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wmv" ContentType="video/x-ms-wmv"/>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autoCompressPictures="0">
  <p:sldMasterIdLst>
    <p:sldMasterId id="2147483648" r:id="rId1"/>
  </p:sldMasterIdLst>
  <p:notesMasterIdLst>
    <p:notesMasterId r:id="rId19"/>
  </p:notesMasterIdLst>
  <p:sldIdLst>
    <p:sldId id="256" r:id="rId2"/>
    <p:sldId id="281" r:id="rId3"/>
    <p:sldId id="353" r:id="rId4"/>
    <p:sldId id="341" r:id="rId5"/>
    <p:sldId id="355" r:id="rId6"/>
    <p:sldId id="356" r:id="rId7"/>
    <p:sldId id="357" r:id="rId8"/>
    <p:sldId id="364" r:id="rId9"/>
    <p:sldId id="359" r:id="rId10"/>
    <p:sldId id="360" r:id="rId11"/>
    <p:sldId id="361" r:id="rId12"/>
    <p:sldId id="362" r:id="rId13"/>
    <p:sldId id="363" r:id="rId14"/>
    <p:sldId id="348" r:id="rId15"/>
    <p:sldId id="352" r:id="rId16"/>
    <p:sldId id="275" r:id="rId17"/>
    <p:sldId id="276" r:id="rId18"/>
  </p:sldIdLst>
  <p:sldSz cx="12192000" cy="6858000"/>
  <p:notesSz cx="6858000" cy="9144000"/>
  <p:embeddedFontLst>
    <p:embeddedFont>
      <p:font typeface="UTM Avo" panose="02040603050506020204" pitchFamily="18" charset="0"/>
      <p:regular r:id="rId20"/>
      <p:bold r:id="rId21"/>
      <p:italic r:id="rId22"/>
      <p:boldItalic r:id="rId2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42" roundtripDataSignature="AMtx7mip64yhF0r7J0CaSH6C3hFLdlXQW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9EBEA"/>
    <a:srgbClr val="EDDCFF"/>
    <a:srgbClr val="E7DEFF"/>
    <a:srgbClr val="75B7A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084"/>
    <p:restoredTop sz="94563"/>
  </p:normalViewPr>
  <p:slideViewPr>
    <p:cSldViewPr snapToGrid="0">
      <p:cViewPr varScale="1">
        <p:scale>
          <a:sx n="103" d="100"/>
          <a:sy n="103" d="100"/>
        </p:scale>
        <p:origin x="114" y="1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font" Target="fonts/font2.fntdata"/><Relationship Id="rId42" Type="http://customschemas.google.com/relationships/presentationmetadata" Target="meta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notesMaster" Target="notesMasters/notesMaster1.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3.fntdata"/><Relationship Id="rId43"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1"/>
        <p:cNvGrpSpPr/>
        <p:nvPr/>
      </p:nvGrpSpPr>
      <p:grpSpPr>
        <a:xfrm>
          <a:off x="0" y="0"/>
          <a:ext cx="0" cy="0"/>
          <a:chOff x="0" y="0"/>
          <a:chExt cx="0" cy="0"/>
        </a:xfrm>
      </p:grpSpPr>
      <p:sp>
        <p:nvSpPr>
          <p:cNvPr id="362" name="Google Shape;362;p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63" name="Google Shape;363;p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5"/>
        <p:cNvGrpSpPr/>
        <p:nvPr/>
      </p:nvGrpSpPr>
      <p:grpSpPr>
        <a:xfrm>
          <a:off x="0" y="0"/>
          <a:ext cx="0" cy="0"/>
          <a:chOff x="0" y="0"/>
          <a:chExt cx="0" cy="0"/>
        </a:xfrm>
      </p:grpSpPr>
      <p:sp>
        <p:nvSpPr>
          <p:cNvPr id="366" name="Google Shape;366;p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67" name="Google Shape;367;p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23"/>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23"/>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7"/>
        <p:cNvGrpSpPr/>
        <p:nvPr/>
      </p:nvGrpSpPr>
      <p:grpSpPr>
        <a:xfrm>
          <a:off x="0" y="0"/>
          <a:ext cx="0" cy="0"/>
          <a:chOff x="0" y="0"/>
          <a:chExt cx="0" cy="0"/>
        </a:xfrm>
      </p:grpSpPr>
      <p:sp>
        <p:nvSpPr>
          <p:cNvPr id="18" name="Google Shape;18;p2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2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2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2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2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26"/>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26"/>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2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2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2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2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27"/>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27"/>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2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2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2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28"/>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28"/>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28"/>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28"/>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28"/>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2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2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2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2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2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2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2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3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30"/>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30"/>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3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3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3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3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31"/>
          <p:cNvSpPr>
            <a:spLocks noGrp="1"/>
          </p:cNvSpPr>
          <p:nvPr>
            <p:ph type="pic" idx="2"/>
          </p:nvPr>
        </p:nvSpPr>
        <p:spPr>
          <a:xfrm>
            <a:off x="5183188" y="987425"/>
            <a:ext cx="6172200" cy="4873625"/>
          </a:xfrm>
          <a:prstGeom prst="rect">
            <a:avLst/>
          </a:prstGeom>
          <a:noFill/>
          <a:ln>
            <a:noFill/>
          </a:ln>
        </p:spPr>
      </p:sp>
      <p:sp>
        <p:nvSpPr>
          <p:cNvPr id="64" name="Google Shape;64;p31"/>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3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3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3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3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32"/>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3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3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3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33"/>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33"/>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3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3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3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2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2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hoc10.vn/doc-sach/tieng-viet-5-tap-1/1/678/63/" TargetMode="External"/><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microsoft.com/office/2007/relationships/media" Target="../media/media1.wmv"/><Relationship Id="rId1" Type="http://schemas.openxmlformats.org/officeDocument/2006/relationships/video" Target="NULL" TargetMode="External"/><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hyperlink" Target="https://www.hoc10.vn/doc-sach/tieng-viet-5-tap-1/1/678/63/" TargetMode="External"/><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9.sv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11.svg"/></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17.svg"/></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9.svg"/></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11.sv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21.svg"/><Relationship Id="rId4" Type="http://schemas.openxmlformats.org/officeDocument/2006/relationships/image" Target="../media/image20.png"/></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www.hoc10.vn/doc-sach/tieng-viet-5-tap-1/1/678/63/" TargetMode="External"/><Relationship Id="rId2" Type="http://schemas.openxmlformats.org/officeDocument/2006/relationships/image" Target="../media/image23.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25.png"/><Relationship Id="rId7" Type="http://schemas.openxmlformats.org/officeDocument/2006/relationships/image" Target="../media/image9.svg"/><Relationship Id="rId2" Type="http://schemas.openxmlformats.org/officeDocument/2006/relationships/image" Target="../media/image24.png"/><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27.svg"/><Relationship Id="rId4" Type="http://schemas.openxmlformats.org/officeDocument/2006/relationships/image" Target="../media/image26.svg"/></Relationships>
</file>

<file path=ppt/slides/_rels/slide16.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9.jpg"/><Relationship Id="rId7" Type="http://schemas.openxmlformats.org/officeDocument/2006/relationships/image" Target="../media/image31.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microsoft.com/office/2007/relationships/hdphoto" Target="../media/hdphoto1.wdp"/><Relationship Id="rId5" Type="http://schemas.openxmlformats.org/officeDocument/2006/relationships/image" Target="../media/image30.png"/><Relationship Id="rId4" Type="http://schemas.openxmlformats.org/officeDocument/2006/relationships/hyperlink" Target="https://www.facebook.com/groups/hoc10donghanhcunggiaovientieuhoc"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p:cNvGrpSpPr/>
        <p:nvPr/>
      </p:nvGrpSpPr>
      <p:grpSpPr>
        <a:xfrm>
          <a:off x="0" y="0"/>
          <a:ext cx="0" cy="0"/>
          <a:chOff x="0" y="0"/>
          <a:chExt cx="0" cy="0"/>
        </a:xfrm>
      </p:grpSpPr>
      <p:sp>
        <p:nvSpPr>
          <p:cNvPr id="12" name="Google Shape;235;p1">
            <a:extLst>
              <a:ext uri="{FF2B5EF4-FFF2-40B4-BE49-F238E27FC236}">
                <a16:creationId xmlns:a16="http://schemas.microsoft.com/office/drawing/2014/main" id="{04997C8A-9E83-13FD-80B9-F2ED615C8F03}"/>
              </a:ext>
            </a:extLst>
          </p:cNvPr>
          <p:cNvSpPr txBox="1">
            <a:spLocks noGrp="1"/>
          </p:cNvSpPr>
          <p:nvPr>
            <p:ph type="ctrTitle"/>
          </p:nvPr>
        </p:nvSpPr>
        <p:spPr>
          <a:xfrm>
            <a:off x="1524000" y="2292626"/>
            <a:ext cx="9144000" cy="2055249"/>
          </a:xfrm>
          <a:prstGeom prst="rect">
            <a:avLst/>
          </a:prstGeom>
          <a:noFill/>
          <a:ln>
            <a:noFill/>
          </a:ln>
        </p:spPr>
        <p:txBody>
          <a:bodyPr spcFirstLastPara="1" wrap="square" lIns="91425" tIns="45700" rIns="91425" bIns="45700" anchor="b" anchorCtr="0">
            <a:noAutofit/>
          </a:bodyPr>
          <a:lstStyle/>
          <a:p>
            <a:pPr>
              <a:lnSpc>
                <a:spcPct val="150000"/>
              </a:lnSpc>
              <a:buSzPts val="5200"/>
            </a:pPr>
            <a:r>
              <a:rPr lang="en-US" sz="4400" b="1" dirty="0" err="1">
                <a:solidFill>
                  <a:srgbClr val="002060"/>
                </a:solidFill>
                <a:latin typeface="UTM Avo" panose="02040603050506020204" pitchFamily="18"/>
                <a:ea typeface="Arial"/>
                <a:cs typeface="Arial"/>
                <a:sym typeface="Arial"/>
              </a:rPr>
              <a:t>Tuần</a:t>
            </a:r>
            <a:r>
              <a:rPr lang="en-US" sz="4400" b="1" dirty="0">
                <a:solidFill>
                  <a:srgbClr val="002060"/>
                </a:solidFill>
                <a:latin typeface="UTM Avo" panose="02040603050506020204" pitchFamily="18"/>
                <a:ea typeface="Arial"/>
                <a:cs typeface="Arial"/>
                <a:sym typeface="Arial"/>
              </a:rPr>
              <a:t> 8 </a:t>
            </a:r>
            <a:br>
              <a:rPr lang="en-US" sz="4400" b="1" dirty="0">
                <a:solidFill>
                  <a:srgbClr val="002060"/>
                </a:solidFill>
                <a:latin typeface="UTM Avo" panose="02040603050506020204" pitchFamily="18"/>
                <a:ea typeface="Arial"/>
                <a:cs typeface="Arial"/>
                <a:sym typeface="Arial"/>
              </a:rPr>
            </a:br>
            <a:r>
              <a:rPr lang="en-US" sz="4400" b="1" dirty="0">
                <a:solidFill>
                  <a:srgbClr val="FF0000"/>
                </a:solidFill>
                <a:latin typeface="UTM Avo" panose="02040603050506020204" pitchFamily="18"/>
                <a:ea typeface="Arial"/>
                <a:cs typeface="Arial"/>
                <a:sym typeface="Arial"/>
              </a:rPr>
              <a:t>Trao </a:t>
            </a:r>
            <a:r>
              <a:rPr lang="en-US" sz="4400" b="1" dirty="0" err="1">
                <a:solidFill>
                  <a:srgbClr val="FF0000"/>
                </a:solidFill>
                <a:latin typeface="UTM Avo" panose="02040603050506020204" pitchFamily="18"/>
                <a:ea typeface="Arial"/>
                <a:cs typeface="Arial"/>
                <a:sym typeface="Arial"/>
              </a:rPr>
              <a:t>đổi</a:t>
            </a:r>
            <a:r>
              <a:rPr lang="en-US" sz="4400" b="1" dirty="0">
                <a:solidFill>
                  <a:srgbClr val="FF0000"/>
                </a:solidFill>
                <a:latin typeface="UTM Avo" panose="02040603050506020204" pitchFamily="18"/>
                <a:ea typeface="Arial"/>
                <a:cs typeface="Arial"/>
                <a:sym typeface="Arial"/>
              </a:rPr>
              <a:t>: Em </a:t>
            </a:r>
            <a:r>
              <a:rPr lang="en-US" sz="4400" b="1" dirty="0" err="1">
                <a:solidFill>
                  <a:srgbClr val="FF0000"/>
                </a:solidFill>
                <a:latin typeface="UTM Avo" panose="02040603050506020204" pitchFamily="18"/>
                <a:ea typeface="Arial"/>
                <a:cs typeface="Arial"/>
                <a:sym typeface="Arial"/>
              </a:rPr>
              <a:t>đọc</a:t>
            </a:r>
            <a:r>
              <a:rPr lang="en-US" sz="4400" b="1" dirty="0">
                <a:solidFill>
                  <a:srgbClr val="FF0000"/>
                </a:solidFill>
                <a:latin typeface="UTM Avo" panose="02040603050506020204" pitchFamily="18"/>
                <a:ea typeface="Arial"/>
                <a:cs typeface="Arial"/>
                <a:sym typeface="Arial"/>
              </a:rPr>
              <a:t> </a:t>
            </a:r>
            <a:r>
              <a:rPr lang="en-US" sz="4400" b="1" dirty="0" err="1">
                <a:solidFill>
                  <a:srgbClr val="FF0000"/>
                </a:solidFill>
                <a:latin typeface="UTM Avo" panose="02040603050506020204" pitchFamily="18"/>
                <a:ea typeface="Arial"/>
                <a:cs typeface="Arial"/>
                <a:sym typeface="Arial"/>
              </a:rPr>
              <a:t>sách</a:t>
            </a:r>
            <a:r>
              <a:rPr lang="en-US" sz="4400" b="1" dirty="0">
                <a:solidFill>
                  <a:srgbClr val="FF0000"/>
                </a:solidFill>
                <a:latin typeface="UTM Avo" panose="02040603050506020204" pitchFamily="18"/>
                <a:ea typeface="Arial"/>
                <a:cs typeface="Arial"/>
                <a:sym typeface="Arial"/>
              </a:rPr>
              <a:t> </a:t>
            </a:r>
            <a:r>
              <a:rPr lang="en-US" sz="4400" b="1" dirty="0" err="1">
                <a:solidFill>
                  <a:srgbClr val="FF0000"/>
                </a:solidFill>
                <a:latin typeface="UTM Avo" panose="02040603050506020204" pitchFamily="18"/>
                <a:ea typeface="Arial"/>
                <a:cs typeface="Arial"/>
                <a:sym typeface="Arial"/>
              </a:rPr>
              <a:t>báo</a:t>
            </a:r>
            <a:r>
              <a:rPr lang="en-US" sz="4400" b="1" dirty="0">
                <a:solidFill>
                  <a:srgbClr val="FF0000"/>
                </a:solidFill>
                <a:latin typeface="UTM Avo" panose="02040603050506020204" pitchFamily="18"/>
                <a:ea typeface="Arial"/>
                <a:cs typeface="Arial"/>
                <a:sym typeface="Arial"/>
              </a:rPr>
              <a:t> </a:t>
            </a:r>
            <a:endParaRPr sz="4400" b="1" dirty="0">
              <a:solidFill>
                <a:srgbClr val="002060"/>
              </a:solidFill>
              <a:latin typeface="UTM Avo" panose="02040603050506020204" pitchFamily="18"/>
              <a:ea typeface="Arial"/>
              <a:cs typeface="Arial"/>
              <a:sym typeface="Arial"/>
            </a:endParaRPr>
          </a:p>
        </p:txBody>
      </p:sp>
      <p:sp>
        <p:nvSpPr>
          <p:cNvPr id="2" name="TextBox 1">
            <a:extLst>
              <a:ext uri="{FF2B5EF4-FFF2-40B4-BE49-F238E27FC236}">
                <a16:creationId xmlns:a16="http://schemas.microsoft.com/office/drawing/2014/main" id="{296E605A-D04E-8DAC-543C-D3386EC51CA5}"/>
              </a:ext>
            </a:extLst>
          </p:cNvPr>
          <p:cNvSpPr txBox="1"/>
          <p:nvPr/>
        </p:nvSpPr>
        <p:spPr>
          <a:xfrm>
            <a:off x="8423255" y="265463"/>
            <a:ext cx="3490452" cy="1005147"/>
          </a:xfrm>
          <a:prstGeom prst="rect">
            <a:avLst/>
          </a:prstGeom>
          <a:noFill/>
        </p:spPr>
        <p:txBody>
          <a:bodyPr wrap="square" rtlCol="0">
            <a:spAutoFit/>
          </a:bodyPr>
          <a:lstStyle/>
          <a:p>
            <a:pPr algn="r" defTabSz="914377">
              <a:lnSpc>
                <a:spcPts val="3840"/>
              </a:lnSpc>
              <a:defRPr/>
            </a:pPr>
            <a:r>
              <a:rPr lang="en-US" sz="3200" dirty="0">
                <a:solidFill>
                  <a:srgbClr val="FFFFFF"/>
                </a:solidFill>
                <a:effectLst>
                  <a:outerShdw blurRad="38100" dist="38100" dir="2700000" algn="tl">
                    <a:srgbClr val="000000">
                      <a:alpha val="43137"/>
                    </a:srgbClr>
                  </a:outerShdw>
                </a:effectLst>
                <a:latin typeface="UTM Avo" panose="02040603050506020204" pitchFamily="18"/>
              </a:rPr>
              <a:t>TIẾNG VIỆT 5</a:t>
            </a:r>
          </a:p>
          <a:p>
            <a:pPr algn="r" defTabSz="914377">
              <a:lnSpc>
                <a:spcPts val="3840"/>
              </a:lnSpc>
              <a:defRPr/>
            </a:pPr>
            <a:r>
              <a:rPr lang="en-US" sz="2400" dirty="0" err="1">
                <a:solidFill>
                  <a:srgbClr val="FFFFFF"/>
                </a:solidFill>
                <a:effectLst>
                  <a:outerShdw blurRad="38100" dist="38100" dir="2700000" algn="tl">
                    <a:srgbClr val="000000">
                      <a:alpha val="43137"/>
                    </a:srgbClr>
                  </a:outerShdw>
                </a:effectLst>
                <a:latin typeface="UTM Avo" panose="02040603050506020204" pitchFamily="18"/>
                <a:cs typeface="Arial" panose="020B0604020202020204" pitchFamily="34" charset="0"/>
              </a:rPr>
              <a:t>Tập</a:t>
            </a:r>
            <a:r>
              <a:rPr lang="en-US" sz="2400" dirty="0">
                <a:solidFill>
                  <a:srgbClr val="FFFFFF"/>
                </a:solidFill>
                <a:effectLst>
                  <a:outerShdw blurRad="38100" dist="38100" dir="2700000" algn="tl">
                    <a:srgbClr val="000000">
                      <a:alpha val="43137"/>
                    </a:srgbClr>
                  </a:outerShdw>
                </a:effectLst>
                <a:latin typeface="UTM Avo" panose="02040603050506020204" pitchFamily="18"/>
                <a:cs typeface="Arial" panose="020B0604020202020204" pitchFamily="34" charset="0"/>
              </a:rPr>
              <a:t> 1</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CC235432-3923-A218-D229-6C73B339BF83}"/>
              </a:ext>
            </a:extLst>
          </p:cNvPr>
          <p:cNvPicPr>
            <a:picLocks noChangeAspect="1"/>
          </p:cNvPicPr>
          <p:nvPr/>
        </p:nvPicPr>
        <p:blipFill>
          <a:blip r:embed="rId4"/>
          <a:stretch>
            <a:fillRect/>
          </a:stretch>
        </p:blipFill>
        <p:spPr>
          <a:xfrm>
            <a:off x="4619855" y="2999936"/>
            <a:ext cx="2952289" cy="1633356"/>
          </a:xfrm>
          <a:prstGeom prst="rect">
            <a:avLst/>
          </a:prstGeom>
        </p:spPr>
      </p:pic>
    </p:spTree>
    <p:extLst>
      <p:ext uri="{BB962C8B-B14F-4D97-AF65-F5344CB8AC3E}">
        <p14:creationId xmlns:p14="http://schemas.microsoft.com/office/powerpoint/2010/main" val="1273556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Rounded Rectangle 2">
            <a:extLst>
              <a:ext uri="{FF2B5EF4-FFF2-40B4-BE49-F238E27FC236}">
                <a16:creationId xmlns:a16="http://schemas.microsoft.com/office/drawing/2014/main" id="{17457B39-5654-E587-A3CE-45ED6CB4D639}"/>
              </a:ext>
            </a:extLst>
          </p:cNvPr>
          <p:cNvSpPr/>
          <p:nvPr/>
        </p:nvSpPr>
        <p:spPr>
          <a:xfrm>
            <a:off x="1654656" y="1789611"/>
            <a:ext cx="8569948" cy="786252"/>
          </a:xfrm>
          <a:prstGeom prst="roundRect">
            <a:avLst/>
          </a:prstGeom>
          <a:solidFill>
            <a:schemeClr val="accent1">
              <a:lumMod val="20000"/>
              <a:lumOff val="80000"/>
            </a:schemeClr>
          </a:solidFill>
          <a:ln w="57150" cap="flat" cmpd="sng" algn="ctr">
            <a:solidFill>
              <a:srgbClr val="FFFFFF"/>
            </a:solidFill>
            <a:prstDash val="solid"/>
          </a:ln>
          <a:effectLst>
            <a:outerShdw blurRad="40000" dist="20000" dir="5400000" rotWithShape="0">
              <a:srgbClr val="000000">
                <a:alpha val="38000"/>
              </a:srgbClr>
            </a:outerShdw>
          </a:effectLst>
        </p:spPr>
        <p:txBody>
          <a:bodyPr rtlCol="0" anchor="ctr"/>
          <a:lstStyle/>
          <a:p>
            <a:pPr algn="ctr" defTabSz="1151961">
              <a:defRPr/>
            </a:pPr>
            <a:r>
              <a:rPr lang="en-US" sz="2400" b="1" kern="0" dirty="0" err="1">
                <a:solidFill>
                  <a:schemeClr val="tx1"/>
                </a:solidFill>
                <a:latin typeface="+mn-lt"/>
                <a:cs typeface="Arial" panose="020B0604020202020204" pitchFamily="34" charset="0"/>
                <a:sym typeface="Arial"/>
              </a:rPr>
              <a:t>Cả</a:t>
            </a:r>
            <a:r>
              <a:rPr lang="en-US" sz="2400" b="1" kern="0" dirty="0">
                <a:solidFill>
                  <a:schemeClr val="tx1"/>
                </a:solidFill>
                <a:latin typeface="+mn-lt"/>
                <a:cs typeface="Arial" panose="020B0604020202020204" pitchFamily="34" charset="0"/>
                <a:sym typeface="Arial"/>
              </a:rPr>
              <a:t> </a:t>
            </a:r>
            <a:r>
              <a:rPr lang="en-US" sz="2400" b="1" kern="0" dirty="0" err="1">
                <a:solidFill>
                  <a:schemeClr val="tx1"/>
                </a:solidFill>
                <a:latin typeface="+mn-lt"/>
                <a:cs typeface="Arial" panose="020B0604020202020204" pitchFamily="34" charset="0"/>
                <a:sym typeface="Arial"/>
              </a:rPr>
              <a:t>lớp</a:t>
            </a:r>
            <a:r>
              <a:rPr lang="en-US" sz="2400" b="1" kern="0" dirty="0">
                <a:solidFill>
                  <a:schemeClr val="tx1"/>
                </a:solidFill>
                <a:latin typeface="+mn-lt"/>
                <a:cs typeface="Arial" panose="020B0604020202020204" pitchFamily="34" charset="0"/>
                <a:sym typeface="Arial"/>
              </a:rPr>
              <a:t> </a:t>
            </a:r>
            <a:r>
              <a:rPr lang="en-US" sz="2400" b="1" kern="0" dirty="0" err="1">
                <a:solidFill>
                  <a:schemeClr val="tx1"/>
                </a:solidFill>
                <a:latin typeface="+mn-lt"/>
                <a:cs typeface="Arial" panose="020B0604020202020204" pitchFamily="34" charset="0"/>
                <a:sym typeface="Arial"/>
              </a:rPr>
              <a:t>hãy</a:t>
            </a:r>
            <a:r>
              <a:rPr lang="en-US" sz="2400" b="1" kern="0" dirty="0">
                <a:solidFill>
                  <a:schemeClr val="tx1"/>
                </a:solidFill>
                <a:latin typeface="+mn-lt"/>
                <a:cs typeface="Arial" panose="020B0604020202020204" pitchFamily="34" charset="0"/>
                <a:sym typeface="Arial"/>
              </a:rPr>
              <a:t> </a:t>
            </a:r>
            <a:r>
              <a:rPr lang="vi-VN" sz="2400" b="1" kern="0" dirty="0">
                <a:solidFill>
                  <a:schemeClr val="tx1"/>
                </a:solidFill>
                <a:latin typeface="+mn-lt"/>
                <a:cs typeface="Arial" panose="020B0604020202020204" pitchFamily="34" charset="0"/>
                <a:sym typeface="Arial"/>
              </a:rPr>
              <a:t>cùng </a:t>
            </a:r>
            <a:r>
              <a:rPr lang="en-US" sz="2400" b="1" kern="0" dirty="0" err="1">
                <a:solidFill>
                  <a:schemeClr val="tx1"/>
                </a:solidFill>
                <a:latin typeface="+mn-lt"/>
                <a:cs typeface="Arial" panose="020B0604020202020204" pitchFamily="34" charset="0"/>
                <a:sym typeface="Arial"/>
              </a:rPr>
              <a:t>nhau</a:t>
            </a:r>
            <a:r>
              <a:rPr lang="en-US" sz="2400" b="1" kern="0" dirty="0">
                <a:solidFill>
                  <a:schemeClr val="tx1"/>
                </a:solidFill>
                <a:latin typeface="+mn-lt"/>
                <a:cs typeface="Arial" panose="020B0604020202020204" pitchFamily="34" charset="0"/>
                <a:sym typeface="Arial"/>
              </a:rPr>
              <a:t> </a:t>
            </a:r>
            <a:r>
              <a:rPr lang="en-US" sz="2400" b="1" kern="0" dirty="0" err="1">
                <a:solidFill>
                  <a:schemeClr val="tx1"/>
                </a:solidFill>
                <a:latin typeface="+mn-lt"/>
                <a:cs typeface="Arial" panose="020B0604020202020204" pitchFamily="34" charset="0"/>
                <a:sym typeface="Arial"/>
              </a:rPr>
              <a:t>xem</a:t>
            </a:r>
            <a:r>
              <a:rPr lang="en-US" sz="2400" b="1" kern="0" dirty="0">
                <a:solidFill>
                  <a:schemeClr val="tx1"/>
                </a:solidFill>
                <a:latin typeface="+mn-lt"/>
                <a:cs typeface="Arial" panose="020B0604020202020204" pitchFamily="34" charset="0"/>
                <a:sym typeface="Arial"/>
              </a:rPr>
              <a:t> video </a:t>
            </a:r>
            <a:r>
              <a:rPr lang="en-US" sz="2400" b="1" kern="0" dirty="0" err="1">
                <a:solidFill>
                  <a:schemeClr val="tx1"/>
                </a:solidFill>
                <a:latin typeface="+mn-lt"/>
                <a:cs typeface="Arial" panose="020B0604020202020204" pitchFamily="34" charset="0"/>
                <a:sym typeface="Arial"/>
              </a:rPr>
              <a:t>dưới</a:t>
            </a:r>
            <a:r>
              <a:rPr lang="en-US" sz="2400" b="1" kern="0" dirty="0">
                <a:solidFill>
                  <a:schemeClr val="tx1"/>
                </a:solidFill>
                <a:latin typeface="+mn-lt"/>
                <a:cs typeface="Arial" panose="020B0604020202020204" pitchFamily="34" charset="0"/>
                <a:sym typeface="Arial"/>
              </a:rPr>
              <a:t> </a:t>
            </a:r>
            <a:r>
              <a:rPr lang="en-US" sz="2400" b="1" kern="0" dirty="0" err="1">
                <a:solidFill>
                  <a:schemeClr val="tx1"/>
                </a:solidFill>
                <a:latin typeface="+mn-lt"/>
                <a:cs typeface="Arial" panose="020B0604020202020204" pitchFamily="34" charset="0"/>
                <a:sym typeface="Arial"/>
              </a:rPr>
              <a:t>đây</a:t>
            </a:r>
            <a:endParaRPr lang="en-US" sz="2400" b="1" kern="0" dirty="0">
              <a:solidFill>
                <a:schemeClr val="tx1"/>
              </a:solidFill>
              <a:latin typeface="+mn-lt"/>
              <a:cs typeface="Arial" panose="020B0604020202020204" pitchFamily="34" charset="0"/>
              <a:sym typeface="Arial"/>
            </a:endParaRPr>
          </a:p>
        </p:txBody>
      </p:sp>
      <p:pic>
        <p:nvPicPr>
          <p:cNvPr id="3" name="Kiệt tác bị đánh cắp - Hoạt hình cảnh sát trưởng Labrador - BabyBus">
            <a:hlinkClick r:id="" action="ppaction://media"/>
            <a:extLst>
              <a:ext uri="{FF2B5EF4-FFF2-40B4-BE49-F238E27FC236}">
                <a16:creationId xmlns:a16="http://schemas.microsoft.com/office/drawing/2014/main" id="{2AE28DCC-A144-0525-8CDE-059EE948ECA6}"/>
              </a:ext>
            </a:extLst>
          </p:cNvPr>
          <p:cNvPicPr>
            <a:picLocks noChangeAspect="1"/>
          </p:cNvPicPr>
          <p:nvPr>
            <a:videoFile r:link="rId1"/>
            <p:extLst>
              <p:ext uri="{DAA4B4D4-6D71-4841-9C94-3DE7FCFB9230}">
                <p14:media xmlns:p14="http://schemas.microsoft.com/office/powerpoint/2010/main" r:embed="rId2">
                  <p14:trim end="32774"/>
                </p14:media>
              </p:ext>
            </p:extLst>
          </p:nvPr>
        </p:nvPicPr>
        <p:blipFill>
          <a:blip r:embed="rId5"/>
          <a:stretch>
            <a:fillRect/>
          </a:stretch>
        </p:blipFill>
        <p:spPr>
          <a:xfrm>
            <a:off x="2822687" y="2891015"/>
            <a:ext cx="6546625" cy="3679602"/>
          </a:xfrm>
          <a:prstGeom prst="rect">
            <a:avLst/>
          </a:prstGeom>
        </p:spPr>
      </p:pic>
    </p:spTree>
    <p:extLst>
      <p:ext uri="{BB962C8B-B14F-4D97-AF65-F5344CB8AC3E}">
        <p14:creationId xmlns:p14="http://schemas.microsoft.com/office/powerpoint/2010/main" val="23281548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par>
                                <p:cTn id="8" presetID="16" presetClass="entr" presetSubtype="21"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barn(inVertical)">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36900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15" restart="whenNotActive" fill="hold" evtFilter="cancelBubble" nodeType="interactiveSeq">
                <p:stCondLst>
                  <p:cond evt="onClick" delay="0">
                    <p:tgtEl>
                      <p:spTgt spid="3"/>
                    </p:tgtEl>
                  </p:cond>
                </p:stCondLst>
                <p:endSync evt="end" delay="0">
                  <p:rtn val="all"/>
                </p:endSync>
                <p:childTnLst>
                  <p:par>
                    <p:cTn id="16" fill="hold">
                      <p:stCondLst>
                        <p:cond delay="0"/>
                      </p:stCondLst>
                      <p:childTnLst>
                        <p:par>
                          <p:cTn id="17" fill="hold">
                            <p:stCondLst>
                              <p:cond delay="0"/>
                            </p:stCondLst>
                            <p:childTnLst>
                              <p:par>
                                <p:cTn id="18" presetID="2" presetClass="mediacall" presetSubtype="0" fill="hold" nodeType="clickEffect">
                                  <p:stCondLst>
                                    <p:cond delay="0"/>
                                  </p:stCondLst>
                                  <p:childTnLst>
                                    <p:cmd type="call" cmd="togglePause">
                                      <p:cBhvr>
                                        <p:cTn id="19" dur="1" fill="hold"/>
                                        <p:tgtEl>
                                          <p:spTgt spid="3"/>
                                        </p:tgtEl>
                                      </p:cBhvr>
                                    </p:cmd>
                                  </p:childTnLst>
                                </p:cTn>
                              </p:par>
                            </p:childTnLst>
                          </p:cTn>
                        </p:par>
                      </p:childTnLst>
                    </p:cTn>
                  </p:par>
                </p:childTnLst>
              </p:cTn>
              <p:nextCondLst>
                <p:cond evt="onClick" delay="0">
                  <p:tgtEl>
                    <p:spTgt spid="3"/>
                  </p:tgtEl>
                </p:cond>
              </p:nextCondLst>
            </p:seq>
            <p:video fullScrn="1">
              <p:cMediaNode vol="80000">
                <p:cTn id="20" fill="hold" display="0">
                  <p:stCondLst>
                    <p:cond delay="indefinite"/>
                  </p:stCondLst>
                </p:cTn>
                <p:tgtEl>
                  <p:spTgt spid="3"/>
                </p:tgtEl>
              </p:cMediaNode>
            </p:video>
          </p:childTnLst>
        </p:cTn>
      </p:par>
    </p:tnLst>
    <p:bldLst>
      <p:bldP spid="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hlinkClick r:id="rId3"/>
            <a:extLst>
              <a:ext uri="{FF2B5EF4-FFF2-40B4-BE49-F238E27FC236}">
                <a16:creationId xmlns:a16="http://schemas.microsoft.com/office/drawing/2014/main" id="{653EB508-DF3B-A6A6-3158-405501D15F4E}"/>
              </a:ext>
            </a:extLst>
          </p:cNvPr>
          <p:cNvPicPr>
            <a:picLocks noChangeAspect="1"/>
          </p:cNvPicPr>
          <p:nvPr/>
        </p:nvPicPr>
        <p:blipFill>
          <a:blip r:embed="rId4"/>
          <a:stretch>
            <a:fillRect/>
          </a:stretch>
        </p:blipFill>
        <p:spPr>
          <a:xfrm>
            <a:off x="4619855" y="2999936"/>
            <a:ext cx="2952289" cy="1633356"/>
          </a:xfrm>
          <a:prstGeom prst="rect">
            <a:avLst/>
          </a:prstGeom>
        </p:spPr>
      </p:pic>
    </p:spTree>
    <p:extLst>
      <p:ext uri="{BB962C8B-B14F-4D97-AF65-F5344CB8AC3E}">
        <p14:creationId xmlns:p14="http://schemas.microsoft.com/office/powerpoint/2010/main" val="28882208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DF2D3BB1-CA77-CC1B-4766-3D697CE9352C}"/>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DD5229BC-208D-2F9A-3AF7-75F24A2BCB29}"/>
              </a:ext>
            </a:extLst>
          </p:cNvPr>
          <p:cNvSpPr txBox="1"/>
          <p:nvPr/>
        </p:nvSpPr>
        <p:spPr>
          <a:xfrm>
            <a:off x="-124346" y="2503502"/>
            <a:ext cx="7608205" cy="2164503"/>
          </a:xfrm>
          <a:prstGeom prst="rect">
            <a:avLst/>
          </a:prstGeom>
          <a:noFill/>
        </p:spPr>
        <p:txBody>
          <a:bodyPr wrap="square" rtlCol="0">
            <a:spAutoFit/>
          </a:bodyPr>
          <a:lstStyle/>
          <a:p>
            <a:pPr algn="ctr" defTabSz="575981">
              <a:lnSpc>
                <a:spcPct val="150000"/>
              </a:lnSpc>
              <a:defRPr/>
            </a:pPr>
            <a:r>
              <a:rPr lang="vi-VN" sz="4800" b="1" dirty="0">
                <a:solidFill>
                  <a:srgbClr val="C00000"/>
                </a:solidFill>
                <a:latin typeface="+mn-lt"/>
                <a:cs typeface="Arial" panose="020B0604020202020204" pitchFamily="34" charset="0"/>
              </a:rPr>
              <a:t>HOẠT ĐỘNG 1: </a:t>
            </a:r>
            <a:endParaRPr lang="en-US" sz="4800" b="1" dirty="0">
              <a:solidFill>
                <a:srgbClr val="C00000"/>
              </a:solidFill>
              <a:latin typeface="+mn-lt"/>
              <a:cs typeface="Arial" panose="020B0604020202020204" pitchFamily="34" charset="0"/>
            </a:endParaRPr>
          </a:p>
          <a:p>
            <a:pPr algn="ctr" defTabSz="575981">
              <a:lnSpc>
                <a:spcPct val="150000"/>
              </a:lnSpc>
              <a:defRPr/>
            </a:pPr>
            <a:r>
              <a:rPr lang="vi-VN" sz="4800" b="1" dirty="0">
                <a:solidFill>
                  <a:schemeClr val="tx1"/>
                </a:solidFill>
                <a:latin typeface="+mn-lt"/>
                <a:cs typeface="Arial" panose="020B0604020202020204" pitchFamily="34" charset="0"/>
              </a:rPr>
              <a:t>CHUẨN BỊ</a:t>
            </a:r>
          </a:p>
        </p:txBody>
      </p:sp>
      <p:sp>
        <p:nvSpPr>
          <p:cNvPr id="3" name="Freeform 3">
            <a:extLst>
              <a:ext uri="{FF2B5EF4-FFF2-40B4-BE49-F238E27FC236}">
                <a16:creationId xmlns:a16="http://schemas.microsoft.com/office/drawing/2014/main" id="{5CC5E5C4-2FE6-8909-1D87-8E4AC1C93638}"/>
              </a:ext>
            </a:extLst>
          </p:cNvPr>
          <p:cNvSpPr/>
          <p:nvPr/>
        </p:nvSpPr>
        <p:spPr>
          <a:xfrm>
            <a:off x="6853646" y="1524580"/>
            <a:ext cx="4106091" cy="5007427"/>
          </a:xfrm>
          <a:custGeom>
            <a:avLst/>
            <a:gdLst/>
            <a:ahLst/>
            <a:cxnLst/>
            <a:rect l="l" t="t" r="r" b="b"/>
            <a:pathLst>
              <a:path w="6973688" h="8504497">
                <a:moveTo>
                  <a:pt x="0" y="0"/>
                </a:moveTo>
                <a:lnTo>
                  <a:pt x="6973688" y="0"/>
                </a:lnTo>
                <a:lnTo>
                  <a:pt x="6973688" y="8504498"/>
                </a:lnTo>
                <a:lnTo>
                  <a:pt x="0" y="850449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Tree>
    <p:extLst>
      <p:ext uri="{BB962C8B-B14F-4D97-AF65-F5344CB8AC3E}">
        <p14:creationId xmlns:p14="http://schemas.microsoft.com/office/powerpoint/2010/main" val="7277432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55B7F54A-B2FA-E7A3-EE39-1301949FDD09}"/>
            </a:ext>
          </a:extLst>
        </p:cNvPr>
        <p:cNvGrpSpPr/>
        <p:nvPr/>
      </p:nvGrpSpPr>
      <p:grpSpPr>
        <a:xfrm>
          <a:off x="0" y="0"/>
          <a:ext cx="0" cy="0"/>
          <a:chOff x="0" y="0"/>
          <a:chExt cx="0" cy="0"/>
        </a:xfrm>
      </p:grpSpPr>
      <p:sp>
        <p:nvSpPr>
          <p:cNvPr id="7" name="Rounded Rectangle 12">
            <a:extLst>
              <a:ext uri="{FF2B5EF4-FFF2-40B4-BE49-F238E27FC236}">
                <a16:creationId xmlns:a16="http://schemas.microsoft.com/office/drawing/2014/main" id="{AF7B583A-8553-6455-DC10-D6B367A285AA}"/>
              </a:ext>
            </a:extLst>
          </p:cNvPr>
          <p:cNvSpPr/>
          <p:nvPr/>
        </p:nvSpPr>
        <p:spPr>
          <a:xfrm>
            <a:off x="900189" y="1465775"/>
            <a:ext cx="7152193" cy="962975"/>
          </a:xfrm>
          <a:prstGeom prst="roundRect">
            <a:avLst>
              <a:gd name="adj" fmla="val 18641"/>
            </a:avLst>
          </a:prstGeom>
          <a:noFill/>
          <a:ln w="19050" cap="flat" cmpd="sng" algn="ctr">
            <a:noFill/>
            <a:prstDash val="solid"/>
          </a:ln>
          <a:effectLst/>
        </p:spPr>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9pPr>
          </a:lstStyle>
          <a:p>
            <a:pPr algn="ctr">
              <a:defRPr/>
            </a:pPr>
            <a:r>
              <a:rPr lang="en-US" sz="2400" b="1" dirty="0">
                <a:solidFill>
                  <a:schemeClr val="tx1"/>
                </a:solidFill>
                <a:cs typeface="Arial" panose="020B0604020202020204" pitchFamily="34" charset="0"/>
              </a:rPr>
              <a:t>ĐỀ BÀI YÊU CẦU</a:t>
            </a:r>
          </a:p>
        </p:txBody>
      </p:sp>
      <p:sp>
        <p:nvSpPr>
          <p:cNvPr id="9" name="Rounded Rectangle 32">
            <a:extLst>
              <a:ext uri="{FF2B5EF4-FFF2-40B4-BE49-F238E27FC236}">
                <a16:creationId xmlns:a16="http://schemas.microsoft.com/office/drawing/2014/main" id="{37FC5B58-5844-D31D-02F0-092ACE255FD9}"/>
              </a:ext>
            </a:extLst>
          </p:cNvPr>
          <p:cNvSpPr/>
          <p:nvPr/>
        </p:nvSpPr>
        <p:spPr>
          <a:xfrm>
            <a:off x="1454314" y="2309437"/>
            <a:ext cx="6043944" cy="2132509"/>
          </a:xfrm>
          <a:prstGeom prst="roundRect">
            <a:avLst>
              <a:gd name="adj" fmla="val 13933"/>
            </a:avLst>
          </a:prstGeom>
          <a:solidFill>
            <a:schemeClr val="accent6">
              <a:lumMod val="20000"/>
              <a:lumOff val="80000"/>
            </a:schemeClr>
          </a:solidFill>
          <a:ln w="28575" cap="flat" cmpd="sng" algn="ctr">
            <a:solidFill>
              <a:schemeClr val="accent6">
                <a:lumMod val="60000"/>
                <a:lumOff val="40000"/>
              </a:schemeClr>
            </a:solidFill>
            <a:prstDash val="dash"/>
          </a:ln>
          <a:effectLst/>
        </p:spPr>
        <p:txBody>
          <a:bodyPr rtlCol="0" anchor="ctr"/>
          <a:lstStyle/>
          <a:p>
            <a:pPr algn="ctr">
              <a:lnSpc>
                <a:spcPct val="150000"/>
              </a:lnSpc>
              <a:defRPr/>
            </a:pPr>
            <a:r>
              <a:rPr lang="vi-VN" sz="2400" b="1" dirty="0">
                <a:solidFill>
                  <a:prstClr val="black"/>
                </a:solidFill>
                <a:latin typeface="+mn-lt"/>
                <a:ea typeface="Times New Roman" panose="02020603050405020304" pitchFamily="18" charset="0"/>
                <a:cs typeface="Arial" panose="020B0604020202020204" pitchFamily="34" charset="0"/>
                <a:sym typeface="Arial"/>
              </a:rPr>
              <a:t>Đề 1: </a:t>
            </a:r>
            <a:r>
              <a:rPr lang="vi-VN" sz="2400" dirty="0">
                <a:solidFill>
                  <a:prstClr val="black"/>
                </a:solidFill>
                <a:latin typeface="+mn-lt"/>
                <a:ea typeface="Times New Roman" panose="02020603050405020304" pitchFamily="18" charset="0"/>
                <a:cs typeface="Arial" panose="020B0604020202020204" pitchFamily="34" charset="0"/>
                <a:sym typeface="Arial"/>
              </a:rPr>
              <a:t>Giới thiệu một tác phẩm (câu chuyện, bài thơ, bài văn, bài báo, vở kịch) mà em đã đọc về ý chí, nghị lực.</a:t>
            </a:r>
            <a:endParaRPr lang="en-US" sz="2400" dirty="0">
              <a:solidFill>
                <a:prstClr val="black"/>
              </a:solidFill>
              <a:latin typeface="+mn-lt"/>
              <a:ea typeface="Calibri" panose="020F0502020204030204" pitchFamily="34" charset="0"/>
              <a:cs typeface="Arial" panose="020B0604020202020204" pitchFamily="34" charset="0"/>
              <a:sym typeface="Arial"/>
            </a:endParaRPr>
          </a:p>
        </p:txBody>
      </p:sp>
      <p:sp>
        <p:nvSpPr>
          <p:cNvPr id="13" name="Rounded Rectangle 37">
            <a:extLst>
              <a:ext uri="{FF2B5EF4-FFF2-40B4-BE49-F238E27FC236}">
                <a16:creationId xmlns:a16="http://schemas.microsoft.com/office/drawing/2014/main" id="{F0BB02B8-E9C1-6F02-AE4E-ACEBCCCB63CC}"/>
              </a:ext>
            </a:extLst>
          </p:cNvPr>
          <p:cNvSpPr/>
          <p:nvPr/>
        </p:nvSpPr>
        <p:spPr>
          <a:xfrm>
            <a:off x="1454314" y="4631499"/>
            <a:ext cx="6043944" cy="1730997"/>
          </a:xfrm>
          <a:prstGeom prst="roundRect">
            <a:avLst>
              <a:gd name="adj" fmla="val 13933"/>
            </a:avLst>
          </a:prstGeom>
          <a:solidFill>
            <a:schemeClr val="accent6">
              <a:lumMod val="20000"/>
              <a:lumOff val="80000"/>
            </a:schemeClr>
          </a:solidFill>
          <a:ln w="28575" cap="flat" cmpd="sng" algn="ctr">
            <a:solidFill>
              <a:schemeClr val="accent6">
                <a:lumMod val="60000"/>
                <a:lumOff val="40000"/>
              </a:schemeClr>
            </a:solidFill>
            <a:prstDash val="dash"/>
          </a:ln>
          <a:effectLst/>
        </p:spPr>
        <p:txBody>
          <a:bodyPr rtlCol="0" anchor="ctr"/>
          <a:lstStyle/>
          <a:p>
            <a:pPr algn="ctr">
              <a:lnSpc>
                <a:spcPct val="150000"/>
              </a:lnSpc>
              <a:defRPr/>
            </a:pPr>
            <a:r>
              <a:rPr lang="vi-VN" sz="2400" b="1" dirty="0">
                <a:solidFill>
                  <a:prstClr val="black"/>
                </a:solidFill>
                <a:latin typeface="+mn-lt"/>
                <a:ea typeface="Times New Roman" panose="02020603050405020304" pitchFamily="18" charset="0"/>
                <a:cs typeface="Arial" panose="020B0604020202020204" pitchFamily="34" charset="0"/>
                <a:sym typeface="Arial"/>
              </a:rPr>
              <a:t>Đề 2: </a:t>
            </a:r>
            <a:r>
              <a:rPr lang="vi-VN" sz="2400" dirty="0">
                <a:solidFill>
                  <a:prstClr val="black"/>
                </a:solidFill>
                <a:latin typeface="+mn-lt"/>
                <a:ea typeface="Times New Roman" panose="02020603050405020304" pitchFamily="18" charset="0"/>
                <a:cs typeface="Arial" panose="020B0604020202020204" pitchFamily="34" charset="0"/>
                <a:sym typeface="Arial"/>
              </a:rPr>
              <a:t>Trao đổi về nội dung </a:t>
            </a:r>
            <a:endParaRPr lang="en-US" sz="2400" dirty="0">
              <a:solidFill>
                <a:prstClr val="black"/>
              </a:solidFill>
              <a:latin typeface="+mn-lt"/>
              <a:ea typeface="Times New Roman" panose="02020603050405020304" pitchFamily="18" charset="0"/>
              <a:cs typeface="Arial" panose="020B0604020202020204" pitchFamily="34" charset="0"/>
              <a:sym typeface="Arial"/>
            </a:endParaRPr>
          </a:p>
          <a:p>
            <a:pPr algn="ctr">
              <a:lnSpc>
                <a:spcPct val="150000"/>
              </a:lnSpc>
              <a:defRPr/>
            </a:pPr>
            <a:r>
              <a:rPr lang="vi-VN" sz="2400" dirty="0">
                <a:solidFill>
                  <a:prstClr val="black"/>
                </a:solidFill>
                <a:latin typeface="+mn-lt"/>
                <a:ea typeface="Times New Roman" panose="02020603050405020304" pitchFamily="18" charset="0"/>
                <a:cs typeface="Arial" panose="020B0604020202020204" pitchFamily="34" charset="0"/>
                <a:sym typeface="Arial"/>
              </a:rPr>
              <a:t>tác phẩm được giới thiệu.</a:t>
            </a:r>
            <a:endParaRPr lang="en-US" sz="2400" dirty="0">
              <a:solidFill>
                <a:prstClr val="black"/>
              </a:solidFill>
              <a:latin typeface="+mn-lt"/>
              <a:ea typeface="Calibri" panose="020F0502020204030204" pitchFamily="34" charset="0"/>
              <a:cs typeface="Arial" panose="020B0604020202020204" pitchFamily="34" charset="0"/>
              <a:sym typeface="Arial"/>
            </a:endParaRPr>
          </a:p>
        </p:txBody>
      </p:sp>
      <p:sp>
        <p:nvSpPr>
          <p:cNvPr id="15" name="Freeform 18">
            <a:extLst>
              <a:ext uri="{FF2B5EF4-FFF2-40B4-BE49-F238E27FC236}">
                <a16:creationId xmlns:a16="http://schemas.microsoft.com/office/drawing/2014/main" id="{F9880E7D-F9F8-79BE-E3DE-BC85DB50DFB6}"/>
              </a:ext>
            </a:extLst>
          </p:cNvPr>
          <p:cNvSpPr/>
          <p:nvPr/>
        </p:nvSpPr>
        <p:spPr>
          <a:xfrm>
            <a:off x="8339057" y="735661"/>
            <a:ext cx="2398629" cy="6072060"/>
          </a:xfrm>
          <a:custGeom>
            <a:avLst/>
            <a:gdLst/>
            <a:ahLst/>
            <a:cxnLst/>
            <a:rect l="l" t="t" r="r" b="b"/>
            <a:pathLst>
              <a:path w="640097" h="1620387">
                <a:moveTo>
                  <a:pt x="0" y="0"/>
                </a:moveTo>
                <a:lnTo>
                  <a:pt x="640098" y="0"/>
                </a:lnTo>
                <a:lnTo>
                  <a:pt x="640098" y="1620386"/>
                </a:lnTo>
                <a:lnTo>
                  <a:pt x="0" y="1620386"/>
                </a:lnTo>
                <a:lnTo>
                  <a:pt x="0" y="0"/>
                </a:lnTo>
                <a:close/>
              </a:path>
            </a:pathLst>
          </a:custGeom>
          <a:blipFill>
            <a:blip r:embed="rId3">
              <a:extLst>
                <a:ext uri="{96DAC541-7B7A-43D3-8B79-37D633B846F1}">
                  <asvg:svgBlip xmlns:asvg="http://schemas.microsoft.com/office/drawing/2016/SVG/main" r:embed="rId4"/>
                </a:ext>
              </a:extLst>
            </a:blip>
            <a:stretch>
              <a:fillRect l="-91471"/>
            </a:stretch>
          </a:blipFill>
        </p:spPr>
      </p:sp>
    </p:spTree>
    <p:extLst>
      <p:ext uri="{BB962C8B-B14F-4D97-AF65-F5344CB8AC3E}">
        <p14:creationId xmlns:p14="http://schemas.microsoft.com/office/powerpoint/2010/main" val="1673717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AF9664FD-5F05-50F1-C6F8-800CD12B51B7}"/>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801690BA-7BD4-3454-93EF-38FFB88334E2}"/>
              </a:ext>
            </a:extLst>
          </p:cNvPr>
          <p:cNvSpPr txBox="1"/>
          <p:nvPr/>
        </p:nvSpPr>
        <p:spPr>
          <a:xfrm>
            <a:off x="545566" y="5285034"/>
            <a:ext cx="2802238" cy="1347292"/>
          </a:xfrm>
          <a:prstGeom prst="rect">
            <a:avLst/>
          </a:prstGeom>
          <a:noFill/>
        </p:spPr>
        <p:txBody>
          <a:bodyPr wrap="square">
            <a:spAutoFit/>
          </a:bodyPr>
          <a:lstStyle/>
          <a:p>
            <a:pPr algn="ctr" defTabSz="1151961">
              <a:lnSpc>
                <a:spcPct val="150000"/>
              </a:lnSpc>
              <a:defRPr/>
            </a:pPr>
            <a:r>
              <a:rPr lang="en-US" sz="1890" i="1" kern="0" dirty="0" err="1">
                <a:solidFill>
                  <a:srgbClr val="000000"/>
                </a:solidFill>
                <a:latin typeface="+mn-lt"/>
                <a:cs typeface="Arial" panose="020B0604020202020204" pitchFamily="34" charset="0"/>
                <a:sym typeface="Arial"/>
              </a:rPr>
              <a:t>Truyện</a:t>
            </a:r>
            <a:r>
              <a:rPr lang="en-US" sz="1890" i="1" kern="0" dirty="0">
                <a:solidFill>
                  <a:srgbClr val="000000"/>
                </a:solidFill>
                <a:latin typeface="+mn-lt"/>
                <a:cs typeface="Arial" panose="020B0604020202020204" pitchFamily="34" charset="0"/>
                <a:sym typeface="Arial"/>
              </a:rPr>
              <a:t> </a:t>
            </a:r>
            <a:r>
              <a:rPr lang="en-US" sz="1890" i="1" kern="0" dirty="0" err="1">
                <a:solidFill>
                  <a:srgbClr val="000000"/>
                </a:solidFill>
                <a:latin typeface="+mn-lt"/>
                <a:cs typeface="Arial" panose="020B0604020202020204" pitchFamily="34" charset="0"/>
                <a:sym typeface="Arial"/>
              </a:rPr>
              <a:t>kể</a:t>
            </a:r>
            <a:r>
              <a:rPr lang="en-US" sz="1890" i="1" kern="0" dirty="0">
                <a:solidFill>
                  <a:srgbClr val="000000"/>
                </a:solidFill>
                <a:latin typeface="+mn-lt"/>
                <a:cs typeface="Arial" panose="020B0604020202020204" pitchFamily="34" charset="0"/>
                <a:sym typeface="Arial"/>
              </a:rPr>
              <a:t> </a:t>
            </a:r>
            <a:r>
              <a:rPr lang="en-US" sz="1890" i="1" kern="0" dirty="0" err="1">
                <a:solidFill>
                  <a:srgbClr val="000000"/>
                </a:solidFill>
                <a:latin typeface="+mn-lt"/>
                <a:cs typeface="Arial" panose="020B0604020202020204" pitchFamily="34" charset="0"/>
                <a:sym typeface="Arial"/>
              </a:rPr>
              <a:t>về</a:t>
            </a:r>
            <a:r>
              <a:rPr lang="en-US" sz="1890" i="1" kern="0" dirty="0">
                <a:solidFill>
                  <a:srgbClr val="000000"/>
                </a:solidFill>
                <a:latin typeface="+mn-lt"/>
                <a:cs typeface="Arial" panose="020B0604020202020204" pitchFamily="34" charset="0"/>
                <a:sym typeface="Arial"/>
              </a:rPr>
              <a:t> ý </a:t>
            </a:r>
            <a:r>
              <a:rPr lang="en-US" sz="1890" i="1" kern="0" dirty="0" err="1">
                <a:solidFill>
                  <a:srgbClr val="000000"/>
                </a:solidFill>
                <a:latin typeface="+mn-lt"/>
                <a:cs typeface="Arial" panose="020B0604020202020204" pitchFamily="34" charset="0"/>
                <a:sym typeface="Arial"/>
              </a:rPr>
              <a:t>chí</a:t>
            </a:r>
            <a:r>
              <a:rPr lang="en-US" sz="1890" i="1" kern="0" dirty="0">
                <a:solidFill>
                  <a:srgbClr val="000000"/>
                </a:solidFill>
                <a:latin typeface="+mn-lt"/>
                <a:cs typeface="Arial" panose="020B0604020202020204" pitchFamily="34" charset="0"/>
                <a:sym typeface="Arial"/>
              </a:rPr>
              <a:t> </a:t>
            </a:r>
            <a:r>
              <a:rPr lang="en-US" sz="1890" i="1" kern="0" dirty="0" err="1">
                <a:solidFill>
                  <a:srgbClr val="000000"/>
                </a:solidFill>
                <a:latin typeface="+mn-lt"/>
                <a:cs typeface="Arial" panose="020B0604020202020204" pitchFamily="34" charset="0"/>
                <a:sym typeface="Arial"/>
              </a:rPr>
              <a:t>và</a:t>
            </a:r>
            <a:r>
              <a:rPr lang="en-US" sz="1890" i="1" kern="0" dirty="0">
                <a:solidFill>
                  <a:srgbClr val="000000"/>
                </a:solidFill>
                <a:latin typeface="+mn-lt"/>
                <a:cs typeface="Arial" panose="020B0604020202020204" pitchFamily="34" charset="0"/>
                <a:sym typeface="Arial"/>
              </a:rPr>
              <a:t> </a:t>
            </a:r>
            <a:r>
              <a:rPr lang="en-US" sz="1890" i="1" kern="0" dirty="0" err="1">
                <a:solidFill>
                  <a:srgbClr val="000000"/>
                </a:solidFill>
                <a:latin typeface="+mn-lt"/>
                <a:cs typeface="Arial" panose="020B0604020202020204" pitchFamily="34" charset="0"/>
                <a:sym typeface="Arial"/>
              </a:rPr>
              <a:t>nghị</a:t>
            </a:r>
            <a:r>
              <a:rPr lang="en-US" sz="1890" i="1" kern="0" dirty="0">
                <a:solidFill>
                  <a:srgbClr val="000000"/>
                </a:solidFill>
                <a:latin typeface="+mn-lt"/>
                <a:cs typeface="Arial" panose="020B0604020202020204" pitchFamily="34" charset="0"/>
                <a:sym typeface="Arial"/>
              </a:rPr>
              <a:t> </a:t>
            </a:r>
            <a:r>
              <a:rPr lang="en-US" sz="1890" i="1" kern="0" dirty="0" err="1">
                <a:solidFill>
                  <a:srgbClr val="000000"/>
                </a:solidFill>
                <a:latin typeface="+mn-lt"/>
                <a:cs typeface="Arial" panose="020B0604020202020204" pitchFamily="34" charset="0"/>
                <a:sym typeface="Arial"/>
              </a:rPr>
              <a:t>lực</a:t>
            </a:r>
            <a:r>
              <a:rPr lang="en-US" sz="1890" i="1" kern="0" dirty="0">
                <a:solidFill>
                  <a:srgbClr val="000000"/>
                </a:solidFill>
                <a:latin typeface="+mn-lt"/>
                <a:cs typeface="Arial" panose="020B0604020202020204" pitchFamily="34" charset="0"/>
                <a:sym typeface="Arial"/>
              </a:rPr>
              <a:t> </a:t>
            </a:r>
            <a:r>
              <a:rPr lang="en-US" sz="1890" kern="0" dirty="0">
                <a:solidFill>
                  <a:srgbClr val="000000"/>
                </a:solidFill>
                <a:latin typeface="+mn-lt"/>
                <a:cs typeface="Arial" panose="020B0604020202020204" pitchFamily="34" charset="0"/>
                <a:sym typeface="Arial"/>
              </a:rPr>
              <a:t>(</a:t>
            </a:r>
            <a:r>
              <a:rPr lang="en-US" sz="1890" kern="0" dirty="0" err="1">
                <a:solidFill>
                  <a:srgbClr val="000000"/>
                </a:solidFill>
                <a:latin typeface="+mn-lt"/>
                <a:cs typeface="Arial" panose="020B0604020202020204" pitchFamily="34" charset="0"/>
                <a:sym typeface="Arial"/>
              </a:rPr>
              <a:t>Dương</a:t>
            </a:r>
            <a:r>
              <a:rPr lang="en-US" sz="1890" kern="0" dirty="0">
                <a:solidFill>
                  <a:srgbClr val="000000"/>
                </a:solidFill>
                <a:latin typeface="+mn-lt"/>
                <a:cs typeface="Arial" panose="020B0604020202020204" pitchFamily="34" charset="0"/>
                <a:sym typeface="Arial"/>
              </a:rPr>
              <a:t> Phong </a:t>
            </a:r>
            <a:r>
              <a:rPr lang="en-US" sz="1890" kern="0" dirty="0" err="1">
                <a:solidFill>
                  <a:srgbClr val="000000"/>
                </a:solidFill>
                <a:latin typeface="+mn-lt"/>
                <a:cs typeface="Arial" panose="020B0604020202020204" pitchFamily="34" charset="0"/>
                <a:sym typeface="Arial"/>
              </a:rPr>
              <a:t>tuyển</a:t>
            </a:r>
            <a:r>
              <a:rPr lang="en-US" sz="1890" kern="0" dirty="0">
                <a:solidFill>
                  <a:srgbClr val="000000"/>
                </a:solidFill>
                <a:latin typeface="+mn-lt"/>
                <a:cs typeface="Arial" panose="020B0604020202020204" pitchFamily="34" charset="0"/>
                <a:sym typeface="Arial"/>
              </a:rPr>
              <a:t> </a:t>
            </a:r>
            <a:r>
              <a:rPr lang="en-US" sz="1890" kern="0" dirty="0" err="1">
                <a:solidFill>
                  <a:srgbClr val="000000"/>
                </a:solidFill>
                <a:latin typeface="+mn-lt"/>
                <a:cs typeface="Arial" panose="020B0604020202020204" pitchFamily="34" charset="0"/>
                <a:sym typeface="Arial"/>
              </a:rPr>
              <a:t>chọn</a:t>
            </a:r>
            <a:r>
              <a:rPr lang="en-US" sz="1890" kern="0" dirty="0">
                <a:solidFill>
                  <a:srgbClr val="000000"/>
                </a:solidFill>
                <a:latin typeface="+mn-lt"/>
                <a:cs typeface="Arial" panose="020B0604020202020204" pitchFamily="34" charset="0"/>
                <a:sym typeface="Arial"/>
              </a:rPr>
              <a:t>)</a:t>
            </a:r>
            <a:endParaRPr lang="vi-VN" sz="1890" kern="0" dirty="0">
              <a:solidFill>
                <a:srgbClr val="000000"/>
              </a:solidFill>
              <a:latin typeface="+mn-lt"/>
              <a:cs typeface="Arial" panose="020B0604020202020204" pitchFamily="34" charset="0"/>
              <a:sym typeface="Arial"/>
            </a:endParaRPr>
          </a:p>
        </p:txBody>
      </p:sp>
      <p:sp>
        <p:nvSpPr>
          <p:cNvPr id="5" name="TextBox 4">
            <a:extLst>
              <a:ext uri="{FF2B5EF4-FFF2-40B4-BE49-F238E27FC236}">
                <a16:creationId xmlns:a16="http://schemas.microsoft.com/office/drawing/2014/main" id="{49EEFC4A-A5A0-1BCC-0953-122960F5EAAE}"/>
              </a:ext>
            </a:extLst>
          </p:cNvPr>
          <p:cNvSpPr txBox="1"/>
          <p:nvPr/>
        </p:nvSpPr>
        <p:spPr>
          <a:xfrm>
            <a:off x="5638568" y="5279291"/>
            <a:ext cx="3792102" cy="911019"/>
          </a:xfrm>
          <a:prstGeom prst="rect">
            <a:avLst/>
          </a:prstGeom>
          <a:noFill/>
        </p:spPr>
        <p:txBody>
          <a:bodyPr wrap="square">
            <a:spAutoFit/>
          </a:bodyPr>
          <a:lstStyle/>
          <a:p>
            <a:pPr algn="ctr" defTabSz="1151961">
              <a:lnSpc>
                <a:spcPct val="150000"/>
              </a:lnSpc>
              <a:defRPr/>
            </a:pPr>
            <a:r>
              <a:rPr lang="en-US" sz="1890" i="1" kern="0" dirty="0" err="1">
                <a:solidFill>
                  <a:srgbClr val="000000"/>
                </a:solidFill>
                <a:latin typeface="+mn-lt"/>
                <a:cs typeface="Arial" panose="020B0604020202020204" pitchFamily="34" charset="0"/>
                <a:sym typeface="Arial"/>
              </a:rPr>
              <a:t>Tôi</a:t>
            </a:r>
            <a:r>
              <a:rPr lang="en-US" sz="1890" i="1" kern="0" dirty="0">
                <a:solidFill>
                  <a:srgbClr val="000000"/>
                </a:solidFill>
                <a:latin typeface="+mn-lt"/>
                <a:cs typeface="Arial" panose="020B0604020202020204" pitchFamily="34" charset="0"/>
                <a:sym typeface="Arial"/>
              </a:rPr>
              <a:t> </a:t>
            </a:r>
            <a:r>
              <a:rPr lang="en-US" sz="1890" i="1" kern="0" dirty="0" err="1">
                <a:solidFill>
                  <a:srgbClr val="000000"/>
                </a:solidFill>
                <a:latin typeface="+mn-lt"/>
                <a:cs typeface="Arial" panose="020B0604020202020204" pitchFamily="34" charset="0"/>
                <a:sym typeface="Arial"/>
              </a:rPr>
              <a:t>đi</a:t>
            </a:r>
            <a:r>
              <a:rPr lang="en-US" sz="1890" i="1" kern="0" dirty="0">
                <a:solidFill>
                  <a:srgbClr val="000000"/>
                </a:solidFill>
                <a:latin typeface="+mn-lt"/>
                <a:cs typeface="Arial" panose="020B0604020202020204" pitchFamily="34" charset="0"/>
                <a:sym typeface="Arial"/>
              </a:rPr>
              <a:t> </a:t>
            </a:r>
            <a:r>
              <a:rPr lang="en-US" sz="1890" i="1" kern="0" dirty="0" err="1">
                <a:solidFill>
                  <a:srgbClr val="000000"/>
                </a:solidFill>
                <a:latin typeface="+mn-lt"/>
                <a:cs typeface="Arial" panose="020B0604020202020204" pitchFamily="34" charset="0"/>
                <a:sym typeface="Arial"/>
              </a:rPr>
              <a:t>học</a:t>
            </a:r>
            <a:endParaRPr lang="en-US" sz="1890" i="1" kern="0" dirty="0">
              <a:solidFill>
                <a:srgbClr val="000000"/>
              </a:solidFill>
              <a:latin typeface="+mn-lt"/>
              <a:cs typeface="Arial" panose="020B0604020202020204" pitchFamily="34" charset="0"/>
              <a:sym typeface="Arial"/>
            </a:endParaRPr>
          </a:p>
          <a:p>
            <a:pPr algn="ctr" defTabSz="1151961">
              <a:lnSpc>
                <a:spcPct val="150000"/>
              </a:lnSpc>
              <a:defRPr/>
            </a:pPr>
            <a:r>
              <a:rPr lang="en-US" sz="1890" kern="0" dirty="0">
                <a:solidFill>
                  <a:srgbClr val="000000"/>
                </a:solidFill>
                <a:latin typeface="+mn-lt"/>
                <a:cs typeface="Arial" panose="020B0604020202020204" pitchFamily="34" charset="0"/>
                <a:sym typeface="Arial"/>
              </a:rPr>
              <a:t>(</a:t>
            </a:r>
            <a:r>
              <a:rPr lang="en-US" sz="1890" kern="0" dirty="0" err="1">
                <a:solidFill>
                  <a:srgbClr val="000000"/>
                </a:solidFill>
                <a:latin typeface="+mn-lt"/>
                <a:cs typeface="Arial" panose="020B0604020202020204" pitchFamily="34" charset="0"/>
                <a:sym typeface="Arial"/>
              </a:rPr>
              <a:t>Nguyễn</a:t>
            </a:r>
            <a:r>
              <a:rPr lang="en-US" sz="1890" kern="0" dirty="0">
                <a:solidFill>
                  <a:srgbClr val="000000"/>
                </a:solidFill>
                <a:latin typeface="+mn-lt"/>
                <a:cs typeface="Arial" panose="020B0604020202020204" pitchFamily="34" charset="0"/>
                <a:sym typeface="Arial"/>
              </a:rPr>
              <a:t> </a:t>
            </a:r>
            <a:r>
              <a:rPr lang="en-US" sz="1890" kern="0" dirty="0" err="1">
                <a:solidFill>
                  <a:srgbClr val="000000"/>
                </a:solidFill>
                <a:latin typeface="+mn-lt"/>
                <a:cs typeface="Arial" panose="020B0604020202020204" pitchFamily="34" charset="0"/>
                <a:sym typeface="Arial"/>
              </a:rPr>
              <a:t>Ngọc</a:t>
            </a:r>
            <a:r>
              <a:rPr lang="en-US" sz="1890" kern="0" dirty="0">
                <a:solidFill>
                  <a:srgbClr val="000000"/>
                </a:solidFill>
                <a:latin typeface="+mn-lt"/>
                <a:cs typeface="Arial" panose="020B0604020202020204" pitchFamily="34" charset="0"/>
                <a:sym typeface="Arial"/>
              </a:rPr>
              <a:t> </a:t>
            </a:r>
            <a:r>
              <a:rPr lang="en-US" sz="1890" kern="0" dirty="0" err="1">
                <a:solidFill>
                  <a:srgbClr val="000000"/>
                </a:solidFill>
                <a:latin typeface="+mn-lt"/>
                <a:cs typeface="Arial" panose="020B0604020202020204" pitchFamily="34" charset="0"/>
                <a:sym typeface="Arial"/>
              </a:rPr>
              <a:t>Ký</a:t>
            </a:r>
            <a:r>
              <a:rPr lang="en-US" sz="1890" kern="0" dirty="0">
                <a:solidFill>
                  <a:srgbClr val="000000"/>
                </a:solidFill>
                <a:latin typeface="+mn-lt"/>
                <a:cs typeface="Arial" panose="020B0604020202020204" pitchFamily="34" charset="0"/>
                <a:sym typeface="Arial"/>
              </a:rPr>
              <a:t>)</a:t>
            </a:r>
            <a:endParaRPr lang="vi-VN" sz="1890" kern="0" dirty="0">
              <a:solidFill>
                <a:srgbClr val="000000"/>
              </a:solidFill>
              <a:latin typeface="+mn-lt"/>
              <a:cs typeface="Arial" panose="020B0604020202020204" pitchFamily="34" charset="0"/>
              <a:sym typeface="Arial"/>
            </a:endParaRPr>
          </a:p>
        </p:txBody>
      </p:sp>
      <p:sp>
        <p:nvSpPr>
          <p:cNvPr id="6" name="Plaque 5">
            <a:extLst>
              <a:ext uri="{FF2B5EF4-FFF2-40B4-BE49-F238E27FC236}">
                <a16:creationId xmlns:a16="http://schemas.microsoft.com/office/drawing/2014/main" id="{4BEF5088-DC9B-30D6-D7EC-29D53B12424F}"/>
              </a:ext>
            </a:extLst>
          </p:cNvPr>
          <p:cNvSpPr/>
          <p:nvPr/>
        </p:nvSpPr>
        <p:spPr>
          <a:xfrm>
            <a:off x="2590233" y="1003547"/>
            <a:ext cx="7296197" cy="906343"/>
          </a:xfrm>
          <a:prstGeom prst="plaque">
            <a:avLst/>
          </a:prstGeom>
          <a:noFill/>
          <a:ln w="25400" cap="flat" cmpd="sng" algn="ctr">
            <a:noFill/>
            <a:prstDash val="solid"/>
          </a:ln>
          <a:effectLst/>
        </p:spPr>
        <p:txBody>
          <a:bodyPr rtlCol="0" anchor="ctr"/>
          <a:lstStyle/>
          <a:p>
            <a:pPr algn="ctr" defTabSz="1151961">
              <a:defRPr/>
            </a:pPr>
            <a:r>
              <a:rPr lang="en-US" sz="2400" b="1" kern="0" dirty="0">
                <a:solidFill>
                  <a:sysClr val="windowText" lastClr="000000"/>
                </a:solidFill>
                <a:latin typeface="+mn-lt"/>
                <a:cs typeface="Arial" panose="020B0604020202020204" pitchFamily="34" charset="0"/>
                <a:sym typeface="Arial"/>
              </a:rPr>
              <a:t>GỢI </a:t>
            </a:r>
            <a:r>
              <a:rPr lang="en-US" sz="2400" b="1" kern="0" dirty="0" err="1">
                <a:solidFill>
                  <a:sysClr val="windowText" lastClr="000000"/>
                </a:solidFill>
                <a:latin typeface="+mn-lt"/>
                <a:cs typeface="Arial" panose="020B0604020202020204" pitchFamily="34" charset="0"/>
                <a:sym typeface="Arial"/>
              </a:rPr>
              <a:t>Ý</a:t>
            </a:r>
            <a:r>
              <a:rPr lang="en-US" sz="2400" b="1" kern="0" dirty="0">
                <a:solidFill>
                  <a:sysClr val="windowText" lastClr="000000"/>
                </a:solidFill>
                <a:latin typeface="+mn-lt"/>
                <a:cs typeface="Arial" panose="020B0604020202020204" pitchFamily="34" charset="0"/>
                <a:sym typeface="Arial"/>
              </a:rPr>
              <a:t> THAM KHẢO CỦA ĐỀ 1</a:t>
            </a:r>
          </a:p>
        </p:txBody>
      </p:sp>
      <p:pic>
        <p:nvPicPr>
          <p:cNvPr id="7" name="Picture 2" descr="Mua Truyện Kể Về Ý Chí Và Nghị Lực | Tiki">
            <a:extLst>
              <a:ext uri="{FF2B5EF4-FFF2-40B4-BE49-F238E27FC236}">
                <a16:creationId xmlns:a16="http://schemas.microsoft.com/office/drawing/2014/main" id="{36AA5201-822E-E553-FCCB-9A0030BDE98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656" y="1963416"/>
            <a:ext cx="2064058" cy="3268093"/>
          </a:xfrm>
          <a:prstGeom prst="rect">
            <a:avLst/>
          </a:prstGeom>
          <a:ln>
            <a:noFill/>
          </a:ln>
          <a:effectLst/>
        </p:spPr>
      </p:pic>
      <p:pic>
        <p:nvPicPr>
          <p:cNvPr id="8" name="Picture 4" descr="Sách Khai Tâm - Tôi Đi Học - Nguyễn Ngọc Ký">
            <a:extLst>
              <a:ext uri="{FF2B5EF4-FFF2-40B4-BE49-F238E27FC236}">
                <a16:creationId xmlns:a16="http://schemas.microsoft.com/office/drawing/2014/main" id="{DEC8420B-5238-1270-95CF-181136BE79E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42676" y="1963415"/>
            <a:ext cx="2383887" cy="3268093"/>
          </a:xfrm>
          <a:prstGeom prst="rect">
            <a:avLst/>
          </a:prstGeom>
          <a:ln>
            <a:noFill/>
          </a:ln>
          <a:effectLst/>
        </p:spPr>
      </p:pic>
      <p:sp>
        <p:nvSpPr>
          <p:cNvPr id="9" name="TextBox 8">
            <a:extLst>
              <a:ext uri="{FF2B5EF4-FFF2-40B4-BE49-F238E27FC236}">
                <a16:creationId xmlns:a16="http://schemas.microsoft.com/office/drawing/2014/main" id="{0898AF8F-513E-8061-36A9-CCAF7C3E6D7C}"/>
              </a:ext>
            </a:extLst>
          </p:cNvPr>
          <p:cNvSpPr txBox="1"/>
          <p:nvPr/>
        </p:nvSpPr>
        <p:spPr>
          <a:xfrm>
            <a:off x="3100340" y="5309667"/>
            <a:ext cx="2995660" cy="911019"/>
          </a:xfrm>
          <a:prstGeom prst="rect">
            <a:avLst/>
          </a:prstGeom>
          <a:noFill/>
        </p:spPr>
        <p:txBody>
          <a:bodyPr wrap="square">
            <a:spAutoFit/>
          </a:bodyPr>
          <a:lstStyle/>
          <a:p>
            <a:pPr algn="ctr" defTabSz="1151961">
              <a:lnSpc>
                <a:spcPct val="150000"/>
              </a:lnSpc>
              <a:defRPr/>
            </a:pPr>
            <a:r>
              <a:rPr lang="en-US" sz="1890" i="1" kern="0" dirty="0" err="1">
                <a:solidFill>
                  <a:srgbClr val="000000"/>
                </a:solidFill>
                <a:latin typeface="+mn-lt"/>
                <a:cs typeface="Arial" panose="020B0604020202020204" pitchFamily="34" charset="0"/>
                <a:sym typeface="Arial"/>
              </a:rPr>
              <a:t>Không</a:t>
            </a:r>
            <a:r>
              <a:rPr lang="en-US" sz="1890" i="1" kern="0" dirty="0">
                <a:solidFill>
                  <a:srgbClr val="000000"/>
                </a:solidFill>
                <a:latin typeface="+mn-lt"/>
                <a:cs typeface="Arial" panose="020B0604020202020204" pitchFamily="34" charset="0"/>
                <a:sym typeface="Arial"/>
              </a:rPr>
              <a:t> </a:t>
            </a:r>
            <a:r>
              <a:rPr lang="en-US" sz="1890" i="1" kern="0" dirty="0" err="1">
                <a:solidFill>
                  <a:srgbClr val="000000"/>
                </a:solidFill>
                <a:latin typeface="+mn-lt"/>
                <a:cs typeface="Arial" panose="020B0604020202020204" pitchFamily="34" charset="0"/>
                <a:sym typeface="Arial"/>
              </a:rPr>
              <a:t>bỏ</a:t>
            </a:r>
            <a:r>
              <a:rPr lang="en-US" sz="1890" i="1" kern="0" dirty="0">
                <a:solidFill>
                  <a:srgbClr val="000000"/>
                </a:solidFill>
                <a:latin typeface="+mn-lt"/>
                <a:cs typeface="Arial" panose="020B0604020202020204" pitchFamily="34" charset="0"/>
                <a:sym typeface="Arial"/>
              </a:rPr>
              <a:t> </a:t>
            </a:r>
            <a:r>
              <a:rPr lang="en-US" sz="1890" i="1" kern="0" dirty="0" err="1">
                <a:solidFill>
                  <a:srgbClr val="000000"/>
                </a:solidFill>
                <a:latin typeface="+mn-lt"/>
                <a:cs typeface="Arial" panose="020B0604020202020204" pitchFamily="34" charset="0"/>
                <a:sym typeface="Arial"/>
              </a:rPr>
              <a:t>cuộc</a:t>
            </a:r>
            <a:r>
              <a:rPr lang="en-US" sz="1890" i="1" kern="0" dirty="0">
                <a:solidFill>
                  <a:srgbClr val="000000"/>
                </a:solidFill>
                <a:latin typeface="+mn-lt"/>
                <a:cs typeface="Arial" panose="020B0604020202020204" pitchFamily="34" charset="0"/>
                <a:sym typeface="Arial"/>
              </a:rPr>
              <a:t> </a:t>
            </a:r>
          </a:p>
          <a:p>
            <a:pPr algn="ctr" defTabSz="1151961">
              <a:lnSpc>
                <a:spcPct val="150000"/>
              </a:lnSpc>
              <a:defRPr/>
            </a:pPr>
            <a:r>
              <a:rPr lang="en-US" sz="1890" kern="0" dirty="0">
                <a:solidFill>
                  <a:srgbClr val="000000"/>
                </a:solidFill>
                <a:latin typeface="+mn-lt"/>
                <a:cs typeface="Arial" panose="020B0604020202020204" pitchFamily="34" charset="0"/>
                <a:sym typeface="Arial"/>
              </a:rPr>
              <a:t>(Ca-ga-</a:t>
            </a:r>
            <a:r>
              <a:rPr lang="en-US" sz="1890" kern="0" dirty="0" err="1">
                <a:solidFill>
                  <a:srgbClr val="000000"/>
                </a:solidFill>
                <a:latin typeface="+mn-lt"/>
                <a:cs typeface="Arial" panose="020B0604020202020204" pitchFamily="34" charset="0"/>
                <a:sym typeface="Arial"/>
              </a:rPr>
              <a:t>oa</a:t>
            </a:r>
            <a:r>
              <a:rPr lang="en-US" sz="1890" kern="0" dirty="0">
                <a:solidFill>
                  <a:srgbClr val="000000"/>
                </a:solidFill>
                <a:latin typeface="+mn-lt"/>
                <a:cs typeface="Arial" panose="020B0604020202020204" pitchFamily="34" charset="0"/>
                <a:sym typeface="Arial"/>
              </a:rPr>
              <a:t> Y-ô-</a:t>
            </a:r>
            <a:r>
              <a:rPr lang="en-US" sz="1890" kern="0" dirty="0" err="1">
                <a:solidFill>
                  <a:srgbClr val="000000"/>
                </a:solidFill>
                <a:latin typeface="+mn-lt"/>
                <a:cs typeface="Arial" panose="020B0604020202020204" pitchFamily="34" charset="0"/>
                <a:sym typeface="Arial"/>
              </a:rPr>
              <a:t>si</a:t>
            </a:r>
            <a:r>
              <a:rPr lang="en-US" sz="1890" kern="0" dirty="0">
                <a:solidFill>
                  <a:srgbClr val="000000"/>
                </a:solidFill>
                <a:latin typeface="+mn-lt"/>
                <a:cs typeface="Arial" panose="020B0604020202020204" pitchFamily="34" charset="0"/>
                <a:sym typeface="Arial"/>
              </a:rPr>
              <a:t>-</a:t>
            </a:r>
            <a:r>
              <a:rPr lang="en-US" sz="1890" kern="0" dirty="0" err="1">
                <a:solidFill>
                  <a:srgbClr val="000000"/>
                </a:solidFill>
                <a:latin typeface="+mn-lt"/>
                <a:cs typeface="Arial" panose="020B0604020202020204" pitchFamily="34" charset="0"/>
                <a:sym typeface="Arial"/>
              </a:rPr>
              <a:t>cô</a:t>
            </a:r>
            <a:r>
              <a:rPr lang="en-US" sz="1890" kern="0" dirty="0">
                <a:solidFill>
                  <a:srgbClr val="000000"/>
                </a:solidFill>
                <a:latin typeface="+mn-lt"/>
                <a:cs typeface="Arial" panose="020B0604020202020204" pitchFamily="34" charset="0"/>
                <a:sym typeface="Arial"/>
              </a:rPr>
              <a:t>)</a:t>
            </a:r>
            <a:endParaRPr lang="vi-VN" sz="1890" kern="0" dirty="0">
              <a:solidFill>
                <a:srgbClr val="000000"/>
              </a:solidFill>
              <a:latin typeface="+mn-lt"/>
              <a:cs typeface="Arial" panose="020B0604020202020204" pitchFamily="34" charset="0"/>
              <a:sym typeface="Arial"/>
            </a:endParaRPr>
          </a:p>
        </p:txBody>
      </p:sp>
      <p:sp>
        <p:nvSpPr>
          <p:cNvPr id="10" name="TextBox 9">
            <a:extLst>
              <a:ext uri="{FF2B5EF4-FFF2-40B4-BE49-F238E27FC236}">
                <a16:creationId xmlns:a16="http://schemas.microsoft.com/office/drawing/2014/main" id="{06E0E2E6-1D96-3737-A2E5-C93EBFC7AF11}"/>
              </a:ext>
            </a:extLst>
          </p:cNvPr>
          <p:cNvSpPr txBox="1"/>
          <p:nvPr/>
        </p:nvSpPr>
        <p:spPr>
          <a:xfrm>
            <a:off x="9195218" y="5279206"/>
            <a:ext cx="2251231" cy="1347292"/>
          </a:xfrm>
          <a:prstGeom prst="rect">
            <a:avLst/>
          </a:prstGeom>
          <a:noFill/>
        </p:spPr>
        <p:txBody>
          <a:bodyPr wrap="square">
            <a:spAutoFit/>
          </a:bodyPr>
          <a:lstStyle/>
          <a:p>
            <a:pPr algn="ctr" defTabSz="1151961">
              <a:lnSpc>
                <a:spcPct val="150000"/>
              </a:lnSpc>
              <a:defRPr/>
            </a:pPr>
            <a:r>
              <a:rPr lang="en-US" sz="1890" i="1" kern="0" dirty="0">
                <a:solidFill>
                  <a:srgbClr val="000000"/>
                </a:solidFill>
                <a:latin typeface="+mn-lt"/>
                <a:cs typeface="Arial" panose="020B0604020202020204" pitchFamily="34" charset="0"/>
                <a:sym typeface="Arial"/>
              </a:rPr>
              <a:t>Dũng </a:t>
            </a:r>
            <a:r>
              <a:rPr lang="en-US" sz="1890" i="1" kern="0" dirty="0" err="1">
                <a:solidFill>
                  <a:srgbClr val="000000"/>
                </a:solidFill>
                <a:latin typeface="+mn-lt"/>
                <a:cs typeface="Arial" panose="020B0604020202020204" pitchFamily="34" charset="0"/>
                <a:sym typeface="Arial"/>
              </a:rPr>
              <a:t>cảm</a:t>
            </a:r>
            <a:r>
              <a:rPr lang="en-US" sz="1890" i="1" kern="0" dirty="0">
                <a:solidFill>
                  <a:srgbClr val="000000"/>
                </a:solidFill>
                <a:latin typeface="+mn-lt"/>
                <a:cs typeface="Arial" panose="020B0604020202020204" pitchFamily="34" charset="0"/>
                <a:sym typeface="Arial"/>
              </a:rPr>
              <a:t> </a:t>
            </a:r>
            <a:r>
              <a:rPr lang="en-US" sz="1890" i="1" kern="0" dirty="0" err="1">
                <a:solidFill>
                  <a:srgbClr val="000000"/>
                </a:solidFill>
                <a:latin typeface="+mn-lt"/>
                <a:cs typeface="Arial" panose="020B0604020202020204" pitchFamily="34" charset="0"/>
                <a:sym typeface="Arial"/>
              </a:rPr>
              <a:t>đối</a:t>
            </a:r>
            <a:r>
              <a:rPr lang="en-US" sz="1890" i="1" kern="0" dirty="0">
                <a:solidFill>
                  <a:srgbClr val="000000"/>
                </a:solidFill>
                <a:latin typeface="+mn-lt"/>
                <a:cs typeface="Arial" panose="020B0604020202020204" pitchFamily="34" charset="0"/>
                <a:sym typeface="Arial"/>
              </a:rPr>
              <a:t> </a:t>
            </a:r>
            <a:r>
              <a:rPr lang="en-US" sz="1890" i="1" kern="0" dirty="0" err="1">
                <a:solidFill>
                  <a:srgbClr val="000000"/>
                </a:solidFill>
                <a:latin typeface="+mn-lt"/>
                <a:cs typeface="Arial" panose="020B0604020202020204" pitchFamily="34" charset="0"/>
                <a:sym typeface="Arial"/>
              </a:rPr>
              <a:t>mặt</a:t>
            </a:r>
            <a:r>
              <a:rPr lang="en-US" sz="1890" i="1" kern="0" dirty="0">
                <a:solidFill>
                  <a:srgbClr val="000000"/>
                </a:solidFill>
                <a:latin typeface="+mn-lt"/>
                <a:cs typeface="Arial" panose="020B0604020202020204" pitchFamily="34" charset="0"/>
                <a:sym typeface="Arial"/>
              </a:rPr>
              <a:t> </a:t>
            </a:r>
            <a:r>
              <a:rPr lang="en-US" sz="1890" i="1" kern="0" dirty="0" err="1">
                <a:solidFill>
                  <a:srgbClr val="000000"/>
                </a:solidFill>
                <a:latin typeface="+mn-lt"/>
                <a:cs typeface="Arial" panose="020B0604020202020204" pitchFamily="34" charset="0"/>
                <a:sym typeface="Arial"/>
              </a:rPr>
              <a:t>với</a:t>
            </a:r>
            <a:r>
              <a:rPr lang="en-US" sz="1890" i="1" kern="0" dirty="0">
                <a:solidFill>
                  <a:srgbClr val="000000"/>
                </a:solidFill>
                <a:latin typeface="+mn-lt"/>
                <a:cs typeface="Arial" panose="020B0604020202020204" pitchFamily="34" charset="0"/>
                <a:sym typeface="Arial"/>
              </a:rPr>
              <a:t> </a:t>
            </a:r>
            <a:r>
              <a:rPr lang="en-US" sz="1890" i="1" kern="0" dirty="0" err="1">
                <a:solidFill>
                  <a:srgbClr val="000000"/>
                </a:solidFill>
                <a:latin typeface="+mn-lt"/>
                <a:cs typeface="Arial" panose="020B0604020202020204" pitchFamily="34" charset="0"/>
                <a:sym typeface="Arial"/>
              </a:rPr>
              <a:t>khó</a:t>
            </a:r>
            <a:r>
              <a:rPr lang="en-US" sz="1890" i="1" kern="0" dirty="0">
                <a:solidFill>
                  <a:srgbClr val="000000"/>
                </a:solidFill>
                <a:latin typeface="+mn-lt"/>
                <a:cs typeface="Arial" panose="020B0604020202020204" pitchFamily="34" charset="0"/>
                <a:sym typeface="Arial"/>
              </a:rPr>
              <a:t> </a:t>
            </a:r>
            <a:r>
              <a:rPr lang="en-US" sz="1890" i="1" kern="0" dirty="0" err="1">
                <a:solidFill>
                  <a:srgbClr val="000000"/>
                </a:solidFill>
                <a:latin typeface="+mn-lt"/>
                <a:cs typeface="Arial" panose="020B0604020202020204" pitchFamily="34" charset="0"/>
                <a:sym typeface="Arial"/>
              </a:rPr>
              <a:t>khăn</a:t>
            </a:r>
            <a:r>
              <a:rPr lang="en-US" sz="1890" i="1" kern="0" dirty="0">
                <a:solidFill>
                  <a:srgbClr val="000000"/>
                </a:solidFill>
                <a:latin typeface="+mn-lt"/>
                <a:cs typeface="Arial" panose="020B0604020202020204" pitchFamily="34" charset="0"/>
                <a:sym typeface="Arial"/>
              </a:rPr>
              <a:t> </a:t>
            </a:r>
            <a:r>
              <a:rPr lang="en-US" sz="1890" kern="0" dirty="0">
                <a:solidFill>
                  <a:srgbClr val="000000"/>
                </a:solidFill>
                <a:latin typeface="+mn-lt"/>
                <a:cs typeface="Arial" panose="020B0604020202020204" pitchFamily="34" charset="0"/>
                <a:sym typeface="Arial"/>
              </a:rPr>
              <a:t>(</a:t>
            </a:r>
            <a:r>
              <a:rPr lang="en-US" sz="1890" kern="0" dirty="0" err="1">
                <a:solidFill>
                  <a:srgbClr val="000000"/>
                </a:solidFill>
                <a:latin typeface="+mn-lt"/>
                <a:cs typeface="Arial" panose="020B0604020202020204" pitchFamily="34" charset="0"/>
                <a:sym typeface="Arial"/>
              </a:rPr>
              <a:t>Trương</a:t>
            </a:r>
            <a:r>
              <a:rPr lang="en-US" sz="1890" kern="0" dirty="0">
                <a:solidFill>
                  <a:srgbClr val="000000"/>
                </a:solidFill>
                <a:latin typeface="+mn-lt"/>
                <a:cs typeface="Arial" panose="020B0604020202020204" pitchFamily="34" charset="0"/>
                <a:sym typeface="Arial"/>
              </a:rPr>
              <a:t> </a:t>
            </a:r>
            <a:r>
              <a:rPr lang="en-US" sz="1890" kern="0" dirty="0" err="1">
                <a:solidFill>
                  <a:srgbClr val="000000"/>
                </a:solidFill>
                <a:latin typeface="+mn-lt"/>
                <a:cs typeface="Arial" panose="020B0604020202020204" pitchFamily="34" charset="0"/>
                <a:sym typeface="Arial"/>
              </a:rPr>
              <a:t>Cần</a:t>
            </a:r>
            <a:r>
              <a:rPr lang="en-US" sz="1890" kern="0" dirty="0">
                <a:solidFill>
                  <a:srgbClr val="000000"/>
                </a:solidFill>
                <a:latin typeface="+mn-lt"/>
                <a:cs typeface="Arial" panose="020B0604020202020204" pitchFamily="34" charset="0"/>
                <a:sym typeface="Arial"/>
              </a:rPr>
              <a:t>)</a:t>
            </a:r>
            <a:endParaRPr lang="vi-VN" sz="1890" kern="0" dirty="0">
              <a:solidFill>
                <a:srgbClr val="000000"/>
              </a:solidFill>
              <a:latin typeface="+mn-lt"/>
              <a:cs typeface="Arial" panose="020B0604020202020204" pitchFamily="34" charset="0"/>
              <a:sym typeface="Arial"/>
            </a:endParaRPr>
          </a:p>
        </p:txBody>
      </p:sp>
      <p:pic>
        <p:nvPicPr>
          <p:cNvPr id="11" name="Picture 4" descr="Không Bỏ Cuộc">
            <a:extLst>
              <a:ext uri="{FF2B5EF4-FFF2-40B4-BE49-F238E27FC236}">
                <a16:creationId xmlns:a16="http://schemas.microsoft.com/office/drawing/2014/main" id="{0DC7296F-BDE4-8C1D-1B70-3731AF06996D}"/>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4999" r="15001"/>
          <a:stretch/>
        </p:blipFill>
        <p:spPr bwMode="auto">
          <a:xfrm>
            <a:off x="3543217" y="1963415"/>
            <a:ext cx="2287665" cy="3268093"/>
          </a:xfrm>
          <a:prstGeom prst="rect">
            <a:avLst/>
          </a:prstGeom>
          <a:ln>
            <a:noFill/>
          </a:ln>
          <a:effectLst/>
        </p:spPr>
      </p:pic>
      <p:pic>
        <p:nvPicPr>
          <p:cNvPr id="12" name="Picture 11" descr="Nhật Ký Trưởng Thành Của Đứa Trẻ Ngoan - Dũng Cảm Đối Mặt Với Khó Khăn">
            <a:extLst>
              <a:ext uri="{FF2B5EF4-FFF2-40B4-BE49-F238E27FC236}">
                <a16:creationId xmlns:a16="http://schemas.microsoft.com/office/drawing/2014/main" id="{228CAE48-0EE0-E33E-C148-1C505143B8D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119020" y="1963415"/>
            <a:ext cx="2287665" cy="3262266"/>
          </a:xfrm>
          <a:prstGeom prst="rect">
            <a:avLst/>
          </a:prstGeom>
          <a:ln>
            <a:noFill/>
          </a:ln>
          <a:effectLst/>
        </p:spPr>
      </p:pic>
    </p:spTree>
    <p:extLst>
      <p:ext uri="{BB962C8B-B14F-4D97-AF65-F5344CB8AC3E}">
        <p14:creationId xmlns:p14="http://schemas.microsoft.com/office/powerpoint/2010/main" val="13524321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randombar(horizontal)">
                                      <p:cBhvr>
                                        <p:cTn id="12" dur="500"/>
                                        <p:tgtEl>
                                          <p:spTgt spid="4"/>
                                        </p:tgtEl>
                                      </p:cBhvr>
                                    </p:animEffect>
                                  </p:childTnLst>
                                </p:cTn>
                              </p:par>
                              <p:par>
                                <p:cTn id="13" presetID="14" presetClass="entr" presetSubtype="10" fill="hold"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randombar(horizontal)">
                                      <p:cBhvr>
                                        <p:cTn id="15" dur="500"/>
                                        <p:tgtEl>
                                          <p:spTgt spid="7"/>
                                        </p:tgtEl>
                                      </p:cBhvr>
                                    </p:animEffect>
                                  </p:childTnLst>
                                </p:cTn>
                              </p:par>
                            </p:childTnLst>
                          </p:cTn>
                        </p:par>
                      </p:childTnLst>
                    </p:cTn>
                  </p:par>
                  <p:par>
                    <p:cTn id="16" fill="hold">
                      <p:stCondLst>
                        <p:cond delay="indefinite"/>
                      </p:stCondLst>
                      <p:childTnLst>
                        <p:par>
                          <p:cTn id="17" fill="hold">
                            <p:stCondLst>
                              <p:cond delay="0"/>
                            </p:stCondLst>
                            <p:childTnLst>
                              <p:par>
                                <p:cTn id="18" presetID="14" presetClass="entr" presetSubtype="10" fill="hold" grpId="0" nodeType="click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randombar(horizontal)">
                                      <p:cBhvr>
                                        <p:cTn id="20" dur="500"/>
                                        <p:tgtEl>
                                          <p:spTgt spid="9"/>
                                        </p:tgtEl>
                                      </p:cBhvr>
                                    </p:animEffect>
                                  </p:childTnLst>
                                </p:cTn>
                              </p:par>
                              <p:par>
                                <p:cTn id="21" presetID="14" presetClass="entr" presetSubtype="10" fill="hold" nodeType="with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randombar(horizontal)">
                                      <p:cBhvr>
                                        <p:cTn id="23" dur="500"/>
                                        <p:tgtEl>
                                          <p:spTgt spid="11"/>
                                        </p:tgtEl>
                                      </p:cBhvr>
                                    </p:animEffect>
                                  </p:childTnLst>
                                </p:cTn>
                              </p:par>
                            </p:childTnLst>
                          </p:cTn>
                        </p:par>
                      </p:childTnLst>
                    </p:cTn>
                  </p:par>
                  <p:par>
                    <p:cTn id="24" fill="hold">
                      <p:stCondLst>
                        <p:cond delay="indefinite"/>
                      </p:stCondLst>
                      <p:childTnLst>
                        <p:par>
                          <p:cTn id="25" fill="hold">
                            <p:stCondLst>
                              <p:cond delay="0"/>
                            </p:stCondLst>
                            <p:childTnLst>
                              <p:par>
                                <p:cTn id="26" presetID="14" presetClass="entr" presetSubtype="10" fill="hold" grpId="0" nodeType="click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randombar(horizontal)">
                                      <p:cBhvr>
                                        <p:cTn id="28" dur="500"/>
                                        <p:tgtEl>
                                          <p:spTgt spid="5"/>
                                        </p:tgtEl>
                                      </p:cBhvr>
                                    </p:animEffect>
                                  </p:childTnLst>
                                </p:cTn>
                              </p:par>
                              <p:par>
                                <p:cTn id="29" presetID="14" presetClass="entr" presetSubtype="10" fill="hold" nodeType="with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randombar(horizontal)">
                                      <p:cBhvr>
                                        <p:cTn id="31" dur="500"/>
                                        <p:tgtEl>
                                          <p:spTgt spid="8"/>
                                        </p:tgtEl>
                                      </p:cBhvr>
                                    </p:animEffect>
                                  </p:childTnLst>
                                </p:cTn>
                              </p:par>
                            </p:childTnLst>
                          </p:cTn>
                        </p:par>
                      </p:childTnLst>
                    </p:cTn>
                  </p:par>
                  <p:par>
                    <p:cTn id="32" fill="hold">
                      <p:stCondLst>
                        <p:cond delay="indefinite"/>
                      </p:stCondLst>
                      <p:childTnLst>
                        <p:par>
                          <p:cTn id="33" fill="hold">
                            <p:stCondLst>
                              <p:cond delay="0"/>
                            </p:stCondLst>
                            <p:childTnLst>
                              <p:par>
                                <p:cTn id="34" presetID="14" presetClass="entr" presetSubtype="10" fill="hold" grpId="0" nodeType="clickEffect">
                                  <p:stCondLst>
                                    <p:cond delay="0"/>
                                  </p:stCondLst>
                                  <p:childTnLst>
                                    <p:set>
                                      <p:cBhvr>
                                        <p:cTn id="35" dur="1" fill="hold">
                                          <p:stCondLst>
                                            <p:cond delay="0"/>
                                          </p:stCondLst>
                                        </p:cTn>
                                        <p:tgtEl>
                                          <p:spTgt spid="10"/>
                                        </p:tgtEl>
                                        <p:attrNameLst>
                                          <p:attrName>style.visibility</p:attrName>
                                        </p:attrNameLst>
                                      </p:cBhvr>
                                      <p:to>
                                        <p:strVal val="visible"/>
                                      </p:to>
                                    </p:set>
                                    <p:animEffect transition="in" filter="randombar(horizontal)">
                                      <p:cBhvr>
                                        <p:cTn id="36" dur="500"/>
                                        <p:tgtEl>
                                          <p:spTgt spid="10"/>
                                        </p:tgtEl>
                                      </p:cBhvr>
                                    </p:animEffect>
                                  </p:childTnLst>
                                </p:cTn>
                              </p:par>
                              <p:par>
                                <p:cTn id="37" presetID="14" presetClass="entr" presetSubtype="10" fill="hold" nodeType="with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randombar(horizontal)">
                                      <p:cBhvr>
                                        <p:cTn id="3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9" grpId="0"/>
      <p:bldP spid="10"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D2609886-B937-755E-5CFD-E1581F99D0EC}"/>
            </a:ext>
          </a:extLst>
        </p:cNvPr>
        <p:cNvGrpSpPr/>
        <p:nvPr/>
      </p:nvGrpSpPr>
      <p:grpSpPr>
        <a:xfrm>
          <a:off x="0" y="0"/>
          <a:ext cx="0" cy="0"/>
          <a:chOff x="0" y="0"/>
          <a:chExt cx="0" cy="0"/>
        </a:xfrm>
      </p:grpSpPr>
      <p:sp>
        <p:nvSpPr>
          <p:cNvPr id="3" name="Rounded Rectangle 2">
            <a:extLst>
              <a:ext uri="{FF2B5EF4-FFF2-40B4-BE49-F238E27FC236}">
                <a16:creationId xmlns:a16="http://schemas.microsoft.com/office/drawing/2014/main" id="{D43755D2-3F50-4965-51FC-4A8D83D7A0CD}"/>
              </a:ext>
            </a:extLst>
          </p:cNvPr>
          <p:cNvSpPr/>
          <p:nvPr/>
        </p:nvSpPr>
        <p:spPr>
          <a:xfrm>
            <a:off x="992775" y="1750418"/>
            <a:ext cx="3714206" cy="522516"/>
          </a:xfrm>
          <a:prstGeom prst="roundRect">
            <a:avLst/>
          </a:prstGeom>
          <a:solidFill>
            <a:srgbClr val="EDDC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VN" sz="2000" dirty="0">
                <a:solidFill>
                  <a:schemeClr val="tx1"/>
                </a:solidFill>
              </a:rPr>
              <a:t>Nếu em là người giới thiệu</a:t>
            </a:r>
          </a:p>
        </p:txBody>
      </p:sp>
      <p:sp>
        <p:nvSpPr>
          <p:cNvPr id="5" name="Rounded Rectangle 4">
            <a:extLst>
              <a:ext uri="{FF2B5EF4-FFF2-40B4-BE49-F238E27FC236}">
                <a16:creationId xmlns:a16="http://schemas.microsoft.com/office/drawing/2014/main" id="{F4FC46D6-39D5-429E-76ED-7D151BFE87F3}"/>
              </a:ext>
            </a:extLst>
          </p:cNvPr>
          <p:cNvSpPr/>
          <p:nvPr/>
        </p:nvSpPr>
        <p:spPr>
          <a:xfrm>
            <a:off x="992775" y="2442749"/>
            <a:ext cx="4876802" cy="1521823"/>
          </a:xfrm>
          <a:prstGeom prst="roundRect">
            <a:avLst/>
          </a:prstGeom>
          <a:solidFill>
            <a:srgbClr val="D9EB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50000"/>
              </a:lnSpc>
            </a:pPr>
            <a:r>
              <a:rPr lang="en-VN" sz="2000" dirty="0">
                <a:solidFill>
                  <a:schemeClr val="tx1"/>
                </a:solidFill>
              </a:rPr>
              <a:t>Em thích nhân vật (hoặc chi tiết, hình ảnh) nào trong tác phẩm đó? Vì sao</a:t>
            </a:r>
          </a:p>
        </p:txBody>
      </p:sp>
      <p:sp>
        <p:nvSpPr>
          <p:cNvPr id="7" name="Rounded Rectangle 6">
            <a:extLst>
              <a:ext uri="{FF2B5EF4-FFF2-40B4-BE49-F238E27FC236}">
                <a16:creationId xmlns:a16="http://schemas.microsoft.com/office/drawing/2014/main" id="{946AEC45-2EF0-A062-0C00-EF8C5E8685AC}"/>
              </a:ext>
            </a:extLst>
          </p:cNvPr>
          <p:cNvSpPr/>
          <p:nvPr/>
        </p:nvSpPr>
        <p:spPr>
          <a:xfrm>
            <a:off x="992775" y="4134387"/>
            <a:ext cx="4876802" cy="2443843"/>
          </a:xfrm>
          <a:prstGeom prst="roundRect">
            <a:avLst/>
          </a:prstGeom>
          <a:solidFill>
            <a:srgbClr val="D9EB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50000"/>
              </a:lnSpc>
            </a:pPr>
            <a:r>
              <a:rPr lang="en-VN" sz="2000" dirty="0">
                <a:solidFill>
                  <a:schemeClr val="tx1"/>
                </a:solidFill>
              </a:rPr>
              <a:t>Tác phẩm đó khiến em thay đổi như thế nào trong suy nghĩ và hành động khi gặp tình huống không mong muốn? (Có thể nêu ví dụ về một tình huống mà em đã trải qua)</a:t>
            </a:r>
          </a:p>
        </p:txBody>
      </p:sp>
      <p:sp>
        <p:nvSpPr>
          <p:cNvPr id="10" name="Rounded Rectangle 9">
            <a:extLst>
              <a:ext uri="{FF2B5EF4-FFF2-40B4-BE49-F238E27FC236}">
                <a16:creationId xmlns:a16="http://schemas.microsoft.com/office/drawing/2014/main" id="{378793E5-FE9F-1C28-9424-FF39065B4DE5}"/>
              </a:ext>
            </a:extLst>
          </p:cNvPr>
          <p:cNvSpPr/>
          <p:nvPr/>
        </p:nvSpPr>
        <p:spPr>
          <a:xfrm>
            <a:off x="6322423" y="2442750"/>
            <a:ext cx="4876802" cy="1521823"/>
          </a:xfrm>
          <a:prstGeom prst="roundRect">
            <a:avLst/>
          </a:prstGeom>
          <a:solidFill>
            <a:srgbClr val="D9EB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50000"/>
              </a:lnSpc>
            </a:pPr>
            <a:r>
              <a:rPr lang="en-VN" sz="2000" dirty="0">
                <a:solidFill>
                  <a:schemeClr val="tx1"/>
                </a:solidFill>
              </a:rPr>
              <a:t>Nhân vật (hoặc chi tiết, hình ảnh) nào trong tác phẩm đó để lại cho em ấn tượng đặc biệt nhất? Vì sao</a:t>
            </a:r>
          </a:p>
        </p:txBody>
      </p:sp>
      <p:sp>
        <p:nvSpPr>
          <p:cNvPr id="11" name="Rounded Rectangle 10">
            <a:extLst>
              <a:ext uri="{FF2B5EF4-FFF2-40B4-BE49-F238E27FC236}">
                <a16:creationId xmlns:a16="http://schemas.microsoft.com/office/drawing/2014/main" id="{3D909199-8FFB-C5A4-225A-7C135B91AF59}"/>
              </a:ext>
            </a:extLst>
          </p:cNvPr>
          <p:cNvSpPr/>
          <p:nvPr/>
        </p:nvSpPr>
        <p:spPr>
          <a:xfrm>
            <a:off x="6322423" y="4182288"/>
            <a:ext cx="4876802" cy="1926778"/>
          </a:xfrm>
          <a:prstGeom prst="roundRect">
            <a:avLst/>
          </a:prstGeom>
          <a:solidFill>
            <a:srgbClr val="D9EB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50000"/>
              </a:lnSpc>
            </a:pPr>
            <a:r>
              <a:rPr lang="en-VN" sz="2000" dirty="0">
                <a:solidFill>
                  <a:schemeClr val="tx1"/>
                </a:solidFill>
              </a:rPr>
              <a:t>Em có nhận xét gì về cách trình bày của bạn (về từ ngữ, giọng điệu, vẻ mặt, cử chỉ,…)?</a:t>
            </a:r>
          </a:p>
        </p:txBody>
      </p:sp>
      <p:grpSp>
        <p:nvGrpSpPr>
          <p:cNvPr id="48" name="Group 47">
            <a:extLst>
              <a:ext uri="{FF2B5EF4-FFF2-40B4-BE49-F238E27FC236}">
                <a16:creationId xmlns:a16="http://schemas.microsoft.com/office/drawing/2014/main" id="{5A64D8EC-E3EE-3CA3-4D91-527FD8E9924B}"/>
              </a:ext>
            </a:extLst>
          </p:cNvPr>
          <p:cNvGrpSpPr/>
          <p:nvPr/>
        </p:nvGrpSpPr>
        <p:grpSpPr>
          <a:xfrm>
            <a:off x="258025" y="3150210"/>
            <a:ext cx="720000" cy="2191196"/>
            <a:chOff x="258025" y="3150210"/>
            <a:chExt cx="720000" cy="2191196"/>
          </a:xfrm>
        </p:grpSpPr>
        <p:cxnSp>
          <p:nvCxnSpPr>
            <p:cNvPr id="12" name="Elbow Connector 209">
              <a:extLst>
                <a:ext uri="{FF2B5EF4-FFF2-40B4-BE49-F238E27FC236}">
                  <a16:creationId xmlns:a16="http://schemas.microsoft.com/office/drawing/2014/main" id="{DC2E09D3-12C0-7631-01E5-D6BE551D7130}"/>
                </a:ext>
              </a:extLst>
            </p:cNvPr>
            <p:cNvCxnSpPr>
              <a:cxnSpLocks/>
            </p:cNvCxnSpPr>
            <p:nvPr/>
          </p:nvCxnSpPr>
          <p:spPr>
            <a:xfrm flipV="1">
              <a:off x="258025" y="3150210"/>
              <a:ext cx="720000" cy="936000"/>
            </a:xfrm>
            <a:prstGeom prst="bentConnector3">
              <a:avLst>
                <a:gd name="adj1" fmla="val 50000"/>
              </a:avLst>
            </a:prstGeom>
            <a:noFill/>
            <a:ln w="19050" cap="flat" cmpd="sng" algn="ctr">
              <a:solidFill>
                <a:srgbClr val="000000"/>
              </a:solidFill>
              <a:prstDash val="solid"/>
              <a:tailEnd type="triangle"/>
            </a:ln>
            <a:effectLst/>
          </p:spPr>
        </p:cxnSp>
        <p:cxnSp>
          <p:nvCxnSpPr>
            <p:cNvPr id="13" name="Elbow Connector 213">
              <a:extLst>
                <a:ext uri="{FF2B5EF4-FFF2-40B4-BE49-F238E27FC236}">
                  <a16:creationId xmlns:a16="http://schemas.microsoft.com/office/drawing/2014/main" id="{EC8F6A92-13EC-DB40-D30F-8B6DE2B1DE8C}"/>
                </a:ext>
              </a:extLst>
            </p:cNvPr>
            <p:cNvCxnSpPr>
              <a:cxnSpLocks/>
            </p:cNvCxnSpPr>
            <p:nvPr/>
          </p:nvCxnSpPr>
          <p:spPr>
            <a:xfrm>
              <a:off x="258025" y="4081406"/>
              <a:ext cx="720000" cy="1260000"/>
            </a:xfrm>
            <a:prstGeom prst="bentConnector3">
              <a:avLst>
                <a:gd name="adj1" fmla="val 50000"/>
              </a:avLst>
            </a:prstGeom>
            <a:noFill/>
            <a:ln w="19050" cap="flat" cmpd="sng" algn="ctr">
              <a:solidFill>
                <a:srgbClr val="000000"/>
              </a:solidFill>
              <a:prstDash val="solid"/>
              <a:tailEnd type="triangle"/>
            </a:ln>
            <a:effectLst/>
          </p:spPr>
        </p:cxnSp>
      </p:grpSp>
      <p:grpSp>
        <p:nvGrpSpPr>
          <p:cNvPr id="42" name="Group 41">
            <a:extLst>
              <a:ext uri="{FF2B5EF4-FFF2-40B4-BE49-F238E27FC236}">
                <a16:creationId xmlns:a16="http://schemas.microsoft.com/office/drawing/2014/main" id="{896AD686-AAA5-3057-33E5-63FA61BB2D0B}"/>
              </a:ext>
            </a:extLst>
          </p:cNvPr>
          <p:cNvGrpSpPr/>
          <p:nvPr/>
        </p:nvGrpSpPr>
        <p:grpSpPr>
          <a:xfrm>
            <a:off x="244962" y="1994131"/>
            <a:ext cx="756000" cy="2088000"/>
            <a:chOff x="244962" y="1994131"/>
            <a:chExt cx="756000" cy="2088000"/>
          </a:xfrm>
        </p:grpSpPr>
        <p:cxnSp>
          <p:nvCxnSpPr>
            <p:cNvPr id="17" name="Elbow Connector 213">
              <a:extLst>
                <a:ext uri="{FF2B5EF4-FFF2-40B4-BE49-F238E27FC236}">
                  <a16:creationId xmlns:a16="http://schemas.microsoft.com/office/drawing/2014/main" id="{4B77C9EA-FB48-DD4A-5488-55DA794C526F}"/>
                </a:ext>
              </a:extLst>
            </p:cNvPr>
            <p:cNvCxnSpPr>
              <a:cxnSpLocks/>
            </p:cNvCxnSpPr>
            <p:nvPr/>
          </p:nvCxnSpPr>
          <p:spPr>
            <a:xfrm rot="10800000" flipH="1" flipV="1">
              <a:off x="559088" y="1994131"/>
              <a:ext cx="72000" cy="2088000"/>
            </a:xfrm>
            <a:prstGeom prst="bentConnector4">
              <a:avLst>
                <a:gd name="adj1" fmla="val -441904"/>
                <a:gd name="adj2" fmla="val 100145"/>
              </a:avLst>
            </a:prstGeom>
            <a:noFill/>
            <a:ln w="19050" cap="flat" cmpd="sng" algn="ctr">
              <a:solidFill>
                <a:srgbClr val="000000"/>
              </a:solidFill>
              <a:prstDash val="solid"/>
              <a:tailEnd type="triangle"/>
            </a:ln>
            <a:effectLst/>
          </p:spPr>
        </p:cxnSp>
        <p:cxnSp>
          <p:nvCxnSpPr>
            <p:cNvPr id="41" name="Straight Connector 40">
              <a:extLst>
                <a:ext uri="{FF2B5EF4-FFF2-40B4-BE49-F238E27FC236}">
                  <a16:creationId xmlns:a16="http://schemas.microsoft.com/office/drawing/2014/main" id="{513C4707-B009-BFCF-133E-4C69AC1E540E}"/>
                </a:ext>
              </a:extLst>
            </p:cNvPr>
            <p:cNvCxnSpPr>
              <a:cxnSpLocks/>
            </p:cNvCxnSpPr>
            <p:nvPr/>
          </p:nvCxnSpPr>
          <p:spPr>
            <a:xfrm flipH="1">
              <a:off x="244962" y="1998613"/>
              <a:ext cx="756000" cy="0"/>
            </a:xfrm>
            <a:prstGeom prst="line">
              <a:avLst/>
            </a:prstGeom>
            <a:ln w="28575">
              <a:solidFill>
                <a:schemeClr val="tx1"/>
              </a:solidFill>
            </a:ln>
          </p:spPr>
          <p:style>
            <a:lnRef idx="1">
              <a:schemeClr val="dk1"/>
            </a:lnRef>
            <a:fillRef idx="0">
              <a:schemeClr val="dk1"/>
            </a:fillRef>
            <a:effectRef idx="0">
              <a:schemeClr val="dk1"/>
            </a:effectRef>
            <a:fontRef idx="minor">
              <a:schemeClr val="tx1"/>
            </a:fontRef>
          </p:style>
        </p:cxnSp>
      </p:grpSp>
      <p:grpSp>
        <p:nvGrpSpPr>
          <p:cNvPr id="49" name="Group 48">
            <a:extLst>
              <a:ext uri="{FF2B5EF4-FFF2-40B4-BE49-F238E27FC236}">
                <a16:creationId xmlns:a16="http://schemas.microsoft.com/office/drawing/2014/main" id="{6AF170E1-DCAD-43D7-4806-55EEBD8D7D69}"/>
              </a:ext>
            </a:extLst>
          </p:cNvPr>
          <p:cNvGrpSpPr/>
          <p:nvPr/>
        </p:nvGrpSpPr>
        <p:grpSpPr>
          <a:xfrm>
            <a:off x="11204101" y="3124084"/>
            <a:ext cx="720000" cy="2191196"/>
            <a:chOff x="11204101" y="3124084"/>
            <a:chExt cx="720000" cy="2191196"/>
          </a:xfrm>
        </p:grpSpPr>
        <p:cxnSp>
          <p:nvCxnSpPr>
            <p:cNvPr id="43" name="Elbow Connector 209">
              <a:extLst>
                <a:ext uri="{FF2B5EF4-FFF2-40B4-BE49-F238E27FC236}">
                  <a16:creationId xmlns:a16="http://schemas.microsoft.com/office/drawing/2014/main" id="{869F46B4-1717-E008-4B83-6D6CAC2AB0A1}"/>
                </a:ext>
              </a:extLst>
            </p:cNvPr>
            <p:cNvCxnSpPr>
              <a:cxnSpLocks/>
            </p:cNvCxnSpPr>
            <p:nvPr/>
          </p:nvCxnSpPr>
          <p:spPr>
            <a:xfrm flipH="1" flipV="1">
              <a:off x="11204101" y="3124084"/>
              <a:ext cx="720000" cy="936000"/>
            </a:xfrm>
            <a:prstGeom prst="bentConnector3">
              <a:avLst>
                <a:gd name="adj1" fmla="val 50000"/>
              </a:avLst>
            </a:prstGeom>
            <a:noFill/>
            <a:ln w="19050" cap="flat" cmpd="sng" algn="ctr">
              <a:solidFill>
                <a:srgbClr val="000000"/>
              </a:solidFill>
              <a:prstDash val="solid"/>
              <a:tailEnd type="triangle"/>
            </a:ln>
            <a:effectLst/>
          </p:spPr>
        </p:cxnSp>
        <p:cxnSp>
          <p:nvCxnSpPr>
            <p:cNvPr id="44" name="Elbow Connector 213">
              <a:extLst>
                <a:ext uri="{FF2B5EF4-FFF2-40B4-BE49-F238E27FC236}">
                  <a16:creationId xmlns:a16="http://schemas.microsoft.com/office/drawing/2014/main" id="{D400A29D-7383-3ECA-6569-A0B2DA4E8929}"/>
                </a:ext>
              </a:extLst>
            </p:cNvPr>
            <p:cNvCxnSpPr>
              <a:cxnSpLocks/>
            </p:cNvCxnSpPr>
            <p:nvPr/>
          </p:nvCxnSpPr>
          <p:spPr>
            <a:xfrm flipH="1">
              <a:off x="11204101" y="4055280"/>
              <a:ext cx="720000" cy="1260000"/>
            </a:xfrm>
            <a:prstGeom prst="bentConnector3">
              <a:avLst>
                <a:gd name="adj1" fmla="val 50000"/>
              </a:avLst>
            </a:prstGeom>
            <a:noFill/>
            <a:ln w="19050" cap="flat" cmpd="sng" algn="ctr">
              <a:solidFill>
                <a:srgbClr val="000000"/>
              </a:solidFill>
              <a:prstDash val="solid"/>
              <a:tailEnd type="triangle"/>
            </a:ln>
            <a:effectLst/>
          </p:spPr>
        </p:cxnSp>
      </p:grpSp>
      <p:grpSp>
        <p:nvGrpSpPr>
          <p:cNvPr id="45" name="Group 44">
            <a:extLst>
              <a:ext uri="{FF2B5EF4-FFF2-40B4-BE49-F238E27FC236}">
                <a16:creationId xmlns:a16="http://schemas.microsoft.com/office/drawing/2014/main" id="{C041CB8E-5A22-D8A5-83F1-5DF723716501}"/>
              </a:ext>
            </a:extLst>
          </p:cNvPr>
          <p:cNvGrpSpPr/>
          <p:nvPr/>
        </p:nvGrpSpPr>
        <p:grpSpPr>
          <a:xfrm flipH="1">
            <a:off x="11191038" y="1968005"/>
            <a:ext cx="756000" cy="2088000"/>
            <a:chOff x="244962" y="1994131"/>
            <a:chExt cx="756000" cy="2088000"/>
          </a:xfrm>
        </p:grpSpPr>
        <p:cxnSp>
          <p:nvCxnSpPr>
            <p:cNvPr id="46" name="Elbow Connector 213">
              <a:extLst>
                <a:ext uri="{FF2B5EF4-FFF2-40B4-BE49-F238E27FC236}">
                  <a16:creationId xmlns:a16="http://schemas.microsoft.com/office/drawing/2014/main" id="{58A1FDBD-5151-B376-9361-CC7709CD337E}"/>
                </a:ext>
              </a:extLst>
            </p:cNvPr>
            <p:cNvCxnSpPr>
              <a:cxnSpLocks/>
            </p:cNvCxnSpPr>
            <p:nvPr/>
          </p:nvCxnSpPr>
          <p:spPr>
            <a:xfrm rot="10800000" flipH="1" flipV="1">
              <a:off x="559088" y="1994131"/>
              <a:ext cx="72000" cy="2088000"/>
            </a:xfrm>
            <a:prstGeom prst="bentConnector4">
              <a:avLst>
                <a:gd name="adj1" fmla="val -441904"/>
                <a:gd name="adj2" fmla="val 100145"/>
              </a:avLst>
            </a:prstGeom>
            <a:noFill/>
            <a:ln w="19050" cap="flat" cmpd="sng" algn="ctr">
              <a:solidFill>
                <a:srgbClr val="000000"/>
              </a:solidFill>
              <a:prstDash val="solid"/>
              <a:tailEnd type="triangle"/>
            </a:ln>
            <a:effectLst/>
          </p:spPr>
        </p:cxnSp>
        <p:cxnSp>
          <p:nvCxnSpPr>
            <p:cNvPr id="47" name="Straight Connector 46">
              <a:extLst>
                <a:ext uri="{FF2B5EF4-FFF2-40B4-BE49-F238E27FC236}">
                  <a16:creationId xmlns:a16="http://schemas.microsoft.com/office/drawing/2014/main" id="{E2DC7F29-A198-F299-1C16-6D79911BD34B}"/>
                </a:ext>
              </a:extLst>
            </p:cNvPr>
            <p:cNvCxnSpPr>
              <a:cxnSpLocks/>
            </p:cNvCxnSpPr>
            <p:nvPr/>
          </p:nvCxnSpPr>
          <p:spPr>
            <a:xfrm flipH="1">
              <a:off x="244962" y="1998613"/>
              <a:ext cx="756000" cy="0"/>
            </a:xfrm>
            <a:prstGeom prst="line">
              <a:avLst/>
            </a:prstGeom>
            <a:ln w="28575">
              <a:solidFill>
                <a:schemeClr val="tx1"/>
              </a:solidFill>
            </a:ln>
          </p:spPr>
          <p:style>
            <a:lnRef idx="1">
              <a:schemeClr val="dk1"/>
            </a:lnRef>
            <a:fillRef idx="0">
              <a:schemeClr val="dk1"/>
            </a:fillRef>
            <a:effectRef idx="0">
              <a:schemeClr val="dk1"/>
            </a:effectRef>
            <a:fontRef idx="minor">
              <a:schemeClr val="tx1"/>
            </a:fontRef>
          </p:style>
        </p:cxnSp>
      </p:grpSp>
      <p:sp>
        <p:nvSpPr>
          <p:cNvPr id="4" name="Rounded Rectangle 3">
            <a:extLst>
              <a:ext uri="{FF2B5EF4-FFF2-40B4-BE49-F238E27FC236}">
                <a16:creationId xmlns:a16="http://schemas.microsoft.com/office/drawing/2014/main" id="{286BF904-8ABC-85D3-258F-87D5B20215B4}"/>
              </a:ext>
            </a:extLst>
          </p:cNvPr>
          <p:cNvSpPr/>
          <p:nvPr/>
        </p:nvSpPr>
        <p:spPr>
          <a:xfrm>
            <a:off x="7485019" y="1702519"/>
            <a:ext cx="3714206" cy="522516"/>
          </a:xfrm>
          <a:prstGeom prst="roundRect">
            <a:avLst/>
          </a:prstGeom>
          <a:solidFill>
            <a:srgbClr val="EDDC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VN" sz="2000" dirty="0">
                <a:solidFill>
                  <a:schemeClr val="tx1"/>
                </a:solidFill>
              </a:rPr>
              <a:t>Nếu em là người nghe</a:t>
            </a:r>
          </a:p>
        </p:txBody>
      </p:sp>
      <p:sp>
        <p:nvSpPr>
          <p:cNvPr id="2" name="Rounded Rectangle 12">
            <a:extLst>
              <a:ext uri="{FF2B5EF4-FFF2-40B4-BE49-F238E27FC236}">
                <a16:creationId xmlns:a16="http://schemas.microsoft.com/office/drawing/2014/main" id="{6CED45BC-8117-37D0-CE7F-D772FC470A22}"/>
              </a:ext>
            </a:extLst>
          </p:cNvPr>
          <p:cNvSpPr/>
          <p:nvPr/>
        </p:nvSpPr>
        <p:spPr>
          <a:xfrm>
            <a:off x="2519903" y="548030"/>
            <a:ext cx="7152193" cy="1058978"/>
          </a:xfrm>
          <a:prstGeom prst="roundRect">
            <a:avLst>
              <a:gd name="adj" fmla="val 18641"/>
            </a:avLst>
          </a:prstGeom>
          <a:noFill/>
          <a:ln w="19050" cap="flat" cmpd="sng" algn="ctr">
            <a:noFill/>
            <a:prstDash val="solid"/>
          </a:ln>
          <a:effectLst/>
        </p:spPr>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9pPr>
          </a:lstStyle>
          <a:p>
            <a:pPr algn="ctr">
              <a:defRPr/>
            </a:pPr>
            <a:r>
              <a:rPr lang="en-US" sz="2400" b="1" dirty="0">
                <a:solidFill>
                  <a:schemeClr val="tx1"/>
                </a:solidFill>
                <a:cs typeface="Arial" panose="020B0604020202020204" pitchFamily="34" charset="0"/>
              </a:rPr>
              <a:t>GỢI </a:t>
            </a:r>
            <a:r>
              <a:rPr lang="en-US" sz="2400" b="1" dirty="0" err="1">
                <a:solidFill>
                  <a:schemeClr val="tx1"/>
                </a:solidFill>
                <a:cs typeface="Arial" panose="020B0604020202020204" pitchFamily="34" charset="0"/>
              </a:rPr>
              <a:t>Ý</a:t>
            </a:r>
            <a:r>
              <a:rPr lang="en-US" sz="2400" b="1" dirty="0">
                <a:solidFill>
                  <a:schemeClr val="tx1"/>
                </a:solidFill>
                <a:cs typeface="Arial" panose="020B0604020202020204" pitchFamily="34" charset="0"/>
              </a:rPr>
              <a:t> THAM KHẢO CỦA ĐỀ 2</a:t>
            </a:r>
          </a:p>
        </p:txBody>
      </p:sp>
    </p:spTree>
    <p:extLst>
      <p:ext uri="{BB962C8B-B14F-4D97-AF65-F5344CB8AC3E}">
        <p14:creationId xmlns:p14="http://schemas.microsoft.com/office/powerpoint/2010/main" val="14998819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42"/>
                                        </p:tgtEl>
                                        <p:attrNameLst>
                                          <p:attrName>style.visibility</p:attrName>
                                        </p:attrNameLst>
                                      </p:cBhvr>
                                      <p:to>
                                        <p:strVal val="visible"/>
                                      </p:to>
                                    </p:set>
                                    <p:animEffect transition="in" filter="wipe(up)">
                                      <p:cBhvr>
                                        <p:cTn id="12" dur="500"/>
                                        <p:tgtEl>
                                          <p:spTgt spid="4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48"/>
                                        </p:tgtEl>
                                        <p:attrNameLst>
                                          <p:attrName>style.visibility</p:attrName>
                                        </p:attrNameLst>
                                      </p:cBhvr>
                                      <p:to>
                                        <p:strVal val="visible"/>
                                      </p:to>
                                    </p:set>
                                    <p:animEffect transition="in" filter="wipe(left)">
                                      <p:cBhvr>
                                        <p:cTn id="17" dur="500"/>
                                        <p:tgtEl>
                                          <p:spTgt spid="4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5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500"/>
                                        <p:tgtEl>
                                          <p:spTgt spid="7"/>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4"/>
                                        </p:tgtEl>
                                        <p:attrNameLst>
                                          <p:attrName>style.visibility</p:attrName>
                                        </p:attrNameLst>
                                      </p:cBhvr>
                                      <p:to>
                                        <p:strVal val="visible"/>
                                      </p:to>
                                    </p:set>
                                    <p:animEffect transition="in" filter="fade">
                                      <p:cBhvr>
                                        <p:cTn id="32" dur="500"/>
                                        <p:tgtEl>
                                          <p:spTgt spid="4"/>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1" fill="hold" nodeType="clickEffect">
                                  <p:stCondLst>
                                    <p:cond delay="0"/>
                                  </p:stCondLst>
                                  <p:childTnLst>
                                    <p:set>
                                      <p:cBhvr>
                                        <p:cTn id="36" dur="1" fill="hold">
                                          <p:stCondLst>
                                            <p:cond delay="0"/>
                                          </p:stCondLst>
                                        </p:cTn>
                                        <p:tgtEl>
                                          <p:spTgt spid="45"/>
                                        </p:tgtEl>
                                        <p:attrNameLst>
                                          <p:attrName>style.visibility</p:attrName>
                                        </p:attrNameLst>
                                      </p:cBhvr>
                                      <p:to>
                                        <p:strVal val="visible"/>
                                      </p:to>
                                    </p:set>
                                    <p:animEffect transition="in" filter="wipe(up)">
                                      <p:cBhvr>
                                        <p:cTn id="37" dur="500"/>
                                        <p:tgtEl>
                                          <p:spTgt spid="45"/>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2" fill="hold" nodeType="clickEffect">
                                  <p:stCondLst>
                                    <p:cond delay="0"/>
                                  </p:stCondLst>
                                  <p:childTnLst>
                                    <p:set>
                                      <p:cBhvr>
                                        <p:cTn id="41" dur="1" fill="hold">
                                          <p:stCondLst>
                                            <p:cond delay="0"/>
                                          </p:stCondLst>
                                        </p:cTn>
                                        <p:tgtEl>
                                          <p:spTgt spid="49"/>
                                        </p:tgtEl>
                                        <p:attrNameLst>
                                          <p:attrName>style.visibility</p:attrName>
                                        </p:attrNameLst>
                                      </p:cBhvr>
                                      <p:to>
                                        <p:strVal val="visible"/>
                                      </p:to>
                                    </p:set>
                                    <p:animEffect transition="in" filter="wipe(right)">
                                      <p:cBhvr>
                                        <p:cTn id="42" dur="500"/>
                                        <p:tgtEl>
                                          <p:spTgt spid="49"/>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10"/>
                                        </p:tgtEl>
                                        <p:attrNameLst>
                                          <p:attrName>style.visibility</p:attrName>
                                        </p:attrNameLst>
                                      </p:cBhvr>
                                      <p:to>
                                        <p:strVal val="visible"/>
                                      </p:to>
                                    </p:set>
                                    <p:animEffect transition="in" filter="fade">
                                      <p:cBhvr>
                                        <p:cTn id="47" dur="500"/>
                                        <p:tgtEl>
                                          <p:spTgt spid="10"/>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11"/>
                                        </p:tgtEl>
                                        <p:attrNameLst>
                                          <p:attrName>style.visibility</p:attrName>
                                        </p:attrNameLst>
                                      </p:cBhvr>
                                      <p:to>
                                        <p:strVal val="visible"/>
                                      </p:to>
                                    </p:set>
                                    <p:animEffect transition="in" filter="fade">
                                      <p:cBhvr>
                                        <p:cTn id="5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7" grpId="0" animBg="1"/>
      <p:bldP spid="10" grpId="0" animBg="1"/>
      <p:bldP spid="11" grpId="0" animBg="1"/>
      <p:bldP spid="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69391114-4046-1B02-D182-0ACC12445936}"/>
            </a:ext>
          </a:extLst>
        </p:cNvPr>
        <p:cNvGrpSpPr/>
        <p:nvPr/>
      </p:nvGrpSpPr>
      <p:grpSpPr>
        <a:xfrm>
          <a:off x="0" y="0"/>
          <a:ext cx="0" cy="0"/>
          <a:chOff x="0" y="0"/>
          <a:chExt cx="0" cy="0"/>
        </a:xfrm>
      </p:grpSpPr>
      <p:sp>
        <p:nvSpPr>
          <p:cNvPr id="5" name="Rounded Rectangle 34">
            <a:extLst>
              <a:ext uri="{FF2B5EF4-FFF2-40B4-BE49-F238E27FC236}">
                <a16:creationId xmlns:a16="http://schemas.microsoft.com/office/drawing/2014/main" id="{B2C63747-5ACD-E529-48F9-350A4CCF3382}"/>
              </a:ext>
            </a:extLst>
          </p:cNvPr>
          <p:cNvSpPr/>
          <p:nvPr/>
        </p:nvSpPr>
        <p:spPr>
          <a:xfrm>
            <a:off x="1015060" y="1785736"/>
            <a:ext cx="10161879" cy="910129"/>
          </a:xfrm>
          <a:prstGeom prst="roundRect">
            <a:avLst/>
          </a:prstGeom>
          <a:solidFill>
            <a:schemeClr val="accent4">
              <a:lumMod val="40000"/>
              <a:lumOff val="60000"/>
            </a:schemeClr>
          </a:solidFill>
          <a:ln w="57150" cap="flat" cmpd="sng" algn="ctr">
            <a:solidFill>
              <a:srgbClr val="FFFFFF"/>
            </a:solidFill>
            <a:prstDash val="solid"/>
          </a:ln>
          <a:effectLst>
            <a:outerShdw blurRad="40000" dist="20000" dir="5400000" rotWithShape="0">
              <a:srgbClr val="000000">
                <a:alpha val="38000"/>
              </a:srgbClr>
            </a:outerShdw>
          </a:effectLst>
        </p:spPr>
        <p:txBody>
          <a:bodyPr rtlCol="0" anchor="ctr"/>
          <a:lstStyle/>
          <a:p>
            <a:pPr algn="ctr" defTabSz="1151961">
              <a:defRPr/>
            </a:pPr>
            <a:r>
              <a:rPr lang="en-US" sz="2400" b="1" kern="0" dirty="0" err="1">
                <a:solidFill>
                  <a:sysClr val="windowText" lastClr="000000"/>
                </a:solidFill>
                <a:latin typeface="+mn-lt"/>
                <a:cs typeface="Arial" panose="020B0604020202020204" pitchFamily="34" charset="0"/>
                <a:sym typeface="Arial"/>
              </a:rPr>
              <a:t>Hướng</a:t>
            </a:r>
            <a:r>
              <a:rPr lang="en-US" sz="2400" b="1" kern="0" dirty="0">
                <a:solidFill>
                  <a:sysClr val="windowText" lastClr="000000"/>
                </a:solidFill>
                <a:latin typeface="+mn-lt"/>
                <a:cs typeface="Arial" panose="020B0604020202020204" pitchFamily="34" charset="0"/>
                <a:sym typeface="Arial"/>
              </a:rPr>
              <a:t> </a:t>
            </a:r>
            <a:r>
              <a:rPr lang="en-US" sz="2400" b="1" kern="0" dirty="0" err="1">
                <a:solidFill>
                  <a:sysClr val="windowText" lastClr="000000"/>
                </a:solidFill>
                <a:latin typeface="+mn-lt"/>
                <a:cs typeface="Arial" panose="020B0604020202020204" pitchFamily="34" charset="0"/>
                <a:sym typeface="Arial"/>
              </a:rPr>
              <a:t>dẫn</a:t>
            </a:r>
            <a:r>
              <a:rPr lang="en-US" sz="2400" b="1" kern="0" dirty="0">
                <a:solidFill>
                  <a:sysClr val="windowText" lastClr="000000"/>
                </a:solidFill>
                <a:latin typeface="+mn-lt"/>
                <a:cs typeface="Arial" panose="020B0604020202020204" pitchFamily="34" charset="0"/>
                <a:sym typeface="Arial"/>
              </a:rPr>
              <a:t> </a:t>
            </a:r>
            <a:r>
              <a:rPr lang="en-US" sz="2400" b="1" kern="0" dirty="0" err="1">
                <a:solidFill>
                  <a:sysClr val="windowText" lastClr="000000"/>
                </a:solidFill>
                <a:latin typeface="+mn-lt"/>
                <a:cs typeface="Arial" panose="020B0604020202020204" pitchFamily="34" charset="0"/>
                <a:sym typeface="Arial"/>
              </a:rPr>
              <a:t>một</a:t>
            </a:r>
            <a:r>
              <a:rPr lang="en-US" sz="2400" b="1" kern="0" dirty="0">
                <a:solidFill>
                  <a:sysClr val="windowText" lastClr="000000"/>
                </a:solidFill>
                <a:latin typeface="+mn-lt"/>
                <a:cs typeface="Arial" panose="020B0604020202020204" pitchFamily="34" charset="0"/>
                <a:sym typeface="Arial"/>
              </a:rPr>
              <a:t> </a:t>
            </a:r>
            <a:r>
              <a:rPr lang="en-US" sz="2400" b="1" kern="0" dirty="0" err="1">
                <a:solidFill>
                  <a:sysClr val="windowText" lastClr="000000"/>
                </a:solidFill>
                <a:latin typeface="+mn-lt"/>
                <a:cs typeface="Arial" panose="020B0604020202020204" pitchFamily="34" charset="0"/>
                <a:sym typeface="Arial"/>
              </a:rPr>
              <a:t>số</a:t>
            </a:r>
            <a:r>
              <a:rPr lang="en-US" sz="2400" b="1" kern="0" dirty="0">
                <a:solidFill>
                  <a:sysClr val="windowText" lastClr="000000"/>
                </a:solidFill>
                <a:latin typeface="+mn-lt"/>
                <a:cs typeface="Arial" panose="020B0604020202020204" pitchFamily="34" charset="0"/>
                <a:sym typeface="Arial"/>
              </a:rPr>
              <a:t> </a:t>
            </a:r>
            <a:r>
              <a:rPr lang="en-US" sz="2400" b="1" kern="0" dirty="0" err="1">
                <a:solidFill>
                  <a:sysClr val="windowText" lastClr="000000"/>
                </a:solidFill>
                <a:latin typeface="+mn-lt"/>
                <a:cs typeface="Arial" panose="020B0604020202020204" pitchFamily="34" charset="0"/>
                <a:sym typeface="Arial"/>
              </a:rPr>
              <a:t>việc</a:t>
            </a:r>
            <a:r>
              <a:rPr lang="en-US" sz="2400" b="1" kern="0" dirty="0">
                <a:solidFill>
                  <a:sysClr val="windowText" lastClr="000000"/>
                </a:solidFill>
                <a:latin typeface="+mn-lt"/>
                <a:cs typeface="Arial" panose="020B0604020202020204" pitchFamily="34" charset="0"/>
                <a:sym typeface="Arial"/>
              </a:rPr>
              <a:t> </a:t>
            </a:r>
            <a:r>
              <a:rPr lang="en-US" sz="2400" b="1" kern="0" dirty="0" err="1">
                <a:solidFill>
                  <a:sysClr val="windowText" lastClr="000000"/>
                </a:solidFill>
                <a:latin typeface="+mn-lt"/>
                <a:cs typeface="Arial" panose="020B0604020202020204" pitchFamily="34" charset="0"/>
                <a:sym typeface="Arial"/>
              </a:rPr>
              <a:t>chính</a:t>
            </a:r>
            <a:r>
              <a:rPr lang="en-US" sz="2400" b="1" kern="0" dirty="0">
                <a:solidFill>
                  <a:sysClr val="windowText" lastClr="000000"/>
                </a:solidFill>
                <a:latin typeface="+mn-lt"/>
                <a:cs typeface="Arial" panose="020B0604020202020204" pitchFamily="34" charset="0"/>
                <a:sym typeface="Arial"/>
              </a:rPr>
              <a:t> </a:t>
            </a:r>
            <a:r>
              <a:rPr lang="en-US" sz="2400" b="1" kern="0" dirty="0" err="1">
                <a:solidFill>
                  <a:sysClr val="windowText" lastClr="000000"/>
                </a:solidFill>
                <a:latin typeface="+mn-lt"/>
                <a:cs typeface="Arial" panose="020B0604020202020204" pitchFamily="34" charset="0"/>
                <a:sym typeface="Arial"/>
              </a:rPr>
              <a:t>cần</a:t>
            </a:r>
            <a:r>
              <a:rPr lang="en-US" sz="2400" b="1" kern="0" dirty="0">
                <a:solidFill>
                  <a:sysClr val="windowText" lastClr="000000"/>
                </a:solidFill>
                <a:latin typeface="+mn-lt"/>
                <a:cs typeface="Arial" panose="020B0604020202020204" pitchFamily="34" charset="0"/>
                <a:sym typeface="Arial"/>
              </a:rPr>
              <a:t> </a:t>
            </a:r>
            <a:r>
              <a:rPr lang="en-US" sz="2400" b="1" kern="0" dirty="0" err="1">
                <a:solidFill>
                  <a:sysClr val="windowText" lastClr="000000"/>
                </a:solidFill>
                <a:latin typeface="+mn-lt"/>
                <a:cs typeface="Arial" panose="020B0604020202020204" pitchFamily="34" charset="0"/>
                <a:sym typeface="Arial"/>
              </a:rPr>
              <a:t>thực</a:t>
            </a:r>
            <a:r>
              <a:rPr lang="en-US" sz="2400" b="1" kern="0" dirty="0">
                <a:solidFill>
                  <a:sysClr val="windowText" lastClr="000000"/>
                </a:solidFill>
                <a:latin typeface="+mn-lt"/>
                <a:cs typeface="Arial" panose="020B0604020202020204" pitchFamily="34" charset="0"/>
                <a:sym typeface="Arial"/>
              </a:rPr>
              <a:t> </a:t>
            </a:r>
            <a:r>
              <a:rPr lang="en-US" sz="2400" b="1" kern="0" dirty="0" err="1">
                <a:solidFill>
                  <a:sysClr val="windowText" lastClr="000000"/>
                </a:solidFill>
                <a:latin typeface="+mn-lt"/>
                <a:cs typeface="Arial" panose="020B0604020202020204" pitchFamily="34" charset="0"/>
                <a:sym typeface="Arial"/>
              </a:rPr>
              <a:t>hiện</a:t>
            </a:r>
            <a:r>
              <a:rPr lang="en-US" sz="2400" b="1" kern="0" dirty="0">
                <a:solidFill>
                  <a:sysClr val="windowText" lastClr="000000"/>
                </a:solidFill>
                <a:latin typeface="+mn-lt"/>
                <a:cs typeface="Arial" panose="020B0604020202020204" pitchFamily="34" charset="0"/>
                <a:sym typeface="Arial"/>
              </a:rPr>
              <a:t> </a:t>
            </a:r>
            <a:r>
              <a:rPr lang="en-US" sz="2400" b="1" kern="0" dirty="0" err="1">
                <a:solidFill>
                  <a:sysClr val="windowText" lastClr="000000"/>
                </a:solidFill>
                <a:latin typeface="+mn-lt"/>
                <a:cs typeface="Arial" panose="020B0604020202020204" pitchFamily="34" charset="0"/>
                <a:sym typeface="Arial"/>
              </a:rPr>
              <a:t>với</a:t>
            </a:r>
            <a:r>
              <a:rPr lang="en-US" sz="2400" b="1" kern="0" dirty="0">
                <a:solidFill>
                  <a:sysClr val="windowText" lastClr="000000"/>
                </a:solidFill>
                <a:latin typeface="+mn-lt"/>
                <a:cs typeface="Arial" panose="020B0604020202020204" pitchFamily="34" charset="0"/>
                <a:sym typeface="Arial"/>
              </a:rPr>
              <a:t> 2 </a:t>
            </a:r>
            <a:r>
              <a:rPr lang="en-US" sz="2400" b="1" kern="0" dirty="0" err="1">
                <a:solidFill>
                  <a:sysClr val="windowText" lastClr="000000"/>
                </a:solidFill>
                <a:latin typeface="+mn-lt"/>
                <a:cs typeface="Arial" panose="020B0604020202020204" pitchFamily="34" charset="0"/>
                <a:sym typeface="Arial"/>
              </a:rPr>
              <a:t>đề</a:t>
            </a:r>
            <a:r>
              <a:rPr lang="en-US" sz="2400" b="1" kern="0" dirty="0">
                <a:solidFill>
                  <a:sysClr val="windowText" lastClr="000000"/>
                </a:solidFill>
                <a:latin typeface="+mn-lt"/>
                <a:cs typeface="Arial" panose="020B0604020202020204" pitchFamily="34" charset="0"/>
                <a:sym typeface="Arial"/>
              </a:rPr>
              <a:t> </a:t>
            </a:r>
            <a:r>
              <a:rPr lang="en-US" sz="2400" b="1" kern="0" dirty="0" err="1">
                <a:solidFill>
                  <a:sysClr val="windowText" lastClr="000000"/>
                </a:solidFill>
                <a:latin typeface="+mn-lt"/>
                <a:cs typeface="Arial" panose="020B0604020202020204" pitchFamily="34" charset="0"/>
                <a:sym typeface="Arial"/>
              </a:rPr>
              <a:t>bài</a:t>
            </a:r>
            <a:endParaRPr lang="en-US" sz="2400" b="1" kern="0" dirty="0">
              <a:solidFill>
                <a:sysClr val="windowText" lastClr="000000"/>
              </a:solidFill>
              <a:latin typeface="+mn-lt"/>
              <a:cs typeface="Arial" panose="020B0604020202020204" pitchFamily="34" charset="0"/>
              <a:sym typeface="Arial"/>
            </a:endParaRPr>
          </a:p>
        </p:txBody>
      </p:sp>
      <p:sp>
        <p:nvSpPr>
          <p:cNvPr id="6" name="Rounded Rectangle 207">
            <a:extLst>
              <a:ext uri="{FF2B5EF4-FFF2-40B4-BE49-F238E27FC236}">
                <a16:creationId xmlns:a16="http://schemas.microsoft.com/office/drawing/2014/main" id="{BFC950B2-9308-2E43-7CA2-4F699F7C6886}"/>
              </a:ext>
            </a:extLst>
          </p:cNvPr>
          <p:cNvSpPr/>
          <p:nvPr/>
        </p:nvSpPr>
        <p:spPr>
          <a:xfrm>
            <a:off x="5401196" y="3063183"/>
            <a:ext cx="5715581" cy="1466589"/>
          </a:xfrm>
          <a:prstGeom prst="roundRect">
            <a:avLst>
              <a:gd name="adj" fmla="val 10658"/>
            </a:avLst>
          </a:prstGeom>
          <a:solidFill>
            <a:schemeClr val="accent6">
              <a:lumMod val="20000"/>
              <a:lumOff val="80000"/>
            </a:schemeClr>
          </a:solidFill>
          <a:ln w="12700" cap="flat" cmpd="sng" algn="ctr">
            <a:solidFill>
              <a:srgbClr val="000000"/>
            </a:solidFill>
            <a:prstDash val="solid"/>
          </a:ln>
          <a:effectLst/>
        </p:spPr>
        <p:txBody>
          <a:bodyPr rtlCol="0" anchor="ctr"/>
          <a:lstStyle/>
          <a:p>
            <a:pPr algn="just" defTabSz="1151961">
              <a:lnSpc>
                <a:spcPct val="150000"/>
              </a:lnSpc>
            </a:pPr>
            <a:r>
              <a:rPr lang="en-US" sz="2400" kern="0" dirty="0" err="1">
                <a:solidFill>
                  <a:sysClr val="windowText" lastClr="000000"/>
                </a:solidFill>
                <a:latin typeface="+mn-lt"/>
                <a:cs typeface="Arial" panose="020B0604020202020204" pitchFamily="34" charset="0"/>
                <a:sym typeface="Arial"/>
              </a:rPr>
              <a:t>Đọc</a:t>
            </a:r>
            <a:r>
              <a:rPr lang="en-US" sz="2400" kern="0" dirty="0">
                <a:solidFill>
                  <a:sysClr val="windowText" lastClr="000000"/>
                </a:solidFill>
                <a:latin typeface="+mn-lt"/>
                <a:cs typeface="Arial" panose="020B0604020202020204" pitchFamily="34" charset="0"/>
                <a:sym typeface="Arial"/>
              </a:rPr>
              <a:t> 2 </a:t>
            </a:r>
            <a:r>
              <a:rPr lang="en-US" sz="2400" kern="0" dirty="0" err="1">
                <a:solidFill>
                  <a:sysClr val="windowText" lastClr="000000"/>
                </a:solidFill>
                <a:latin typeface="+mn-lt"/>
                <a:cs typeface="Arial" panose="020B0604020202020204" pitchFamily="34" charset="0"/>
                <a:sym typeface="Arial"/>
              </a:rPr>
              <a:t>đề</a:t>
            </a:r>
            <a:r>
              <a:rPr lang="en-US" sz="2400" kern="0" dirty="0">
                <a:solidFill>
                  <a:sysClr val="windowText" lastClr="000000"/>
                </a:solidFill>
                <a:latin typeface="+mn-lt"/>
                <a:cs typeface="Arial" panose="020B0604020202020204" pitchFamily="34" charset="0"/>
                <a:sym typeface="Arial"/>
              </a:rPr>
              <a:t>, </a:t>
            </a:r>
            <a:r>
              <a:rPr lang="en-US" sz="2400" kern="0" dirty="0" err="1">
                <a:solidFill>
                  <a:sysClr val="windowText" lastClr="000000"/>
                </a:solidFill>
                <a:latin typeface="+mn-lt"/>
                <a:cs typeface="Arial" panose="020B0604020202020204" pitchFamily="34" charset="0"/>
                <a:sym typeface="Arial"/>
              </a:rPr>
              <a:t>chọn</a:t>
            </a:r>
            <a:r>
              <a:rPr lang="en-US" sz="2400" kern="0" dirty="0">
                <a:solidFill>
                  <a:sysClr val="windowText" lastClr="000000"/>
                </a:solidFill>
                <a:latin typeface="+mn-lt"/>
                <a:cs typeface="Arial" panose="020B0604020202020204" pitchFamily="34" charset="0"/>
                <a:sym typeface="Arial"/>
              </a:rPr>
              <a:t> 1 </a:t>
            </a:r>
            <a:r>
              <a:rPr lang="en-US" sz="2400" kern="0" dirty="0" err="1">
                <a:solidFill>
                  <a:sysClr val="windowText" lastClr="000000"/>
                </a:solidFill>
                <a:latin typeface="+mn-lt"/>
                <a:cs typeface="Arial" panose="020B0604020202020204" pitchFamily="34" charset="0"/>
                <a:sym typeface="Arial"/>
              </a:rPr>
              <a:t>đề</a:t>
            </a:r>
            <a:r>
              <a:rPr lang="en-US" sz="2400" kern="0" dirty="0">
                <a:solidFill>
                  <a:sysClr val="windowText" lastClr="000000"/>
                </a:solidFill>
                <a:latin typeface="+mn-lt"/>
                <a:cs typeface="Arial" panose="020B0604020202020204" pitchFamily="34" charset="0"/>
                <a:sym typeface="Arial"/>
              </a:rPr>
              <a:t> </a:t>
            </a:r>
            <a:r>
              <a:rPr lang="en-US" sz="2400" kern="0" dirty="0" err="1">
                <a:solidFill>
                  <a:sysClr val="windowText" lastClr="000000"/>
                </a:solidFill>
                <a:latin typeface="+mn-lt"/>
                <a:cs typeface="Arial" panose="020B0604020202020204" pitchFamily="34" charset="0"/>
                <a:sym typeface="Arial"/>
              </a:rPr>
              <a:t>và</a:t>
            </a:r>
            <a:r>
              <a:rPr lang="en-US" sz="2400" kern="0" dirty="0">
                <a:solidFill>
                  <a:sysClr val="windowText" lastClr="000000"/>
                </a:solidFill>
                <a:latin typeface="+mn-lt"/>
                <a:cs typeface="Arial" panose="020B0604020202020204" pitchFamily="34" charset="0"/>
                <a:sym typeface="Arial"/>
              </a:rPr>
              <a:t> </a:t>
            </a:r>
            <a:r>
              <a:rPr lang="en-US" sz="2400" kern="0" dirty="0" err="1">
                <a:solidFill>
                  <a:sysClr val="windowText" lastClr="000000"/>
                </a:solidFill>
                <a:latin typeface="+mn-lt"/>
                <a:cs typeface="Arial" panose="020B0604020202020204" pitchFamily="34" charset="0"/>
                <a:sym typeface="Arial"/>
              </a:rPr>
              <a:t>đọc</a:t>
            </a:r>
            <a:r>
              <a:rPr lang="en-US" sz="2400" kern="0" dirty="0">
                <a:solidFill>
                  <a:sysClr val="windowText" lastClr="000000"/>
                </a:solidFill>
                <a:latin typeface="+mn-lt"/>
                <a:cs typeface="Arial" panose="020B0604020202020204" pitchFamily="34" charset="0"/>
                <a:sym typeface="Arial"/>
              </a:rPr>
              <a:t> </a:t>
            </a:r>
            <a:r>
              <a:rPr lang="en-US" sz="2400" kern="0" dirty="0" err="1">
                <a:solidFill>
                  <a:sysClr val="windowText" lastClr="000000"/>
                </a:solidFill>
                <a:latin typeface="+mn-lt"/>
                <a:cs typeface="Arial" panose="020B0604020202020204" pitchFamily="34" charset="0"/>
                <a:sym typeface="Arial"/>
              </a:rPr>
              <a:t>kĩ</a:t>
            </a:r>
            <a:r>
              <a:rPr lang="en-US" sz="2400" kern="0" dirty="0">
                <a:solidFill>
                  <a:sysClr val="windowText" lastClr="000000"/>
                </a:solidFill>
                <a:latin typeface="+mn-lt"/>
                <a:cs typeface="Arial" panose="020B0604020202020204" pitchFamily="34" charset="0"/>
                <a:sym typeface="Arial"/>
              </a:rPr>
              <a:t> </a:t>
            </a:r>
            <a:r>
              <a:rPr lang="en-US" sz="2400" kern="0" dirty="0" err="1">
                <a:solidFill>
                  <a:sysClr val="windowText" lastClr="000000"/>
                </a:solidFill>
                <a:latin typeface="+mn-lt"/>
                <a:cs typeface="Arial" panose="020B0604020202020204" pitchFamily="34" charset="0"/>
                <a:sym typeface="Arial"/>
              </a:rPr>
              <a:t>gợi</a:t>
            </a:r>
            <a:r>
              <a:rPr lang="en-US" sz="2400" kern="0" dirty="0">
                <a:solidFill>
                  <a:sysClr val="windowText" lastClr="000000"/>
                </a:solidFill>
                <a:latin typeface="+mn-lt"/>
                <a:cs typeface="Arial" panose="020B0604020202020204" pitchFamily="34" charset="0"/>
                <a:sym typeface="Arial"/>
              </a:rPr>
              <a:t> </a:t>
            </a:r>
            <a:r>
              <a:rPr lang="en-US" sz="2400" kern="0" dirty="0" err="1">
                <a:solidFill>
                  <a:sysClr val="windowText" lastClr="000000"/>
                </a:solidFill>
                <a:latin typeface="+mn-lt"/>
                <a:cs typeface="Arial" panose="020B0604020202020204" pitchFamily="34" charset="0"/>
                <a:sym typeface="Arial"/>
              </a:rPr>
              <a:t>ý</a:t>
            </a:r>
            <a:r>
              <a:rPr lang="en-US" sz="2400" kern="0" dirty="0">
                <a:solidFill>
                  <a:sysClr val="windowText" lastClr="000000"/>
                </a:solidFill>
                <a:latin typeface="+mn-lt"/>
                <a:cs typeface="Arial" panose="020B0604020202020204" pitchFamily="34" charset="0"/>
                <a:sym typeface="Arial"/>
              </a:rPr>
              <a:t> </a:t>
            </a:r>
            <a:r>
              <a:rPr lang="en-US" sz="2400" kern="0" dirty="0" err="1">
                <a:solidFill>
                  <a:sysClr val="windowText" lastClr="000000"/>
                </a:solidFill>
                <a:latin typeface="+mn-lt"/>
                <a:cs typeface="Arial" panose="020B0604020202020204" pitchFamily="34" charset="0"/>
                <a:sym typeface="Arial"/>
              </a:rPr>
              <a:t>của</a:t>
            </a:r>
            <a:r>
              <a:rPr lang="en-US" sz="2400" kern="0" dirty="0">
                <a:solidFill>
                  <a:sysClr val="windowText" lastClr="000000"/>
                </a:solidFill>
                <a:latin typeface="+mn-lt"/>
                <a:cs typeface="Arial" panose="020B0604020202020204" pitchFamily="34" charset="0"/>
                <a:sym typeface="Arial"/>
              </a:rPr>
              <a:t> </a:t>
            </a:r>
            <a:r>
              <a:rPr lang="en-US" sz="2400" kern="0" dirty="0" err="1">
                <a:solidFill>
                  <a:sysClr val="windowText" lastClr="000000"/>
                </a:solidFill>
                <a:latin typeface="+mn-lt"/>
                <a:cs typeface="Arial" panose="020B0604020202020204" pitchFamily="34" charset="0"/>
                <a:sym typeface="Arial"/>
              </a:rPr>
              <a:t>đề</a:t>
            </a:r>
            <a:r>
              <a:rPr lang="en-US" sz="2400" kern="0" dirty="0">
                <a:solidFill>
                  <a:sysClr val="windowText" lastClr="000000"/>
                </a:solidFill>
                <a:latin typeface="+mn-lt"/>
                <a:cs typeface="Arial" panose="020B0604020202020204" pitchFamily="34" charset="0"/>
                <a:sym typeface="Arial"/>
              </a:rPr>
              <a:t> </a:t>
            </a:r>
            <a:r>
              <a:rPr lang="en-US" sz="2400" kern="0" dirty="0" err="1">
                <a:solidFill>
                  <a:sysClr val="windowText" lastClr="000000"/>
                </a:solidFill>
                <a:latin typeface="+mn-lt"/>
                <a:cs typeface="Arial" panose="020B0604020202020204" pitchFamily="34" charset="0"/>
                <a:sym typeface="Arial"/>
              </a:rPr>
              <a:t>đã</a:t>
            </a:r>
            <a:r>
              <a:rPr lang="en-US" sz="2400" kern="0" dirty="0">
                <a:solidFill>
                  <a:sysClr val="windowText" lastClr="000000"/>
                </a:solidFill>
                <a:latin typeface="+mn-lt"/>
                <a:cs typeface="Arial" panose="020B0604020202020204" pitchFamily="34" charset="0"/>
                <a:sym typeface="Arial"/>
              </a:rPr>
              <a:t> </a:t>
            </a:r>
            <a:r>
              <a:rPr lang="en-US" sz="2400" kern="0" dirty="0" err="1">
                <a:solidFill>
                  <a:sysClr val="windowText" lastClr="000000"/>
                </a:solidFill>
                <a:latin typeface="+mn-lt"/>
                <a:cs typeface="Arial" panose="020B0604020202020204" pitchFamily="34" charset="0"/>
                <a:sym typeface="Arial"/>
              </a:rPr>
              <a:t>chọn</a:t>
            </a:r>
            <a:r>
              <a:rPr lang="en-US" sz="2400" kern="0" dirty="0">
                <a:solidFill>
                  <a:sysClr val="windowText" lastClr="000000"/>
                </a:solidFill>
                <a:latin typeface="+mn-lt"/>
                <a:cs typeface="Arial" panose="020B0604020202020204" pitchFamily="34" charset="0"/>
                <a:sym typeface="Arial"/>
              </a:rPr>
              <a:t>.</a:t>
            </a:r>
          </a:p>
        </p:txBody>
      </p:sp>
      <p:cxnSp>
        <p:nvCxnSpPr>
          <p:cNvPr id="7" name="Elbow Connector 209">
            <a:extLst>
              <a:ext uri="{FF2B5EF4-FFF2-40B4-BE49-F238E27FC236}">
                <a16:creationId xmlns:a16="http://schemas.microsoft.com/office/drawing/2014/main" id="{42C1AD66-CC91-E7F3-AD35-D2F9277652E2}"/>
              </a:ext>
            </a:extLst>
          </p:cNvPr>
          <p:cNvCxnSpPr>
            <a:cxnSpLocks/>
            <a:endCxn id="6" idx="1"/>
          </p:cNvCxnSpPr>
          <p:nvPr/>
        </p:nvCxnSpPr>
        <p:spPr>
          <a:xfrm flipV="1">
            <a:off x="4035077" y="3796478"/>
            <a:ext cx="1366119" cy="905071"/>
          </a:xfrm>
          <a:prstGeom prst="bentConnector3">
            <a:avLst>
              <a:gd name="adj1" fmla="val 50000"/>
            </a:avLst>
          </a:prstGeom>
          <a:noFill/>
          <a:ln w="19050" cap="flat" cmpd="sng" algn="ctr">
            <a:solidFill>
              <a:srgbClr val="000000"/>
            </a:solidFill>
            <a:prstDash val="solid"/>
            <a:tailEnd type="triangle"/>
          </a:ln>
          <a:effectLst/>
        </p:spPr>
      </p:cxnSp>
      <p:sp>
        <p:nvSpPr>
          <p:cNvPr id="8" name="Rounded Rectangle 212">
            <a:extLst>
              <a:ext uri="{FF2B5EF4-FFF2-40B4-BE49-F238E27FC236}">
                <a16:creationId xmlns:a16="http://schemas.microsoft.com/office/drawing/2014/main" id="{D55E9CDE-F8CF-F4C7-F773-D7553CF3D396}"/>
              </a:ext>
            </a:extLst>
          </p:cNvPr>
          <p:cNvSpPr/>
          <p:nvPr/>
        </p:nvSpPr>
        <p:spPr>
          <a:xfrm>
            <a:off x="5401196" y="4876217"/>
            <a:ext cx="5715581" cy="1463696"/>
          </a:xfrm>
          <a:prstGeom prst="roundRect">
            <a:avLst>
              <a:gd name="adj" fmla="val 10658"/>
            </a:avLst>
          </a:prstGeom>
          <a:solidFill>
            <a:schemeClr val="accent6">
              <a:lumMod val="20000"/>
              <a:lumOff val="80000"/>
            </a:schemeClr>
          </a:solidFill>
          <a:ln w="12700" cap="flat" cmpd="sng" algn="ctr">
            <a:solidFill>
              <a:srgbClr val="000000"/>
            </a:solidFill>
            <a:prstDash val="solid"/>
          </a:ln>
          <a:effectLst/>
        </p:spPr>
        <p:txBody>
          <a:bodyPr rtlCol="0" anchor="ctr"/>
          <a:lstStyle/>
          <a:p>
            <a:pPr algn="just" defTabSz="1151961">
              <a:lnSpc>
                <a:spcPct val="150000"/>
              </a:lnSpc>
              <a:defRPr/>
            </a:pPr>
            <a:r>
              <a:rPr lang="vi-VN" sz="2400" kern="0" dirty="0">
                <a:solidFill>
                  <a:sysClr val="windowText" lastClr="000000"/>
                </a:solidFill>
                <a:latin typeface="+mn-lt"/>
                <a:cs typeface="Arial" panose="020B0604020202020204" pitchFamily="34" charset="0"/>
                <a:sym typeface="Arial"/>
              </a:rPr>
              <a:t>Dựa vào gợi ý, viết vào vở nháp những ý chính.</a:t>
            </a:r>
            <a:endParaRPr lang="en-US" sz="2400" kern="0" dirty="0">
              <a:solidFill>
                <a:sysClr val="windowText" lastClr="000000"/>
              </a:solidFill>
              <a:latin typeface="+mn-lt"/>
              <a:cs typeface="Arial" panose="020B0604020202020204" pitchFamily="34" charset="0"/>
              <a:sym typeface="Arial"/>
            </a:endParaRPr>
          </a:p>
        </p:txBody>
      </p:sp>
      <p:cxnSp>
        <p:nvCxnSpPr>
          <p:cNvPr id="9" name="Elbow Connector 213">
            <a:extLst>
              <a:ext uri="{FF2B5EF4-FFF2-40B4-BE49-F238E27FC236}">
                <a16:creationId xmlns:a16="http://schemas.microsoft.com/office/drawing/2014/main" id="{06808868-9A7A-B2CC-14FC-D8E16769694E}"/>
              </a:ext>
            </a:extLst>
          </p:cNvPr>
          <p:cNvCxnSpPr>
            <a:cxnSpLocks/>
            <a:endCxn id="8" idx="1"/>
          </p:cNvCxnSpPr>
          <p:nvPr/>
        </p:nvCxnSpPr>
        <p:spPr>
          <a:xfrm>
            <a:off x="4035077" y="4701549"/>
            <a:ext cx="1366119" cy="906516"/>
          </a:xfrm>
          <a:prstGeom prst="bentConnector3">
            <a:avLst>
              <a:gd name="adj1" fmla="val 50000"/>
            </a:avLst>
          </a:prstGeom>
          <a:noFill/>
          <a:ln w="19050" cap="flat" cmpd="sng" algn="ctr">
            <a:solidFill>
              <a:srgbClr val="000000"/>
            </a:solidFill>
            <a:prstDash val="solid"/>
            <a:tailEnd type="triangle"/>
          </a:ln>
          <a:effectLst/>
        </p:spPr>
      </p:cxnSp>
      <p:sp>
        <p:nvSpPr>
          <p:cNvPr id="11" name="Freeform 20">
            <a:extLst>
              <a:ext uri="{FF2B5EF4-FFF2-40B4-BE49-F238E27FC236}">
                <a16:creationId xmlns:a16="http://schemas.microsoft.com/office/drawing/2014/main" id="{56010B97-5386-07A9-AE38-B614AE2F927F}"/>
              </a:ext>
            </a:extLst>
          </p:cNvPr>
          <p:cNvSpPr/>
          <p:nvPr/>
        </p:nvSpPr>
        <p:spPr>
          <a:xfrm>
            <a:off x="858692" y="3063184"/>
            <a:ext cx="3062252" cy="3276729"/>
          </a:xfrm>
          <a:custGeom>
            <a:avLst/>
            <a:gdLst/>
            <a:ahLst/>
            <a:cxnLst/>
            <a:rect l="l" t="t" r="r" b="b"/>
            <a:pathLst>
              <a:path w="1141960" h="1221942">
                <a:moveTo>
                  <a:pt x="0" y="0"/>
                </a:moveTo>
                <a:lnTo>
                  <a:pt x="1141960" y="0"/>
                </a:lnTo>
                <a:lnTo>
                  <a:pt x="1141960" y="1221942"/>
                </a:lnTo>
                <a:lnTo>
                  <a:pt x="0" y="122194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Tree>
    <p:extLst>
      <p:ext uri="{BB962C8B-B14F-4D97-AF65-F5344CB8AC3E}">
        <p14:creationId xmlns:p14="http://schemas.microsoft.com/office/powerpoint/2010/main" val="9985639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22" presetClass="entr" presetSubtype="8"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wipe(left)">
                                      <p:cBhvr>
                                        <p:cTn id="10" dur="500"/>
                                        <p:tgtEl>
                                          <p:spTgt spid="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6"/>
                                        </p:tgtEl>
                                        <p:attrNameLst>
                                          <p:attrName>style.visibility</p:attrName>
                                        </p:attrNameLst>
                                      </p:cBhvr>
                                      <p:to>
                                        <p:strVal val="visible"/>
                                      </p:to>
                                    </p:set>
                                    <p:animEffect transition="in" filter="wipe(left)">
                                      <p:cBhvr>
                                        <p:cTn id="13" dur="500"/>
                                        <p:tgtEl>
                                          <p:spTgt spid="6"/>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nodeType="click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wipe(left)">
                                      <p:cBhvr>
                                        <p:cTn id="18" dur="500"/>
                                        <p:tgtEl>
                                          <p:spTgt spid="9"/>
                                        </p:tgtEl>
                                      </p:cBhvr>
                                    </p:animEffect>
                                  </p:childTnLst>
                                </p:cTn>
                              </p:par>
                            </p:childTnLst>
                          </p:cTn>
                        </p:par>
                        <p:par>
                          <p:cTn id="19" fill="hold">
                            <p:stCondLst>
                              <p:cond delay="500"/>
                            </p:stCondLst>
                            <p:childTnLst>
                              <p:par>
                                <p:cTn id="20" presetID="22" presetClass="entr" presetSubtype="8" fill="hold" grpId="0" nodeType="after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ipe(left)">
                                      <p:cBhvr>
                                        <p:cTn id="2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45797FD8-F015-3544-2522-A34DC67F99D5}"/>
            </a:ext>
          </a:extLst>
        </p:cNvPr>
        <p:cNvGrpSpPr/>
        <p:nvPr/>
      </p:nvGrpSpPr>
      <p:grpSpPr>
        <a:xfrm>
          <a:off x="0" y="0"/>
          <a:ext cx="0" cy="0"/>
          <a:chOff x="0" y="0"/>
          <a:chExt cx="0" cy="0"/>
        </a:xfrm>
      </p:grpSpPr>
      <p:sp>
        <p:nvSpPr>
          <p:cNvPr id="16" name="TextBox 15">
            <a:extLst>
              <a:ext uri="{FF2B5EF4-FFF2-40B4-BE49-F238E27FC236}">
                <a16:creationId xmlns:a16="http://schemas.microsoft.com/office/drawing/2014/main" id="{1E613C3C-3206-D5F4-DCA8-3A6D1EEA0DAE}"/>
              </a:ext>
            </a:extLst>
          </p:cNvPr>
          <p:cNvSpPr txBox="1"/>
          <p:nvPr/>
        </p:nvSpPr>
        <p:spPr>
          <a:xfrm>
            <a:off x="0" y="2346748"/>
            <a:ext cx="7608205" cy="2164503"/>
          </a:xfrm>
          <a:prstGeom prst="rect">
            <a:avLst/>
          </a:prstGeom>
          <a:noFill/>
        </p:spPr>
        <p:txBody>
          <a:bodyPr wrap="square" rtlCol="0">
            <a:spAutoFit/>
          </a:bodyPr>
          <a:lstStyle/>
          <a:p>
            <a:pPr algn="ctr" defTabSz="575981">
              <a:lnSpc>
                <a:spcPct val="150000"/>
              </a:lnSpc>
              <a:defRPr/>
            </a:pPr>
            <a:r>
              <a:rPr lang="vi-VN" sz="4800" b="1" dirty="0">
                <a:solidFill>
                  <a:srgbClr val="C00000"/>
                </a:solidFill>
                <a:latin typeface="+mn-lt"/>
                <a:cs typeface="Arial" panose="020B0604020202020204" pitchFamily="34" charset="0"/>
              </a:rPr>
              <a:t>HOẠT ĐỘNG </a:t>
            </a:r>
            <a:r>
              <a:rPr lang="en-US" sz="4800" b="1" dirty="0">
                <a:solidFill>
                  <a:srgbClr val="C00000"/>
                </a:solidFill>
                <a:latin typeface="+mn-lt"/>
                <a:cs typeface="Arial" panose="020B0604020202020204" pitchFamily="34" charset="0"/>
              </a:rPr>
              <a:t>2</a:t>
            </a:r>
            <a:r>
              <a:rPr lang="vi-VN" sz="4800" b="1" dirty="0">
                <a:solidFill>
                  <a:srgbClr val="C00000"/>
                </a:solidFill>
                <a:latin typeface="+mn-lt"/>
                <a:cs typeface="Arial" panose="020B0604020202020204" pitchFamily="34" charset="0"/>
              </a:rPr>
              <a:t>: </a:t>
            </a:r>
            <a:endParaRPr lang="en-US" sz="4800" b="1" dirty="0">
              <a:solidFill>
                <a:srgbClr val="C00000"/>
              </a:solidFill>
              <a:latin typeface="+mn-lt"/>
              <a:cs typeface="Arial" panose="020B0604020202020204" pitchFamily="34" charset="0"/>
            </a:endParaRPr>
          </a:p>
          <a:p>
            <a:pPr algn="ctr" defTabSz="575981">
              <a:lnSpc>
                <a:spcPct val="150000"/>
              </a:lnSpc>
              <a:defRPr/>
            </a:pPr>
            <a:r>
              <a:rPr lang="en-US" sz="4800" b="1" dirty="0">
                <a:solidFill>
                  <a:schemeClr val="tx1"/>
                </a:solidFill>
                <a:latin typeface="+mn-lt"/>
                <a:cs typeface="Arial" panose="020B0604020202020204" pitchFamily="34" charset="0"/>
              </a:rPr>
              <a:t>TRAO ĐỔI</a:t>
            </a:r>
            <a:endParaRPr lang="vi-VN" sz="4800" b="1" dirty="0">
              <a:solidFill>
                <a:schemeClr val="tx1"/>
              </a:solidFill>
              <a:latin typeface="+mn-lt"/>
              <a:cs typeface="Arial" panose="020B0604020202020204" pitchFamily="34" charset="0"/>
            </a:endParaRPr>
          </a:p>
        </p:txBody>
      </p:sp>
      <p:sp>
        <p:nvSpPr>
          <p:cNvPr id="2" name="Freeform 3">
            <a:extLst>
              <a:ext uri="{FF2B5EF4-FFF2-40B4-BE49-F238E27FC236}">
                <a16:creationId xmlns:a16="http://schemas.microsoft.com/office/drawing/2014/main" id="{934B0CF7-B229-4699-14B9-A842B4E93DB0}"/>
              </a:ext>
            </a:extLst>
          </p:cNvPr>
          <p:cNvSpPr/>
          <p:nvPr/>
        </p:nvSpPr>
        <p:spPr>
          <a:xfrm>
            <a:off x="6853646" y="1524580"/>
            <a:ext cx="4106091" cy="5007427"/>
          </a:xfrm>
          <a:custGeom>
            <a:avLst/>
            <a:gdLst/>
            <a:ahLst/>
            <a:cxnLst/>
            <a:rect l="l" t="t" r="r" b="b"/>
            <a:pathLst>
              <a:path w="6973688" h="8504497">
                <a:moveTo>
                  <a:pt x="0" y="0"/>
                </a:moveTo>
                <a:lnTo>
                  <a:pt x="6973688" y="0"/>
                </a:lnTo>
                <a:lnTo>
                  <a:pt x="6973688" y="8504498"/>
                </a:lnTo>
                <a:lnTo>
                  <a:pt x="0" y="850449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Tree>
    <p:extLst>
      <p:ext uri="{BB962C8B-B14F-4D97-AF65-F5344CB8AC3E}">
        <p14:creationId xmlns:p14="http://schemas.microsoft.com/office/powerpoint/2010/main" val="41546591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EA6EDBF7-2BB8-CDAC-50E4-FC022347C3C4}"/>
            </a:ext>
          </a:extLst>
        </p:cNvPr>
        <p:cNvGrpSpPr/>
        <p:nvPr/>
      </p:nvGrpSpPr>
      <p:grpSpPr>
        <a:xfrm>
          <a:off x="0" y="0"/>
          <a:ext cx="0" cy="0"/>
          <a:chOff x="0" y="0"/>
          <a:chExt cx="0" cy="0"/>
        </a:xfrm>
      </p:grpSpPr>
      <p:sp>
        <p:nvSpPr>
          <p:cNvPr id="17" name="TextBox 16">
            <a:extLst>
              <a:ext uri="{FF2B5EF4-FFF2-40B4-BE49-F238E27FC236}">
                <a16:creationId xmlns:a16="http://schemas.microsoft.com/office/drawing/2014/main" id="{54F03B88-4C51-C262-9429-CC2C6FB95824}"/>
              </a:ext>
            </a:extLst>
          </p:cNvPr>
          <p:cNvSpPr txBox="1"/>
          <p:nvPr/>
        </p:nvSpPr>
        <p:spPr>
          <a:xfrm>
            <a:off x="5726738" y="2815722"/>
            <a:ext cx="5402815" cy="2783839"/>
          </a:xfrm>
          <a:prstGeom prst="rect">
            <a:avLst/>
          </a:prstGeom>
          <a:noFill/>
        </p:spPr>
        <p:txBody>
          <a:bodyPr wrap="square">
            <a:spAutoFit/>
          </a:bodyPr>
          <a:lstStyle/>
          <a:p>
            <a:pPr algn="just">
              <a:lnSpc>
                <a:spcPct val="150000"/>
              </a:lnSpc>
            </a:pPr>
            <a:r>
              <a:rPr lang="vi-VN" sz="2400" dirty="0">
                <a:solidFill>
                  <a:prstClr val="black"/>
                </a:solidFill>
                <a:latin typeface="+mn-lt"/>
                <a:cs typeface="Arial" panose="020B0604020202020204" pitchFamily="34" charset="0"/>
                <a:sym typeface="Arial"/>
              </a:rPr>
              <a:t>Các em ngồi với nhau theo nhóm (những bạn chọn cùng đề</a:t>
            </a:r>
            <a:r>
              <a:rPr lang="en-US" sz="2400" dirty="0">
                <a:solidFill>
                  <a:prstClr val="black"/>
                </a:solidFill>
                <a:latin typeface="+mn-lt"/>
                <a:cs typeface="Arial" panose="020B0604020202020204" pitchFamily="34" charset="0"/>
                <a:sym typeface="Arial"/>
              </a:rPr>
              <a:t> </a:t>
            </a:r>
            <a:r>
              <a:rPr lang="en-US" sz="2400" dirty="0" err="1">
                <a:solidFill>
                  <a:prstClr val="black"/>
                </a:solidFill>
                <a:latin typeface="+mn-lt"/>
                <a:cs typeface="Arial" panose="020B0604020202020204" pitchFamily="34" charset="0"/>
                <a:sym typeface="Arial"/>
              </a:rPr>
              <a:t>sẽ</a:t>
            </a:r>
            <a:r>
              <a:rPr lang="vi-VN" sz="2400" dirty="0">
                <a:solidFill>
                  <a:prstClr val="black"/>
                </a:solidFill>
                <a:latin typeface="+mn-lt"/>
                <a:cs typeface="Arial" panose="020B0604020202020204" pitchFamily="34" charset="0"/>
                <a:sym typeface="Arial"/>
              </a:rPr>
              <a:t> ngồi thành một nhóm), mỗi thành viên trong nhóm lần lượt nêu ý kiến và các bạn khác bổ sung, góp ý.</a:t>
            </a:r>
          </a:p>
        </p:txBody>
      </p:sp>
      <p:grpSp>
        <p:nvGrpSpPr>
          <p:cNvPr id="18" name="Group 17">
            <a:extLst>
              <a:ext uri="{FF2B5EF4-FFF2-40B4-BE49-F238E27FC236}">
                <a16:creationId xmlns:a16="http://schemas.microsoft.com/office/drawing/2014/main" id="{2FAB69DE-137A-CD4C-517F-E64CF5F09374}"/>
              </a:ext>
            </a:extLst>
          </p:cNvPr>
          <p:cNvGrpSpPr/>
          <p:nvPr/>
        </p:nvGrpSpPr>
        <p:grpSpPr>
          <a:xfrm>
            <a:off x="1062447" y="2317195"/>
            <a:ext cx="4037845" cy="4254922"/>
            <a:chOff x="812141" y="2931927"/>
            <a:chExt cx="6409906" cy="6754506"/>
          </a:xfrm>
        </p:grpSpPr>
        <p:grpSp>
          <p:nvGrpSpPr>
            <p:cNvPr id="19" name="Group 18">
              <a:extLst>
                <a:ext uri="{FF2B5EF4-FFF2-40B4-BE49-F238E27FC236}">
                  <a16:creationId xmlns:a16="http://schemas.microsoft.com/office/drawing/2014/main" id="{32604D78-474B-DEDA-33FB-57AEA364F6BF}"/>
                </a:ext>
              </a:extLst>
            </p:cNvPr>
            <p:cNvGrpSpPr/>
            <p:nvPr/>
          </p:nvGrpSpPr>
          <p:grpSpPr>
            <a:xfrm>
              <a:off x="812141" y="2931927"/>
              <a:ext cx="6409906" cy="6754506"/>
              <a:chOff x="914400" y="2826612"/>
              <a:chExt cx="6409906" cy="6754504"/>
            </a:xfrm>
          </p:grpSpPr>
          <p:grpSp>
            <p:nvGrpSpPr>
              <p:cNvPr id="21" name="Group 6">
                <a:extLst>
                  <a:ext uri="{FF2B5EF4-FFF2-40B4-BE49-F238E27FC236}">
                    <a16:creationId xmlns:a16="http://schemas.microsoft.com/office/drawing/2014/main" id="{5B01E12C-824F-50FD-73D4-A2CFD1641068}"/>
                  </a:ext>
                </a:extLst>
              </p:cNvPr>
              <p:cNvGrpSpPr/>
              <p:nvPr/>
            </p:nvGrpSpPr>
            <p:grpSpPr>
              <a:xfrm>
                <a:off x="914400" y="2826612"/>
                <a:ext cx="6409906" cy="6754504"/>
                <a:chOff x="0" y="-47625"/>
                <a:chExt cx="1457118" cy="1945743"/>
              </a:xfrm>
            </p:grpSpPr>
            <p:sp>
              <p:nvSpPr>
                <p:cNvPr id="25" name="Freeform 7">
                  <a:extLst>
                    <a:ext uri="{FF2B5EF4-FFF2-40B4-BE49-F238E27FC236}">
                      <a16:creationId xmlns:a16="http://schemas.microsoft.com/office/drawing/2014/main" id="{D9F666D0-BA3A-C5AB-5AD5-9DC45EE0E30C}"/>
                    </a:ext>
                  </a:extLst>
                </p:cNvPr>
                <p:cNvSpPr/>
                <p:nvPr/>
              </p:nvSpPr>
              <p:spPr>
                <a:xfrm>
                  <a:off x="0" y="-47625"/>
                  <a:ext cx="1457118" cy="1945743"/>
                </a:xfrm>
                <a:custGeom>
                  <a:avLst/>
                  <a:gdLst/>
                  <a:ahLst/>
                  <a:cxnLst/>
                  <a:rect l="l" t="t" r="r" b="b"/>
                  <a:pathLst>
                    <a:path w="1437726" h="2048682">
                      <a:moveTo>
                        <a:pt x="72330" y="0"/>
                      </a:moveTo>
                      <a:lnTo>
                        <a:pt x="1365396" y="0"/>
                      </a:lnTo>
                      <a:cubicBezTo>
                        <a:pt x="1405343" y="0"/>
                        <a:pt x="1437726" y="32383"/>
                        <a:pt x="1437726" y="72330"/>
                      </a:cubicBezTo>
                      <a:lnTo>
                        <a:pt x="1437726" y="1976352"/>
                      </a:lnTo>
                      <a:cubicBezTo>
                        <a:pt x="1437726" y="1995535"/>
                        <a:pt x="1430105" y="2013932"/>
                        <a:pt x="1416541" y="2027497"/>
                      </a:cubicBezTo>
                      <a:cubicBezTo>
                        <a:pt x="1402976" y="2041061"/>
                        <a:pt x="1384579" y="2048682"/>
                        <a:pt x="1365396" y="2048682"/>
                      </a:cubicBezTo>
                      <a:lnTo>
                        <a:pt x="72330" y="2048682"/>
                      </a:lnTo>
                      <a:cubicBezTo>
                        <a:pt x="32383" y="2048682"/>
                        <a:pt x="0" y="2016298"/>
                        <a:pt x="0" y="1976352"/>
                      </a:cubicBezTo>
                      <a:lnTo>
                        <a:pt x="0" y="72330"/>
                      </a:lnTo>
                      <a:cubicBezTo>
                        <a:pt x="0" y="32383"/>
                        <a:pt x="32383" y="0"/>
                        <a:pt x="72330" y="0"/>
                      </a:cubicBezTo>
                      <a:close/>
                    </a:path>
                  </a:pathLst>
                </a:custGeom>
                <a:solidFill>
                  <a:schemeClr val="accent6"/>
                </a:solidFill>
              </p:spPr>
              <p:txBody>
                <a:bodyPr/>
                <a:lstStyle/>
                <a:p>
                  <a:pPr defTabSz="575981">
                    <a:defRPr/>
                  </a:pPr>
                  <a:endParaRPr lang="en-US" sz="1134" kern="0">
                    <a:solidFill>
                      <a:prstClr val="black"/>
                    </a:solidFill>
                    <a:latin typeface="Arial" panose="020B0604020202020204" pitchFamily="34" charset="0"/>
                    <a:cs typeface="Arial" panose="020B0604020202020204" pitchFamily="34" charset="0"/>
                    <a:sym typeface="Arial"/>
                  </a:endParaRPr>
                </a:p>
              </p:txBody>
            </p:sp>
            <p:sp>
              <p:nvSpPr>
                <p:cNvPr id="26" name="TextBox 8">
                  <a:extLst>
                    <a:ext uri="{FF2B5EF4-FFF2-40B4-BE49-F238E27FC236}">
                      <a16:creationId xmlns:a16="http://schemas.microsoft.com/office/drawing/2014/main" id="{72ADB196-4C4B-3309-47DB-EC9925AFB511}"/>
                    </a:ext>
                  </a:extLst>
                </p:cNvPr>
                <p:cNvSpPr txBox="1"/>
                <p:nvPr/>
              </p:nvSpPr>
              <p:spPr>
                <a:xfrm>
                  <a:off x="0" y="-47625"/>
                  <a:ext cx="812800" cy="860425"/>
                </a:xfrm>
                <a:prstGeom prst="rect">
                  <a:avLst/>
                </a:prstGeom>
              </p:spPr>
              <p:txBody>
                <a:bodyPr lIns="32001" tIns="32001" rIns="32001" bIns="32001" rtlCol="0" anchor="ctr"/>
                <a:lstStyle/>
                <a:p>
                  <a:pPr algn="ctr" defTabSz="575981">
                    <a:lnSpc>
                      <a:spcPts val="1676"/>
                    </a:lnSpc>
                    <a:defRPr/>
                  </a:pPr>
                  <a:endParaRPr sz="1134" kern="0">
                    <a:solidFill>
                      <a:prstClr val="black"/>
                    </a:solidFill>
                    <a:latin typeface="Arial" panose="020B0604020202020204" pitchFamily="34" charset="0"/>
                    <a:cs typeface="Arial" panose="020B0604020202020204" pitchFamily="34" charset="0"/>
                    <a:sym typeface="Arial"/>
                  </a:endParaRPr>
                </a:p>
              </p:txBody>
            </p:sp>
          </p:grpSp>
          <p:grpSp>
            <p:nvGrpSpPr>
              <p:cNvPr id="22" name="Group 21">
                <a:extLst>
                  <a:ext uri="{FF2B5EF4-FFF2-40B4-BE49-F238E27FC236}">
                    <a16:creationId xmlns:a16="http://schemas.microsoft.com/office/drawing/2014/main" id="{13E35C7D-597F-130D-D452-08861D0A5ABC}"/>
                  </a:ext>
                </a:extLst>
              </p:cNvPr>
              <p:cNvGrpSpPr/>
              <p:nvPr/>
            </p:nvGrpSpPr>
            <p:grpSpPr>
              <a:xfrm>
                <a:off x="1097128" y="3340014"/>
                <a:ext cx="6103136" cy="1325417"/>
                <a:chOff x="1095253" y="3377236"/>
                <a:chExt cx="6103136" cy="1325417"/>
              </a:xfrm>
            </p:grpSpPr>
            <p:sp>
              <p:nvSpPr>
                <p:cNvPr id="23" name="Freeform 10">
                  <a:extLst>
                    <a:ext uri="{FF2B5EF4-FFF2-40B4-BE49-F238E27FC236}">
                      <a16:creationId xmlns:a16="http://schemas.microsoft.com/office/drawing/2014/main" id="{96329F04-BE03-5EC6-96DC-5D8D3C365F7D}"/>
                    </a:ext>
                  </a:extLst>
                </p:cNvPr>
                <p:cNvSpPr/>
                <p:nvPr/>
              </p:nvSpPr>
              <p:spPr>
                <a:xfrm>
                  <a:off x="1233452" y="3377236"/>
                  <a:ext cx="5737737" cy="1325417"/>
                </a:xfrm>
                <a:custGeom>
                  <a:avLst/>
                  <a:gdLst/>
                  <a:ahLst/>
                  <a:cxnLst/>
                  <a:rect l="l" t="t" r="r" b="b"/>
                  <a:pathLst>
                    <a:path w="1329860" h="335393">
                      <a:moveTo>
                        <a:pt x="78196" y="0"/>
                      </a:moveTo>
                      <a:lnTo>
                        <a:pt x="1251664" y="0"/>
                      </a:lnTo>
                      <a:cubicBezTo>
                        <a:pt x="1294851" y="0"/>
                        <a:pt x="1329860" y="35010"/>
                        <a:pt x="1329860" y="78196"/>
                      </a:cubicBezTo>
                      <a:lnTo>
                        <a:pt x="1329860" y="257196"/>
                      </a:lnTo>
                      <a:cubicBezTo>
                        <a:pt x="1329860" y="277935"/>
                        <a:pt x="1321622" y="297825"/>
                        <a:pt x="1306957" y="312489"/>
                      </a:cubicBezTo>
                      <a:cubicBezTo>
                        <a:pt x="1292292" y="327154"/>
                        <a:pt x="1272403" y="335393"/>
                        <a:pt x="1251664" y="335393"/>
                      </a:cubicBezTo>
                      <a:lnTo>
                        <a:pt x="78196" y="335393"/>
                      </a:lnTo>
                      <a:cubicBezTo>
                        <a:pt x="57457" y="335393"/>
                        <a:pt x="37568" y="327154"/>
                        <a:pt x="22903" y="312489"/>
                      </a:cubicBezTo>
                      <a:cubicBezTo>
                        <a:pt x="8239" y="297825"/>
                        <a:pt x="0" y="277935"/>
                        <a:pt x="0" y="257196"/>
                      </a:cubicBezTo>
                      <a:lnTo>
                        <a:pt x="0" y="78196"/>
                      </a:lnTo>
                      <a:cubicBezTo>
                        <a:pt x="0" y="57457"/>
                        <a:pt x="8239" y="37568"/>
                        <a:pt x="22903" y="22903"/>
                      </a:cubicBezTo>
                      <a:cubicBezTo>
                        <a:pt x="37568" y="8239"/>
                        <a:pt x="57457" y="0"/>
                        <a:pt x="78196" y="0"/>
                      </a:cubicBezTo>
                      <a:close/>
                    </a:path>
                  </a:pathLst>
                </a:custGeom>
                <a:solidFill>
                  <a:sysClr val="window" lastClr="FFFFFF"/>
                </a:solidFill>
              </p:spPr>
              <p:txBody>
                <a:bodyPr/>
                <a:lstStyle/>
                <a:p>
                  <a:pPr defTabSz="575981">
                    <a:defRPr/>
                  </a:pPr>
                  <a:endParaRPr lang="en-US" sz="1134" kern="0">
                    <a:solidFill>
                      <a:prstClr val="black"/>
                    </a:solidFill>
                    <a:latin typeface="Arial" panose="020B0604020202020204" pitchFamily="34" charset="0"/>
                    <a:cs typeface="Arial" panose="020B0604020202020204" pitchFamily="34" charset="0"/>
                    <a:sym typeface="Arial"/>
                  </a:endParaRPr>
                </a:p>
              </p:txBody>
            </p:sp>
            <p:sp>
              <p:nvSpPr>
                <p:cNvPr id="24" name="TextBox 23">
                  <a:extLst>
                    <a:ext uri="{FF2B5EF4-FFF2-40B4-BE49-F238E27FC236}">
                      <a16:creationId xmlns:a16="http://schemas.microsoft.com/office/drawing/2014/main" id="{B7ED1686-16D4-1152-EA40-BA5DD02A3BBA}"/>
                    </a:ext>
                  </a:extLst>
                </p:cNvPr>
                <p:cNvSpPr txBox="1"/>
                <p:nvPr/>
              </p:nvSpPr>
              <p:spPr>
                <a:xfrm>
                  <a:off x="1095253" y="3655224"/>
                  <a:ext cx="6103136" cy="732873"/>
                </a:xfrm>
                <a:prstGeom prst="rect">
                  <a:avLst/>
                </a:prstGeom>
                <a:noFill/>
              </p:spPr>
              <p:txBody>
                <a:bodyPr wrap="square" rtlCol="0">
                  <a:spAutoFit/>
                </a:bodyPr>
                <a:lstStyle/>
                <a:p>
                  <a:pPr algn="ctr" defTabSz="575981">
                    <a:defRPr/>
                  </a:pPr>
                  <a:r>
                    <a:rPr lang="en-US" sz="2400" b="1" kern="0" dirty="0" err="1">
                      <a:solidFill>
                        <a:sysClr val="windowText" lastClr="000000"/>
                      </a:solidFill>
                      <a:latin typeface="+mn-lt"/>
                      <a:cs typeface="Arial" panose="020B0604020202020204" pitchFamily="34" charset="0"/>
                      <a:sym typeface="Arial"/>
                    </a:rPr>
                    <a:t>Hoạt</a:t>
                  </a:r>
                  <a:r>
                    <a:rPr lang="en-US" sz="2400" b="1" kern="0" dirty="0">
                      <a:solidFill>
                        <a:sysClr val="windowText" lastClr="000000"/>
                      </a:solidFill>
                      <a:latin typeface="+mn-lt"/>
                      <a:cs typeface="Arial" panose="020B0604020202020204" pitchFamily="34" charset="0"/>
                      <a:sym typeface="Arial"/>
                    </a:rPr>
                    <a:t> </a:t>
                  </a:r>
                  <a:r>
                    <a:rPr lang="en-US" sz="2400" b="1" kern="0" dirty="0" err="1">
                      <a:solidFill>
                        <a:sysClr val="windowText" lastClr="000000"/>
                      </a:solidFill>
                      <a:latin typeface="+mn-lt"/>
                      <a:cs typeface="Arial" panose="020B0604020202020204" pitchFamily="34" charset="0"/>
                      <a:sym typeface="Arial"/>
                    </a:rPr>
                    <a:t>động</a:t>
                  </a:r>
                  <a:r>
                    <a:rPr lang="en-US" sz="2400" b="1" kern="0" dirty="0">
                      <a:solidFill>
                        <a:sysClr val="windowText" lastClr="000000"/>
                      </a:solidFill>
                      <a:latin typeface="+mn-lt"/>
                      <a:cs typeface="Arial" panose="020B0604020202020204" pitchFamily="34" charset="0"/>
                      <a:sym typeface="Arial"/>
                    </a:rPr>
                    <a:t> </a:t>
                  </a:r>
                  <a:r>
                    <a:rPr lang="en-US" sz="2400" b="1" kern="0" dirty="0" err="1">
                      <a:solidFill>
                        <a:sysClr val="windowText" lastClr="000000"/>
                      </a:solidFill>
                      <a:latin typeface="+mn-lt"/>
                      <a:cs typeface="Arial" panose="020B0604020202020204" pitchFamily="34" charset="0"/>
                      <a:sym typeface="Arial"/>
                    </a:rPr>
                    <a:t>nhóm</a:t>
                  </a:r>
                  <a:endParaRPr lang="en-US" sz="2400" b="1" kern="0" dirty="0">
                    <a:solidFill>
                      <a:sysClr val="windowText" lastClr="000000"/>
                    </a:solidFill>
                    <a:latin typeface="+mn-lt"/>
                    <a:cs typeface="Arial" panose="020B0604020202020204" pitchFamily="34" charset="0"/>
                    <a:sym typeface="Arial"/>
                  </a:endParaRPr>
                </a:p>
              </p:txBody>
            </p:sp>
          </p:grpSp>
        </p:grpSp>
        <p:pic>
          <p:nvPicPr>
            <p:cNvPr id="20" name="Picture 19" descr="A page of a text&#10;&#10;Description automatically generated">
              <a:extLst>
                <a:ext uri="{FF2B5EF4-FFF2-40B4-BE49-F238E27FC236}">
                  <a16:creationId xmlns:a16="http://schemas.microsoft.com/office/drawing/2014/main" id="{B41C5261-2B3C-1CC1-85AF-B4C0A93BB2B1}"/>
                </a:ext>
              </a:extLst>
            </p:cNvPr>
            <p:cNvPicPr>
              <a:picLocks noChangeAspect="1"/>
            </p:cNvPicPr>
            <p:nvPr/>
          </p:nvPicPr>
          <p:blipFill rotWithShape="1">
            <a:blip r:embed="rId3">
              <a:extLst>
                <a:ext uri="{28A0092B-C50C-407E-A947-70E740481C1C}">
                  <a14:useLocalDpi xmlns:a14="http://schemas.microsoft.com/office/drawing/2010/main" val="0"/>
                </a:ext>
              </a:extLst>
            </a:blip>
            <a:srcRect l="11211" t="19172" r="42622" b="55643"/>
            <a:stretch/>
          </p:blipFill>
          <p:spPr>
            <a:xfrm>
              <a:off x="1177569" y="5277735"/>
              <a:ext cx="5648733" cy="390171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sp>
        <p:nvSpPr>
          <p:cNvPr id="27" name="TextBox 26">
            <a:extLst>
              <a:ext uri="{FF2B5EF4-FFF2-40B4-BE49-F238E27FC236}">
                <a16:creationId xmlns:a16="http://schemas.microsoft.com/office/drawing/2014/main" id="{C9321936-0CA8-3194-8E57-CF902A4E67AF}"/>
              </a:ext>
            </a:extLst>
          </p:cNvPr>
          <p:cNvSpPr txBox="1"/>
          <p:nvPr/>
        </p:nvSpPr>
        <p:spPr>
          <a:xfrm>
            <a:off x="3045823" y="1657379"/>
            <a:ext cx="6100354" cy="461665"/>
          </a:xfrm>
          <a:prstGeom prst="rect">
            <a:avLst/>
          </a:prstGeom>
          <a:noFill/>
        </p:spPr>
        <p:txBody>
          <a:bodyPr wrap="square">
            <a:spAutoFit/>
          </a:bodyPr>
          <a:lstStyle/>
          <a:p>
            <a:pPr algn="ctr" defTabSz="1151961">
              <a:defRPr/>
            </a:pPr>
            <a:r>
              <a:rPr lang="en-US" sz="2400" b="1" kern="0" dirty="0" err="1">
                <a:solidFill>
                  <a:srgbClr val="C00000"/>
                </a:solidFill>
                <a:latin typeface="+mn-lt"/>
                <a:cs typeface="Arial" panose="020B0604020202020204" pitchFamily="34" charset="0"/>
                <a:sym typeface="Arial"/>
              </a:rPr>
              <a:t>Nhiệm</a:t>
            </a:r>
            <a:r>
              <a:rPr lang="en-US" sz="2400" b="1" kern="0" dirty="0">
                <a:solidFill>
                  <a:srgbClr val="C00000"/>
                </a:solidFill>
                <a:latin typeface="+mn-lt"/>
                <a:cs typeface="Arial" panose="020B0604020202020204" pitchFamily="34" charset="0"/>
                <a:sym typeface="Arial"/>
              </a:rPr>
              <a:t> </a:t>
            </a:r>
            <a:r>
              <a:rPr lang="en-US" sz="2400" b="1" kern="0" dirty="0" err="1">
                <a:solidFill>
                  <a:srgbClr val="C00000"/>
                </a:solidFill>
                <a:latin typeface="+mn-lt"/>
                <a:cs typeface="Arial" panose="020B0604020202020204" pitchFamily="34" charset="0"/>
                <a:sym typeface="Arial"/>
              </a:rPr>
              <a:t>vụ</a:t>
            </a:r>
            <a:r>
              <a:rPr lang="en-US" sz="2400" b="1" kern="0" dirty="0">
                <a:solidFill>
                  <a:srgbClr val="C00000"/>
                </a:solidFill>
                <a:latin typeface="+mn-lt"/>
                <a:cs typeface="Arial" panose="020B0604020202020204" pitchFamily="34" charset="0"/>
                <a:sym typeface="Arial"/>
              </a:rPr>
              <a:t> 1: Trao </a:t>
            </a:r>
            <a:r>
              <a:rPr lang="en-US" sz="2400" b="1" kern="0" dirty="0" err="1">
                <a:solidFill>
                  <a:srgbClr val="C00000"/>
                </a:solidFill>
                <a:latin typeface="+mn-lt"/>
                <a:cs typeface="Arial" panose="020B0604020202020204" pitchFamily="34" charset="0"/>
                <a:sym typeface="Arial"/>
              </a:rPr>
              <a:t>đổi</a:t>
            </a:r>
            <a:r>
              <a:rPr lang="en-US" sz="2400" b="1" kern="0" dirty="0">
                <a:solidFill>
                  <a:srgbClr val="C00000"/>
                </a:solidFill>
                <a:latin typeface="+mn-lt"/>
                <a:cs typeface="Arial" panose="020B0604020202020204" pitchFamily="34" charset="0"/>
                <a:sym typeface="Arial"/>
              </a:rPr>
              <a:t> </a:t>
            </a:r>
            <a:r>
              <a:rPr lang="en-US" sz="2400" b="1" kern="0" dirty="0" err="1">
                <a:solidFill>
                  <a:srgbClr val="C00000"/>
                </a:solidFill>
                <a:latin typeface="+mn-lt"/>
                <a:cs typeface="Arial" panose="020B0604020202020204" pitchFamily="34" charset="0"/>
                <a:sym typeface="Arial"/>
              </a:rPr>
              <a:t>trong</a:t>
            </a:r>
            <a:r>
              <a:rPr lang="en-US" sz="2400" b="1" kern="0" dirty="0">
                <a:solidFill>
                  <a:srgbClr val="C00000"/>
                </a:solidFill>
                <a:latin typeface="+mn-lt"/>
                <a:cs typeface="Arial" panose="020B0604020202020204" pitchFamily="34" charset="0"/>
                <a:sym typeface="Arial"/>
              </a:rPr>
              <a:t> </a:t>
            </a:r>
            <a:r>
              <a:rPr lang="en-US" sz="2400" b="1" kern="0" dirty="0" err="1">
                <a:solidFill>
                  <a:srgbClr val="C00000"/>
                </a:solidFill>
                <a:latin typeface="+mn-lt"/>
                <a:cs typeface="Arial" panose="020B0604020202020204" pitchFamily="34" charset="0"/>
                <a:sym typeface="Arial"/>
              </a:rPr>
              <a:t>nhóm</a:t>
            </a:r>
            <a:endParaRPr lang="en-US" sz="2400" kern="0" dirty="0">
              <a:solidFill>
                <a:srgbClr val="C00000"/>
              </a:solidFill>
              <a:latin typeface="+mn-lt"/>
              <a:cs typeface="Arial" panose="020B0604020202020204" pitchFamily="34" charset="0"/>
              <a:sym typeface="Arial"/>
            </a:endParaRPr>
          </a:p>
        </p:txBody>
      </p:sp>
    </p:spTree>
    <p:extLst>
      <p:ext uri="{BB962C8B-B14F-4D97-AF65-F5344CB8AC3E}">
        <p14:creationId xmlns:p14="http://schemas.microsoft.com/office/powerpoint/2010/main" val="25747187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randombar(horizontal)">
                                      <p:cBhvr>
                                        <p:cTn id="7" dur="500"/>
                                        <p:tgtEl>
                                          <p:spTgt spid="17"/>
                                        </p:tgtEl>
                                      </p:cBhvr>
                                    </p:animEffect>
                                  </p:childTnLst>
                                </p:cTn>
                              </p:par>
                              <p:par>
                                <p:cTn id="8" presetID="14" presetClass="entr" presetSubtype="10" fill="hold"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randombar(horizontal)">
                                      <p:cBhvr>
                                        <p:cTn id="10"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A38424D2-084B-FA0E-F565-7114E62E9D8D}"/>
            </a:ext>
          </a:extLst>
        </p:cNvPr>
        <p:cNvGrpSpPr/>
        <p:nvPr/>
      </p:nvGrpSpPr>
      <p:grpSpPr>
        <a:xfrm>
          <a:off x="0" y="0"/>
          <a:ext cx="0" cy="0"/>
          <a:chOff x="0" y="0"/>
          <a:chExt cx="0" cy="0"/>
        </a:xfrm>
      </p:grpSpPr>
      <p:grpSp>
        <p:nvGrpSpPr>
          <p:cNvPr id="15" name="Group 14">
            <a:extLst>
              <a:ext uri="{FF2B5EF4-FFF2-40B4-BE49-F238E27FC236}">
                <a16:creationId xmlns:a16="http://schemas.microsoft.com/office/drawing/2014/main" id="{AB87EFE6-1E6C-6690-F6C4-E7345CD0F893}"/>
              </a:ext>
            </a:extLst>
          </p:cNvPr>
          <p:cNvGrpSpPr/>
          <p:nvPr/>
        </p:nvGrpSpPr>
        <p:grpSpPr>
          <a:xfrm>
            <a:off x="1225943" y="2560248"/>
            <a:ext cx="5697118" cy="3542578"/>
            <a:chOff x="995977" y="1101350"/>
            <a:chExt cx="4521965" cy="2811845"/>
          </a:xfrm>
        </p:grpSpPr>
        <p:grpSp>
          <p:nvGrpSpPr>
            <p:cNvPr id="18" name="Group 17">
              <a:extLst>
                <a:ext uri="{FF2B5EF4-FFF2-40B4-BE49-F238E27FC236}">
                  <a16:creationId xmlns:a16="http://schemas.microsoft.com/office/drawing/2014/main" id="{A469205D-74D3-68F7-6FA4-BD4AC7D4BF1E}"/>
                </a:ext>
              </a:extLst>
            </p:cNvPr>
            <p:cNvGrpSpPr/>
            <p:nvPr/>
          </p:nvGrpSpPr>
          <p:grpSpPr>
            <a:xfrm>
              <a:off x="995977" y="1366932"/>
              <a:ext cx="4521965" cy="2546263"/>
              <a:chOff x="773137" y="1722473"/>
              <a:chExt cx="4521965" cy="2546264"/>
            </a:xfrm>
          </p:grpSpPr>
          <p:sp>
            <p:nvSpPr>
              <p:cNvPr id="20" name="Folded Corner 22">
                <a:extLst>
                  <a:ext uri="{FF2B5EF4-FFF2-40B4-BE49-F238E27FC236}">
                    <a16:creationId xmlns:a16="http://schemas.microsoft.com/office/drawing/2014/main" id="{813B4DA6-8B41-B190-5C0D-21B5C2F5BC3D}"/>
                  </a:ext>
                </a:extLst>
              </p:cNvPr>
              <p:cNvSpPr/>
              <p:nvPr/>
            </p:nvSpPr>
            <p:spPr>
              <a:xfrm>
                <a:off x="773137" y="1722473"/>
                <a:ext cx="4521965" cy="2546264"/>
              </a:xfrm>
              <a:prstGeom prst="foldedCorner">
                <a:avLst/>
              </a:prstGeom>
              <a:solidFill>
                <a:schemeClr val="accent2">
                  <a:lumMod val="40000"/>
                  <a:lumOff val="60000"/>
                </a:schemeClr>
              </a:solidFill>
              <a:ln w="12700" cap="flat" cmpd="sng" algn="ctr">
                <a:solidFill>
                  <a:schemeClr val="accent3">
                    <a:lumMod val="50000"/>
                  </a:schemeClr>
                </a:solidFill>
                <a:prstDash val="solid"/>
              </a:ln>
              <a:effectLst/>
            </p:spPr>
            <p:txBody>
              <a:bodyPr rtlCol="0" anchor="ctr"/>
              <a:lstStyle/>
              <a:p>
                <a:pPr algn="ctr" defTabSz="1151961">
                  <a:defRPr/>
                </a:pPr>
                <a:endParaRPr lang="en-US" sz="2400" kern="0">
                  <a:solidFill>
                    <a:srgbClr val="F8C865"/>
                  </a:solidFill>
                  <a:latin typeface="+mn-lt"/>
                  <a:cs typeface="Arial"/>
                  <a:sym typeface="Arial"/>
                </a:endParaRPr>
              </a:p>
            </p:txBody>
          </p:sp>
          <p:sp>
            <p:nvSpPr>
              <p:cNvPr id="21" name="TextBox 20">
                <a:extLst>
                  <a:ext uri="{FF2B5EF4-FFF2-40B4-BE49-F238E27FC236}">
                    <a16:creationId xmlns:a16="http://schemas.microsoft.com/office/drawing/2014/main" id="{B3D0096D-6F59-3052-1BD2-05EB37087DCB}"/>
                  </a:ext>
                </a:extLst>
              </p:cNvPr>
              <p:cNvSpPr txBox="1"/>
              <p:nvPr/>
            </p:nvSpPr>
            <p:spPr>
              <a:xfrm>
                <a:off x="1060016" y="2083330"/>
                <a:ext cx="3976379" cy="1769889"/>
              </a:xfrm>
              <a:prstGeom prst="rect">
                <a:avLst/>
              </a:prstGeom>
              <a:noFill/>
            </p:spPr>
            <p:txBody>
              <a:bodyPr wrap="square" rtlCol="0">
                <a:spAutoFit/>
              </a:bodyPr>
              <a:lstStyle/>
              <a:p>
                <a:pPr algn="just" defTabSz="1151961">
                  <a:lnSpc>
                    <a:spcPct val="150000"/>
                  </a:lnSpc>
                  <a:defRPr/>
                </a:pPr>
                <a:r>
                  <a:rPr lang="vi-VN" sz="2400" kern="0" dirty="0">
                    <a:latin typeface="+mn-lt"/>
                    <a:cs typeface="Arial"/>
                    <a:sym typeface="Arial"/>
                  </a:rPr>
                  <a:t>Các em lần lượt </a:t>
                </a:r>
                <a:r>
                  <a:rPr lang="en-US" sz="2400" kern="0" dirty="0" err="1">
                    <a:latin typeface="+mn-lt"/>
                    <a:cs typeface="Arial"/>
                    <a:sym typeface="Arial"/>
                  </a:rPr>
                  <a:t>giới</a:t>
                </a:r>
                <a:r>
                  <a:rPr lang="en-US" sz="2400" kern="0" dirty="0">
                    <a:latin typeface="+mn-lt"/>
                    <a:cs typeface="Arial"/>
                    <a:sym typeface="Arial"/>
                  </a:rPr>
                  <a:t> </a:t>
                </a:r>
                <a:r>
                  <a:rPr lang="en-US" sz="2400" kern="0" dirty="0" err="1">
                    <a:latin typeface="+mn-lt"/>
                    <a:cs typeface="Arial"/>
                    <a:sym typeface="Arial"/>
                  </a:rPr>
                  <a:t>thiệu</a:t>
                </a:r>
                <a:r>
                  <a:rPr lang="vi-VN" sz="2400" kern="0" dirty="0">
                    <a:latin typeface="+mn-lt"/>
                    <a:cs typeface="Arial"/>
                    <a:sym typeface="Arial"/>
                  </a:rPr>
                  <a:t> trước lớ</a:t>
                </a:r>
                <a:r>
                  <a:rPr lang="en-US" sz="2400" kern="0" dirty="0">
                    <a:latin typeface="+mn-lt"/>
                    <a:cs typeface="Arial"/>
                    <a:sym typeface="Arial"/>
                  </a:rPr>
                  <a:t>p, </a:t>
                </a:r>
                <a:r>
                  <a:rPr lang="en-US" sz="2400" kern="0" dirty="0" err="1">
                    <a:latin typeface="+mn-lt"/>
                    <a:cs typeface="Arial"/>
                    <a:sym typeface="Arial"/>
                  </a:rPr>
                  <a:t>những</a:t>
                </a:r>
                <a:r>
                  <a:rPr lang="en-US" sz="2400" kern="0" dirty="0">
                    <a:latin typeface="+mn-lt"/>
                    <a:cs typeface="Arial"/>
                    <a:sym typeface="Arial"/>
                  </a:rPr>
                  <a:t> </a:t>
                </a:r>
                <a:r>
                  <a:rPr lang="en-US" sz="2400" kern="0" dirty="0" err="1">
                    <a:latin typeface="+mn-lt"/>
                    <a:cs typeface="Arial"/>
                    <a:sym typeface="Arial"/>
                  </a:rPr>
                  <a:t>bạn</a:t>
                </a:r>
                <a:r>
                  <a:rPr lang="en-US" sz="2400" kern="0" dirty="0">
                    <a:latin typeface="+mn-lt"/>
                    <a:cs typeface="Arial"/>
                    <a:sym typeface="Arial"/>
                  </a:rPr>
                  <a:t> </a:t>
                </a:r>
                <a:r>
                  <a:rPr lang="en-US" sz="2400" kern="0" dirty="0" err="1">
                    <a:latin typeface="+mn-lt"/>
                    <a:cs typeface="Arial"/>
                    <a:sym typeface="Arial"/>
                  </a:rPr>
                  <a:t>còn</a:t>
                </a:r>
                <a:r>
                  <a:rPr lang="en-US" sz="2400" kern="0" dirty="0">
                    <a:latin typeface="+mn-lt"/>
                    <a:cs typeface="Arial"/>
                    <a:sym typeface="Arial"/>
                  </a:rPr>
                  <a:t> </a:t>
                </a:r>
                <a:r>
                  <a:rPr lang="en-US" sz="2400" kern="0" dirty="0" err="1">
                    <a:latin typeface="+mn-lt"/>
                    <a:cs typeface="Arial"/>
                    <a:sym typeface="Arial"/>
                  </a:rPr>
                  <a:t>lại</a:t>
                </a:r>
                <a:r>
                  <a:rPr lang="vi-VN" sz="2400" kern="0" dirty="0">
                    <a:latin typeface="+mn-lt"/>
                    <a:cs typeface="Arial"/>
                    <a:sym typeface="Arial"/>
                  </a:rPr>
                  <a:t> trong lớp đặt câu hỏi nếu có chi tiết chưa rõ </a:t>
                </a:r>
                <a:r>
                  <a:rPr lang="en-US" sz="2400" kern="0" dirty="0" err="1">
                    <a:latin typeface="+mn-lt"/>
                    <a:cs typeface="Arial"/>
                    <a:sym typeface="Arial"/>
                  </a:rPr>
                  <a:t>và</a:t>
                </a:r>
                <a:r>
                  <a:rPr lang="en-US" sz="2400" kern="0" dirty="0">
                    <a:latin typeface="+mn-lt"/>
                    <a:cs typeface="Arial"/>
                    <a:sym typeface="Arial"/>
                  </a:rPr>
                  <a:t> </a:t>
                </a:r>
                <a:r>
                  <a:rPr lang="en-US" sz="2400" kern="0" dirty="0" err="1">
                    <a:latin typeface="+mn-lt"/>
                    <a:cs typeface="Arial"/>
                    <a:sym typeface="Arial"/>
                  </a:rPr>
                  <a:t>cùng</a:t>
                </a:r>
                <a:r>
                  <a:rPr lang="en-US" sz="2400" kern="0" dirty="0">
                    <a:latin typeface="+mn-lt"/>
                    <a:cs typeface="Arial"/>
                    <a:sym typeface="Arial"/>
                  </a:rPr>
                  <a:t> </a:t>
                </a:r>
                <a:r>
                  <a:rPr lang="en-US" sz="2400" kern="0" dirty="0" err="1">
                    <a:latin typeface="+mn-lt"/>
                    <a:cs typeface="Arial"/>
                    <a:sym typeface="Arial"/>
                  </a:rPr>
                  <a:t>trao</a:t>
                </a:r>
                <a:r>
                  <a:rPr lang="en-US" sz="2400" kern="0" dirty="0">
                    <a:latin typeface="+mn-lt"/>
                    <a:cs typeface="Arial"/>
                    <a:sym typeface="Arial"/>
                  </a:rPr>
                  <a:t> </a:t>
                </a:r>
                <a:r>
                  <a:rPr lang="en-US" sz="2400" kern="0" dirty="0" err="1">
                    <a:latin typeface="+mn-lt"/>
                    <a:cs typeface="Arial"/>
                    <a:sym typeface="Arial"/>
                  </a:rPr>
                  <a:t>đổi</a:t>
                </a:r>
                <a:r>
                  <a:rPr lang="en-US" sz="2400" kern="0" dirty="0">
                    <a:latin typeface="+mn-lt"/>
                    <a:cs typeface="Arial"/>
                    <a:sym typeface="Arial"/>
                  </a:rPr>
                  <a:t> </a:t>
                </a:r>
                <a:r>
                  <a:rPr lang="en-US" sz="2400" kern="0" dirty="0" err="1">
                    <a:latin typeface="+mn-lt"/>
                    <a:cs typeface="Arial"/>
                    <a:sym typeface="Arial"/>
                  </a:rPr>
                  <a:t>với</a:t>
                </a:r>
                <a:r>
                  <a:rPr lang="en-US" sz="2400" kern="0" dirty="0">
                    <a:latin typeface="+mn-lt"/>
                    <a:cs typeface="Arial"/>
                    <a:sym typeface="Arial"/>
                  </a:rPr>
                  <a:t> </a:t>
                </a:r>
                <a:r>
                  <a:rPr lang="en-US" sz="2400" kern="0" dirty="0" err="1">
                    <a:latin typeface="+mn-lt"/>
                    <a:cs typeface="Arial"/>
                    <a:sym typeface="Arial"/>
                  </a:rPr>
                  <a:t>nhau</a:t>
                </a:r>
                <a:r>
                  <a:rPr lang="en-US" sz="2400" kern="0" dirty="0">
                    <a:latin typeface="+mn-lt"/>
                    <a:cs typeface="Arial"/>
                    <a:sym typeface="Arial"/>
                  </a:rPr>
                  <a:t>.</a:t>
                </a:r>
                <a:endParaRPr lang="vi-VN" sz="2400" kern="0" dirty="0">
                  <a:latin typeface="+mn-lt"/>
                  <a:cs typeface="Arial"/>
                  <a:sym typeface="Arial"/>
                </a:endParaRPr>
              </a:p>
            </p:txBody>
          </p:sp>
        </p:grpSp>
        <p:pic>
          <p:nvPicPr>
            <p:cNvPr id="17" name="Picture 16">
              <a:extLst>
                <a:ext uri="{FF2B5EF4-FFF2-40B4-BE49-F238E27FC236}">
                  <a16:creationId xmlns:a16="http://schemas.microsoft.com/office/drawing/2014/main" id="{5A08C051-5A53-16F3-85F9-A2435742D3D5}"/>
                </a:ext>
              </a:extLst>
            </p:cNvPr>
            <p:cNvPicPr>
              <a:picLocks noChangeAspect="1"/>
            </p:cNvPicPr>
            <p:nvPr/>
          </p:nvPicPr>
          <p:blipFill>
            <a:blip r:embed="rId3"/>
            <a:stretch>
              <a:fillRect/>
            </a:stretch>
          </p:blipFill>
          <p:spPr>
            <a:xfrm rot="21080147">
              <a:off x="3071657" y="1101350"/>
              <a:ext cx="398777" cy="398777"/>
            </a:xfrm>
            <a:prstGeom prst="rect">
              <a:avLst/>
            </a:prstGeom>
          </p:spPr>
        </p:pic>
      </p:grpSp>
      <p:sp>
        <p:nvSpPr>
          <p:cNvPr id="24" name="TextBox 23">
            <a:extLst>
              <a:ext uri="{FF2B5EF4-FFF2-40B4-BE49-F238E27FC236}">
                <a16:creationId xmlns:a16="http://schemas.microsoft.com/office/drawing/2014/main" id="{BF858ED4-2EF7-D2F7-EAD8-8F783D268E0E}"/>
              </a:ext>
            </a:extLst>
          </p:cNvPr>
          <p:cNvSpPr txBox="1"/>
          <p:nvPr/>
        </p:nvSpPr>
        <p:spPr>
          <a:xfrm>
            <a:off x="3045823" y="1668150"/>
            <a:ext cx="6100354" cy="461665"/>
          </a:xfrm>
          <a:prstGeom prst="rect">
            <a:avLst/>
          </a:prstGeom>
          <a:noFill/>
        </p:spPr>
        <p:txBody>
          <a:bodyPr wrap="square">
            <a:spAutoFit/>
          </a:bodyPr>
          <a:lstStyle/>
          <a:p>
            <a:pPr algn="ctr" defTabSz="1151961">
              <a:defRPr/>
            </a:pPr>
            <a:r>
              <a:rPr lang="vi-VN" sz="2400" b="1" kern="0" dirty="0">
                <a:solidFill>
                  <a:srgbClr val="C00000"/>
                </a:solidFill>
                <a:latin typeface="+mn-lt"/>
                <a:cs typeface="Arial" panose="020B0604020202020204" pitchFamily="34" charset="0"/>
                <a:sym typeface="Arial"/>
              </a:rPr>
              <a:t>Nhiệm vụ 2: Trao đổi trước lớp</a:t>
            </a:r>
            <a:endParaRPr lang="en-US" sz="2400" kern="0" dirty="0">
              <a:solidFill>
                <a:srgbClr val="C00000"/>
              </a:solidFill>
              <a:latin typeface="+mn-lt"/>
              <a:cs typeface="Arial" panose="020B0604020202020204" pitchFamily="34" charset="0"/>
              <a:sym typeface="Arial"/>
            </a:endParaRPr>
          </a:p>
        </p:txBody>
      </p:sp>
      <p:grpSp>
        <p:nvGrpSpPr>
          <p:cNvPr id="27" name="Group 26">
            <a:extLst>
              <a:ext uri="{FF2B5EF4-FFF2-40B4-BE49-F238E27FC236}">
                <a16:creationId xmlns:a16="http://schemas.microsoft.com/office/drawing/2014/main" id="{F455E4C7-8C98-9CC4-2202-23ED3B42EA98}"/>
              </a:ext>
            </a:extLst>
          </p:cNvPr>
          <p:cNvGrpSpPr/>
          <p:nvPr/>
        </p:nvGrpSpPr>
        <p:grpSpPr>
          <a:xfrm>
            <a:off x="7812318" y="2071032"/>
            <a:ext cx="3134356" cy="4174960"/>
            <a:chOff x="9928501" y="4107690"/>
            <a:chExt cx="1253713" cy="1669945"/>
          </a:xfrm>
        </p:grpSpPr>
        <p:sp>
          <p:nvSpPr>
            <p:cNvPr id="25" name="Freeform 17">
              <a:extLst>
                <a:ext uri="{FF2B5EF4-FFF2-40B4-BE49-F238E27FC236}">
                  <a16:creationId xmlns:a16="http://schemas.microsoft.com/office/drawing/2014/main" id="{450E0170-C07E-2BF8-426F-2A8546A3BE4E}"/>
                </a:ext>
              </a:extLst>
            </p:cNvPr>
            <p:cNvSpPr/>
            <p:nvPr/>
          </p:nvSpPr>
          <p:spPr>
            <a:xfrm>
              <a:off x="9928501" y="4303372"/>
              <a:ext cx="510178" cy="1474263"/>
            </a:xfrm>
            <a:custGeom>
              <a:avLst/>
              <a:gdLst/>
              <a:ahLst/>
              <a:cxnLst/>
              <a:rect l="l" t="t" r="r" b="b"/>
              <a:pathLst>
                <a:path w="510178" h="1474263">
                  <a:moveTo>
                    <a:pt x="0" y="0"/>
                  </a:moveTo>
                  <a:lnTo>
                    <a:pt x="510179" y="0"/>
                  </a:lnTo>
                  <a:lnTo>
                    <a:pt x="510179" y="1474263"/>
                  </a:lnTo>
                  <a:lnTo>
                    <a:pt x="0" y="1474263"/>
                  </a:lnTo>
                  <a:lnTo>
                    <a:pt x="0" y="0"/>
                  </a:lnTo>
                  <a:close/>
                </a:path>
              </a:pathLst>
            </a:custGeom>
            <a:blipFill>
              <a:blip r:embed="rId4">
                <a:extLst>
                  <a:ext uri="{96DAC541-7B7A-43D3-8B79-37D633B846F1}">
                    <asvg:svgBlip xmlns:asvg="http://schemas.microsoft.com/office/drawing/2016/SVG/main" r:embed="rId5"/>
                  </a:ext>
                </a:extLst>
              </a:blip>
              <a:stretch>
                <a:fillRect r="-118566"/>
              </a:stretch>
            </a:blipFill>
          </p:spPr>
        </p:sp>
        <p:sp>
          <p:nvSpPr>
            <p:cNvPr id="26" name="Freeform 18">
              <a:extLst>
                <a:ext uri="{FF2B5EF4-FFF2-40B4-BE49-F238E27FC236}">
                  <a16:creationId xmlns:a16="http://schemas.microsoft.com/office/drawing/2014/main" id="{99E567ED-09B1-66F2-387C-9D4B61F36167}"/>
                </a:ext>
              </a:extLst>
            </p:cNvPr>
            <p:cNvSpPr/>
            <p:nvPr/>
          </p:nvSpPr>
          <p:spPr>
            <a:xfrm>
              <a:off x="10542117" y="4107690"/>
              <a:ext cx="640097" cy="1620387"/>
            </a:xfrm>
            <a:custGeom>
              <a:avLst/>
              <a:gdLst/>
              <a:ahLst/>
              <a:cxnLst/>
              <a:rect l="l" t="t" r="r" b="b"/>
              <a:pathLst>
                <a:path w="640097" h="1620387">
                  <a:moveTo>
                    <a:pt x="0" y="0"/>
                  </a:moveTo>
                  <a:lnTo>
                    <a:pt x="640098" y="0"/>
                  </a:lnTo>
                  <a:lnTo>
                    <a:pt x="640098" y="1620386"/>
                  </a:lnTo>
                  <a:lnTo>
                    <a:pt x="0" y="1620386"/>
                  </a:lnTo>
                  <a:lnTo>
                    <a:pt x="0" y="0"/>
                  </a:lnTo>
                  <a:close/>
                </a:path>
              </a:pathLst>
            </a:custGeom>
            <a:blipFill>
              <a:blip r:embed="rId6">
                <a:extLst>
                  <a:ext uri="{96DAC541-7B7A-43D3-8B79-37D633B846F1}">
                    <asvg:svgBlip xmlns:asvg="http://schemas.microsoft.com/office/drawing/2016/SVG/main" r:embed="rId7"/>
                  </a:ext>
                </a:extLst>
              </a:blip>
              <a:stretch>
                <a:fillRect l="-91471"/>
              </a:stretch>
            </a:blipFill>
          </p:spPr>
        </p:sp>
      </p:grpSp>
    </p:spTree>
    <p:extLst>
      <p:ext uri="{BB962C8B-B14F-4D97-AF65-F5344CB8AC3E}">
        <p14:creationId xmlns:p14="http://schemas.microsoft.com/office/powerpoint/2010/main" val="20774020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9D6CEB7-13E4-CF8F-5311-5E2FA9CB671B}"/>
            </a:ext>
          </a:extLst>
        </p:cNvPr>
        <p:cNvGrpSpPr/>
        <p:nvPr/>
      </p:nvGrpSpPr>
      <p:grpSpPr>
        <a:xfrm>
          <a:off x="0" y="0"/>
          <a:ext cx="0" cy="0"/>
          <a:chOff x="0" y="0"/>
          <a:chExt cx="0" cy="0"/>
        </a:xfrm>
      </p:grpSpPr>
      <p:sp>
        <p:nvSpPr>
          <p:cNvPr id="4" name="Rounded Rectangle 34">
            <a:extLst>
              <a:ext uri="{FF2B5EF4-FFF2-40B4-BE49-F238E27FC236}">
                <a16:creationId xmlns:a16="http://schemas.microsoft.com/office/drawing/2014/main" id="{C855A7C2-AC5C-4BD4-0B89-26BBF4E0A777}"/>
              </a:ext>
            </a:extLst>
          </p:cNvPr>
          <p:cNvSpPr/>
          <p:nvPr/>
        </p:nvSpPr>
        <p:spPr>
          <a:xfrm>
            <a:off x="3903776" y="1544932"/>
            <a:ext cx="4384448" cy="835370"/>
          </a:xfrm>
          <a:prstGeom prst="roundRect">
            <a:avLst/>
          </a:prstGeom>
          <a:solidFill>
            <a:schemeClr val="accent4">
              <a:lumMod val="60000"/>
              <a:lumOff val="40000"/>
            </a:schemeClr>
          </a:solidFill>
          <a:ln w="38100" cap="flat" cmpd="sng" algn="ctr">
            <a:solidFill>
              <a:srgbClr val="FFFFFF"/>
            </a:solidFill>
            <a:prstDash val="solid"/>
          </a:ln>
          <a:effectLst>
            <a:outerShdw blurRad="40000" dist="20000" dir="5400000" rotWithShape="0">
              <a:srgbClr val="000000">
                <a:alpha val="38000"/>
              </a:srgbClr>
            </a:outerShdw>
          </a:effectLst>
        </p:spPr>
        <p:txBody>
          <a:bodyPr rtlCol="0" anchor="ctr"/>
          <a:lstStyle/>
          <a:p>
            <a:pPr algn="ctr" defTabSz="1151961">
              <a:defRPr/>
            </a:pPr>
            <a:r>
              <a:rPr lang="en-US" sz="2400" b="1" kern="0" dirty="0">
                <a:solidFill>
                  <a:schemeClr val="tx1"/>
                </a:solidFill>
                <a:latin typeface="+mn-lt"/>
                <a:cs typeface="Arial" panose="020B0604020202020204" pitchFamily="34" charset="0"/>
                <a:sym typeface="Arial"/>
              </a:rPr>
              <a:t>CÂU HỎI MỞ RỘNG</a:t>
            </a:r>
          </a:p>
        </p:txBody>
      </p:sp>
      <p:grpSp>
        <p:nvGrpSpPr>
          <p:cNvPr id="5" name="Group 4">
            <a:extLst>
              <a:ext uri="{FF2B5EF4-FFF2-40B4-BE49-F238E27FC236}">
                <a16:creationId xmlns:a16="http://schemas.microsoft.com/office/drawing/2014/main" id="{2A694CE2-0894-A862-D991-DB55E3E1DBAF}"/>
              </a:ext>
            </a:extLst>
          </p:cNvPr>
          <p:cNvGrpSpPr/>
          <p:nvPr/>
        </p:nvGrpSpPr>
        <p:grpSpPr>
          <a:xfrm>
            <a:off x="560055" y="2468224"/>
            <a:ext cx="10762382" cy="567847"/>
            <a:chOff x="936012" y="1869077"/>
            <a:chExt cx="8542410" cy="450717"/>
          </a:xfrm>
        </p:grpSpPr>
        <p:sp>
          <p:nvSpPr>
            <p:cNvPr id="6" name="TextBox 5">
              <a:extLst>
                <a:ext uri="{FF2B5EF4-FFF2-40B4-BE49-F238E27FC236}">
                  <a16:creationId xmlns:a16="http://schemas.microsoft.com/office/drawing/2014/main" id="{F6EF4955-96EA-ED2E-CAE6-9C4C0766F582}"/>
                </a:ext>
              </a:extLst>
            </p:cNvPr>
            <p:cNvSpPr txBox="1"/>
            <p:nvPr/>
          </p:nvSpPr>
          <p:spPr>
            <a:xfrm>
              <a:off x="936012" y="1869077"/>
              <a:ext cx="8542410" cy="450717"/>
            </a:xfrm>
            <a:prstGeom prst="rect">
              <a:avLst/>
            </a:prstGeom>
            <a:noFill/>
          </p:spPr>
          <p:txBody>
            <a:bodyPr wrap="square" rtlCol="0">
              <a:spAutoFit/>
            </a:bodyPr>
            <a:lstStyle/>
            <a:p>
              <a:pPr algn="just" defTabSz="1151961">
                <a:lnSpc>
                  <a:spcPct val="150000"/>
                </a:lnSpc>
                <a:defRPr/>
              </a:pPr>
              <a:r>
                <a:rPr lang="en-US" sz="2400" kern="0" dirty="0">
                  <a:solidFill>
                    <a:sysClr val="windowText" lastClr="000000"/>
                  </a:solidFill>
                  <a:latin typeface="+mn-lt"/>
                  <a:cs typeface="Arial" panose="020B0604020202020204" pitchFamily="34" charset="0"/>
                  <a:sym typeface="Arial"/>
                </a:rPr>
                <a:t>      </a:t>
              </a:r>
              <a:r>
                <a:rPr lang="en-US" sz="2400" kern="0" dirty="0" err="1">
                  <a:solidFill>
                    <a:sysClr val="windowText" lastClr="000000"/>
                  </a:solidFill>
                  <a:latin typeface="+mn-lt"/>
                  <a:cs typeface="Arial" panose="020B0604020202020204" pitchFamily="34" charset="0"/>
                  <a:sym typeface="Arial"/>
                </a:rPr>
                <a:t>Nêu</a:t>
              </a:r>
              <a:r>
                <a:rPr lang="en-US" sz="2400" kern="0" dirty="0">
                  <a:solidFill>
                    <a:sysClr val="windowText" lastClr="000000"/>
                  </a:solidFill>
                  <a:latin typeface="+mn-lt"/>
                  <a:cs typeface="Arial" panose="020B0604020202020204" pitchFamily="34" charset="0"/>
                  <a:sym typeface="Arial"/>
                </a:rPr>
                <a:t> </a:t>
              </a:r>
              <a:r>
                <a:rPr lang="en-US" sz="2400" kern="0" dirty="0" err="1">
                  <a:solidFill>
                    <a:sysClr val="windowText" lastClr="000000"/>
                  </a:solidFill>
                  <a:latin typeface="+mn-lt"/>
                  <a:cs typeface="Arial" panose="020B0604020202020204" pitchFamily="34" charset="0"/>
                  <a:sym typeface="Arial"/>
                </a:rPr>
                <a:t>cảm</a:t>
              </a:r>
              <a:r>
                <a:rPr lang="en-US" sz="2400" kern="0" dirty="0">
                  <a:solidFill>
                    <a:sysClr val="windowText" lastClr="000000"/>
                  </a:solidFill>
                  <a:latin typeface="+mn-lt"/>
                  <a:cs typeface="Arial" panose="020B0604020202020204" pitchFamily="34" charset="0"/>
                  <a:sym typeface="Arial"/>
                </a:rPr>
                <a:t> </a:t>
              </a:r>
              <a:r>
                <a:rPr lang="en-US" sz="2400" kern="0" dirty="0" err="1">
                  <a:solidFill>
                    <a:sysClr val="windowText" lastClr="000000"/>
                  </a:solidFill>
                  <a:latin typeface="+mn-lt"/>
                  <a:cs typeface="Arial" panose="020B0604020202020204" pitchFamily="34" charset="0"/>
                  <a:sym typeface="Arial"/>
                </a:rPr>
                <a:t>nhận</a:t>
              </a:r>
              <a:r>
                <a:rPr lang="en-US" sz="2400" kern="0" dirty="0">
                  <a:solidFill>
                    <a:sysClr val="windowText" lastClr="000000"/>
                  </a:solidFill>
                  <a:latin typeface="+mn-lt"/>
                  <a:cs typeface="Arial" panose="020B0604020202020204" pitchFamily="34" charset="0"/>
                  <a:sym typeface="Arial"/>
                </a:rPr>
                <a:t> </a:t>
              </a:r>
              <a:r>
                <a:rPr lang="en-US" sz="2400" kern="0" dirty="0" err="1">
                  <a:solidFill>
                    <a:sysClr val="windowText" lastClr="000000"/>
                  </a:solidFill>
                  <a:latin typeface="+mn-lt"/>
                  <a:cs typeface="Arial" panose="020B0604020202020204" pitchFamily="34" charset="0"/>
                  <a:sym typeface="Arial"/>
                </a:rPr>
                <a:t>của</a:t>
              </a:r>
              <a:r>
                <a:rPr lang="en-US" sz="2400" kern="0" dirty="0">
                  <a:solidFill>
                    <a:sysClr val="windowText" lastClr="000000"/>
                  </a:solidFill>
                  <a:latin typeface="+mn-lt"/>
                  <a:cs typeface="Arial" panose="020B0604020202020204" pitchFamily="34" charset="0"/>
                  <a:sym typeface="Arial"/>
                </a:rPr>
                <a:t> </a:t>
              </a:r>
              <a:r>
                <a:rPr lang="en-US" sz="2400" kern="0" dirty="0" err="1">
                  <a:solidFill>
                    <a:sysClr val="windowText" lastClr="000000"/>
                  </a:solidFill>
                  <a:latin typeface="+mn-lt"/>
                  <a:cs typeface="Arial" panose="020B0604020202020204" pitchFamily="34" charset="0"/>
                  <a:sym typeface="Arial"/>
                </a:rPr>
                <a:t>cá</a:t>
              </a:r>
              <a:r>
                <a:rPr lang="en-US" sz="2400" kern="0" dirty="0">
                  <a:solidFill>
                    <a:sysClr val="windowText" lastClr="000000"/>
                  </a:solidFill>
                  <a:latin typeface="+mn-lt"/>
                  <a:cs typeface="Arial" panose="020B0604020202020204" pitchFamily="34" charset="0"/>
                  <a:sym typeface="Arial"/>
                </a:rPr>
                <a:t> </a:t>
              </a:r>
              <a:r>
                <a:rPr lang="en-US" sz="2400" kern="0" dirty="0" err="1">
                  <a:solidFill>
                    <a:sysClr val="windowText" lastClr="000000"/>
                  </a:solidFill>
                  <a:latin typeface="+mn-lt"/>
                  <a:cs typeface="Arial" panose="020B0604020202020204" pitchFamily="34" charset="0"/>
                  <a:sym typeface="Arial"/>
                </a:rPr>
                <a:t>nhân</a:t>
              </a:r>
              <a:r>
                <a:rPr lang="en-US" sz="2400" kern="0" dirty="0">
                  <a:solidFill>
                    <a:sysClr val="windowText" lastClr="000000"/>
                  </a:solidFill>
                  <a:latin typeface="+mn-lt"/>
                  <a:cs typeface="Arial" panose="020B0604020202020204" pitchFamily="34" charset="0"/>
                  <a:sym typeface="Arial"/>
                </a:rPr>
                <a:t> </a:t>
              </a:r>
              <a:r>
                <a:rPr lang="en-US" sz="2400" kern="0" dirty="0" err="1">
                  <a:solidFill>
                    <a:sysClr val="windowText" lastClr="000000"/>
                  </a:solidFill>
                  <a:latin typeface="+mn-lt"/>
                  <a:cs typeface="Arial" panose="020B0604020202020204" pitchFamily="34" charset="0"/>
                  <a:sym typeface="Arial"/>
                </a:rPr>
                <a:t>em</a:t>
              </a:r>
              <a:r>
                <a:rPr lang="en-US" sz="2400" kern="0" dirty="0">
                  <a:solidFill>
                    <a:sysClr val="windowText" lastClr="000000"/>
                  </a:solidFill>
                  <a:latin typeface="+mn-lt"/>
                  <a:cs typeface="Arial" panose="020B0604020202020204" pitchFamily="34" charset="0"/>
                  <a:sym typeface="Arial"/>
                </a:rPr>
                <a:t> </a:t>
              </a:r>
              <a:r>
                <a:rPr lang="en-US" sz="2400" kern="0" dirty="0" err="1">
                  <a:solidFill>
                    <a:sysClr val="windowText" lastClr="000000"/>
                  </a:solidFill>
                  <a:latin typeface="+mn-lt"/>
                  <a:cs typeface="Arial" panose="020B0604020202020204" pitchFamily="34" charset="0"/>
                  <a:sym typeface="Arial"/>
                </a:rPr>
                <a:t>bằng</a:t>
              </a:r>
              <a:r>
                <a:rPr lang="en-US" sz="2400" kern="0" dirty="0">
                  <a:solidFill>
                    <a:sysClr val="windowText" lastClr="000000"/>
                  </a:solidFill>
                  <a:latin typeface="+mn-lt"/>
                  <a:cs typeface="Arial" panose="020B0604020202020204" pitchFamily="34" charset="0"/>
                  <a:sym typeface="Arial"/>
                </a:rPr>
                <a:t> </a:t>
              </a:r>
              <a:r>
                <a:rPr lang="en-US" sz="2400" kern="0" dirty="0" err="1">
                  <a:solidFill>
                    <a:sysClr val="windowText" lastClr="000000"/>
                  </a:solidFill>
                  <a:latin typeface="+mn-lt"/>
                  <a:cs typeface="Arial" panose="020B0604020202020204" pitchFamily="34" charset="0"/>
                  <a:sym typeface="Arial"/>
                </a:rPr>
                <a:t>cách</a:t>
              </a:r>
              <a:r>
                <a:rPr lang="en-US" sz="2400" kern="0" dirty="0">
                  <a:solidFill>
                    <a:sysClr val="windowText" lastClr="000000"/>
                  </a:solidFill>
                  <a:latin typeface="+mn-lt"/>
                  <a:cs typeface="Arial" panose="020B0604020202020204" pitchFamily="34" charset="0"/>
                  <a:sym typeface="Arial"/>
                </a:rPr>
                <a:t> </a:t>
              </a:r>
              <a:r>
                <a:rPr lang="en-US" sz="2400" kern="0" dirty="0" err="1">
                  <a:solidFill>
                    <a:sysClr val="windowText" lastClr="000000"/>
                  </a:solidFill>
                  <a:latin typeface="+mn-lt"/>
                  <a:cs typeface="Arial" panose="020B0604020202020204" pitchFamily="34" charset="0"/>
                  <a:sym typeface="Arial"/>
                </a:rPr>
                <a:t>trả</a:t>
              </a:r>
              <a:r>
                <a:rPr lang="en-US" sz="2400" kern="0" dirty="0">
                  <a:solidFill>
                    <a:sysClr val="windowText" lastClr="000000"/>
                  </a:solidFill>
                  <a:latin typeface="+mn-lt"/>
                  <a:cs typeface="Arial" panose="020B0604020202020204" pitchFamily="34" charset="0"/>
                  <a:sym typeface="Arial"/>
                </a:rPr>
                <a:t> </a:t>
              </a:r>
              <a:r>
                <a:rPr lang="en-US" sz="2400" kern="0" dirty="0" err="1">
                  <a:solidFill>
                    <a:sysClr val="windowText" lastClr="000000"/>
                  </a:solidFill>
                  <a:latin typeface="+mn-lt"/>
                  <a:cs typeface="Arial" panose="020B0604020202020204" pitchFamily="34" charset="0"/>
                  <a:sym typeface="Arial"/>
                </a:rPr>
                <a:t>lời</a:t>
              </a:r>
              <a:r>
                <a:rPr lang="en-US" sz="2400" kern="0" dirty="0">
                  <a:solidFill>
                    <a:sysClr val="windowText" lastClr="000000"/>
                  </a:solidFill>
                  <a:latin typeface="+mn-lt"/>
                  <a:cs typeface="Arial" panose="020B0604020202020204" pitchFamily="34" charset="0"/>
                  <a:sym typeface="Arial"/>
                </a:rPr>
                <a:t> </a:t>
              </a:r>
              <a:r>
                <a:rPr lang="en-US" sz="2400" kern="0" dirty="0" err="1">
                  <a:solidFill>
                    <a:sysClr val="windowText" lastClr="000000"/>
                  </a:solidFill>
                  <a:latin typeface="+mn-lt"/>
                  <a:cs typeface="Arial" panose="020B0604020202020204" pitchFamily="34" charset="0"/>
                  <a:sym typeface="Arial"/>
                </a:rPr>
                <a:t>các</a:t>
              </a:r>
              <a:r>
                <a:rPr lang="en-US" sz="2400" kern="0" dirty="0">
                  <a:solidFill>
                    <a:sysClr val="windowText" lastClr="000000"/>
                  </a:solidFill>
                  <a:latin typeface="+mn-lt"/>
                  <a:cs typeface="Arial" panose="020B0604020202020204" pitchFamily="34" charset="0"/>
                  <a:sym typeface="Arial"/>
                </a:rPr>
                <a:t> </a:t>
              </a:r>
              <a:r>
                <a:rPr lang="en-US" sz="2400" kern="0" dirty="0" err="1">
                  <a:solidFill>
                    <a:sysClr val="windowText" lastClr="000000"/>
                  </a:solidFill>
                  <a:latin typeface="+mn-lt"/>
                  <a:cs typeface="Arial" panose="020B0604020202020204" pitchFamily="34" charset="0"/>
                  <a:sym typeface="Arial"/>
                </a:rPr>
                <a:t>câu</a:t>
              </a:r>
              <a:r>
                <a:rPr lang="en-US" sz="2400" kern="0" dirty="0">
                  <a:solidFill>
                    <a:sysClr val="windowText" lastClr="000000"/>
                  </a:solidFill>
                  <a:latin typeface="+mn-lt"/>
                  <a:cs typeface="Arial" panose="020B0604020202020204" pitchFamily="34" charset="0"/>
                  <a:sym typeface="Arial"/>
                </a:rPr>
                <a:t> </a:t>
              </a:r>
              <a:r>
                <a:rPr lang="en-US" sz="2400" kern="0" dirty="0" err="1">
                  <a:solidFill>
                    <a:sysClr val="windowText" lastClr="000000"/>
                  </a:solidFill>
                  <a:latin typeface="+mn-lt"/>
                  <a:cs typeface="Arial" panose="020B0604020202020204" pitchFamily="34" charset="0"/>
                  <a:sym typeface="Arial"/>
                </a:rPr>
                <a:t>hỏi</a:t>
              </a:r>
              <a:r>
                <a:rPr lang="en-US" sz="2400" kern="0" dirty="0">
                  <a:solidFill>
                    <a:sysClr val="windowText" lastClr="000000"/>
                  </a:solidFill>
                  <a:latin typeface="+mn-lt"/>
                  <a:cs typeface="Arial" panose="020B0604020202020204" pitchFamily="34" charset="0"/>
                  <a:sym typeface="Arial"/>
                </a:rPr>
                <a:t> </a:t>
              </a:r>
              <a:r>
                <a:rPr lang="en-US" sz="2400" kern="0" dirty="0" err="1">
                  <a:solidFill>
                    <a:sysClr val="windowText" lastClr="000000"/>
                  </a:solidFill>
                  <a:latin typeface="+mn-lt"/>
                  <a:cs typeface="Arial" panose="020B0604020202020204" pitchFamily="34" charset="0"/>
                  <a:sym typeface="Arial"/>
                </a:rPr>
                <a:t>sau</a:t>
              </a:r>
              <a:r>
                <a:rPr lang="en-US" sz="2400" kern="0" dirty="0">
                  <a:solidFill>
                    <a:sysClr val="windowText" lastClr="000000"/>
                  </a:solidFill>
                  <a:latin typeface="+mn-lt"/>
                  <a:cs typeface="Arial" panose="020B0604020202020204" pitchFamily="34" charset="0"/>
                  <a:sym typeface="Arial"/>
                </a:rPr>
                <a:t>:</a:t>
              </a:r>
              <a:endParaRPr lang="vi-VN" sz="2400" kern="0" dirty="0">
                <a:solidFill>
                  <a:sysClr val="windowText" lastClr="000000"/>
                </a:solidFill>
                <a:latin typeface="+mn-lt"/>
                <a:cs typeface="Arial" panose="020B0604020202020204" pitchFamily="34" charset="0"/>
                <a:sym typeface="Arial"/>
              </a:endParaRPr>
            </a:p>
          </p:txBody>
        </p:sp>
        <p:pic>
          <p:nvPicPr>
            <p:cNvPr id="7" name="Picture 44" descr="https://cdn-icons-png.flaticon.com/128/5726/5726775.png">
              <a:extLst>
                <a:ext uri="{FF2B5EF4-FFF2-40B4-BE49-F238E27FC236}">
                  <a16:creationId xmlns:a16="http://schemas.microsoft.com/office/drawing/2014/main" id="{D302AE3E-874A-5D4C-3FEB-17C3B35AAD5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36012" y="1869077"/>
              <a:ext cx="440875" cy="440875"/>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8" name="Group 7">
            <a:extLst>
              <a:ext uri="{FF2B5EF4-FFF2-40B4-BE49-F238E27FC236}">
                <a16:creationId xmlns:a16="http://schemas.microsoft.com/office/drawing/2014/main" id="{B28E5CA7-D873-DD13-916B-5741B5BDE463}"/>
              </a:ext>
            </a:extLst>
          </p:cNvPr>
          <p:cNvGrpSpPr/>
          <p:nvPr/>
        </p:nvGrpSpPr>
        <p:grpSpPr>
          <a:xfrm>
            <a:off x="560055" y="3344096"/>
            <a:ext cx="5007336" cy="3028763"/>
            <a:chOff x="604154" y="4562086"/>
            <a:chExt cx="7948932" cy="4808031"/>
          </a:xfrm>
        </p:grpSpPr>
        <p:grpSp>
          <p:nvGrpSpPr>
            <p:cNvPr id="9" name="Group 8">
              <a:extLst>
                <a:ext uri="{FF2B5EF4-FFF2-40B4-BE49-F238E27FC236}">
                  <a16:creationId xmlns:a16="http://schemas.microsoft.com/office/drawing/2014/main" id="{2837720B-C1BC-2317-1E2C-A6C427A9281B}"/>
                </a:ext>
              </a:extLst>
            </p:cNvPr>
            <p:cNvGrpSpPr/>
            <p:nvPr/>
          </p:nvGrpSpPr>
          <p:grpSpPr>
            <a:xfrm>
              <a:off x="604154" y="4562086"/>
              <a:ext cx="7948932" cy="4808031"/>
              <a:chOff x="343773" y="1903925"/>
              <a:chExt cx="2196227" cy="2466789"/>
            </a:xfrm>
          </p:grpSpPr>
          <p:sp>
            <p:nvSpPr>
              <p:cNvPr id="11" name="Rectangle: Diagonal Corners Rounded 4">
                <a:extLst>
                  <a:ext uri="{FF2B5EF4-FFF2-40B4-BE49-F238E27FC236}">
                    <a16:creationId xmlns:a16="http://schemas.microsoft.com/office/drawing/2014/main" id="{74154674-0BC9-0F15-D213-C87AD1C90313}"/>
                  </a:ext>
                </a:extLst>
              </p:cNvPr>
              <p:cNvSpPr/>
              <p:nvPr/>
            </p:nvSpPr>
            <p:spPr>
              <a:xfrm>
                <a:off x="418988" y="2077132"/>
                <a:ext cx="2121012" cy="2293582"/>
              </a:xfrm>
              <a:prstGeom prst="round2DiagRect">
                <a:avLst/>
              </a:prstGeom>
              <a:noFill/>
              <a:ln w="19050" cap="flat" cmpd="sng" algn="ctr">
                <a:solidFill>
                  <a:srgbClr val="1F1FAA">
                    <a:lumMod val="75000"/>
                  </a:srgbClr>
                </a:solidFill>
                <a:prstDash val="dash"/>
              </a:ln>
              <a:effectLst/>
            </p:spPr>
            <p:txBody>
              <a:bodyPr rtlCol="0" anchor="ctr"/>
              <a:lstStyle/>
              <a:p>
                <a:pPr algn="just" defTabSz="1151961">
                  <a:defRPr/>
                </a:pPr>
                <a:endParaRPr lang="en-US" sz="2400" kern="0">
                  <a:solidFill>
                    <a:sysClr val="windowText" lastClr="000000"/>
                  </a:solidFill>
                  <a:latin typeface="+mn-lt"/>
                  <a:cs typeface="Arial"/>
                  <a:sym typeface="Arial"/>
                </a:endParaRPr>
              </a:p>
            </p:txBody>
          </p:sp>
          <p:sp>
            <p:nvSpPr>
              <p:cNvPr id="12" name="Rectangle: Diagonal Corners Rounded 6">
                <a:extLst>
                  <a:ext uri="{FF2B5EF4-FFF2-40B4-BE49-F238E27FC236}">
                    <a16:creationId xmlns:a16="http://schemas.microsoft.com/office/drawing/2014/main" id="{980869D4-D44E-CADE-AEBC-4A1E5496A785}"/>
                  </a:ext>
                </a:extLst>
              </p:cNvPr>
              <p:cNvSpPr/>
              <p:nvPr/>
            </p:nvSpPr>
            <p:spPr>
              <a:xfrm>
                <a:off x="343773" y="1903925"/>
                <a:ext cx="2121012" cy="2293583"/>
              </a:xfrm>
              <a:prstGeom prst="round2DiagRect">
                <a:avLst/>
              </a:prstGeom>
              <a:solidFill>
                <a:schemeClr val="accent5">
                  <a:lumMod val="20000"/>
                  <a:lumOff val="80000"/>
                </a:schemeClr>
              </a:solidFill>
              <a:ln w="25400" cap="flat" cmpd="sng" algn="ctr">
                <a:noFill/>
                <a:prstDash val="solid"/>
              </a:ln>
              <a:effectLst/>
            </p:spPr>
            <p:txBody>
              <a:bodyPr rtlCol="0" anchor="ctr"/>
              <a:lstStyle/>
              <a:p>
                <a:pPr algn="just" defTabSz="1151961">
                  <a:defRPr/>
                </a:pPr>
                <a:endParaRPr lang="en-US" sz="2400" kern="0">
                  <a:solidFill>
                    <a:sysClr val="windowText" lastClr="000000"/>
                  </a:solidFill>
                  <a:latin typeface="+mn-lt"/>
                  <a:cs typeface="Arial"/>
                  <a:sym typeface="Arial"/>
                </a:endParaRPr>
              </a:p>
            </p:txBody>
          </p:sp>
        </p:grpSp>
        <p:sp>
          <p:nvSpPr>
            <p:cNvPr id="10" name="TextBox 9">
              <a:extLst>
                <a:ext uri="{FF2B5EF4-FFF2-40B4-BE49-F238E27FC236}">
                  <a16:creationId xmlns:a16="http://schemas.microsoft.com/office/drawing/2014/main" id="{4A1B62CF-A858-77B8-149F-0BD10B423341}"/>
                </a:ext>
              </a:extLst>
            </p:cNvPr>
            <p:cNvSpPr txBox="1"/>
            <p:nvPr/>
          </p:nvSpPr>
          <p:spPr>
            <a:xfrm>
              <a:off x="920390" y="5906862"/>
              <a:ext cx="7031579" cy="1780882"/>
            </a:xfrm>
            <a:prstGeom prst="rect">
              <a:avLst/>
            </a:prstGeom>
            <a:noFill/>
          </p:spPr>
          <p:txBody>
            <a:bodyPr wrap="square">
              <a:spAutoFit/>
            </a:bodyPr>
            <a:lstStyle/>
            <a:p>
              <a:pPr algn="just" defTabSz="1151961">
                <a:lnSpc>
                  <a:spcPct val="150000"/>
                </a:lnSpc>
                <a:defRPr/>
              </a:pPr>
              <a:r>
                <a:rPr lang="vi-VN" sz="2400" kern="0" dirty="0">
                  <a:solidFill>
                    <a:schemeClr val="tx1"/>
                  </a:solidFill>
                  <a:latin typeface="+mn-lt"/>
                  <a:cs typeface="Arial"/>
                  <a:sym typeface="Arial"/>
                </a:rPr>
                <a:t>Em thích câu chuyện (hoặc nhân vật) nào? Vì sao?</a:t>
              </a:r>
            </a:p>
          </p:txBody>
        </p:sp>
      </p:grpSp>
      <p:grpSp>
        <p:nvGrpSpPr>
          <p:cNvPr id="13" name="Group 12">
            <a:extLst>
              <a:ext uri="{FF2B5EF4-FFF2-40B4-BE49-F238E27FC236}">
                <a16:creationId xmlns:a16="http://schemas.microsoft.com/office/drawing/2014/main" id="{F3512994-3B12-0A11-70C8-7473EB843C38}"/>
              </a:ext>
            </a:extLst>
          </p:cNvPr>
          <p:cNvGrpSpPr/>
          <p:nvPr/>
        </p:nvGrpSpPr>
        <p:grpSpPr>
          <a:xfrm>
            <a:off x="5939631" y="3344095"/>
            <a:ext cx="5379576" cy="3028766"/>
            <a:chOff x="9144000" y="4562082"/>
            <a:chExt cx="8539846" cy="4808035"/>
          </a:xfrm>
        </p:grpSpPr>
        <p:grpSp>
          <p:nvGrpSpPr>
            <p:cNvPr id="14" name="Group 13">
              <a:extLst>
                <a:ext uri="{FF2B5EF4-FFF2-40B4-BE49-F238E27FC236}">
                  <a16:creationId xmlns:a16="http://schemas.microsoft.com/office/drawing/2014/main" id="{2CF95EEB-46E0-0080-EEB8-89F0A7F170BC}"/>
                </a:ext>
              </a:extLst>
            </p:cNvPr>
            <p:cNvGrpSpPr/>
            <p:nvPr/>
          </p:nvGrpSpPr>
          <p:grpSpPr>
            <a:xfrm>
              <a:off x="9144000" y="4562082"/>
              <a:ext cx="8539846" cy="4808035"/>
              <a:chOff x="343773" y="1903923"/>
              <a:chExt cx="2196227" cy="2466791"/>
            </a:xfrm>
          </p:grpSpPr>
          <p:sp>
            <p:nvSpPr>
              <p:cNvPr id="16" name="Rectangle: Diagonal Corners Rounded 11">
                <a:extLst>
                  <a:ext uri="{FF2B5EF4-FFF2-40B4-BE49-F238E27FC236}">
                    <a16:creationId xmlns:a16="http://schemas.microsoft.com/office/drawing/2014/main" id="{40DB2A89-C7ED-5321-8169-50BEA2C3B8EC}"/>
                  </a:ext>
                </a:extLst>
              </p:cNvPr>
              <p:cNvSpPr/>
              <p:nvPr/>
            </p:nvSpPr>
            <p:spPr>
              <a:xfrm>
                <a:off x="418988" y="2077132"/>
                <a:ext cx="2121012" cy="2293582"/>
              </a:xfrm>
              <a:prstGeom prst="round2DiagRect">
                <a:avLst/>
              </a:prstGeom>
              <a:noFill/>
              <a:ln w="19050" cap="flat" cmpd="sng" algn="ctr">
                <a:solidFill>
                  <a:srgbClr val="1F1FAA">
                    <a:lumMod val="75000"/>
                  </a:srgbClr>
                </a:solidFill>
                <a:prstDash val="dash"/>
              </a:ln>
              <a:effectLst/>
            </p:spPr>
            <p:txBody>
              <a:bodyPr rtlCol="0" anchor="ctr"/>
              <a:lstStyle/>
              <a:p>
                <a:pPr algn="just" defTabSz="1151961">
                  <a:defRPr/>
                </a:pPr>
                <a:endParaRPr lang="en-US" sz="2400" kern="0">
                  <a:solidFill>
                    <a:sysClr val="windowText" lastClr="000000"/>
                  </a:solidFill>
                  <a:latin typeface="+mn-lt"/>
                  <a:cs typeface="Arial"/>
                  <a:sym typeface="Arial"/>
                </a:endParaRPr>
              </a:p>
            </p:txBody>
          </p:sp>
          <p:sp>
            <p:nvSpPr>
              <p:cNvPr id="17" name="Rectangle: Diagonal Corners Rounded 12">
                <a:extLst>
                  <a:ext uri="{FF2B5EF4-FFF2-40B4-BE49-F238E27FC236}">
                    <a16:creationId xmlns:a16="http://schemas.microsoft.com/office/drawing/2014/main" id="{DF49D32A-5F3E-BF01-A45A-06CB30FDE93B}"/>
                  </a:ext>
                </a:extLst>
              </p:cNvPr>
              <p:cNvSpPr/>
              <p:nvPr/>
            </p:nvSpPr>
            <p:spPr>
              <a:xfrm>
                <a:off x="343773" y="1903923"/>
                <a:ext cx="2121012" cy="2298047"/>
              </a:xfrm>
              <a:prstGeom prst="round2DiagRect">
                <a:avLst/>
              </a:prstGeom>
              <a:solidFill>
                <a:schemeClr val="accent5">
                  <a:lumMod val="20000"/>
                  <a:lumOff val="80000"/>
                </a:schemeClr>
              </a:solidFill>
              <a:ln w="25400" cap="flat" cmpd="sng" algn="ctr">
                <a:noFill/>
                <a:prstDash val="solid"/>
              </a:ln>
              <a:effectLst/>
            </p:spPr>
            <p:txBody>
              <a:bodyPr rtlCol="0" anchor="ctr"/>
              <a:lstStyle/>
              <a:p>
                <a:pPr algn="just" defTabSz="1151961">
                  <a:defRPr/>
                </a:pPr>
                <a:endParaRPr lang="en-US" sz="2400" kern="0">
                  <a:solidFill>
                    <a:sysClr val="windowText" lastClr="000000"/>
                  </a:solidFill>
                  <a:latin typeface="+mn-lt"/>
                  <a:cs typeface="Arial"/>
                  <a:sym typeface="Arial"/>
                </a:endParaRPr>
              </a:p>
            </p:txBody>
          </p:sp>
        </p:grpSp>
        <p:sp>
          <p:nvSpPr>
            <p:cNvPr id="15" name="TextBox 14">
              <a:extLst>
                <a:ext uri="{FF2B5EF4-FFF2-40B4-BE49-F238E27FC236}">
                  <a16:creationId xmlns:a16="http://schemas.microsoft.com/office/drawing/2014/main" id="{CBDC65FC-E1E8-818E-0218-EA77D6085ABB}"/>
                </a:ext>
              </a:extLst>
            </p:cNvPr>
            <p:cNvSpPr txBox="1"/>
            <p:nvPr/>
          </p:nvSpPr>
          <p:spPr>
            <a:xfrm>
              <a:off x="9824892" y="5027412"/>
              <a:ext cx="6885595" cy="3539776"/>
            </a:xfrm>
            <a:prstGeom prst="rect">
              <a:avLst/>
            </a:prstGeom>
            <a:noFill/>
          </p:spPr>
          <p:txBody>
            <a:bodyPr wrap="square">
              <a:spAutoFit/>
            </a:bodyPr>
            <a:lstStyle/>
            <a:p>
              <a:pPr algn="just" defTabSz="1151961">
                <a:lnSpc>
                  <a:spcPct val="150000"/>
                </a:lnSpc>
                <a:defRPr/>
              </a:pPr>
              <a:r>
                <a:rPr lang="vi-VN" sz="2400" kern="0" dirty="0">
                  <a:solidFill>
                    <a:schemeClr val="tx1"/>
                  </a:solidFill>
                  <a:latin typeface="+mn-lt"/>
                  <a:cs typeface="Arial"/>
                  <a:sym typeface="Arial"/>
                </a:rPr>
                <a:t>Em thích phần trình bày của bạn nào? Điều gì trong bài trình bày của bạn đó khiến em cảm thấy thú vị?</a:t>
              </a:r>
            </a:p>
          </p:txBody>
        </p:sp>
      </p:grpSp>
    </p:spTree>
    <p:extLst>
      <p:ext uri="{BB962C8B-B14F-4D97-AF65-F5344CB8AC3E}">
        <p14:creationId xmlns:p14="http://schemas.microsoft.com/office/powerpoint/2010/main" val="38143811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ppt_x"/>
                                          </p:val>
                                        </p:tav>
                                        <p:tav tm="100000">
                                          <p:val>
                                            <p:strVal val="#ppt_x"/>
                                          </p:val>
                                        </p:tav>
                                      </p:tavLst>
                                    </p:anim>
                                    <p:anim calcmode="lin" valueType="num">
                                      <p:cBhvr additive="base">
                                        <p:cTn id="1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13"/>
                                        </p:tgtEl>
                                        <p:attrNameLst>
                                          <p:attrName>style.visibility</p:attrName>
                                        </p:attrNameLst>
                                      </p:cBhvr>
                                      <p:to>
                                        <p:strVal val="visible"/>
                                      </p:to>
                                    </p:set>
                                    <p:anim calcmode="lin" valueType="num">
                                      <p:cBhvr additive="base">
                                        <p:cTn id="23" dur="500" fill="hold"/>
                                        <p:tgtEl>
                                          <p:spTgt spid="13"/>
                                        </p:tgtEl>
                                        <p:attrNameLst>
                                          <p:attrName>ppt_x</p:attrName>
                                        </p:attrNameLst>
                                      </p:cBhvr>
                                      <p:tavLst>
                                        <p:tav tm="0">
                                          <p:val>
                                            <p:strVal val="#ppt_x"/>
                                          </p:val>
                                        </p:tav>
                                        <p:tav tm="100000">
                                          <p:val>
                                            <p:strVal val="#ppt_x"/>
                                          </p:val>
                                        </p:tav>
                                      </p:tavLst>
                                    </p:anim>
                                    <p:anim calcmode="lin" valueType="num">
                                      <p:cBhvr additive="base">
                                        <p:cTn id="24"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hlinkClick r:id="rId3"/>
            <a:extLst>
              <a:ext uri="{FF2B5EF4-FFF2-40B4-BE49-F238E27FC236}">
                <a16:creationId xmlns:a16="http://schemas.microsoft.com/office/drawing/2014/main" id="{E8649F4B-DD7F-7DA2-3E83-B437DFEAC8AB}"/>
              </a:ext>
            </a:extLst>
          </p:cNvPr>
          <p:cNvPicPr>
            <a:picLocks noChangeAspect="1"/>
          </p:cNvPicPr>
          <p:nvPr/>
        </p:nvPicPr>
        <p:blipFill>
          <a:blip r:embed="rId4"/>
          <a:stretch>
            <a:fillRect/>
          </a:stretch>
        </p:blipFill>
        <p:spPr>
          <a:xfrm>
            <a:off x="4619855" y="2999936"/>
            <a:ext cx="2952289" cy="1633356"/>
          </a:xfrm>
          <a:prstGeom prst="rect">
            <a:avLst/>
          </a:prstGeom>
        </p:spPr>
      </p:pic>
    </p:spTree>
    <p:extLst>
      <p:ext uri="{BB962C8B-B14F-4D97-AF65-F5344CB8AC3E}">
        <p14:creationId xmlns:p14="http://schemas.microsoft.com/office/powerpoint/2010/main" val="42878987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0FC1FA13-281B-227B-89CD-0A9479B51456}"/>
              </a:ext>
            </a:extLst>
          </p:cNvPr>
          <p:cNvGrpSpPr/>
          <p:nvPr/>
        </p:nvGrpSpPr>
        <p:grpSpPr>
          <a:xfrm>
            <a:off x="5315614" y="2011509"/>
            <a:ext cx="5644123" cy="1801239"/>
            <a:chOff x="7491255" y="1227361"/>
            <a:chExt cx="9320466" cy="2859389"/>
          </a:xfrm>
        </p:grpSpPr>
        <p:sp>
          <p:nvSpPr>
            <p:cNvPr id="3" name="Rectangle 2">
              <a:extLst>
                <a:ext uri="{FF2B5EF4-FFF2-40B4-BE49-F238E27FC236}">
                  <a16:creationId xmlns:a16="http://schemas.microsoft.com/office/drawing/2014/main" id="{C2DF4B78-9EE3-BAE9-610D-6CCFC0BF05E3}"/>
                </a:ext>
              </a:extLst>
            </p:cNvPr>
            <p:cNvSpPr/>
            <p:nvPr/>
          </p:nvSpPr>
          <p:spPr>
            <a:xfrm>
              <a:off x="7491255" y="1578427"/>
              <a:ext cx="9320466" cy="2508323"/>
            </a:xfrm>
            <a:prstGeom prst="rect">
              <a:avLst/>
            </a:prstGeom>
            <a:solidFill>
              <a:sysClr val="window" lastClr="FFFFFF"/>
            </a:solidFill>
            <a:ln w="19050" cap="flat" cmpd="sng" algn="ctr">
              <a:solidFill>
                <a:schemeClr val="tx1"/>
              </a:solidFill>
              <a:prstDash val="solid"/>
            </a:ln>
            <a:effectLst/>
          </p:spPr>
          <p:txBody>
            <a:bodyPr rtlCol="0" anchor="ctr"/>
            <a:lstStyle/>
            <a:p>
              <a:pPr algn="ctr">
                <a:defRPr/>
              </a:pPr>
              <a:r>
                <a:rPr lang="en-US" sz="2400" dirty="0" err="1">
                  <a:solidFill>
                    <a:prstClr val="black"/>
                  </a:solidFill>
                  <a:latin typeface="+mn-lt"/>
                  <a:ea typeface="Calibri" panose="020F0502020204030204" pitchFamily="34" charset="0"/>
                  <a:cs typeface="Arial" panose="020B0604020202020204" pitchFamily="34" charset="0"/>
                  <a:sym typeface="Arial"/>
                </a:rPr>
                <a:t>Lắng</a:t>
              </a:r>
              <a:r>
                <a:rPr lang="en-US" sz="2400" dirty="0">
                  <a:solidFill>
                    <a:prstClr val="black"/>
                  </a:solidFill>
                  <a:latin typeface="+mn-lt"/>
                  <a:ea typeface="Calibri" panose="020F0502020204030204" pitchFamily="34" charset="0"/>
                  <a:cs typeface="Arial" panose="020B0604020202020204" pitchFamily="34" charset="0"/>
                  <a:sym typeface="Arial"/>
                </a:rPr>
                <a:t> </a:t>
              </a:r>
              <a:r>
                <a:rPr lang="en-US" sz="2400" dirty="0" err="1">
                  <a:solidFill>
                    <a:prstClr val="black"/>
                  </a:solidFill>
                  <a:latin typeface="+mn-lt"/>
                  <a:ea typeface="Calibri" panose="020F0502020204030204" pitchFamily="34" charset="0"/>
                  <a:cs typeface="Arial" panose="020B0604020202020204" pitchFamily="34" charset="0"/>
                  <a:sym typeface="Arial"/>
                </a:rPr>
                <a:t>nghe</a:t>
              </a:r>
              <a:r>
                <a:rPr lang="en-US" sz="2400" dirty="0">
                  <a:solidFill>
                    <a:prstClr val="black"/>
                  </a:solidFill>
                  <a:latin typeface="+mn-lt"/>
                  <a:ea typeface="Calibri" panose="020F0502020204030204" pitchFamily="34" charset="0"/>
                  <a:cs typeface="Arial" panose="020B0604020202020204" pitchFamily="34" charset="0"/>
                  <a:sym typeface="Arial"/>
                </a:rPr>
                <a:t> GV </a:t>
              </a:r>
              <a:r>
                <a:rPr lang="vi-VN" sz="2400" dirty="0">
                  <a:solidFill>
                    <a:prstClr val="black"/>
                  </a:solidFill>
                  <a:latin typeface="+mn-lt"/>
                  <a:ea typeface="Calibri" panose="020F0502020204030204" pitchFamily="34" charset="0"/>
                  <a:cs typeface="Arial" panose="020B0604020202020204" pitchFamily="34" charset="0"/>
                  <a:sym typeface="Arial"/>
                </a:rPr>
                <a:t>nhận xét </a:t>
              </a:r>
              <a:r>
                <a:rPr lang="en-US" sz="2400" dirty="0" err="1">
                  <a:solidFill>
                    <a:prstClr val="black"/>
                  </a:solidFill>
                  <a:latin typeface="+mn-lt"/>
                  <a:ea typeface="Calibri" panose="020F0502020204030204" pitchFamily="34" charset="0"/>
                  <a:cs typeface="Arial" panose="020B0604020202020204" pitchFamily="34" charset="0"/>
                  <a:sym typeface="Arial"/>
                </a:rPr>
                <a:t>về</a:t>
              </a:r>
              <a:r>
                <a:rPr lang="en-US" sz="2400" dirty="0">
                  <a:solidFill>
                    <a:prstClr val="black"/>
                  </a:solidFill>
                  <a:latin typeface="+mn-lt"/>
                  <a:ea typeface="Calibri" panose="020F0502020204030204" pitchFamily="34" charset="0"/>
                  <a:cs typeface="Arial" panose="020B0604020202020204" pitchFamily="34" charset="0"/>
                  <a:sym typeface="Arial"/>
                </a:rPr>
                <a:t> </a:t>
              </a:r>
              <a:r>
                <a:rPr lang="vi-VN" sz="2400" dirty="0">
                  <a:solidFill>
                    <a:prstClr val="black"/>
                  </a:solidFill>
                  <a:latin typeface="+mn-lt"/>
                  <a:ea typeface="Calibri" panose="020F0502020204030204" pitchFamily="34" charset="0"/>
                  <a:cs typeface="Arial" panose="020B0604020202020204" pitchFamily="34" charset="0"/>
                  <a:sym typeface="Arial"/>
                </a:rPr>
                <a:t>tiết học</a:t>
              </a:r>
              <a:r>
                <a:rPr lang="en-US" sz="2400" dirty="0">
                  <a:solidFill>
                    <a:prstClr val="black"/>
                  </a:solidFill>
                  <a:latin typeface="+mn-lt"/>
                  <a:ea typeface="Calibri" panose="020F0502020204030204" pitchFamily="34" charset="0"/>
                  <a:cs typeface="Arial" panose="020B0604020202020204" pitchFamily="34" charset="0"/>
                  <a:sym typeface="Arial"/>
                </a:rPr>
                <a:t>.</a:t>
              </a:r>
              <a:endParaRPr lang="vi-VN" sz="2400" dirty="0">
                <a:solidFill>
                  <a:prstClr val="black"/>
                </a:solidFill>
                <a:latin typeface="+mn-lt"/>
                <a:ea typeface="Calibri" panose="020F0502020204030204" pitchFamily="34" charset="0"/>
                <a:cs typeface="Arial" panose="020B0604020202020204" pitchFamily="34" charset="0"/>
                <a:sym typeface="Arial"/>
              </a:endParaRPr>
            </a:p>
          </p:txBody>
        </p:sp>
        <p:pic>
          <p:nvPicPr>
            <p:cNvPr id="4" name="Picture 10">
              <a:extLst>
                <a:ext uri="{FF2B5EF4-FFF2-40B4-BE49-F238E27FC236}">
                  <a16:creationId xmlns:a16="http://schemas.microsoft.com/office/drawing/2014/main" id="{D7209E2C-B7B1-153F-3C5F-2AB0005D13B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0671374" y="1227361"/>
              <a:ext cx="3185058" cy="702131"/>
            </a:xfrm>
            <a:prstGeom prst="rect">
              <a:avLst/>
            </a:prstGeom>
          </p:spPr>
        </p:pic>
      </p:grpSp>
      <p:grpSp>
        <p:nvGrpSpPr>
          <p:cNvPr id="5" name="Group 4">
            <a:extLst>
              <a:ext uri="{FF2B5EF4-FFF2-40B4-BE49-F238E27FC236}">
                <a16:creationId xmlns:a16="http://schemas.microsoft.com/office/drawing/2014/main" id="{CF3423E3-5793-E867-6887-A1B5DFE3E863}"/>
              </a:ext>
            </a:extLst>
          </p:cNvPr>
          <p:cNvGrpSpPr/>
          <p:nvPr/>
        </p:nvGrpSpPr>
        <p:grpSpPr>
          <a:xfrm>
            <a:off x="5315614" y="4183886"/>
            <a:ext cx="5644123" cy="1794806"/>
            <a:chOff x="7441747" y="1237573"/>
            <a:chExt cx="9320466" cy="2849178"/>
          </a:xfrm>
        </p:grpSpPr>
        <p:sp>
          <p:nvSpPr>
            <p:cNvPr id="6" name="Rectangle 5">
              <a:extLst>
                <a:ext uri="{FF2B5EF4-FFF2-40B4-BE49-F238E27FC236}">
                  <a16:creationId xmlns:a16="http://schemas.microsoft.com/office/drawing/2014/main" id="{AD3E72DB-DDB8-DEA5-CA27-F12400FD3409}"/>
                </a:ext>
              </a:extLst>
            </p:cNvPr>
            <p:cNvSpPr/>
            <p:nvPr/>
          </p:nvSpPr>
          <p:spPr>
            <a:xfrm>
              <a:off x="7441747" y="1578427"/>
              <a:ext cx="9320466" cy="2508324"/>
            </a:xfrm>
            <a:prstGeom prst="rect">
              <a:avLst/>
            </a:prstGeom>
            <a:solidFill>
              <a:sysClr val="window" lastClr="FFFFFF"/>
            </a:solidFill>
            <a:ln w="19050" cap="flat" cmpd="sng" algn="ctr">
              <a:solidFill>
                <a:schemeClr val="tx1"/>
              </a:solidFill>
              <a:prstDash val="solid"/>
            </a:ln>
            <a:effectLst/>
          </p:spPr>
          <p:txBody>
            <a:bodyPr rtlCol="0" anchor="ctr"/>
            <a:lstStyle/>
            <a:p>
              <a:pPr algn="ctr">
                <a:lnSpc>
                  <a:spcPct val="150000"/>
                </a:lnSpc>
                <a:defRPr/>
              </a:pPr>
              <a:r>
                <a:rPr lang="vi-VN" sz="2400" dirty="0">
                  <a:solidFill>
                    <a:prstClr val="black"/>
                  </a:solidFill>
                  <a:latin typeface="+mn-lt"/>
                  <a:ea typeface="Calibri" panose="020F0502020204030204" pitchFamily="34" charset="0"/>
                  <a:cs typeface="Arial" panose="020B0604020202020204" pitchFamily="34" charset="0"/>
                  <a:sym typeface="Arial"/>
                </a:rPr>
                <a:t>Chuẩn bị </a:t>
              </a:r>
              <a:r>
                <a:rPr lang="en-US" sz="2400" dirty="0" err="1">
                  <a:solidFill>
                    <a:prstClr val="black"/>
                  </a:solidFill>
                  <a:latin typeface="+mn-lt"/>
                  <a:ea typeface="Calibri" panose="020F0502020204030204" pitchFamily="34" charset="0"/>
                  <a:cs typeface="Arial" panose="020B0604020202020204" pitchFamily="34" charset="0"/>
                  <a:sym typeface="Arial"/>
                </a:rPr>
                <a:t>cho</a:t>
              </a:r>
              <a:r>
                <a:rPr lang="en-US" sz="2400" dirty="0">
                  <a:solidFill>
                    <a:prstClr val="black"/>
                  </a:solidFill>
                  <a:latin typeface="+mn-lt"/>
                  <a:ea typeface="Calibri" panose="020F0502020204030204" pitchFamily="34" charset="0"/>
                  <a:cs typeface="Arial" panose="020B0604020202020204" pitchFamily="34" charset="0"/>
                  <a:sym typeface="Arial"/>
                </a:rPr>
                <a:t> </a:t>
              </a:r>
              <a:r>
                <a:rPr lang="vi-VN" sz="2400" dirty="0">
                  <a:solidFill>
                    <a:prstClr val="black"/>
                  </a:solidFill>
                  <a:latin typeface="+mn-lt"/>
                  <a:ea typeface="Calibri" panose="020F0502020204030204" pitchFamily="34" charset="0"/>
                  <a:cs typeface="Arial" panose="020B0604020202020204" pitchFamily="34" charset="0"/>
                  <a:sym typeface="Arial"/>
                </a:rPr>
                <a:t>bài </a:t>
              </a:r>
              <a:r>
                <a:rPr lang="en-US" sz="2400" dirty="0" err="1">
                  <a:solidFill>
                    <a:prstClr val="black"/>
                  </a:solidFill>
                  <a:latin typeface="+mn-lt"/>
                  <a:ea typeface="Calibri" panose="020F0502020204030204" pitchFamily="34" charset="0"/>
                  <a:cs typeface="Arial" panose="020B0604020202020204" pitchFamily="34" charset="0"/>
                  <a:sym typeface="Arial"/>
                </a:rPr>
                <a:t>mới</a:t>
              </a:r>
              <a:r>
                <a:rPr lang="en-US" sz="2400" dirty="0">
                  <a:solidFill>
                    <a:prstClr val="black"/>
                  </a:solidFill>
                  <a:latin typeface="+mn-lt"/>
                  <a:ea typeface="Calibri" panose="020F0502020204030204" pitchFamily="34" charset="0"/>
                  <a:cs typeface="Arial" panose="020B0604020202020204" pitchFamily="34" charset="0"/>
                  <a:sym typeface="Arial"/>
                </a:rPr>
                <a:t>: </a:t>
              </a:r>
            </a:p>
            <a:p>
              <a:pPr algn="ctr">
                <a:lnSpc>
                  <a:spcPct val="150000"/>
                </a:lnSpc>
                <a:defRPr/>
              </a:pPr>
              <a:r>
                <a:rPr lang="en-US" sz="2400" i="1" dirty="0" err="1">
                  <a:solidFill>
                    <a:prstClr val="black"/>
                  </a:solidFill>
                  <a:latin typeface="+mn-lt"/>
                  <a:ea typeface="Calibri" panose="020F0502020204030204" pitchFamily="34" charset="0"/>
                  <a:cs typeface="Arial" panose="020B0604020202020204" pitchFamily="34" charset="0"/>
                  <a:sym typeface="Arial"/>
                </a:rPr>
                <a:t>Bài</a:t>
              </a:r>
              <a:r>
                <a:rPr lang="en-US" sz="2400" i="1" dirty="0">
                  <a:solidFill>
                    <a:prstClr val="black"/>
                  </a:solidFill>
                  <a:latin typeface="+mn-lt"/>
                  <a:ea typeface="Calibri" panose="020F0502020204030204" pitchFamily="34" charset="0"/>
                  <a:cs typeface="Arial" panose="020B0604020202020204" pitchFamily="34" charset="0"/>
                  <a:sym typeface="Arial"/>
                </a:rPr>
                <a:t> </a:t>
              </a:r>
              <a:r>
                <a:rPr lang="en-US" sz="2400" i="1" dirty="0" err="1">
                  <a:solidFill>
                    <a:prstClr val="black"/>
                  </a:solidFill>
                  <a:latin typeface="+mn-lt"/>
                  <a:ea typeface="Calibri" panose="020F0502020204030204" pitchFamily="34" charset="0"/>
                  <a:cs typeface="Arial" panose="020B0604020202020204" pitchFamily="34" charset="0"/>
                  <a:sym typeface="Arial"/>
                </a:rPr>
                <a:t>đọc</a:t>
              </a:r>
              <a:r>
                <a:rPr lang="en-US" sz="2400" i="1" dirty="0">
                  <a:solidFill>
                    <a:prstClr val="black"/>
                  </a:solidFill>
                  <a:latin typeface="+mn-lt"/>
                  <a:ea typeface="Calibri" panose="020F0502020204030204" pitchFamily="34" charset="0"/>
                  <a:cs typeface="Arial" panose="020B0604020202020204" pitchFamily="34" charset="0"/>
                  <a:sym typeface="Arial"/>
                </a:rPr>
                <a:t> 4: </a:t>
              </a:r>
              <a:r>
                <a:rPr lang="en-US" sz="2400" i="1" dirty="0" err="1">
                  <a:solidFill>
                    <a:prstClr val="black"/>
                  </a:solidFill>
                  <a:latin typeface="+mn-lt"/>
                  <a:ea typeface="Calibri" panose="020F0502020204030204" pitchFamily="34" charset="0"/>
                  <a:cs typeface="Arial" panose="020B0604020202020204" pitchFamily="34" charset="0"/>
                  <a:sym typeface="Arial"/>
                </a:rPr>
                <a:t>Tiết</a:t>
              </a:r>
              <a:r>
                <a:rPr lang="en-US" sz="2400" i="1" dirty="0">
                  <a:solidFill>
                    <a:prstClr val="black"/>
                  </a:solidFill>
                  <a:latin typeface="+mn-lt"/>
                  <a:ea typeface="Calibri" panose="020F0502020204030204" pitchFamily="34" charset="0"/>
                  <a:cs typeface="Arial" panose="020B0604020202020204" pitchFamily="34" charset="0"/>
                  <a:sym typeface="Arial"/>
                </a:rPr>
                <a:t> </a:t>
              </a:r>
              <a:r>
                <a:rPr lang="en-US" sz="2400" i="1" dirty="0" err="1">
                  <a:solidFill>
                    <a:prstClr val="black"/>
                  </a:solidFill>
                  <a:latin typeface="+mn-lt"/>
                  <a:ea typeface="Calibri" panose="020F0502020204030204" pitchFamily="34" charset="0"/>
                  <a:cs typeface="Arial" panose="020B0604020202020204" pitchFamily="34" charset="0"/>
                  <a:sym typeface="Arial"/>
                </a:rPr>
                <a:t>mục</a:t>
              </a:r>
              <a:r>
                <a:rPr lang="en-US" sz="2400" i="1" dirty="0">
                  <a:solidFill>
                    <a:prstClr val="black"/>
                  </a:solidFill>
                  <a:latin typeface="+mn-lt"/>
                  <a:ea typeface="Calibri" panose="020F0502020204030204" pitchFamily="34" charset="0"/>
                  <a:cs typeface="Arial" panose="020B0604020202020204" pitchFamily="34" charset="0"/>
                  <a:sym typeface="Arial"/>
                </a:rPr>
                <a:t> </a:t>
              </a:r>
              <a:r>
                <a:rPr lang="en-US" sz="2400" i="1" dirty="0" err="1">
                  <a:solidFill>
                    <a:prstClr val="black"/>
                  </a:solidFill>
                  <a:latin typeface="+mn-lt"/>
                  <a:ea typeface="Calibri" panose="020F0502020204030204" pitchFamily="34" charset="0"/>
                  <a:cs typeface="Arial" panose="020B0604020202020204" pitchFamily="34" charset="0"/>
                  <a:sym typeface="Arial"/>
                </a:rPr>
                <a:t>đọc</a:t>
              </a:r>
              <a:r>
                <a:rPr lang="en-US" sz="2400" i="1" dirty="0">
                  <a:solidFill>
                    <a:prstClr val="black"/>
                  </a:solidFill>
                  <a:latin typeface="+mn-lt"/>
                  <a:ea typeface="Calibri" panose="020F0502020204030204" pitchFamily="34" charset="0"/>
                  <a:cs typeface="Arial" panose="020B0604020202020204" pitchFamily="34" charset="0"/>
                  <a:sym typeface="Arial"/>
                </a:rPr>
                <a:t> </a:t>
              </a:r>
              <a:r>
                <a:rPr lang="en-US" sz="2400" i="1" dirty="0" err="1">
                  <a:solidFill>
                    <a:prstClr val="black"/>
                  </a:solidFill>
                  <a:latin typeface="+mn-lt"/>
                  <a:ea typeface="Calibri" panose="020F0502020204030204" pitchFamily="34" charset="0"/>
                  <a:cs typeface="Arial" panose="020B0604020202020204" pitchFamily="34" charset="0"/>
                  <a:sym typeface="Arial"/>
                </a:rPr>
                <a:t>thơ</a:t>
              </a:r>
              <a:r>
                <a:rPr lang="en-US" sz="2400" i="1" dirty="0">
                  <a:solidFill>
                    <a:prstClr val="black"/>
                  </a:solidFill>
                  <a:latin typeface="+mn-lt"/>
                  <a:ea typeface="Calibri" panose="020F0502020204030204" pitchFamily="34" charset="0"/>
                  <a:cs typeface="Arial" panose="020B0604020202020204" pitchFamily="34" charset="0"/>
                  <a:sym typeface="Arial"/>
                </a:rPr>
                <a:t>.</a:t>
              </a:r>
            </a:p>
          </p:txBody>
        </p:sp>
        <p:pic>
          <p:nvPicPr>
            <p:cNvPr id="7" name="Picture 10">
              <a:extLst>
                <a:ext uri="{FF2B5EF4-FFF2-40B4-BE49-F238E27FC236}">
                  <a16:creationId xmlns:a16="http://schemas.microsoft.com/office/drawing/2014/main" id="{BFD3FD73-33DB-B65E-46D1-30556829290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0621864" y="1237573"/>
              <a:ext cx="3185058" cy="681707"/>
            </a:xfrm>
            <a:prstGeom prst="rect">
              <a:avLst/>
            </a:prstGeom>
          </p:spPr>
        </p:pic>
      </p:grpSp>
      <p:sp>
        <p:nvSpPr>
          <p:cNvPr id="9" name="Freeform 3">
            <a:extLst>
              <a:ext uri="{FF2B5EF4-FFF2-40B4-BE49-F238E27FC236}">
                <a16:creationId xmlns:a16="http://schemas.microsoft.com/office/drawing/2014/main" id="{A9DC8BFF-481C-F933-FE59-4AD65C37C282}"/>
              </a:ext>
            </a:extLst>
          </p:cNvPr>
          <p:cNvSpPr/>
          <p:nvPr/>
        </p:nvSpPr>
        <p:spPr>
          <a:xfrm flipH="1">
            <a:off x="1099476" y="2011509"/>
            <a:ext cx="3435387" cy="4189496"/>
          </a:xfrm>
          <a:custGeom>
            <a:avLst/>
            <a:gdLst/>
            <a:ahLst/>
            <a:cxnLst/>
            <a:rect l="l" t="t" r="r" b="b"/>
            <a:pathLst>
              <a:path w="6973688" h="8504497">
                <a:moveTo>
                  <a:pt x="0" y="0"/>
                </a:moveTo>
                <a:lnTo>
                  <a:pt x="6973688" y="0"/>
                </a:lnTo>
                <a:lnTo>
                  <a:pt x="6973688" y="8504498"/>
                </a:lnTo>
                <a:lnTo>
                  <a:pt x="0" y="850449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Tree>
    <p:extLst>
      <p:ext uri="{BB962C8B-B14F-4D97-AF65-F5344CB8AC3E}">
        <p14:creationId xmlns:p14="http://schemas.microsoft.com/office/powerpoint/2010/main" val="28672655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64"/>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368"/>
        <p:cNvGrpSpPr/>
        <p:nvPr/>
      </p:nvGrpSpPr>
      <p:grpSpPr>
        <a:xfrm>
          <a:off x="0" y="0"/>
          <a:ext cx="0" cy="0"/>
          <a:chOff x="0" y="0"/>
          <a:chExt cx="0" cy="0"/>
        </a:xfrm>
      </p:grpSpPr>
      <p:sp>
        <p:nvSpPr>
          <p:cNvPr id="2" name="Rectangle: Rounded Corners 5">
            <a:extLst>
              <a:ext uri="{FF2B5EF4-FFF2-40B4-BE49-F238E27FC236}">
                <a16:creationId xmlns:a16="http://schemas.microsoft.com/office/drawing/2014/main" id="{5679EF5E-0BF9-B58B-97DA-BCD03405A495}"/>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0323CC10-6F62-3275-6452-C01B94DD6DB0}"/>
              </a:ext>
            </a:extLst>
          </p:cNvPr>
          <p:cNvSpPr txBox="1"/>
          <p:nvPr/>
        </p:nvSpPr>
        <p:spPr>
          <a:xfrm>
            <a:off x="454403" y="574846"/>
            <a:ext cx="11367083" cy="141199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1"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Để kết nối cộng đồng giáo viên và nhận thêm nhiều tài liệu giảng dạy, </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mời quý thầy cô tham gia Group Facebook</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theo đường link:  </a:t>
            </a:r>
          </a:p>
        </p:txBody>
      </p:sp>
      <p:sp>
        <p:nvSpPr>
          <p:cNvPr id="4" name="Rectangle: Rounded Corners 10">
            <a:extLst>
              <a:ext uri="{FF2B5EF4-FFF2-40B4-BE49-F238E27FC236}">
                <a16:creationId xmlns:a16="http://schemas.microsoft.com/office/drawing/2014/main" id="{C2672E8E-D686-AC40-7CE1-3F5AE9E76727}"/>
              </a:ext>
            </a:extLst>
          </p:cNvPr>
          <p:cNvSpPr/>
          <p:nvPr/>
        </p:nvSpPr>
        <p:spPr>
          <a:xfrm>
            <a:off x="2441908"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extBox 4">
            <a:hlinkClick r:id="rId4"/>
            <a:extLst>
              <a:ext uri="{FF2B5EF4-FFF2-40B4-BE49-F238E27FC236}">
                <a16:creationId xmlns:a16="http://schemas.microsoft.com/office/drawing/2014/main" id="{A6EFE63C-5144-A551-AF11-811E4F76CB3B}"/>
              </a:ext>
            </a:extLst>
          </p:cNvPr>
          <p:cNvSpPr txBox="1"/>
          <p:nvPr/>
        </p:nvSpPr>
        <p:spPr>
          <a:xfrm>
            <a:off x="2644617" y="2000034"/>
            <a:ext cx="712225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Hoc10 – Đồng hành cùng giáo viên tiểu học</a:t>
            </a:r>
          </a:p>
        </p:txBody>
      </p:sp>
      <p:sp>
        <p:nvSpPr>
          <p:cNvPr id="6" name="TextBox 5">
            <a:extLst>
              <a:ext uri="{FF2B5EF4-FFF2-40B4-BE49-F238E27FC236}">
                <a16:creationId xmlns:a16="http://schemas.microsoft.com/office/drawing/2014/main" id="{BD1661CB-0C9C-A039-5244-5C3B8D257B5B}"/>
              </a:ext>
            </a:extLst>
          </p:cNvPr>
          <p:cNvSpPr txBox="1"/>
          <p:nvPr/>
        </p:nvSpPr>
        <p:spPr>
          <a:xfrm>
            <a:off x="4011326" y="2381351"/>
            <a:ext cx="4321723" cy="48866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Hoặc truy cập qua QR code</a:t>
            </a:r>
          </a:p>
        </p:txBody>
      </p:sp>
      <p:pic>
        <p:nvPicPr>
          <p:cNvPr id="7" name="Picture 2" descr="Ngón Trỏ, ngón tay, Máy tính Biểu tượng Tay - tay png tải về - Miễn phí  trong suốt Tay png Tải về.">
            <a:extLst>
              <a:ext uri="{FF2B5EF4-FFF2-40B4-BE49-F238E27FC236}">
                <a16:creationId xmlns:a16="http://schemas.microsoft.com/office/drawing/2014/main" id="{11E9543E-39AA-839E-6DB6-6AF4D6E68A3F}"/>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D9316514-A938-3685-9475-1E0ABD71A6A4}"/>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4905420" y="3722149"/>
            <a:ext cx="2684532" cy="2684532"/>
          </a:xfrm>
          <a:prstGeom prst="roundRect">
            <a:avLst>
              <a:gd name="adj" fmla="val 12957"/>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mph" presetSubtype="0" repeatCount="indefinite" fill="hold" grpId="0" nodeType="withEffect">
                                  <p:stCondLst>
                                    <p:cond delay="0"/>
                                  </p:stCondLst>
                                  <p:childTnLst>
                                    <p:animClr clrSpc="hsl" dir="cw">
                                      <p:cBhvr override="childStyle">
                                        <p:cTn id="6" dur="1000" fill="hold"/>
                                        <p:tgtEl>
                                          <p:spTgt spid="5"/>
                                        </p:tgtEl>
                                        <p:attrNameLst>
                                          <p:attrName>style.color</p:attrName>
                                        </p:attrNameLst>
                                      </p:cBhvr>
                                      <p:by>
                                        <p:hsl h="7200000" s="0" l="0"/>
                                      </p:by>
                                    </p:animClr>
                                    <p:animClr clrSpc="hsl" dir="cw">
                                      <p:cBhvr>
                                        <p:cTn id="7" dur="1000" fill="hold"/>
                                        <p:tgtEl>
                                          <p:spTgt spid="5"/>
                                        </p:tgtEl>
                                        <p:attrNameLst>
                                          <p:attrName>fillcolor</p:attrName>
                                        </p:attrNameLst>
                                      </p:cBhvr>
                                      <p:by>
                                        <p:hsl h="7200000" s="0" l="0"/>
                                      </p:by>
                                    </p:animClr>
                                    <p:animClr clrSpc="hsl" dir="cw">
                                      <p:cBhvr>
                                        <p:cTn id="8" dur="1000" fill="hold"/>
                                        <p:tgtEl>
                                          <p:spTgt spid="5"/>
                                        </p:tgtEl>
                                        <p:attrNameLst>
                                          <p:attrName>stroke.color</p:attrName>
                                        </p:attrNameLst>
                                      </p:cBhvr>
                                      <p:by>
                                        <p:hsl h="7200000" s="0" l="0"/>
                                      </p:by>
                                    </p:animClr>
                                    <p:set>
                                      <p:cBhvr>
                                        <p:cTn id="9" dur="1000" fill="hold"/>
                                        <p:tgtEl>
                                          <p:spTgt spid="5"/>
                                        </p:tgtEl>
                                        <p:attrNameLst>
                                          <p:attrName>fill.type</p:attrName>
                                        </p:attrNameLst>
                                      </p:cBhvr>
                                      <p:to>
                                        <p:strVal val="solid"/>
                                      </p:to>
                                    </p:set>
                                  </p:childTnLst>
                                </p:cTn>
                              </p:par>
                              <p:par>
                                <p:cTn id="10" presetID="1" presetClass="emph" presetSubtype="2" repeatCount="indefinite" fill="hold" nodeType="withEffect">
                                  <p:stCondLst>
                                    <p:cond delay="0"/>
                                  </p:stCondLst>
                                  <p:childTnLst>
                                    <p:animClr clrSpc="rgb" dir="cw">
                                      <p:cBhvr>
                                        <p:cTn id="11" dur="1000" fill="hold"/>
                                        <p:tgtEl>
                                          <p:spTgt spid="4"/>
                                        </p:tgtEl>
                                        <p:attrNameLst>
                                          <p:attrName>fillcolor</p:attrName>
                                        </p:attrNameLst>
                                      </p:cBhvr>
                                      <p:to>
                                        <a:srgbClr val="C5E0B3"/>
                                      </p:to>
                                    </p:animClr>
                                    <p:set>
                                      <p:cBhvr>
                                        <p:cTn id="12" dur="1000" fill="hold"/>
                                        <p:tgtEl>
                                          <p:spTgt spid="4"/>
                                        </p:tgtEl>
                                        <p:attrNameLst>
                                          <p:attrName>fill.type</p:attrName>
                                        </p:attrNameLst>
                                      </p:cBhvr>
                                      <p:to>
                                        <p:strVal val="solid"/>
                                      </p:to>
                                    </p:set>
                                    <p:set>
                                      <p:cBhvr>
                                        <p:cTn id="13" dur="1000" fill="hold"/>
                                        <p:tgtEl>
                                          <p:spTgt spid="4"/>
                                        </p:tgtEl>
                                        <p:attrNameLst>
                                          <p:attrName>fill.on</p:attrName>
                                        </p:attrNameLst>
                                      </p:cBhvr>
                                      <p:to>
                                        <p:strVal val="true"/>
                                      </p:to>
                                    </p:set>
                                  </p:childTnLst>
                                </p:cTn>
                              </p:par>
                              <p:par>
                                <p:cTn id="14" presetID="21" presetClass="emph" presetSubtype="0" repeatCount="indefinite" fill="hold" grpId="0" nodeType="withEffect">
                                  <p:stCondLst>
                                    <p:cond delay="0"/>
                                  </p:stCondLst>
                                  <p:childTnLst>
                                    <p:animClr clrSpc="hsl" dir="cw">
                                      <p:cBhvr override="childStyle">
                                        <p:cTn id="15" dur="1000" fill="hold"/>
                                        <p:tgtEl>
                                          <p:spTgt spid="2"/>
                                        </p:tgtEl>
                                        <p:attrNameLst>
                                          <p:attrName>style.color</p:attrName>
                                        </p:attrNameLst>
                                      </p:cBhvr>
                                      <p:by>
                                        <p:hsl h="7200000" s="0" l="0"/>
                                      </p:by>
                                    </p:animClr>
                                    <p:animClr clrSpc="hsl" dir="cw">
                                      <p:cBhvr>
                                        <p:cTn id="16" dur="1000" fill="hold"/>
                                        <p:tgtEl>
                                          <p:spTgt spid="2"/>
                                        </p:tgtEl>
                                        <p:attrNameLst>
                                          <p:attrName>fillcolor</p:attrName>
                                        </p:attrNameLst>
                                      </p:cBhvr>
                                      <p:by>
                                        <p:hsl h="7200000" s="0" l="0"/>
                                      </p:by>
                                    </p:animClr>
                                    <p:animClr clrSpc="hsl" dir="cw">
                                      <p:cBhvr>
                                        <p:cTn id="17" dur="1000" fill="hold"/>
                                        <p:tgtEl>
                                          <p:spTgt spid="2"/>
                                        </p:tgtEl>
                                        <p:attrNameLst>
                                          <p:attrName>stroke.color</p:attrName>
                                        </p:attrNameLst>
                                      </p:cBhvr>
                                      <p:by>
                                        <p:hsl h="7200000" s="0" l="0"/>
                                      </p:by>
                                    </p:animClr>
                                    <p:set>
                                      <p:cBhvr>
                                        <p:cTn id="18" dur="1000" fill="hold"/>
                                        <p:tgtEl>
                                          <p:spTgt spid="2"/>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p:bldLst>
  </p:timing>
</p:sld>
</file>

<file path=ppt/theme/theme1.xml><?xml version="1.0" encoding="utf-8"?>
<a:theme xmlns:a="http://schemas.openxmlformats.org/drawingml/2006/main" name="2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2 Tùy chỉnh">
      <a:majorFont>
        <a:latin typeface="UTM Avo"/>
        <a:ea typeface=""/>
        <a:cs typeface=""/>
      </a:majorFont>
      <a:minorFont>
        <a:latin typeface="UTM Av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308</TotalTime>
  <Words>526</Words>
  <Application>Microsoft Office PowerPoint</Application>
  <PresentationFormat>Widescreen</PresentationFormat>
  <Paragraphs>46</Paragraphs>
  <Slides>17</Slides>
  <Notes>3</Notes>
  <HiddenSlides>0</HiddenSlides>
  <MMClips>1</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17</vt:i4>
      </vt:variant>
    </vt:vector>
  </HeadingPairs>
  <TitlesOfParts>
    <vt:vector size="21" baseType="lpstr">
      <vt:lpstr>Arial</vt:lpstr>
      <vt:lpstr>UTM Avo</vt:lpstr>
      <vt:lpstr>Calibri</vt:lpstr>
      <vt:lpstr>2_Office Theme</vt:lpstr>
      <vt:lpstr>Tuần 8  Trao đổi: Em đọc sách báo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OnePercent</dc:creator>
  <cp:lastModifiedBy>Monkey</cp:lastModifiedBy>
  <cp:revision>115</cp:revision>
  <dcterms:created xsi:type="dcterms:W3CDTF">2023-10-19T01:39:18Z</dcterms:created>
  <dcterms:modified xsi:type="dcterms:W3CDTF">2024-10-17T08:41:19Z</dcterms:modified>
</cp:coreProperties>
</file>