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5" r:id="rId3"/>
  </p:sldMasterIdLst>
  <p:notesMasterIdLst>
    <p:notesMasterId r:id="rId27"/>
  </p:notesMasterIdLst>
  <p:sldIdLst>
    <p:sldId id="257" r:id="rId4"/>
    <p:sldId id="258" r:id="rId5"/>
    <p:sldId id="291" r:id="rId6"/>
    <p:sldId id="260" r:id="rId7"/>
    <p:sldId id="261" r:id="rId8"/>
    <p:sldId id="282" r:id="rId9"/>
    <p:sldId id="300" r:id="rId10"/>
    <p:sldId id="292" r:id="rId11"/>
    <p:sldId id="293" r:id="rId12"/>
    <p:sldId id="301" r:id="rId13"/>
    <p:sldId id="294" r:id="rId14"/>
    <p:sldId id="295" r:id="rId15"/>
    <p:sldId id="296" r:id="rId16"/>
    <p:sldId id="297" r:id="rId17"/>
    <p:sldId id="298" r:id="rId18"/>
    <p:sldId id="299" r:id="rId19"/>
    <p:sldId id="302" r:id="rId20"/>
    <p:sldId id="303" r:id="rId21"/>
    <p:sldId id="305" r:id="rId22"/>
    <p:sldId id="306" r:id="rId23"/>
    <p:sldId id="285" r:id="rId24"/>
    <p:sldId id="267" r:id="rId25"/>
    <p:sldId id="275" r:id="rId26"/>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B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103" d="100"/>
          <a:sy n="103" d="100"/>
        </p:scale>
        <p:origin x="912"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gs" Target="tags/tag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FF138-C0A6-4C63-B0D8-AF82002E99C9}" type="datetimeFigureOut">
              <a:rPr lang="en-US" smtClean="0"/>
              <a:t>24/10/2024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F1E0C-C5FF-487C-BF12-AB4CFA9DC6A0}" type="slidenum">
              <a:rPr lang="en-US" smtClean="0"/>
              <a:t>‹#›</a:t>
            </a:fld>
            <a:endParaRPr lang="en-US"/>
          </a:p>
        </p:txBody>
      </p:sp>
    </p:spTree>
    <p:extLst>
      <p:ext uri="{BB962C8B-B14F-4D97-AF65-F5344CB8AC3E}">
        <p14:creationId xmlns:p14="http://schemas.microsoft.com/office/powerpoint/2010/main" val="242122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1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685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170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2081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984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1040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9526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6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3322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4850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6626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3438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4611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5652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0700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0734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6419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7679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5467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1999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131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14882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24945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390345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82733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E8DF057-824A-CEA0-5112-CEF5C9F2C1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7830620"/>
      </p:ext>
    </p:extLst>
  </p:cSld>
  <p:clrMap bg1="lt1" tx1="dk1" bg2="dk2" tx2="lt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8CB8F17-F922-5981-EE45-E450CAE88E7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5238754"/>
      </p:ext>
    </p:extLst>
  </p:cSld>
  <p:clrMap bg1="lt1" tx1="dk1" bg2="dk2" tx2="lt2" accent1="accent1" accent2="accent2" accent3="accent3" accent4="accent4" accent5="accent5" accent6="accent6" hlink="hlink" folHlink="folHlink"/>
  <p:sldLayoutIdLst>
    <p:sldLayoutId id="214748366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3953F038-2811-8938-F8A8-7DFCECE50DE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1110237"/>
      </p:ext>
    </p:extLst>
  </p:cSld>
  <p:clrMap bg1="lt1" tx1="dk1" bg2="dk2" tx2="lt2" accent1="accent1" accent2="accent2" accent3="accent3" accent4="accent4" accent5="accent5" accent6="accent6" hlink="hlink" folHlink="folHlink"/>
  <p:sldLayoutIdLst>
    <p:sldLayoutId id="214748366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www.hoc10.vn/doc-sach/mi-thuat-9/1/710/13"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www.hoc10.vn/doc-sach/mi-thuat-9/1/710/13"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20.jpe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2.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3.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4.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5.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video" Target="../media/media1.mp4"/><Relationship Id="rId7" Type="http://schemas.openxmlformats.org/officeDocument/2006/relationships/notesSlide" Target="../notesSlides/notesSlide19.xml"/><Relationship Id="rId2" Type="http://schemas.microsoft.com/office/2007/relationships/media" Target="../media/media1.mp4"/><Relationship Id="rId1" Type="http://schemas.openxmlformats.org/officeDocument/2006/relationships/tags" Target="../tags/tag20.xml"/><Relationship Id="rId6" Type="http://schemas.openxmlformats.org/officeDocument/2006/relationships/slideLayout" Target="../slideLayouts/slideLayout2.xml"/><Relationship Id="rId5" Type="http://schemas.openxmlformats.org/officeDocument/2006/relationships/video" Target="../media/media2.mp4"/><Relationship Id="rId10" Type="http://schemas.openxmlformats.org/officeDocument/2006/relationships/image" Target="../media/image22.png"/><Relationship Id="rId4" Type="http://schemas.microsoft.com/office/2007/relationships/media" Target="../media/media2.mp4"/><Relationship Id="rId9"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jpg"/><Relationship Id="rId7" Type="http://schemas.openxmlformats.org/officeDocument/2006/relationships/hyperlink" Target="https://www.facebook.com/hoc10fb/" TargetMode="External"/><Relationship Id="rId2" Type="http://schemas.openxmlformats.org/officeDocument/2006/relationships/slideLayout" Target="../slideLayouts/slideLayout4.xml"/><Relationship Id="rId1" Type="http://schemas.openxmlformats.org/officeDocument/2006/relationships/tags" Target="../tags/tag24.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28648"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Mĩ</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thuật</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9</a:t>
            </a:r>
          </a:p>
        </p:txBody>
      </p:sp>
      <p:sp>
        <p:nvSpPr>
          <p:cNvPr id="4" name="Google Shape;54;p1">
            <a:extLst>
              <a:ext uri="{FF2B5EF4-FFF2-40B4-BE49-F238E27FC236}">
                <a16:creationId xmlns:a16="http://schemas.microsoft.com/office/drawing/2014/main" id="{CBD1C0EF-B80B-37D2-F6B0-B6660D6B2FC5}"/>
              </a:ext>
            </a:extLst>
          </p:cNvPr>
          <p:cNvSpPr txBox="1">
            <a:spLocks/>
          </p:cNvSpPr>
          <p:nvPr/>
        </p:nvSpPr>
        <p:spPr>
          <a:xfrm>
            <a:off x="838200" y="2326613"/>
            <a:ext cx="10820462" cy="196418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Chủ</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đề</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vi-VN"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Mĩ thuật cơ bản</a:t>
            </a:r>
            <a:endPar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5" name="Google Shape;54;p1">
            <a:extLst>
              <a:ext uri="{FF2B5EF4-FFF2-40B4-BE49-F238E27FC236}">
                <a16:creationId xmlns:a16="http://schemas.microsoft.com/office/drawing/2014/main" id="{9A8FDB4B-AE7F-9A41-02A1-027D487DFB92}"/>
              </a:ext>
            </a:extLst>
          </p:cNvPr>
          <p:cNvSpPr txBox="1">
            <a:spLocks/>
          </p:cNvSpPr>
          <p:nvPr/>
        </p:nvSpPr>
        <p:spPr>
          <a:xfrm>
            <a:off x="613973" y="3549295"/>
            <a:ext cx="11268915" cy="144844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3: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Tết</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và</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mùa</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xuân</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44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Tiết</a:t>
            </a:r>
            <a:r>
              <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a:t>
            </a:r>
          </a:p>
        </p:txBody>
      </p:sp>
    </p:spTree>
    <p:custDataLst>
      <p:tags r:id="rId1"/>
    </p:custDataLst>
    <p:extLst>
      <p:ext uri="{BB962C8B-B14F-4D97-AF65-F5344CB8AC3E}">
        <p14:creationId xmlns:p14="http://schemas.microsoft.com/office/powerpoint/2010/main" val="5982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5" name="Picture 4">
            <a:hlinkClick r:id="rId5"/>
            <a:extLst>
              <a:ext uri="{FF2B5EF4-FFF2-40B4-BE49-F238E27FC236}">
                <a16:creationId xmlns:a16="http://schemas.microsoft.com/office/drawing/2014/main" id="{88E69AB7-03A1-E1B1-9A37-D1B0FB9BA743}"/>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406436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2" name="Google Shape;3076;p39">
            <a:extLst>
              <a:ext uri="{FF2B5EF4-FFF2-40B4-BE49-F238E27FC236}">
                <a16:creationId xmlns:a16="http://schemas.microsoft.com/office/drawing/2014/main" id="{3B710E31-D323-62B1-DC83-A4BC82106CD6}"/>
              </a:ext>
            </a:extLst>
          </p:cNvPr>
          <p:cNvGrpSpPr/>
          <p:nvPr/>
        </p:nvGrpSpPr>
        <p:grpSpPr>
          <a:xfrm>
            <a:off x="228600" y="1719158"/>
            <a:ext cx="782032" cy="756760"/>
            <a:chOff x="3216625" y="4232525"/>
            <a:chExt cx="126175" cy="122100"/>
          </a:xfrm>
        </p:grpSpPr>
        <p:sp>
          <p:nvSpPr>
            <p:cNvPr id="3" name="Google Shape;3077;p39">
              <a:extLst>
                <a:ext uri="{FF2B5EF4-FFF2-40B4-BE49-F238E27FC236}">
                  <a16:creationId xmlns:a16="http://schemas.microsoft.com/office/drawing/2014/main" id="{3AB8D168-B5B6-18E2-74C0-94FCC4284D4D}"/>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 name="Google Shape;3078;p39">
              <a:extLst>
                <a:ext uri="{FF2B5EF4-FFF2-40B4-BE49-F238E27FC236}">
                  <a16:creationId xmlns:a16="http://schemas.microsoft.com/office/drawing/2014/main" id="{B43359E6-38F9-2BE6-F220-7F9FB42C3261}"/>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5" name="Google Shape;3079;p39">
              <a:extLst>
                <a:ext uri="{FF2B5EF4-FFF2-40B4-BE49-F238E27FC236}">
                  <a16:creationId xmlns:a16="http://schemas.microsoft.com/office/drawing/2014/main" id="{C294BA9C-508D-3F3D-C2FC-A6B788A4E120}"/>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 name="Google Shape;3080;p39">
              <a:extLst>
                <a:ext uri="{FF2B5EF4-FFF2-40B4-BE49-F238E27FC236}">
                  <a16:creationId xmlns:a16="http://schemas.microsoft.com/office/drawing/2014/main" id="{BAF98A94-0D3F-6232-8A73-5C85C1F493F9}"/>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 name="Google Shape;3081;p39">
              <a:extLst>
                <a:ext uri="{FF2B5EF4-FFF2-40B4-BE49-F238E27FC236}">
                  <a16:creationId xmlns:a16="http://schemas.microsoft.com/office/drawing/2014/main" id="{7A22E216-DD7D-C45F-728A-F1BB6ED783A9}"/>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 name="Google Shape;3082;p39">
              <a:extLst>
                <a:ext uri="{FF2B5EF4-FFF2-40B4-BE49-F238E27FC236}">
                  <a16:creationId xmlns:a16="http://schemas.microsoft.com/office/drawing/2014/main" id="{A8E5CD57-029A-45D9-8FE1-B9765CE995FC}"/>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 name="Google Shape;3083;p39">
              <a:extLst>
                <a:ext uri="{FF2B5EF4-FFF2-40B4-BE49-F238E27FC236}">
                  <a16:creationId xmlns:a16="http://schemas.microsoft.com/office/drawing/2014/main" id="{6B06C8CF-28AB-F417-A653-37DE2A81114C}"/>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 name="Google Shape;3084;p39">
              <a:extLst>
                <a:ext uri="{FF2B5EF4-FFF2-40B4-BE49-F238E27FC236}">
                  <a16:creationId xmlns:a16="http://schemas.microsoft.com/office/drawing/2014/main" id="{ED6F68FC-1D86-3CEE-17E3-71970F80740A}"/>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 name="Google Shape;3085;p39">
              <a:extLst>
                <a:ext uri="{FF2B5EF4-FFF2-40B4-BE49-F238E27FC236}">
                  <a16:creationId xmlns:a16="http://schemas.microsoft.com/office/drawing/2014/main" id="{F4754BAB-B5A4-61F9-33D5-13ECD565BEEE}"/>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 name="Google Shape;3086;p39">
              <a:extLst>
                <a:ext uri="{FF2B5EF4-FFF2-40B4-BE49-F238E27FC236}">
                  <a16:creationId xmlns:a16="http://schemas.microsoft.com/office/drawing/2014/main" id="{1C9D2325-BD71-3F43-AFC3-631130CC5D4D}"/>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 name="Google Shape;3087;p39">
              <a:extLst>
                <a:ext uri="{FF2B5EF4-FFF2-40B4-BE49-F238E27FC236}">
                  <a16:creationId xmlns:a16="http://schemas.microsoft.com/office/drawing/2014/main" id="{7BE61D80-D504-32C0-CABD-0CFBB18261A4}"/>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 name="Google Shape;3088;p39">
              <a:extLst>
                <a:ext uri="{FF2B5EF4-FFF2-40B4-BE49-F238E27FC236}">
                  <a16:creationId xmlns:a16="http://schemas.microsoft.com/office/drawing/2014/main" id="{F70A1359-FB73-FBE6-757F-216758BF13CC}"/>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5" name="Google Shape;3089;p39">
              <a:extLst>
                <a:ext uri="{FF2B5EF4-FFF2-40B4-BE49-F238E27FC236}">
                  <a16:creationId xmlns:a16="http://schemas.microsoft.com/office/drawing/2014/main" id="{68D58FA6-A5F6-18C3-CD0C-A9499CFA1915}"/>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6" name="Google Shape;3090;p39">
              <a:extLst>
                <a:ext uri="{FF2B5EF4-FFF2-40B4-BE49-F238E27FC236}">
                  <a16:creationId xmlns:a16="http://schemas.microsoft.com/office/drawing/2014/main" id="{B94F6329-73DF-2E28-DF17-FB72FC95307A}"/>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7" name="Google Shape;3091;p39">
              <a:extLst>
                <a:ext uri="{FF2B5EF4-FFF2-40B4-BE49-F238E27FC236}">
                  <a16:creationId xmlns:a16="http://schemas.microsoft.com/office/drawing/2014/main" id="{1B091AAE-D80C-42B5-F0C9-066951BE39AF}"/>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8" name="Google Shape;3092;p39">
              <a:extLst>
                <a:ext uri="{FF2B5EF4-FFF2-40B4-BE49-F238E27FC236}">
                  <a16:creationId xmlns:a16="http://schemas.microsoft.com/office/drawing/2014/main" id="{1340F64B-5D56-C3BA-0ABB-60C929913AA7}"/>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9" name="Google Shape;3093;p39">
              <a:extLst>
                <a:ext uri="{FF2B5EF4-FFF2-40B4-BE49-F238E27FC236}">
                  <a16:creationId xmlns:a16="http://schemas.microsoft.com/office/drawing/2014/main" id="{AF195AC0-4081-2B46-71AF-405BDA5C9D0B}"/>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0" name="Google Shape;3094;p39">
              <a:extLst>
                <a:ext uri="{FF2B5EF4-FFF2-40B4-BE49-F238E27FC236}">
                  <a16:creationId xmlns:a16="http://schemas.microsoft.com/office/drawing/2014/main" id="{07DEED27-BD1F-979E-D656-A6117F5E2D40}"/>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1" name="Google Shape;3095;p39">
              <a:extLst>
                <a:ext uri="{FF2B5EF4-FFF2-40B4-BE49-F238E27FC236}">
                  <a16:creationId xmlns:a16="http://schemas.microsoft.com/office/drawing/2014/main" id="{7FEF1219-756D-AA70-9A77-08025391928B}"/>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22" name="Group 21">
            <a:extLst>
              <a:ext uri="{FF2B5EF4-FFF2-40B4-BE49-F238E27FC236}">
                <a16:creationId xmlns:a16="http://schemas.microsoft.com/office/drawing/2014/main" id="{4885FF7C-9AEB-22AB-1A9C-54B54BD9DEE2}"/>
              </a:ext>
            </a:extLst>
          </p:cNvPr>
          <p:cNvGrpSpPr/>
          <p:nvPr/>
        </p:nvGrpSpPr>
        <p:grpSpPr>
          <a:xfrm>
            <a:off x="2133600" y="4304247"/>
            <a:ext cx="8068733" cy="1866851"/>
            <a:chOff x="1718666" y="689645"/>
            <a:chExt cx="6051550" cy="1250271"/>
          </a:xfrm>
        </p:grpSpPr>
        <p:sp>
          <p:nvSpPr>
            <p:cNvPr id="23" name="Rectangle: Rounded Corners 22">
              <a:extLst>
                <a:ext uri="{FF2B5EF4-FFF2-40B4-BE49-F238E27FC236}">
                  <a16:creationId xmlns:a16="http://schemas.microsoft.com/office/drawing/2014/main" id="{825D4757-160A-CA30-B03D-32E4A1442FCE}"/>
                </a:ext>
              </a:extLst>
            </p:cNvPr>
            <p:cNvSpPr/>
            <p:nvPr/>
          </p:nvSpPr>
          <p:spPr>
            <a:xfrm>
              <a:off x="1718666" y="919260"/>
              <a:ext cx="6051550" cy="1020656"/>
            </a:xfrm>
            <a:prstGeom prst="roundRect">
              <a:avLst>
                <a:gd name="adj" fmla="val 18210"/>
              </a:avLst>
            </a:prstGeom>
            <a:solidFill>
              <a:srgbClr val="FFFFFF"/>
            </a:solidFill>
            <a:ln w="25400" cap="flat" cmpd="sng" algn="ctr">
              <a:solidFill>
                <a:srgbClr val="5E6B00"/>
              </a:solidFill>
              <a:prstDash val="solid"/>
            </a:ln>
            <a:effectLst/>
          </p:spPr>
          <p:txBody>
            <a:bodyPr tIns="336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cs typeface="+mn-ea"/>
                  <a:sym typeface="+mn-lt"/>
                </a:rPr>
                <a:t>Em hãy nêu cảm nhận về bức tranh mùa xuân của họa sĩ Nguyễn Công Huy.</a:t>
              </a:r>
              <a:endParaRPr kumimoji="0" lang="vi-VN" sz="2400" b="0" i="0" u="none" strike="noStrike" kern="0" cap="none" spc="0" normalizeH="0" baseline="0" noProof="0" dirty="0">
                <a:ln>
                  <a:noFill/>
                </a:ln>
                <a:solidFill>
                  <a:srgbClr val="191919"/>
                </a:solidFill>
                <a:effectLst/>
                <a:uLnTx/>
                <a:uFillTx/>
                <a:cs typeface="+mn-ea"/>
                <a:sym typeface="+mn-lt"/>
              </a:endParaRPr>
            </a:p>
          </p:txBody>
        </p:sp>
        <p:sp>
          <p:nvSpPr>
            <p:cNvPr id="24" name="Rectangle: Rounded Corners 23">
              <a:extLst>
                <a:ext uri="{FF2B5EF4-FFF2-40B4-BE49-F238E27FC236}">
                  <a16:creationId xmlns:a16="http://schemas.microsoft.com/office/drawing/2014/main" id="{4865080B-4664-84AD-D88D-1859363CF8CE}"/>
                </a:ext>
              </a:extLst>
            </p:cNvPr>
            <p:cNvSpPr/>
            <p:nvPr/>
          </p:nvSpPr>
          <p:spPr>
            <a:xfrm>
              <a:off x="2214873" y="689645"/>
              <a:ext cx="5059135" cy="459229"/>
            </a:xfrm>
            <a:prstGeom prst="roundRect">
              <a:avLst>
                <a:gd name="adj" fmla="val 50000"/>
              </a:avLst>
            </a:prstGeom>
            <a:solidFill>
              <a:srgbClr val="A2B800"/>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4000"/>
                </a:lnSpc>
                <a:spcBef>
                  <a:spcPts val="0"/>
                </a:spcBef>
                <a:spcAft>
                  <a:spcPts val="0"/>
                </a:spcAft>
                <a:buClr>
                  <a:srgbClr val="000000"/>
                </a:buClr>
                <a:buSzTx/>
                <a:buFont typeface="Arial"/>
                <a:buNone/>
                <a:tabLst/>
                <a:defRPr/>
              </a:pPr>
              <a:r>
                <a:rPr kumimoji="0" lang="vi-VN" sz="2933" b="1" i="0" u="none" strike="noStrike" kern="0" cap="none" spc="0" normalizeH="0" baseline="0" noProof="0" dirty="0">
                  <a:ln>
                    <a:noFill/>
                  </a:ln>
                  <a:solidFill>
                    <a:srgbClr val="191919">
                      <a:lumMod val="100000"/>
                    </a:srgbClr>
                  </a:solidFill>
                  <a:effectLst/>
                  <a:uLnTx/>
                  <a:uFillTx/>
                  <a:cs typeface="+mn-ea"/>
                  <a:sym typeface="+mn-lt"/>
                </a:rPr>
                <a:t>Quan sát tranh và trả lời câu hỏi</a:t>
              </a:r>
              <a:endParaRPr kumimoji="0" lang="it-IT" sz="2933" b="1" i="0" u="none" strike="noStrike" kern="0" cap="none" spc="0" normalizeH="0" baseline="0" noProof="0" dirty="0">
                <a:ln>
                  <a:noFill/>
                </a:ln>
                <a:solidFill>
                  <a:srgbClr val="191919">
                    <a:lumMod val="100000"/>
                  </a:srgbClr>
                </a:solidFill>
                <a:effectLst/>
                <a:uLnTx/>
                <a:uFillTx/>
                <a:latin typeface="UTM Avo"/>
                <a:cs typeface="+mn-ea"/>
                <a:sym typeface="+mn-lt"/>
              </a:endParaRPr>
            </a:p>
          </p:txBody>
        </p:sp>
      </p:grpSp>
      <p:sp>
        <p:nvSpPr>
          <p:cNvPr id="25" name="Freeform 34">
            <a:extLst>
              <a:ext uri="{FF2B5EF4-FFF2-40B4-BE49-F238E27FC236}">
                <a16:creationId xmlns:a16="http://schemas.microsoft.com/office/drawing/2014/main" id="{0E5B7917-7CA6-A04A-C65C-9FD601AD56D1}"/>
              </a:ext>
            </a:extLst>
          </p:cNvPr>
          <p:cNvSpPr/>
          <p:nvPr/>
        </p:nvSpPr>
        <p:spPr>
          <a:xfrm>
            <a:off x="3934363" y="1689975"/>
            <a:ext cx="4467204" cy="2468131"/>
          </a:xfrm>
          <a:custGeom>
            <a:avLst/>
            <a:gdLst/>
            <a:ahLst/>
            <a:cxnLst/>
            <a:rect l="l" t="t" r="r" b="b"/>
            <a:pathLst>
              <a:path w="2371536" h="1310274">
                <a:moveTo>
                  <a:pt x="0" y="0"/>
                </a:moveTo>
                <a:lnTo>
                  <a:pt x="2371536" y="0"/>
                </a:lnTo>
                <a:lnTo>
                  <a:pt x="2371536" y="1310274"/>
                </a:lnTo>
                <a:lnTo>
                  <a:pt x="0" y="1310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a:buClr>
                <a:srgbClr val="000000"/>
              </a:buClr>
              <a:buFont typeface="Arial"/>
              <a:buNone/>
            </a:pPr>
            <a:endParaRPr lang="vi-VN" sz="1600" kern="0">
              <a:solidFill>
                <a:srgbClr val="000000"/>
              </a:solidFill>
              <a:cs typeface="+mn-ea"/>
              <a:sym typeface="+mn-lt"/>
            </a:endParaRPr>
          </a:p>
        </p:txBody>
      </p:sp>
      <p:grpSp>
        <p:nvGrpSpPr>
          <p:cNvPr id="26" name="Google Shape;3076;p39">
            <a:extLst>
              <a:ext uri="{FF2B5EF4-FFF2-40B4-BE49-F238E27FC236}">
                <a16:creationId xmlns:a16="http://schemas.microsoft.com/office/drawing/2014/main" id="{2661E626-17CA-F649-86F8-69AA044B494D}"/>
              </a:ext>
            </a:extLst>
          </p:cNvPr>
          <p:cNvGrpSpPr/>
          <p:nvPr/>
        </p:nvGrpSpPr>
        <p:grpSpPr>
          <a:xfrm>
            <a:off x="11080567" y="1406707"/>
            <a:ext cx="782032" cy="756760"/>
            <a:chOff x="3216625" y="4232525"/>
            <a:chExt cx="126175" cy="122100"/>
          </a:xfrm>
        </p:grpSpPr>
        <p:sp>
          <p:nvSpPr>
            <p:cNvPr id="27" name="Google Shape;3077;p39">
              <a:extLst>
                <a:ext uri="{FF2B5EF4-FFF2-40B4-BE49-F238E27FC236}">
                  <a16:creationId xmlns:a16="http://schemas.microsoft.com/office/drawing/2014/main" id="{07F8D804-AEB2-C53F-5D36-C2BB00E1CC15}"/>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8" name="Google Shape;3078;p39">
              <a:extLst>
                <a:ext uri="{FF2B5EF4-FFF2-40B4-BE49-F238E27FC236}">
                  <a16:creationId xmlns:a16="http://schemas.microsoft.com/office/drawing/2014/main" id="{26136795-5A88-51E2-75A3-1C661590D5BF}"/>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29" name="Google Shape;3079;p39">
              <a:extLst>
                <a:ext uri="{FF2B5EF4-FFF2-40B4-BE49-F238E27FC236}">
                  <a16:creationId xmlns:a16="http://schemas.microsoft.com/office/drawing/2014/main" id="{20A8D55D-3375-1A94-2961-DCBCE371CCD0}"/>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0" name="Google Shape;3080;p39">
              <a:extLst>
                <a:ext uri="{FF2B5EF4-FFF2-40B4-BE49-F238E27FC236}">
                  <a16:creationId xmlns:a16="http://schemas.microsoft.com/office/drawing/2014/main" id="{325C381F-B366-64D9-EBE8-6737984BC4AA}"/>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1" name="Google Shape;3081;p39">
              <a:extLst>
                <a:ext uri="{FF2B5EF4-FFF2-40B4-BE49-F238E27FC236}">
                  <a16:creationId xmlns:a16="http://schemas.microsoft.com/office/drawing/2014/main" id="{BCAEFD18-3629-3AF0-105D-4DBFBD6A1E27}"/>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2" name="Google Shape;3082;p39">
              <a:extLst>
                <a:ext uri="{FF2B5EF4-FFF2-40B4-BE49-F238E27FC236}">
                  <a16:creationId xmlns:a16="http://schemas.microsoft.com/office/drawing/2014/main" id="{E991A318-0A08-FECE-52F2-2442CF7DC71E}"/>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3" name="Google Shape;3083;p39">
              <a:extLst>
                <a:ext uri="{FF2B5EF4-FFF2-40B4-BE49-F238E27FC236}">
                  <a16:creationId xmlns:a16="http://schemas.microsoft.com/office/drawing/2014/main" id="{2D293286-AC70-BCF9-0FB6-32652F4F0EEB}"/>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4" name="Google Shape;3084;p39">
              <a:extLst>
                <a:ext uri="{FF2B5EF4-FFF2-40B4-BE49-F238E27FC236}">
                  <a16:creationId xmlns:a16="http://schemas.microsoft.com/office/drawing/2014/main" id="{D948C115-D106-5211-583F-B453395CDA40}"/>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5" name="Google Shape;3085;p39">
              <a:extLst>
                <a:ext uri="{FF2B5EF4-FFF2-40B4-BE49-F238E27FC236}">
                  <a16:creationId xmlns:a16="http://schemas.microsoft.com/office/drawing/2014/main" id="{D237AA4F-6423-6CB5-37DF-EE512A56F42E}"/>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6" name="Google Shape;3086;p39">
              <a:extLst>
                <a:ext uri="{FF2B5EF4-FFF2-40B4-BE49-F238E27FC236}">
                  <a16:creationId xmlns:a16="http://schemas.microsoft.com/office/drawing/2014/main" id="{B8B8583A-EE2A-B22E-5AA4-F9C8FD82A76F}"/>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7" name="Google Shape;3087;p39">
              <a:extLst>
                <a:ext uri="{FF2B5EF4-FFF2-40B4-BE49-F238E27FC236}">
                  <a16:creationId xmlns:a16="http://schemas.microsoft.com/office/drawing/2014/main" id="{AEB1EA79-4E70-A2BC-F48C-50FA1AA8518F}"/>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8" name="Google Shape;3088;p39">
              <a:extLst>
                <a:ext uri="{FF2B5EF4-FFF2-40B4-BE49-F238E27FC236}">
                  <a16:creationId xmlns:a16="http://schemas.microsoft.com/office/drawing/2014/main" id="{FD013773-9C0E-E6B0-A868-5CDF71E96D55}"/>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9" name="Google Shape;3089;p39">
              <a:extLst>
                <a:ext uri="{FF2B5EF4-FFF2-40B4-BE49-F238E27FC236}">
                  <a16:creationId xmlns:a16="http://schemas.microsoft.com/office/drawing/2014/main" id="{9C89A772-FC54-4A5F-7C42-DE396543D854}"/>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0" name="Google Shape;3090;p39">
              <a:extLst>
                <a:ext uri="{FF2B5EF4-FFF2-40B4-BE49-F238E27FC236}">
                  <a16:creationId xmlns:a16="http://schemas.microsoft.com/office/drawing/2014/main" id="{1880742D-A9C8-6810-C11D-A052F11AF9E8}"/>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1" name="Google Shape;3091;p39">
              <a:extLst>
                <a:ext uri="{FF2B5EF4-FFF2-40B4-BE49-F238E27FC236}">
                  <a16:creationId xmlns:a16="http://schemas.microsoft.com/office/drawing/2014/main" id="{77C919D3-F890-22EE-1D09-5387939C82A1}"/>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2" name="Google Shape;3092;p39">
              <a:extLst>
                <a:ext uri="{FF2B5EF4-FFF2-40B4-BE49-F238E27FC236}">
                  <a16:creationId xmlns:a16="http://schemas.microsoft.com/office/drawing/2014/main" id="{780C59A7-32B7-5B8B-3624-DA5E5B4A7A95}"/>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3" name="Google Shape;3093;p39">
              <a:extLst>
                <a:ext uri="{FF2B5EF4-FFF2-40B4-BE49-F238E27FC236}">
                  <a16:creationId xmlns:a16="http://schemas.microsoft.com/office/drawing/2014/main" id="{FB263F7B-43D9-13FA-2C04-53D121AB29AE}"/>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4" name="Google Shape;3094;p39">
              <a:extLst>
                <a:ext uri="{FF2B5EF4-FFF2-40B4-BE49-F238E27FC236}">
                  <a16:creationId xmlns:a16="http://schemas.microsoft.com/office/drawing/2014/main" id="{C2F9998C-4244-A5FA-7C30-B0E831C52E7E}"/>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5" name="Google Shape;3095;p39">
              <a:extLst>
                <a:ext uri="{FF2B5EF4-FFF2-40B4-BE49-F238E27FC236}">
                  <a16:creationId xmlns:a16="http://schemas.microsoft.com/office/drawing/2014/main" id="{596EDF73-051E-9A4F-7A7F-5EC571961AC3}"/>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46" name="Google Shape;3076;p39">
            <a:extLst>
              <a:ext uri="{FF2B5EF4-FFF2-40B4-BE49-F238E27FC236}">
                <a16:creationId xmlns:a16="http://schemas.microsoft.com/office/drawing/2014/main" id="{E90D36B9-1FE9-F907-74A9-AF49EE4624D8}"/>
              </a:ext>
            </a:extLst>
          </p:cNvPr>
          <p:cNvGrpSpPr/>
          <p:nvPr/>
        </p:nvGrpSpPr>
        <p:grpSpPr>
          <a:xfrm>
            <a:off x="9734689" y="2907486"/>
            <a:ext cx="782032" cy="756760"/>
            <a:chOff x="3216625" y="4232525"/>
            <a:chExt cx="126175" cy="122100"/>
          </a:xfrm>
        </p:grpSpPr>
        <p:sp>
          <p:nvSpPr>
            <p:cNvPr id="47" name="Google Shape;3077;p39">
              <a:extLst>
                <a:ext uri="{FF2B5EF4-FFF2-40B4-BE49-F238E27FC236}">
                  <a16:creationId xmlns:a16="http://schemas.microsoft.com/office/drawing/2014/main" id="{0CC24BA0-97A1-0414-5D29-3974E42AA4AB}"/>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8" name="Google Shape;3078;p39">
              <a:extLst>
                <a:ext uri="{FF2B5EF4-FFF2-40B4-BE49-F238E27FC236}">
                  <a16:creationId xmlns:a16="http://schemas.microsoft.com/office/drawing/2014/main" id="{F5D37A55-B9AF-7DDF-E30A-39EF95464B81}"/>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49" name="Google Shape;3079;p39">
              <a:extLst>
                <a:ext uri="{FF2B5EF4-FFF2-40B4-BE49-F238E27FC236}">
                  <a16:creationId xmlns:a16="http://schemas.microsoft.com/office/drawing/2014/main" id="{76E912E0-9EA1-4F39-0003-5A6B6A4A5DC9}"/>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0" name="Google Shape;3080;p39">
              <a:extLst>
                <a:ext uri="{FF2B5EF4-FFF2-40B4-BE49-F238E27FC236}">
                  <a16:creationId xmlns:a16="http://schemas.microsoft.com/office/drawing/2014/main" id="{6DC7B46A-6492-CEEE-E895-F94096E34B68}"/>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1" name="Google Shape;3081;p39">
              <a:extLst>
                <a:ext uri="{FF2B5EF4-FFF2-40B4-BE49-F238E27FC236}">
                  <a16:creationId xmlns:a16="http://schemas.microsoft.com/office/drawing/2014/main" id="{063F3288-7BEA-849D-0A01-FFE67EC77085}"/>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2" name="Google Shape;3082;p39">
              <a:extLst>
                <a:ext uri="{FF2B5EF4-FFF2-40B4-BE49-F238E27FC236}">
                  <a16:creationId xmlns:a16="http://schemas.microsoft.com/office/drawing/2014/main" id="{04AC8508-F501-5B13-89D3-F15C8E6C0F15}"/>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3" name="Google Shape;3083;p39">
              <a:extLst>
                <a:ext uri="{FF2B5EF4-FFF2-40B4-BE49-F238E27FC236}">
                  <a16:creationId xmlns:a16="http://schemas.microsoft.com/office/drawing/2014/main" id="{07E18E35-F3DC-5F1F-320A-D7E38BE4EE01}"/>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4" name="Google Shape;3084;p39">
              <a:extLst>
                <a:ext uri="{FF2B5EF4-FFF2-40B4-BE49-F238E27FC236}">
                  <a16:creationId xmlns:a16="http://schemas.microsoft.com/office/drawing/2014/main" id="{A63A6CA0-5C52-24DF-9C9B-D7CA1762B806}"/>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5" name="Google Shape;3085;p39">
              <a:extLst>
                <a:ext uri="{FF2B5EF4-FFF2-40B4-BE49-F238E27FC236}">
                  <a16:creationId xmlns:a16="http://schemas.microsoft.com/office/drawing/2014/main" id="{E19AC5E2-924D-3C55-D9B9-9B3A7D9EFE56}"/>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6" name="Google Shape;3086;p39">
              <a:extLst>
                <a:ext uri="{FF2B5EF4-FFF2-40B4-BE49-F238E27FC236}">
                  <a16:creationId xmlns:a16="http://schemas.microsoft.com/office/drawing/2014/main" id="{77569043-35F9-45B5-D9E7-1AAF385331BE}"/>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7" name="Google Shape;3087;p39">
              <a:extLst>
                <a:ext uri="{FF2B5EF4-FFF2-40B4-BE49-F238E27FC236}">
                  <a16:creationId xmlns:a16="http://schemas.microsoft.com/office/drawing/2014/main" id="{74902AE6-A910-7EEA-A23A-DF9023B64E69}"/>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8" name="Google Shape;3088;p39">
              <a:extLst>
                <a:ext uri="{FF2B5EF4-FFF2-40B4-BE49-F238E27FC236}">
                  <a16:creationId xmlns:a16="http://schemas.microsoft.com/office/drawing/2014/main" id="{63BDFF42-E692-3571-DA2E-43F20FD7FDBF}"/>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9" name="Google Shape;3089;p39">
              <a:extLst>
                <a:ext uri="{FF2B5EF4-FFF2-40B4-BE49-F238E27FC236}">
                  <a16:creationId xmlns:a16="http://schemas.microsoft.com/office/drawing/2014/main" id="{ED92559D-7AA9-EC49-1DE2-BC600C0915A7}"/>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0" name="Google Shape;3090;p39">
              <a:extLst>
                <a:ext uri="{FF2B5EF4-FFF2-40B4-BE49-F238E27FC236}">
                  <a16:creationId xmlns:a16="http://schemas.microsoft.com/office/drawing/2014/main" id="{413F87F0-7A7C-C194-DD57-A3538D9E046A}"/>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1" name="Google Shape;3091;p39">
              <a:extLst>
                <a:ext uri="{FF2B5EF4-FFF2-40B4-BE49-F238E27FC236}">
                  <a16:creationId xmlns:a16="http://schemas.microsoft.com/office/drawing/2014/main" id="{22FC6369-7E91-2A5E-30F3-A49AABF93E6F}"/>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2" name="Google Shape;3092;p39">
              <a:extLst>
                <a:ext uri="{FF2B5EF4-FFF2-40B4-BE49-F238E27FC236}">
                  <a16:creationId xmlns:a16="http://schemas.microsoft.com/office/drawing/2014/main" id="{959BD08A-D9FD-48C0-ABF5-A2D732C5F6F9}"/>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3" name="Google Shape;3093;p39">
              <a:extLst>
                <a:ext uri="{FF2B5EF4-FFF2-40B4-BE49-F238E27FC236}">
                  <a16:creationId xmlns:a16="http://schemas.microsoft.com/office/drawing/2014/main" id="{159376FB-7DE5-4697-6B2F-94F2E87253A1}"/>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4" name="Google Shape;3094;p39">
              <a:extLst>
                <a:ext uri="{FF2B5EF4-FFF2-40B4-BE49-F238E27FC236}">
                  <a16:creationId xmlns:a16="http://schemas.microsoft.com/office/drawing/2014/main" id="{6B4D8646-14C6-6BAC-81FF-7F602C540AA3}"/>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5" name="Google Shape;3095;p39">
              <a:extLst>
                <a:ext uri="{FF2B5EF4-FFF2-40B4-BE49-F238E27FC236}">
                  <a16:creationId xmlns:a16="http://schemas.microsoft.com/office/drawing/2014/main" id="{C360A780-3619-6194-05D0-74B76372E345}"/>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66" name="Google Shape;3076;p39">
            <a:extLst>
              <a:ext uri="{FF2B5EF4-FFF2-40B4-BE49-F238E27FC236}">
                <a16:creationId xmlns:a16="http://schemas.microsoft.com/office/drawing/2014/main" id="{244DBF91-6F74-E66D-9FA8-50D6DC7E26BD}"/>
              </a:ext>
            </a:extLst>
          </p:cNvPr>
          <p:cNvGrpSpPr/>
          <p:nvPr/>
        </p:nvGrpSpPr>
        <p:grpSpPr>
          <a:xfrm>
            <a:off x="2081482" y="3096521"/>
            <a:ext cx="782032" cy="756760"/>
            <a:chOff x="3216625" y="4232525"/>
            <a:chExt cx="126175" cy="122100"/>
          </a:xfrm>
        </p:grpSpPr>
        <p:sp>
          <p:nvSpPr>
            <p:cNvPr id="67" name="Google Shape;3077;p39">
              <a:extLst>
                <a:ext uri="{FF2B5EF4-FFF2-40B4-BE49-F238E27FC236}">
                  <a16:creationId xmlns:a16="http://schemas.microsoft.com/office/drawing/2014/main" id="{DD0F34B7-7B4D-B9A6-39D1-94A604EA51C9}"/>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8" name="Google Shape;3078;p39">
              <a:extLst>
                <a:ext uri="{FF2B5EF4-FFF2-40B4-BE49-F238E27FC236}">
                  <a16:creationId xmlns:a16="http://schemas.microsoft.com/office/drawing/2014/main" id="{CB27995D-B443-915D-080A-C8E6175E40DB}"/>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69" name="Google Shape;3079;p39">
              <a:extLst>
                <a:ext uri="{FF2B5EF4-FFF2-40B4-BE49-F238E27FC236}">
                  <a16:creationId xmlns:a16="http://schemas.microsoft.com/office/drawing/2014/main" id="{4C56C9DB-0417-8165-9E74-1A1964A0FA31}"/>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0" name="Google Shape;3080;p39">
              <a:extLst>
                <a:ext uri="{FF2B5EF4-FFF2-40B4-BE49-F238E27FC236}">
                  <a16:creationId xmlns:a16="http://schemas.microsoft.com/office/drawing/2014/main" id="{2735089B-A35C-D116-4091-57D45EF2B4BB}"/>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1" name="Google Shape;3081;p39">
              <a:extLst>
                <a:ext uri="{FF2B5EF4-FFF2-40B4-BE49-F238E27FC236}">
                  <a16:creationId xmlns:a16="http://schemas.microsoft.com/office/drawing/2014/main" id="{39481EED-89B9-9849-4725-A635897433E4}"/>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2" name="Google Shape;3082;p39">
              <a:extLst>
                <a:ext uri="{FF2B5EF4-FFF2-40B4-BE49-F238E27FC236}">
                  <a16:creationId xmlns:a16="http://schemas.microsoft.com/office/drawing/2014/main" id="{FC4DC92E-F8F2-42DF-533F-83946BFA2823}"/>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3" name="Google Shape;3083;p39">
              <a:extLst>
                <a:ext uri="{FF2B5EF4-FFF2-40B4-BE49-F238E27FC236}">
                  <a16:creationId xmlns:a16="http://schemas.microsoft.com/office/drawing/2014/main" id="{2E5BBE33-5697-AAF2-5BB2-042047D5B6E8}"/>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4" name="Google Shape;3084;p39">
              <a:extLst>
                <a:ext uri="{FF2B5EF4-FFF2-40B4-BE49-F238E27FC236}">
                  <a16:creationId xmlns:a16="http://schemas.microsoft.com/office/drawing/2014/main" id="{3F4AD59E-D082-311E-D57A-2B52BDACF4F3}"/>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5" name="Google Shape;3085;p39">
              <a:extLst>
                <a:ext uri="{FF2B5EF4-FFF2-40B4-BE49-F238E27FC236}">
                  <a16:creationId xmlns:a16="http://schemas.microsoft.com/office/drawing/2014/main" id="{1EAACA58-0197-13F7-1DCF-B2C44E3EA915}"/>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6" name="Google Shape;3086;p39">
              <a:extLst>
                <a:ext uri="{FF2B5EF4-FFF2-40B4-BE49-F238E27FC236}">
                  <a16:creationId xmlns:a16="http://schemas.microsoft.com/office/drawing/2014/main" id="{2D2ABFF2-1642-ED79-A54B-C051D5F2E402}"/>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7" name="Google Shape;3087;p39">
              <a:extLst>
                <a:ext uri="{FF2B5EF4-FFF2-40B4-BE49-F238E27FC236}">
                  <a16:creationId xmlns:a16="http://schemas.microsoft.com/office/drawing/2014/main" id="{E448E459-EF4B-7021-D180-938EF4F56102}"/>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8" name="Google Shape;3088;p39">
              <a:extLst>
                <a:ext uri="{FF2B5EF4-FFF2-40B4-BE49-F238E27FC236}">
                  <a16:creationId xmlns:a16="http://schemas.microsoft.com/office/drawing/2014/main" id="{8828068F-6333-F6E1-4680-84750AA6728F}"/>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9" name="Google Shape;3089;p39">
              <a:extLst>
                <a:ext uri="{FF2B5EF4-FFF2-40B4-BE49-F238E27FC236}">
                  <a16:creationId xmlns:a16="http://schemas.microsoft.com/office/drawing/2014/main" id="{B93853B8-2939-CCCF-C0F2-56A2AEE98A5B}"/>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0" name="Google Shape;3090;p39">
              <a:extLst>
                <a:ext uri="{FF2B5EF4-FFF2-40B4-BE49-F238E27FC236}">
                  <a16:creationId xmlns:a16="http://schemas.microsoft.com/office/drawing/2014/main" id="{26EC100E-7FDB-7E0C-86BB-66C5B3EE3C2E}"/>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1" name="Google Shape;3091;p39">
              <a:extLst>
                <a:ext uri="{FF2B5EF4-FFF2-40B4-BE49-F238E27FC236}">
                  <a16:creationId xmlns:a16="http://schemas.microsoft.com/office/drawing/2014/main" id="{3C801B8B-4713-EED3-3857-F48DA9083EC8}"/>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2" name="Google Shape;3092;p39">
              <a:extLst>
                <a:ext uri="{FF2B5EF4-FFF2-40B4-BE49-F238E27FC236}">
                  <a16:creationId xmlns:a16="http://schemas.microsoft.com/office/drawing/2014/main" id="{DDCEE83F-BC06-0A5C-E78E-1659159815E9}"/>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3" name="Google Shape;3093;p39">
              <a:extLst>
                <a:ext uri="{FF2B5EF4-FFF2-40B4-BE49-F238E27FC236}">
                  <a16:creationId xmlns:a16="http://schemas.microsoft.com/office/drawing/2014/main" id="{9FF95E61-9AC7-380C-A535-3C7D818343F4}"/>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4" name="Google Shape;3094;p39">
              <a:extLst>
                <a:ext uri="{FF2B5EF4-FFF2-40B4-BE49-F238E27FC236}">
                  <a16:creationId xmlns:a16="http://schemas.microsoft.com/office/drawing/2014/main" id="{B69D5E33-9B47-9063-587A-7A1B61363175}"/>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5" name="Google Shape;3095;p39">
              <a:extLst>
                <a:ext uri="{FF2B5EF4-FFF2-40B4-BE49-F238E27FC236}">
                  <a16:creationId xmlns:a16="http://schemas.microsoft.com/office/drawing/2014/main" id="{D59D110B-866A-FC43-1687-DB3A30266790}"/>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86" name="Google Shape;3076;p39">
            <a:extLst>
              <a:ext uri="{FF2B5EF4-FFF2-40B4-BE49-F238E27FC236}">
                <a16:creationId xmlns:a16="http://schemas.microsoft.com/office/drawing/2014/main" id="{8088E56F-609F-B8FD-D637-40DC8626CC2B}"/>
              </a:ext>
            </a:extLst>
          </p:cNvPr>
          <p:cNvGrpSpPr/>
          <p:nvPr/>
        </p:nvGrpSpPr>
        <p:grpSpPr>
          <a:xfrm>
            <a:off x="11156028" y="5623006"/>
            <a:ext cx="782032" cy="756760"/>
            <a:chOff x="3216625" y="4232525"/>
            <a:chExt cx="126175" cy="122100"/>
          </a:xfrm>
        </p:grpSpPr>
        <p:sp>
          <p:nvSpPr>
            <p:cNvPr id="87" name="Google Shape;3077;p39">
              <a:extLst>
                <a:ext uri="{FF2B5EF4-FFF2-40B4-BE49-F238E27FC236}">
                  <a16:creationId xmlns:a16="http://schemas.microsoft.com/office/drawing/2014/main" id="{F15B0AA7-8D07-2024-C3A7-72F992CE310A}"/>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8" name="Google Shape;3078;p39">
              <a:extLst>
                <a:ext uri="{FF2B5EF4-FFF2-40B4-BE49-F238E27FC236}">
                  <a16:creationId xmlns:a16="http://schemas.microsoft.com/office/drawing/2014/main" id="{C1002CC1-6116-2D00-EBF8-68CB8BF1600A}"/>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89" name="Google Shape;3079;p39">
              <a:extLst>
                <a:ext uri="{FF2B5EF4-FFF2-40B4-BE49-F238E27FC236}">
                  <a16:creationId xmlns:a16="http://schemas.microsoft.com/office/drawing/2014/main" id="{7865D8D6-3D1C-3B46-F485-B297D10CC89C}"/>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0" name="Google Shape;3080;p39">
              <a:extLst>
                <a:ext uri="{FF2B5EF4-FFF2-40B4-BE49-F238E27FC236}">
                  <a16:creationId xmlns:a16="http://schemas.microsoft.com/office/drawing/2014/main" id="{435FA054-77E0-E51D-6BDD-5B571E9B6DF5}"/>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1" name="Google Shape;3081;p39">
              <a:extLst>
                <a:ext uri="{FF2B5EF4-FFF2-40B4-BE49-F238E27FC236}">
                  <a16:creationId xmlns:a16="http://schemas.microsoft.com/office/drawing/2014/main" id="{53C6CCB6-AE2C-5ED6-F917-720C66B98DB8}"/>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2" name="Google Shape;3082;p39">
              <a:extLst>
                <a:ext uri="{FF2B5EF4-FFF2-40B4-BE49-F238E27FC236}">
                  <a16:creationId xmlns:a16="http://schemas.microsoft.com/office/drawing/2014/main" id="{C62C9007-9A82-F140-D88E-05ABF1A2D425}"/>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3" name="Google Shape;3083;p39">
              <a:extLst>
                <a:ext uri="{FF2B5EF4-FFF2-40B4-BE49-F238E27FC236}">
                  <a16:creationId xmlns:a16="http://schemas.microsoft.com/office/drawing/2014/main" id="{6F64528A-0E7F-4C1B-C3DA-B58928E12B86}"/>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4" name="Google Shape;3084;p39">
              <a:extLst>
                <a:ext uri="{FF2B5EF4-FFF2-40B4-BE49-F238E27FC236}">
                  <a16:creationId xmlns:a16="http://schemas.microsoft.com/office/drawing/2014/main" id="{B82CE8B3-6354-FFC6-6330-981134AE8B81}"/>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5" name="Google Shape;3085;p39">
              <a:extLst>
                <a:ext uri="{FF2B5EF4-FFF2-40B4-BE49-F238E27FC236}">
                  <a16:creationId xmlns:a16="http://schemas.microsoft.com/office/drawing/2014/main" id="{95167E63-07B7-F964-6237-E4D45016452D}"/>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6" name="Google Shape;3086;p39">
              <a:extLst>
                <a:ext uri="{FF2B5EF4-FFF2-40B4-BE49-F238E27FC236}">
                  <a16:creationId xmlns:a16="http://schemas.microsoft.com/office/drawing/2014/main" id="{9CFE51B9-D542-E6B2-B43E-B76B98B9EFE3}"/>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7" name="Google Shape;3087;p39">
              <a:extLst>
                <a:ext uri="{FF2B5EF4-FFF2-40B4-BE49-F238E27FC236}">
                  <a16:creationId xmlns:a16="http://schemas.microsoft.com/office/drawing/2014/main" id="{55664C98-EC35-7C7F-E623-4F9CAB041C3A}"/>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8" name="Google Shape;3088;p39">
              <a:extLst>
                <a:ext uri="{FF2B5EF4-FFF2-40B4-BE49-F238E27FC236}">
                  <a16:creationId xmlns:a16="http://schemas.microsoft.com/office/drawing/2014/main" id="{62C21457-ADA5-F278-48D7-65D103D9D22C}"/>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9" name="Google Shape;3089;p39">
              <a:extLst>
                <a:ext uri="{FF2B5EF4-FFF2-40B4-BE49-F238E27FC236}">
                  <a16:creationId xmlns:a16="http://schemas.microsoft.com/office/drawing/2014/main" id="{8BA1FA9A-CD45-CE25-B76B-7AB37D509D0A}"/>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0" name="Google Shape;3090;p39">
              <a:extLst>
                <a:ext uri="{FF2B5EF4-FFF2-40B4-BE49-F238E27FC236}">
                  <a16:creationId xmlns:a16="http://schemas.microsoft.com/office/drawing/2014/main" id="{1BA69254-A209-AC6D-2F3F-E2C500FB9C04}"/>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1" name="Google Shape;3091;p39">
              <a:extLst>
                <a:ext uri="{FF2B5EF4-FFF2-40B4-BE49-F238E27FC236}">
                  <a16:creationId xmlns:a16="http://schemas.microsoft.com/office/drawing/2014/main" id="{F46BCFC3-B2E1-71B3-3B55-C2BE0E14FB39}"/>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2" name="Google Shape;3092;p39">
              <a:extLst>
                <a:ext uri="{FF2B5EF4-FFF2-40B4-BE49-F238E27FC236}">
                  <a16:creationId xmlns:a16="http://schemas.microsoft.com/office/drawing/2014/main" id="{2A0C3C95-E71D-51B9-588C-CC0DD5A01A71}"/>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3" name="Google Shape;3093;p39">
              <a:extLst>
                <a:ext uri="{FF2B5EF4-FFF2-40B4-BE49-F238E27FC236}">
                  <a16:creationId xmlns:a16="http://schemas.microsoft.com/office/drawing/2014/main" id="{1E8CA2F1-064C-62A3-D9EB-B53E9FF9BF46}"/>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4" name="Google Shape;3094;p39">
              <a:extLst>
                <a:ext uri="{FF2B5EF4-FFF2-40B4-BE49-F238E27FC236}">
                  <a16:creationId xmlns:a16="http://schemas.microsoft.com/office/drawing/2014/main" id="{008F3608-4012-3F3A-EDEB-C949BC9F4C16}"/>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5" name="Google Shape;3095;p39">
              <a:extLst>
                <a:ext uri="{FF2B5EF4-FFF2-40B4-BE49-F238E27FC236}">
                  <a16:creationId xmlns:a16="http://schemas.microsoft.com/office/drawing/2014/main" id="{1911C254-68D1-D939-AC59-262C84629C86}"/>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106" name="Google Shape;3076;p39">
            <a:extLst>
              <a:ext uri="{FF2B5EF4-FFF2-40B4-BE49-F238E27FC236}">
                <a16:creationId xmlns:a16="http://schemas.microsoft.com/office/drawing/2014/main" id="{6EEE7867-E15F-8588-BFB4-54D6531732A1}"/>
              </a:ext>
            </a:extLst>
          </p:cNvPr>
          <p:cNvGrpSpPr/>
          <p:nvPr/>
        </p:nvGrpSpPr>
        <p:grpSpPr>
          <a:xfrm>
            <a:off x="305067" y="5369807"/>
            <a:ext cx="782032" cy="756760"/>
            <a:chOff x="3216625" y="4232525"/>
            <a:chExt cx="126175" cy="122100"/>
          </a:xfrm>
        </p:grpSpPr>
        <p:sp>
          <p:nvSpPr>
            <p:cNvPr id="107" name="Google Shape;3077;p39">
              <a:extLst>
                <a:ext uri="{FF2B5EF4-FFF2-40B4-BE49-F238E27FC236}">
                  <a16:creationId xmlns:a16="http://schemas.microsoft.com/office/drawing/2014/main" id="{0ABE3E8F-819A-BDC2-67DE-0DADC1A26C59}"/>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8" name="Google Shape;3078;p39">
              <a:extLst>
                <a:ext uri="{FF2B5EF4-FFF2-40B4-BE49-F238E27FC236}">
                  <a16:creationId xmlns:a16="http://schemas.microsoft.com/office/drawing/2014/main" id="{D304B15C-0531-0336-6C09-72156E494F6A}"/>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109" name="Google Shape;3079;p39">
              <a:extLst>
                <a:ext uri="{FF2B5EF4-FFF2-40B4-BE49-F238E27FC236}">
                  <a16:creationId xmlns:a16="http://schemas.microsoft.com/office/drawing/2014/main" id="{569C89B4-806F-5D8A-4821-C1EADF95CC49}"/>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0" name="Google Shape;3080;p39">
              <a:extLst>
                <a:ext uri="{FF2B5EF4-FFF2-40B4-BE49-F238E27FC236}">
                  <a16:creationId xmlns:a16="http://schemas.microsoft.com/office/drawing/2014/main" id="{0D0A6817-F92D-A844-B5E6-A23D9B621461}"/>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1" name="Google Shape;3081;p39">
              <a:extLst>
                <a:ext uri="{FF2B5EF4-FFF2-40B4-BE49-F238E27FC236}">
                  <a16:creationId xmlns:a16="http://schemas.microsoft.com/office/drawing/2014/main" id="{C8B9274F-788B-B7DC-8370-526B2DFE01A4}"/>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2" name="Google Shape;3082;p39">
              <a:extLst>
                <a:ext uri="{FF2B5EF4-FFF2-40B4-BE49-F238E27FC236}">
                  <a16:creationId xmlns:a16="http://schemas.microsoft.com/office/drawing/2014/main" id="{78BB384D-4557-F063-3FE0-A0B3DE337DA3}"/>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3" name="Google Shape;3083;p39">
              <a:extLst>
                <a:ext uri="{FF2B5EF4-FFF2-40B4-BE49-F238E27FC236}">
                  <a16:creationId xmlns:a16="http://schemas.microsoft.com/office/drawing/2014/main" id="{4D5F6309-F6A9-61A4-7779-B4DD69627560}"/>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4" name="Google Shape;3084;p39">
              <a:extLst>
                <a:ext uri="{FF2B5EF4-FFF2-40B4-BE49-F238E27FC236}">
                  <a16:creationId xmlns:a16="http://schemas.microsoft.com/office/drawing/2014/main" id="{A4AA1617-4316-AF4B-2DA7-66825CFE9633}"/>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5" name="Google Shape;3085;p39">
              <a:extLst>
                <a:ext uri="{FF2B5EF4-FFF2-40B4-BE49-F238E27FC236}">
                  <a16:creationId xmlns:a16="http://schemas.microsoft.com/office/drawing/2014/main" id="{36200B3C-A9E3-9AA2-8607-8DC91C328EB2}"/>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6" name="Google Shape;3086;p39">
              <a:extLst>
                <a:ext uri="{FF2B5EF4-FFF2-40B4-BE49-F238E27FC236}">
                  <a16:creationId xmlns:a16="http://schemas.microsoft.com/office/drawing/2014/main" id="{D9D87089-61B8-F070-11B8-5B38E5CD54B3}"/>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7" name="Google Shape;3087;p39">
              <a:extLst>
                <a:ext uri="{FF2B5EF4-FFF2-40B4-BE49-F238E27FC236}">
                  <a16:creationId xmlns:a16="http://schemas.microsoft.com/office/drawing/2014/main" id="{9FFAF87A-6FE4-0E87-66A7-E5DE239F9563}"/>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8" name="Google Shape;3088;p39">
              <a:extLst>
                <a:ext uri="{FF2B5EF4-FFF2-40B4-BE49-F238E27FC236}">
                  <a16:creationId xmlns:a16="http://schemas.microsoft.com/office/drawing/2014/main" id="{09C99AA8-1DAB-0666-7F75-5884E7543C51}"/>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9" name="Google Shape;3089;p39">
              <a:extLst>
                <a:ext uri="{FF2B5EF4-FFF2-40B4-BE49-F238E27FC236}">
                  <a16:creationId xmlns:a16="http://schemas.microsoft.com/office/drawing/2014/main" id="{83425512-DE4E-060D-3A2D-15CA57848A96}"/>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0" name="Google Shape;3090;p39">
              <a:extLst>
                <a:ext uri="{FF2B5EF4-FFF2-40B4-BE49-F238E27FC236}">
                  <a16:creationId xmlns:a16="http://schemas.microsoft.com/office/drawing/2014/main" id="{8AF609D6-1924-5ED5-1A84-39A2B18BF7CE}"/>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1" name="Google Shape;3091;p39">
              <a:extLst>
                <a:ext uri="{FF2B5EF4-FFF2-40B4-BE49-F238E27FC236}">
                  <a16:creationId xmlns:a16="http://schemas.microsoft.com/office/drawing/2014/main" id="{A3667CAF-AA5E-1338-5242-D2614EF9C7CA}"/>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2" name="Google Shape;3092;p39">
              <a:extLst>
                <a:ext uri="{FF2B5EF4-FFF2-40B4-BE49-F238E27FC236}">
                  <a16:creationId xmlns:a16="http://schemas.microsoft.com/office/drawing/2014/main" id="{F351064D-F8C1-BDF5-97CD-30F471DEC1B2}"/>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3" name="Google Shape;3093;p39">
              <a:extLst>
                <a:ext uri="{FF2B5EF4-FFF2-40B4-BE49-F238E27FC236}">
                  <a16:creationId xmlns:a16="http://schemas.microsoft.com/office/drawing/2014/main" id="{109E316D-7F18-EFD4-1561-6B7955FBF2D4}"/>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4" name="Google Shape;3094;p39">
              <a:extLst>
                <a:ext uri="{FF2B5EF4-FFF2-40B4-BE49-F238E27FC236}">
                  <a16:creationId xmlns:a16="http://schemas.microsoft.com/office/drawing/2014/main" id="{78F7FE52-4404-BBC3-3DA6-0EEFDA87C18D}"/>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5" name="Google Shape;3095;p39">
              <a:extLst>
                <a:ext uri="{FF2B5EF4-FFF2-40B4-BE49-F238E27FC236}">
                  <a16:creationId xmlns:a16="http://schemas.microsoft.com/office/drawing/2014/main" id="{92F2918E-64BE-921E-711E-73DD2CA47BBE}"/>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126" name="Google Shape;3076;p39">
            <a:extLst>
              <a:ext uri="{FF2B5EF4-FFF2-40B4-BE49-F238E27FC236}">
                <a16:creationId xmlns:a16="http://schemas.microsoft.com/office/drawing/2014/main" id="{165E9391-68C6-F18C-04B8-B79702578F0C}"/>
              </a:ext>
            </a:extLst>
          </p:cNvPr>
          <p:cNvGrpSpPr/>
          <p:nvPr/>
        </p:nvGrpSpPr>
        <p:grpSpPr>
          <a:xfrm>
            <a:off x="8010551" y="845922"/>
            <a:ext cx="782032" cy="756760"/>
            <a:chOff x="3216625" y="4232525"/>
            <a:chExt cx="126175" cy="122100"/>
          </a:xfrm>
        </p:grpSpPr>
        <p:sp>
          <p:nvSpPr>
            <p:cNvPr id="127" name="Google Shape;3077;p39">
              <a:extLst>
                <a:ext uri="{FF2B5EF4-FFF2-40B4-BE49-F238E27FC236}">
                  <a16:creationId xmlns:a16="http://schemas.microsoft.com/office/drawing/2014/main" id="{232F4A0B-5C45-C6AA-4E49-208178B20550}"/>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8" name="Google Shape;3078;p39">
              <a:extLst>
                <a:ext uri="{FF2B5EF4-FFF2-40B4-BE49-F238E27FC236}">
                  <a16:creationId xmlns:a16="http://schemas.microsoft.com/office/drawing/2014/main" id="{05756E65-BA39-2A86-7C89-603E862AF97F}"/>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129" name="Google Shape;3079;p39">
              <a:extLst>
                <a:ext uri="{FF2B5EF4-FFF2-40B4-BE49-F238E27FC236}">
                  <a16:creationId xmlns:a16="http://schemas.microsoft.com/office/drawing/2014/main" id="{25F1A3E7-F56E-2BCF-6E72-A156EA65A202}"/>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0" name="Google Shape;3080;p39">
              <a:extLst>
                <a:ext uri="{FF2B5EF4-FFF2-40B4-BE49-F238E27FC236}">
                  <a16:creationId xmlns:a16="http://schemas.microsoft.com/office/drawing/2014/main" id="{7AA81E84-5EB4-742F-A91A-8B3B85EE460C}"/>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1" name="Google Shape;3081;p39">
              <a:extLst>
                <a:ext uri="{FF2B5EF4-FFF2-40B4-BE49-F238E27FC236}">
                  <a16:creationId xmlns:a16="http://schemas.microsoft.com/office/drawing/2014/main" id="{5AECCD33-337D-F6B0-92DD-1D6615DFCE5D}"/>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2" name="Google Shape;3082;p39">
              <a:extLst>
                <a:ext uri="{FF2B5EF4-FFF2-40B4-BE49-F238E27FC236}">
                  <a16:creationId xmlns:a16="http://schemas.microsoft.com/office/drawing/2014/main" id="{5390FFCF-D15F-50C6-A7AA-F6309B31A76A}"/>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3" name="Google Shape;3083;p39">
              <a:extLst>
                <a:ext uri="{FF2B5EF4-FFF2-40B4-BE49-F238E27FC236}">
                  <a16:creationId xmlns:a16="http://schemas.microsoft.com/office/drawing/2014/main" id="{033CD104-2C06-F286-D0DD-B1DA9D0D3F13}"/>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4" name="Google Shape;3084;p39">
              <a:extLst>
                <a:ext uri="{FF2B5EF4-FFF2-40B4-BE49-F238E27FC236}">
                  <a16:creationId xmlns:a16="http://schemas.microsoft.com/office/drawing/2014/main" id="{BA70120B-9287-151A-E85F-6A85C3916B5C}"/>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5" name="Google Shape;3085;p39">
              <a:extLst>
                <a:ext uri="{FF2B5EF4-FFF2-40B4-BE49-F238E27FC236}">
                  <a16:creationId xmlns:a16="http://schemas.microsoft.com/office/drawing/2014/main" id="{5BCCB5DC-1E7E-A214-FBAF-BB83A1C10D13}"/>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6" name="Google Shape;3086;p39">
              <a:extLst>
                <a:ext uri="{FF2B5EF4-FFF2-40B4-BE49-F238E27FC236}">
                  <a16:creationId xmlns:a16="http://schemas.microsoft.com/office/drawing/2014/main" id="{8E06E7E9-0FF2-FBE5-A00E-5D928250B864}"/>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7" name="Google Shape;3087;p39">
              <a:extLst>
                <a:ext uri="{FF2B5EF4-FFF2-40B4-BE49-F238E27FC236}">
                  <a16:creationId xmlns:a16="http://schemas.microsoft.com/office/drawing/2014/main" id="{0A82CCBD-045A-68BF-DAED-8C67D270E39B}"/>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8" name="Google Shape;3088;p39">
              <a:extLst>
                <a:ext uri="{FF2B5EF4-FFF2-40B4-BE49-F238E27FC236}">
                  <a16:creationId xmlns:a16="http://schemas.microsoft.com/office/drawing/2014/main" id="{6BC3D738-C253-2968-DE6D-FD1148347682}"/>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9" name="Google Shape;3089;p39">
              <a:extLst>
                <a:ext uri="{FF2B5EF4-FFF2-40B4-BE49-F238E27FC236}">
                  <a16:creationId xmlns:a16="http://schemas.microsoft.com/office/drawing/2014/main" id="{1A35EB06-BFFE-E9F5-5BCB-4760AC7B2571}"/>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0" name="Google Shape;3090;p39">
              <a:extLst>
                <a:ext uri="{FF2B5EF4-FFF2-40B4-BE49-F238E27FC236}">
                  <a16:creationId xmlns:a16="http://schemas.microsoft.com/office/drawing/2014/main" id="{6BE7276A-E417-5ECF-98F6-D38E5D2B41EB}"/>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1" name="Google Shape;3091;p39">
              <a:extLst>
                <a:ext uri="{FF2B5EF4-FFF2-40B4-BE49-F238E27FC236}">
                  <a16:creationId xmlns:a16="http://schemas.microsoft.com/office/drawing/2014/main" id="{5DB01B74-CF19-D11E-897D-69029416A56A}"/>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2" name="Google Shape;3092;p39">
              <a:extLst>
                <a:ext uri="{FF2B5EF4-FFF2-40B4-BE49-F238E27FC236}">
                  <a16:creationId xmlns:a16="http://schemas.microsoft.com/office/drawing/2014/main" id="{4A3A69AD-DB14-0A28-6B52-40F5A8E9E837}"/>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3" name="Google Shape;3093;p39">
              <a:extLst>
                <a:ext uri="{FF2B5EF4-FFF2-40B4-BE49-F238E27FC236}">
                  <a16:creationId xmlns:a16="http://schemas.microsoft.com/office/drawing/2014/main" id="{B83B203D-BB6E-F4BB-EFD8-9AE7133F8BF2}"/>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4" name="Google Shape;3094;p39">
              <a:extLst>
                <a:ext uri="{FF2B5EF4-FFF2-40B4-BE49-F238E27FC236}">
                  <a16:creationId xmlns:a16="http://schemas.microsoft.com/office/drawing/2014/main" id="{1B35DFE1-D132-506F-6EDD-AD988263175B}"/>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5" name="Google Shape;3095;p39">
              <a:extLst>
                <a:ext uri="{FF2B5EF4-FFF2-40B4-BE49-F238E27FC236}">
                  <a16:creationId xmlns:a16="http://schemas.microsoft.com/office/drawing/2014/main" id="{628F2A8B-B8CB-61BE-C1B7-F18C1BDA9FC2}"/>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spTree>
    <p:custDataLst>
      <p:tags r:id="rId1"/>
    </p:custDataLst>
    <p:extLst>
      <p:ext uri="{BB962C8B-B14F-4D97-AF65-F5344CB8AC3E}">
        <p14:creationId xmlns:p14="http://schemas.microsoft.com/office/powerpoint/2010/main" val="23983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childTnLst>
                                </p:cTn>
                              </p:par>
                              <p:par>
                                <p:cTn id="23" presetID="10" presetClass="entr" presetSubtype="0" fill="hold" nodeType="with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par>
                                <p:cTn id="26" presetID="10" presetClass="entr" presetSubtype="0" fill="hold" nodeType="with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500"/>
                                        <p:tgtEl>
                                          <p:spTgt spid="106"/>
                                        </p:tgtEl>
                                      </p:cBhvr>
                                    </p:animEffect>
                                  </p:childTnLst>
                                </p:cTn>
                              </p:par>
                              <p:par>
                                <p:cTn id="29" presetID="10" presetClass="entr" presetSubtype="0" fill="hold" nodeType="withEffect">
                                  <p:stCondLst>
                                    <p:cond delay="0"/>
                                  </p:stCondLst>
                                  <p:childTnLst>
                                    <p:set>
                                      <p:cBhvr>
                                        <p:cTn id="30" dur="1" fill="hold">
                                          <p:stCondLst>
                                            <p:cond delay="0"/>
                                          </p:stCondLst>
                                        </p:cTn>
                                        <p:tgtEl>
                                          <p:spTgt spid="126"/>
                                        </p:tgtEl>
                                        <p:attrNameLst>
                                          <p:attrName>style.visibility</p:attrName>
                                        </p:attrNameLst>
                                      </p:cBhvr>
                                      <p:to>
                                        <p:strVal val="visible"/>
                                      </p:to>
                                    </p:set>
                                    <p:animEffect transition="in" filter="fade">
                                      <p:cBhvr>
                                        <p:cTn id="31"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43" name="Group 42">
            <a:extLst>
              <a:ext uri="{FF2B5EF4-FFF2-40B4-BE49-F238E27FC236}">
                <a16:creationId xmlns:a16="http://schemas.microsoft.com/office/drawing/2014/main" id="{A8FF602F-1049-5B0C-EFBE-596EBEEEE987}"/>
              </a:ext>
            </a:extLst>
          </p:cNvPr>
          <p:cNvGrpSpPr/>
          <p:nvPr/>
        </p:nvGrpSpPr>
        <p:grpSpPr>
          <a:xfrm>
            <a:off x="377318" y="2133600"/>
            <a:ext cx="11437363" cy="4514707"/>
            <a:chOff x="282991" y="1107311"/>
            <a:chExt cx="8578022" cy="3386030"/>
          </a:xfrm>
        </p:grpSpPr>
        <p:pic>
          <p:nvPicPr>
            <p:cNvPr id="44" name="Picture 2">
              <a:extLst>
                <a:ext uri="{FF2B5EF4-FFF2-40B4-BE49-F238E27FC236}">
                  <a16:creationId xmlns:a16="http://schemas.microsoft.com/office/drawing/2014/main" id="{EB7F74C3-F69C-9555-B44F-E279900D7E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991" y="1107311"/>
              <a:ext cx="4184498" cy="292887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DEC5CCBB-E9A4-A943-E7B6-57A0DFC187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6513" y="1107311"/>
              <a:ext cx="4184500" cy="292888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FE2100E0-AA9A-32D8-784B-807E57B54116}"/>
                </a:ext>
              </a:extLst>
            </p:cNvPr>
            <p:cNvSpPr txBox="1"/>
            <p:nvPr/>
          </p:nvSpPr>
          <p:spPr>
            <a:xfrm>
              <a:off x="2187472" y="4147092"/>
              <a:ext cx="4800043" cy="346249"/>
            </a:xfrm>
            <a:prstGeom prst="rect">
              <a:avLst/>
            </a:prstGeom>
            <a:noFill/>
          </p:spPr>
          <p:txBody>
            <a:bodyPr wrap="square" rtlCol="0">
              <a:spAutoFit/>
            </a:bodyPr>
            <a:lstStyle/>
            <a:p>
              <a:pPr algn="ctr">
                <a:buClr>
                  <a:srgbClr val="000000"/>
                </a:buClr>
                <a:buFont typeface="Arial"/>
                <a:buNone/>
              </a:pPr>
              <a:r>
                <a:rPr lang="vi-VN" sz="2400" kern="0" dirty="0">
                  <a:solidFill>
                    <a:srgbClr val="000000"/>
                  </a:solidFill>
                  <a:cs typeface="+mn-ea"/>
                  <a:sym typeface="+mn-lt"/>
                </a:rPr>
                <a:t>Mùa xuân Tây Bắc – Nguyễn Công Huy</a:t>
              </a:r>
            </a:p>
          </p:txBody>
        </p:sp>
      </p:grpSp>
      <p:grpSp>
        <p:nvGrpSpPr>
          <p:cNvPr id="47" name="Google Shape;3076;p39">
            <a:extLst>
              <a:ext uri="{FF2B5EF4-FFF2-40B4-BE49-F238E27FC236}">
                <a16:creationId xmlns:a16="http://schemas.microsoft.com/office/drawing/2014/main" id="{CC24B1B2-18FC-E5A7-6934-2BD1D8A3FC7A}"/>
              </a:ext>
            </a:extLst>
          </p:cNvPr>
          <p:cNvGrpSpPr/>
          <p:nvPr/>
        </p:nvGrpSpPr>
        <p:grpSpPr>
          <a:xfrm>
            <a:off x="11125200" y="914400"/>
            <a:ext cx="782032" cy="756760"/>
            <a:chOff x="3216625" y="4232525"/>
            <a:chExt cx="126175" cy="122100"/>
          </a:xfrm>
        </p:grpSpPr>
        <p:sp>
          <p:nvSpPr>
            <p:cNvPr id="48" name="Google Shape;3077;p39">
              <a:extLst>
                <a:ext uri="{FF2B5EF4-FFF2-40B4-BE49-F238E27FC236}">
                  <a16:creationId xmlns:a16="http://schemas.microsoft.com/office/drawing/2014/main" id="{D1C6A496-2AC9-3008-101B-50D0987183CE}"/>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9" name="Google Shape;3078;p39">
              <a:extLst>
                <a:ext uri="{FF2B5EF4-FFF2-40B4-BE49-F238E27FC236}">
                  <a16:creationId xmlns:a16="http://schemas.microsoft.com/office/drawing/2014/main" id="{D1F94AD5-3F16-C459-89C4-20192A6744E5}"/>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50" name="Google Shape;3079;p39">
              <a:extLst>
                <a:ext uri="{FF2B5EF4-FFF2-40B4-BE49-F238E27FC236}">
                  <a16:creationId xmlns:a16="http://schemas.microsoft.com/office/drawing/2014/main" id="{D0FA91D8-B54F-EA0B-EA5D-A8A41D61417A}"/>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1" name="Google Shape;3080;p39">
              <a:extLst>
                <a:ext uri="{FF2B5EF4-FFF2-40B4-BE49-F238E27FC236}">
                  <a16:creationId xmlns:a16="http://schemas.microsoft.com/office/drawing/2014/main" id="{A87C2EE7-4403-752B-4D87-A5B134C9F60C}"/>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2" name="Google Shape;3081;p39">
              <a:extLst>
                <a:ext uri="{FF2B5EF4-FFF2-40B4-BE49-F238E27FC236}">
                  <a16:creationId xmlns:a16="http://schemas.microsoft.com/office/drawing/2014/main" id="{60B858C7-6527-DD49-F7DB-94008503C728}"/>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3" name="Google Shape;3082;p39">
              <a:extLst>
                <a:ext uri="{FF2B5EF4-FFF2-40B4-BE49-F238E27FC236}">
                  <a16:creationId xmlns:a16="http://schemas.microsoft.com/office/drawing/2014/main" id="{A38C98D9-2500-1CCA-1621-09954FF1CD47}"/>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4" name="Google Shape;3083;p39">
              <a:extLst>
                <a:ext uri="{FF2B5EF4-FFF2-40B4-BE49-F238E27FC236}">
                  <a16:creationId xmlns:a16="http://schemas.microsoft.com/office/drawing/2014/main" id="{CFD9070F-1248-C1B6-434D-A7967DC113A9}"/>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5" name="Google Shape;3084;p39">
              <a:extLst>
                <a:ext uri="{FF2B5EF4-FFF2-40B4-BE49-F238E27FC236}">
                  <a16:creationId xmlns:a16="http://schemas.microsoft.com/office/drawing/2014/main" id="{6CEF5757-61FC-6FD3-EA45-727E11B143CA}"/>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6" name="Google Shape;3085;p39">
              <a:extLst>
                <a:ext uri="{FF2B5EF4-FFF2-40B4-BE49-F238E27FC236}">
                  <a16:creationId xmlns:a16="http://schemas.microsoft.com/office/drawing/2014/main" id="{E7C1E5CC-2427-3DB7-D29C-26ED3718F49D}"/>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7" name="Google Shape;3086;p39">
              <a:extLst>
                <a:ext uri="{FF2B5EF4-FFF2-40B4-BE49-F238E27FC236}">
                  <a16:creationId xmlns:a16="http://schemas.microsoft.com/office/drawing/2014/main" id="{E7563CFE-8537-D17D-05BD-91B041B0B647}"/>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8" name="Google Shape;3087;p39">
              <a:extLst>
                <a:ext uri="{FF2B5EF4-FFF2-40B4-BE49-F238E27FC236}">
                  <a16:creationId xmlns:a16="http://schemas.microsoft.com/office/drawing/2014/main" id="{1252C1BF-7EC4-A0AC-AE4E-6FCD842AAFA2}"/>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9" name="Google Shape;3088;p39">
              <a:extLst>
                <a:ext uri="{FF2B5EF4-FFF2-40B4-BE49-F238E27FC236}">
                  <a16:creationId xmlns:a16="http://schemas.microsoft.com/office/drawing/2014/main" id="{F3D045CF-E213-A6AA-6B8A-C04C876C976C}"/>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0" name="Google Shape;3089;p39">
              <a:extLst>
                <a:ext uri="{FF2B5EF4-FFF2-40B4-BE49-F238E27FC236}">
                  <a16:creationId xmlns:a16="http://schemas.microsoft.com/office/drawing/2014/main" id="{E9E8B962-2F17-08AC-732F-B6F942A2F1CA}"/>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1" name="Google Shape;3090;p39">
              <a:extLst>
                <a:ext uri="{FF2B5EF4-FFF2-40B4-BE49-F238E27FC236}">
                  <a16:creationId xmlns:a16="http://schemas.microsoft.com/office/drawing/2014/main" id="{33D115E9-A08C-D404-AC29-0FC1BE9BB667}"/>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2" name="Google Shape;3091;p39">
              <a:extLst>
                <a:ext uri="{FF2B5EF4-FFF2-40B4-BE49-F238E27FC236}">
                  <a16:creationId xmlns:a16="http://schemas.microsoft.com/office/drawing/2014/main" id="{277CDCCA-0294-E8C8-E3AC-BB43F8E47FE3}"/>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3" name="Google Shape;3092;p39">
              <a:extLst>
                <a:ext uri="{FF2B5EF4-FFF2-40B4-BE49-F238E27FC236}">
                  <a16:creationId xmlns:a16="http://schemas.microsoft.com/office/drawing/2014/main" id="{0718E8CC-18A0-6455-24BC-D0C7F163BC35}"/>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4" name="Google Shape;3093;p39">
              <a:extLst>
                <a:ext uri="{FF2B5EF4-FFF2-40B4-BE49-F238E27FC236}">
                  <a16:creationId xmlns:a16="http://schemas.microsoft.com/office/drawing/2014/main" id="{2177AB51-D356-1F65-15A3-ABD000E156EE}"/>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5" name="Google Shape;3094;p39">
              <a:extLst>
                <a:ext uri="{FF2B5EF4-FFF2-40B4-BE49-F238E27FC236}">
                  <a16:creationId xmlns:a16="http://schemas.microsoft.com/office/drawing/2014/main" id="{035B103F-60E7-3EA6-9095-1BD0ADAFFB16}"/>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6" name="Google Shape;3095;p39">
              <a:extLst>
                <a:ext uri="{FF2B5EF4-FFF2-40B4-BE49-F238E27FC236}">
                  <a16:creationId xmlns:a16="http://schemas.microsoft.com/office/drawing/2014/main" id="{083A28F1-2C43-A1CE-23CB-99289083D9B8}"/>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67" name="Google Shape;3076;p39">
            <a:extLst>
              <a:ext uri="{FF2B5EF4-FFF2-40B4-BE49-F238E27FC236}">
                <a16:creationId xmlns:a16="http://schemas.microsoft.com/office/drawing/2014/main" id="{BA69AC1A-22F0-7EA3-1935-A87584230A0A}"/>
              </a:ext>
            </a:extLst>
          </p:cNvPr>
          <p:cNvGrpSpPr/>
          <p:nvPr/>
        </p:nvGrpSpPr>
        <p:grpSpPr>
          <a:xfrm>
            <a:off x="93521" y="6035608"/>
            <a:ext cx="782032" cy="756760"/>
            <a:chOff x="3216625" y="4232525"/>
            <a:chExt cx="126175" cy="122100"/>
          </a:xfrm>
        </p:grpSpPr>
        <p:sp>
          <p:nvSpPr>
            <p:cNvPr id="68" name="Google Shape;3077;p39">
              <a:extLst>
                <a:ext uri="{FF2B5EF4-FFF2-40B4-BE49-F238E27FC236}">
                  <a16:creationId xmlns:a16="http://schemas.microsoft.com/office/drawing/2014/main" id="{8EFB4F4F-C1E5-A0C7-1B7D-381ABF5D20E0}"/>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9" name="Google Shape;3078;p39">
              <a:extLst>
                <a:ext uri="{FF2B5EF4-FFF2-40B4-BE49-F238E27FC236}">
                  <a16:creationId xmlns:a16="http://schemas.microsoft.com/office/drawing/2014/main" id="{8961631E-7393-8642-F7AA-D6F2E52ADC22}"/>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70" name="Google Shape;3079;p39">
              <a:extLst>
                <a:ext uri="{FF2B5EF4-FFF2-40B4-BE49-F238E27FC236}">
                  <a16:creationId xmlns:a16="http://schemas.microsoft.com/office/drawing/2014/main" id="{0E23F4E2-4EE0-6C51-F035-D98EA39C9DA1}"/>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1" name="Google Shape;3080;p39">
              <a:extLst>
                <a:ext uri="{FF2B5EF4-FFF2-40B4-BE49-F238E27FC236}">
                  <a16:creationId xmlns:a16="http://schemas.microsoft.com/office/drawing/2014/main" id="{90D7DF3C-E8CA-6EEE-47FD-36C977C16849}"/>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2" name="Google Shape;3081;p39">
              <a:extLst>
                <a:ext uri="{FF2B5EF4-FFF2-40B4-BE49-F238E27FC236}">
                  <a16:creationId xmlns:a16="http://schemas.microsoft.com/office/drawing/2014/main" id="{EBD14CD8-E884-6DA7-8C68-3D8E4FA1B604}"/>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3" name="Google Shape;3082;p39">
              <a:extLst>
                <a:ext uri="{FF2B5EF4-FFF2-40B4-BE49-F238E27FC236}">
                  <a16:creationId xmlns:a16="http://schemas.microsoft.com/office/drawing/2014/main" id="{8C8244FC-A8E3-877B-69F9-28C3E3623059}"/>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4" name="Google Shape;3083;p39">
              <a:extLst>
                <a:ext uri="{FF2B5EF4-FFF2-40B4-BE49-F238E27FC236}">
                  <a16:creationId xmlns:a16="http://schemas.microsoft.com/office/drawing/2014/main" id="{83E695F3-E29F-4E53-FF82-A7AE345B01CB}"/>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5" name="Google Shape;3084;p39">
              <a:extLst>
                <a:ext uri="{FF2B5EF4-FFF2-40B4-BE49-F238E27FC236}">
                  <a16:creationId xmlns:a16="http://schemas.microsoft.com/office/drawing/2014/main" id="{CE26D994-41A8-CF2D-0565-5A7B62F36755}"/>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6" name="Google Shape;3085;p39">
              <a:extLst>
                <a:ext uri="{FF2B5EF4-FFF2-40B4-BE49-F238E27FC236}">
                  <a16:creationId xmlns:a16="http://schemas.microsoft.com/office/drawing/2014/main" id="{4DE950F4-2AA3-75D6-03D6-56D74706A209}"/>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7" name="Google Shape;3086;p39">
              <a:extLst>
                <a:ext uri="{FF2B5EF4-FFF2-40B4-BE49-F238E27FC236}">
                  <a16:creationId xmlns:a16="http://schemas.microsoft.com/office/drawing/2014/main" id="{B497F9CE-E804-CF91-C61C-763CF10764AF}"/>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8" name="Google Shape;3087;p39">
              <a:extLst>
                <a:ext uri="{FF2B5EF4-FFF2-40B4-BE49-F238E27FC236}">
                  <a16:creationId xmlns:a16="http://schemas.microsoft.com/office/drawing/2014/main" id="{CC5CA2C4-C0E1-6453-6FAE-6F5343BB4002}"/>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9" name="Google Shape;3088;p39">
              <a:extLst>
                <a:ext uri="{FF2B5EF4-FFF2-40B4-BE49-F238E27FC236}">
                  <a16:creationId xmlns:a16="http://schemas.microsoft.com/office/drawing/2014/main" id="{692D6137-51EE-E567-ABAD-946F0B7F6D22}"/>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0" name="Google Shape;3089;p39">
              <a:extLst>
                <a:ext uri="{FF2B5EF4-FFF2-40B4-BE49-F238E27FC236}">
                  <a16:creationId xmlns:a16="http://schemas.microsoft.com/office/drawing/2014/main" id="{AD2EE6BC-29EC-4844-9CEC-5345DB69F1D5}"/>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1" name="Google Shape;3090;p39">
              <a:extLst>
                <a:ext uri="{FF2B5EF4-FFF2-40B4-BE49-F238E27FC236}">
                  <a16:creationId xmlns:a16="http://schemas.microsoft.com/office/drawing/2014/main" id="{D3A52AED-AAD4-C273-971E-8266493E77EF}"/>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2" name="Google Shape;3091;p39">
              <a:extLst>
                <a:ext uri="{FF2B5EF4-FFF2-40B4-BE49-F238E27FC236}">
                  <a16:creationId xmlns:a16="http://schemas.microsoft.com/office/drawing/2014/main" id="{A79BB742-582D-231F-0C5C-E1B602F28012}"/>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3" name="Google Shape;3092;p39">
              <a:extLst>
                <a:ext uri="{FF2B5EF4-FFF2-40B4-BE49-F238E27FC236}">
                  <a16:creationId xmlns:a16="http://schemas.microsoft.com/office/drawing/2014/main" id="{B7B6346A-0AEC-A63F-9BDF-C615088EC443}"/>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4" name="Google Shape;3093;p39">
              <a:extLst>
                <a:ext uri="{FF2B5EF4-FFF2-40B4-BE49-F238E27FC236}">
                  <a16:creationId xmlns:a16="http://schemas.microsoft.com/office/drawing/2014/main" id="{663761A1-76EB-0430-A9E8-4421306FD3EF}"/>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5" name="Google Shape;3094;p39">
              <a:extLst>
                <a:ext uri="{FF2B5EF4-FFF2-40B4-BE49-F238E27FC236}">
                  <a16:creationId xmlns:a16="http://schemas.microsoft.com/office/drawing/2014/main" id="{9FEF72F9-1FDE-5661-BB9B-B9D54B96B140}"/>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6" name="Google Shape;3095;p39">
              <a:extLst>
                <a:ext uri="{FF2B5EF4-FFF2-40B4-BE49-F238E27FC236}">
                  <a16:creationId xmlns:a16="http://schemas.microsoft.com/office/drawing/2014/main" id="{86AC6AB6-1FBB-72E8-8C9F-59BB562AF01B}"/>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spTree>
    <p:custDataLst>
      <p:tags r:id="rId1"/>
    </p:custDataLst>
    <p:extLst>
      <p:ext uri="{BB962C8B-B14F-4D97-AF65-F5344CB8AC3E}">
        <p14:creationId xmlns:p14="http://schemas.microsoft.com/office/powerpoint/2010/main" val="308075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A219EF51-F206-9C57-03E6-697EC1D73D93}"/>
              </a:ext>
            </a:extLst>
          </p:cNvPr>
          <p:cNvPicPr>
            <a:picLocks noChangeAspect="1"/>
          </p:cNvPicPr>
          <p:nvPr/>
        </p:nvPicPr>
        <p:blipFill>
          <a:blip r:embed="rId6"/>
          <a:stretch>
            <a:fillRect/>
          </a:stretch>
        </p:blipFill>
        <p:spPr>
          <a:xfrm>
            <a:off x="4501082" y="3276600"/>
            <a:ext cx="3189835" cy="1764777"/>
          </a:xfrm>
          <a:prstGeom prst="rect">
            <a:avLst/>
          </a:prstGeom>
        </p:spPr>
      </p:pic>
    </p:spTree>
    <p:custDataLst>
      <p:tags r:id="rId1"/>
    </p:custDataLst>
    <p:extLst>
      <p:ext uri="{BB962C8B-B14F-4D97-AF65-F5344CB8AC3E}">
        <p14:creationId xmlns:p14="http://schemas.microsoft.com/office/powerpoint/2010/main" val="275247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itle 2">
            <a:extLst>
              <a:ext uri="{FF2B5EF4-FFF2-40B4-BE49-F238E27FC236}">
                <a16:creationId xmlns:a16="http://schemas.microsoft.com/office/drawing/2014/main" id="{060C0A7F-4636-4E66-E07F-0D1FF67976E3}"/>
              </a:ext>
            </a:extLst>
          </p:cNvPr>
          <p:cNvSpPr txBox="1">
            <a:spLocks/>
          </p:cNvSpPr>
          <p:nvPr/>
        </p:nvSpPr>
        <p:spPr>
          <a:xfrm>
            <a:off x="1371600" y="1760583"/>
            <a:ext cx="9704789" cy="60648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1pPr>
            <a:lvl2pPr marR="0" lvl="1"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2pPr>
            <a:lvl3pPr marR="0" lvl="2"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3pPr>
            <a:lvl4pPr marR="0" lvl="3"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4pPr>
            <a:lvl5pPr marR="0" lvl="4"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5pPr>
            <a:lvl6pPr marR="0" lvl="5"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6pPr>
            <a:lvl7pPr marR="0" lvl="6"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7pPr>
            <a:lvl8pPr marR="0" lvl="7"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8pPr>
            <a:lvl9pPr marR="0" lvl="8"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9pPr>
          </a:lstStyle>
          <a:p>
            <a:pPr marL="0" marR="0" lvl="0" indent="0" algn="ctr" defTabSz="914400" rtl="0" eaLnBrk="1" fontAlgn="auto" latinLnBrk="0" hangingPunct="1">
              <a:lnSpc>
                <a:spcPct val="100000"/>
              </a:lnSpc>
              <a:spcBef>
                <a:spcPts val="0"/>
              </a:spcBef>
              <a:spcAft>
                <a:spcPts val="0"/>
              </a:spcAft>
              <a:buClr>
                <a:srgbClr val="C0242E"/>
              </a:buClr>
              <a:buSzPts val="3000"/>
              <a:buFont typeface="Montserrat Black"/>
              <a:buNone/>
              <a:tabLst/>
              <a:defRPr/>
            </a:pPr>
            <a:r>
              <a:rPr kumimoji="0" lang="vi-VN" sz="2400" b="1" i="0" u="none" strike="noStrike" kern="0" cap="none" spc="0" normalizeH="0" baseline="0" noProof="0" dirty="0">
                <a:ln>
                  <a:noFill/>
                </a:ln>
                <a:solidFill>
                  <a:schemeClr val="tx1"/>
                </a:solidFill>
                <a:effectLst/>
                <a:uLnTx/>
                <a:uFillTx/>
                <a:latin typeface="+mn-lt"/>
                <a:ea typeface="+mn-ea"/>
                <a:cs typeface="+mn-ea"/>
                <a:sym typeface="+mn-lt"/>
              </a:rPr>
              <a:t>Khai thác hình ảnh, thông tin </a:t>
            </a:r>
            <a:r>
              <a:rPr kumimoji="0" lang="vi-VN" sz="2400" b="1" i="0" u="none" strike="noStrike" kern="0" cap="none" spc="0" normalizeH="0" baseline="0" noProof="0" dirty="0" err="1">
                <a:ln>
                  <a:noFill/>
                </a:ln>
                <a:solidFill>
                  <a:schemeClr val="tx1"/>
                </a:solidFill>
                <a:effectLst/>
                <a:uLnTx/>
                <a:uFillTx/>
                <a:latin typeface="+mn-lt"/>
                <a:ea typeface="+mn-ea"/>
                <a:cs typeface="+mn-ea"/>
                <a:sym typeface="+mn-lt"/>
              </a:rPr>
              <a:t>SGK</a:t>
            </a:r>
            <a:r>
              <a:rPr kumimoji="0" lang="vi-VN" sz="2400" b="1" i="0" u="none" strike="noStrike" kern="0" cap="none" spc="0" normalizeH="0" baseline="0" noProof="0" dirty="0">
                <a:ln>
                  <a:noFill/>
                </a:ln>
                <a:solidFill>
                  <a:schemeClr val="tx1"/>
                </a:solidFill>
                <a:effectLst/>
                <a:uLnTx/>
                <a:uFillTx/>
                <a:latin typeface="+mn-lt"/>
                <a:ea typeface="+mn-ea"/>
                <a:cs typeface="+mn-ea"/>
                <a:sym typeface="+mn-lt"/>
              </a:rPr>
              <a:t> </a:t>
            </a:r>
            <a:r>
              <a:rPr kumimoji="0" lang="vi-VN" sz="2400" b="1" i="0" u="none" strike="noStrike" kern="0" cap="none" spc="0" normalizeH="0" baseline="0" noProof="0" dirty="0" err="1">
                <a:ln>
                  <a:noFill/>
                </a:ln>
                <a:solidFill>
                  <a:schemeClr val="tx1"/>
                </a:solidFill>
                <a:effectLst/>
                <a:uLnTx/>
                <a:uFillTx/>
                <a:latin typeface="+mn-lt"/>
                <a:ea typeface="+mn-ea"/>
                <a:cs typeface="+mn-ea"/>
                <a:sym typeface="+mn-lt"/>
              </a:rPr>
              <a:t>tr.11</a:t>
            </a:r>
            <a:r>
              <a:rPr kumimoji="0" lang="vi-VN" sz="2400" b="1" i="0" u="none" strike="noStrike" kern="0" cap="none" spc="0" normalizeH="0" baseline="0" noProof="0" dirty="0">
                <a:ln>
                  <a:noFill/>
                </a:ln>
                <a:solidFill>
                  <a:schemeClr val="tx1"/>
                </a:solidFill>
                <a:effectLst/>
                <a:uLnTx/>
                <a:uFillTx/>
                <a:latin typeface="+mn-lt"/>
                <a:ea typeface="+mn-ea"/>
                <a:cs typeface="+mn-ea"/>
                <a:sym typeface="+mn-lt"/>
              </a:rPr>
              <a:t>, 12</a:t>
            </a:r>
          </a:p>
        </p:txBody>
      </p:sp>
      <p:grpSp>
        <p:nvGrpSpPr>
          <p:cNvPr id="3" name="Group 2">
            <a:extLst>
              <a:ext uri="{FF2B5EF4-FFF2-40B4-BE49-F238E27FC236}">
                <a16:creationId xmlns:a16="http://schemas.microsoft.com/office/drawing/2014/main" id="{1D7C841C-DAF4-6AF4-045B-19AD8DF3B03D}"/>
              </a:ext>
            </a:extLst>
          </p:cNvPr>
          <p:cNvGrpSpPr/>
          <p:nvPr/>
        </p:nvGrpSpPr>
        <p:grpSpPr>
          <a:xfrm>
            <a:off x="1219200" y="2590800"/>
            <a:ext cx="9982200" cy="1261556"/>
            <a:chOff x="1377128" y="652668"/>
            <a:chExt cx="6734628" cy="983498"/>
          </a:xfrm>
        </p:grpSpPr>
        <p:sp>
          <p:nvSpPr>
            <p:cNvPr id="4" name="Rectangle: Rounded Corners 3">
              <a:extLst>
                <a:ext uri="{FF2B5EF4-FFF2-40B4-BE49-F238E27FC236}">
                  <a16:creationId xmlns:a16="http://schemas.microsoft.com/office/drawing/2014/main" id="{EC9FE54E-296E-B943-E45A-440F6E31509F}"/>
                </a:ext>
              </a:extLst>
            </p:cNvPr>
            <p:cNvSpPr/>
            <p:nvPr/>
          </p:nvSpPr>
          <p:spPr>
            <a:xfrm>
              <a:off x="1377128" y="841412"/>
              <a:ext cx="6734628" cy="794754"/>
            </a:xfrm>
            <a:prstGeom prst="roundRect">
              <a:avLst>
                <a:gd name="adj" fmla="val 18210"/>
              </a:avLst>
            </a:prstGeom>
            <a:solidFill>
              <a:srgbClr val="FFFFFF"/>
            </a:solidFill>
            <a:ln w="25400" cap="flat" cmpd="sng" algn="ctr">
              <a:solidFill>
                <a:srgbClr val="5E6B00"/>
              </a:solidFill>
              <a:prstDash val="solid"/>
            </a:ln>
            <a:effectLst/>
          </p:spPr>
          <p:txBody>
            <a:bodyPr tIns="336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cs typeface="+mn-ea"/>
                  <a:sym typeface="+mn-lt"/>
                </a:rPr>
                <a:t>Bố cục, hình ảnh và màu sắc của bức tranh như thế nào?</a:t>
              </a:r>
            </a:p>
          </p:txBody>
        </p:sp>
        <p:sp>
          <p:nvSpPr>
            <p:cNvPr id="5" name="Rectangle: Rounded Corners 4">
              <a:extLst>
                <a:ext uri="{FF2B5EF4-FFF2-40B4-BE49-F238E27FC236}">
                  <a16:creationId xmlns:a16="http://schemas.microsoft.com/office/drawing/2014/main" id="{8CF67A09-991B-006D-CDBA-F62BDAB606D2}"/>
                </a:ext>
              </a:extLst>
            </p:cNvPr>
            <p:cNvSpPr/>
            <p:nvPr/>
          </p:nvSpPr>
          <p:spPr>
            <a:xfrm>
              <a:off x="3931642" y="652668"/>
              <a:ext cx="1625600" cy="459229"/>
            </a:xfrm>
            <a:prstGeom prst="roundRect">
              <a:avLst>
                <a:gd name="adj" fmla="val 50000"/>
              </a:avLst>
            </a:prstGeom>
            <a:solidFill>
              <a:srgbClr val="A2B800"/>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4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effectLst/>
                  <a:uLnTx/>
                  <a:uFillTx/>
                  <a:cs typeface="+mn-ea"/>
                  <a:sym typeface="+mn-lt"/>
                </a:rPr>
                <a:t>NHÓM 1</a:t>
              </a:r>
              <a:endParaRPr kumimoji="0" lang="it-IT" sz="2400" b="1" i="0" u="none" strike="noStrike" kern="0" cap="none" spc="0" normalizeH="0" baseline="0" noProof="0" dirty="0">
                <a:ln>
                  <a:noFill/>
                </a:ln>
                <a:effectLst/>
                <a:uLnTx/>
                <a:uFillTx/>
                <a:latin typeface="UTM Avo"/>
                <a:cs typeface="+mn-ea"/>
                <a:sym typeface="+mn-lt"/>
              </a:endParaRPr>
            </a:p>
          </p:txBody>
        </p:sp>
      </p:grpSp>
      <p:grpSp>
        <p:nvGrpSpPr>
          <p:cNvPr id="6" name="Group 5">
            <a:extLst>
              <a:ext uri="{FF2B5EF4-FFF2-40B4-BE49-F238E27FC236}">
                <a16:creationId xmlns:a16="http://schemas.microsoft.com/office/drawing/2014/main" id="{71304716-962E-51D9-FFC5-19A08C791E74}"/>
              </a:ext>
            </a:extLst>
          </p:cNvPr>
          <p:cNvGrpSpPr/>
          <p:nvPr/>
        </p:nvGrpSpPr>
        <p:grpSpPr>
          <a:xfrm>
            <a:off x="1219200" y="3945264"/>
            <a:ext cx="9982200" cy="1261556"/>
            <a:chOff x="1377128" y="652668"/>
            <a:chExt cx="6734628" cy="983498"/>
          </a:xfrm>
        </p:grpSpPr>
        <p:sp>
          <p:nvSpPr>
            <p:cNvPr id="7" name="Rectangle: Rounded Corners 6">
              <a:extLst>
                <a:ext uri="{FF2B5EF4-FFF2-40B4-BE49-F238E27FC236}">
                  <a16:creationId xmlns:a16="http://schemas.microsoft.com/office/drawing/2014/main" id="{E1B95B3B-50DB-8500-9E12-6D32ED47F568}"/>
                </a:ext>
              </a:extLst>
            </p:cNvPr>
            <p:cNvSpPr/>
            <p:nvPr/>
          </p:nvSpPr>
          <p:spPr>
            <a:xfrm>
              <a:off x="1377128" y="841412"/>
              <a:ext cx="6734628" cy="794754"/>
            </a:xfrm>
            <a:prstGeom prst="roundRect">
              <a:avLst>
                <a:gd name="adj" fmla="val 18210"/>
              </a:avLst>
            </a:prstGeom>
            <a:solidFill>
              <a:srgbClr val="FFFFFF"/>
            </a:solidFill>
            <a:ln w="25400" cap="flat" cmpd="sng" algn="ctr">
              <a:solidFill>
                <a:srgbClr val="5E6B00"/>
              </a:solidFill>
              <a:prstDash val="solid"/>
            </a:ln>
            <a:effectLst/>
          </p:spPr>
          <p:txBody>
            <a:bodyPr tIns="336000" rtlCol="0" anchor="ctr"/>
            <a:lstStyle/>
            <a:p>
              <a:pPr marL="0" marR="0" lvl="0" indent="0" algn="ctr" defTabSz="914400" eaLnBrk="1" fontAlgn="auto" latinLnBrk="0" hangingPunct="1">
                <a:lnSpc>
                  <a:spcPct val="114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cs typeface="+mn-ea"/>
                  <a:sym typeface="+mn-lt"/>
                </a:rPr>
                <a:t>Cảm nghĩ của em về nội dung nghệ thuật trong từng tác phẩm.</a:t>
              </a:r>
            </a:p>
          </p:txBody>
        </p:sp>
        <p:sp>
          <p:nvSpPr>
            <p:cNvPr id="8" name="Rectangle: Rounded Corners 7">
              <a:extLst>
                <a:ext uri="{FF2B5EF4-FFF2-40B4-BE49-F238E27FC236}">
                  <a16:creationId xmlns:a16="http://schemas.microsoft.com/office/drawing/2014/main" id="{F8BFB964-9F66-9DA3-FB45-864B6AFC803F}"/>
                </a:ext>
              </a:extLst>
            </p:cNvPr>
            <p:cNvSpPr/>
            <p:nvPr/>
          </p:nvSpPr>
          <p:spPr>
            <a:xfrm>
              <a:off x="3931642" y="652668"/>
              <a:ext cx="1625600" cy="459229"/>
            </a:xfrm>
            <a:prstGeom prst="roundRect">
              <a:avLst>
                <a:gd name="adj" fmla="val 50000"/>
              </a:avLst>
            </a:prstGeom>
            <a:solidFill>
              <a:srgbClr val="A2B800"/>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4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effectLst/>
                  <a:uLnTx/>
                  <a:uFillTx/>
                  <a:cs typeface="+mn-ea"/>
                  <a:sym typeface="+mn-lt"/>
                </a:rPr>
                <a:t>NHÓM 2</a:t>
              </a:r>
              <a:endParaRPr kumimoji="0" lang="it-IT" sz="2400" b="1" i="0" u="none" strike="noStrike" kern="0" cap="none" spc="0" normalizeH="0" baseline="0" noProof="0" dirty="0">
                <a:ln>
                  <a:noFill/>
                </a:ln>
                <a:effectLst/>
                <a:uLnTx/>
                <a:uFillTx/>
                <a:latin typeface="UTM Avo"/>
                <a:cs typeface="+mn-ea"/>
                <a:sym typeface="+mn-lt"/>
              </a:endParaRPr>
            </a:p>
          </p:txBody>
        </p:sp>
      </p:grpSp>
      <p:grpSp>
        <p:nvGrpSpPr>
          <p:cNvPr id="9" name="Group 8">
            <a:extLst>
              <a:ext uri="{FF2B5EF4-FFF2-40B4-BE49-F238E27FC236}">
                <a16:creationId xmlns:a16="http://schemas.microsoft.com/office/drawing/2014/main" id="{00459F73-191E-2737-F53A-E9CCD42FE49E}"/>
              </a:ext>
            </a:extLst>
          </p:cNvPr>
          <p:cNvGrpSpPr/>
          <p:nvPr/>
        </p:nvGrpSpPr>
        <p:grpSpPr>
          <a:xfrm>
            <a:off x="1219200" y="5337731"/>
            <a:ext cx="9982200" cy="1261556"/>
            <a:chOff x="1377128" y="652668"/>
            <a:chExt cx="6734628" cy="983498"/>
          </a:xfrm>
        </p:grpSpPr>
        <p:sp>
          <p:nvSpPr>
            <p:cNvPr id="10" name="Rectangle: Rounded Corners 9">
              <a:extLst>
                <a:ext uri="{FF2B5EF4-FFF2-40B4-BE49-F238E27FC236}">
                  <a16:creationId xmlns:a16="http://schemas.microsoft.com/office/drawing/2014/main" id="{FEE4090A-150B-49DB-208D-63739120742F}"/>
                </a:ext>
              </a:extLst>
            </p:cNvPr>
            <p:cNvSpPr/>
            <p:nvPr/>
          </p:nvSpPr>
          <p:spPr>
            <a:xfrm>
              <a:off x="1377128" y="841412"/>
              <a:ext cx="6734628" cy="794754"/>
            </a:xfrm>
            <a:prstGeom prst="roundRect">
              <a:avLst>
                <a:gd name="adj" fmla="val 18210"/>
              </a:avLst>
            </a:prstGeom>
            <a:solidFill>
              <a:srgbClr val="FFFFFF"/>
            </a:solidFill>
            <a:ln w="25400" cap="flat" cmpd="sng" algn="ctr">
              <a:solidFill>
                <a:srgbClr val="5E6B00"/>
              </a:solidFill>
              <a:prstDash val="solid"/>
            </a:ln>
            <a:effectLst/>
          </p:spPr>
          <p:txBody>
            <a:bodyPr tIns="336000"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cs typeface="+mn-ea"/>
                  <a:sym typeface="+mn-lt"/>
                </a:rPr>
                <a:t>Chia sẻ một trải nghiệm đặc biệt của em trong dịp Tết.</a:t>
              </a:r>
            </a:p>
          </p:txBody>
        </p:sp>
        <p:sp>
          <p:nvSpPr>
            <p:cNvPr id="11" name="Rectangle: Rounded Corners 10">
              <a:extLst>
                <a:ext uri="{FF2B5EF4-FFF2-40B4-BE49-F238E27FC236}">
                  <a16:creationId xmlns:a16="http://schemas.microsoft.com/office/drawing/2014/main" id="{CBFF9A1C-2939-9825-880C-993047624A98}"/>
                </a:ext>
              </a:extLst>
            </p:cNvPr>
            <p:cNvSpPr/>
            <p:nvPr/>
          </p:nvSpPr>
          <p:spPr>
            <a:xfrm>
              <a:off x="3931642" y="652668"/>
              <a:ext cx="1625600" cy="459229"/>
            </a:xfrm>
            <a:prstGeom prst="roundRect">
              <a:avLst>
                <a:gd name="adj" fmla="val 50000"/>
              </a:avLst>
            </a:prstGeom>
            <a:solidFill>
              <a:srgbClr val="A2B800"/>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14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effectLst/>
                  <a:uLnTx/>
                  <a:uFillTx/>
                  <a:cs typeface="+mn-ea"/>
                  <a:sym typeface="+mn-lt"/>
                </a:rPr>
                <a:t>NHÓM 3</a:t>
              </a:r>
              <a:endParaRPr kumimoji="0" lang="it-IT" sz="2400" b="1" i="0" u="none" strike="noStrike" kern="0" cap="none" spc="0" normalizeH="0" baseline="0" noProof="0" dirty="0">
                <a:ln>
                  <a:noFill/>
                </a:ln>
                <a:effectLst/>
                <a:uLnTx/>
                <a:uFillTx/>
                <a:latin typeface="UTM Avo"/>
                <a:cs typeface="+mn-ea"/>
                <a:sym typeface="+mn-lt"/>
              </a:endParaRPr>
            </a:p>
          </p:txBody>
        </p:sp>
      </p:grpSp>
    </p:spTree>
    <p:custDataLst>
      <p:tags r:id="rId1"/>
    </p:custDataLst>
    <p:extLst>
      <p:ext uri="{BB962C8B-B14F-4D97-AF65-F5344CB8AC3E}">
        <p14:creationId xmlns:p14="http://schemas.microsoft.com/office/powerpoint/2010/main" val="29537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itle 2">
            <a:extLst>
              <a:ext uri="{FF2B5EF4-FFF2-40B4-BE49-F238E27FC236}">
                <a16:creationId xmlns:a16="http://schemas.microsoft.com/office/drawing/2014/main" id="{060C0A7F-4636-4E66-E07F-0D1FF67976E3}"/>
              </a:ext>
            </a:extLst>
          </p:cNvPr>
          <p:cNvSpPr txBox="1">
            <a:spLocks/>
          </p:cNvSpPr>
          <p:nvPr/>
        </p:nvSpPr>
        <p:spPr>
          <a:xfrm>
            <a:off x="1371600" y="1760583"/>
            <a:ext cx="9704789" cy="60648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1pPr>
            <a:lvl2pPr marR="0" lvl="1"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2pPr>
            <a:lvl3pPr marR="0" lvl="2"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3pPr>
            <a:lvl4pPr marR="0" lvl="3"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4pPr>
            <a:lvl5pPr marR="0" lvl="4"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5pPr>
            <a:lvl6pPr marR="0" lvl="5"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6pPr>
            <a:lvl7pPr marR="0" lvl="6"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7pPr>
            <a:lvl8pPr marR="0" lvl="7"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8pPr>
            <a:lvl9pPr marR="0" lvl="8"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9pPr>
          </a:lstStyle>
          <a:p>
            <a:pPr marL="0" marR="0" lvl="0" indent="0" algn="ctr" defTabSz="914400" rtl="0" eaLnBrk="1" fontAlgn="auto" latinLnBrk="0" hangingPunct="1">
              <a:lnSpc>
                <a:spcPct val="100000"/>
              </a:lnSpc>
              <a:spcBef>
                <a:spcPts val="0"/>
              </a:spcBef>
              <a:spcAft>
                <a:spcPts val="0"/>
              </a:spcAft>
              <a:buClr>
                <a:srgbClr val="C0242E"/>
              </a:buClr>
              <a:buSzPts val="3000"/>
              <a:buFont typeface="Montserrat Black"/>
              <a:buNone/>
              <a:tabLst/>
              <a:defRPr/>
            </a:pPr>
            <a:r>
              <a:rPr kumimoji="0" lang="vi-VN" sz="2400" b="1" i="0" u="none" strike="noStrike" kern="0" cap="none" spc="0" normalizeH="0" baseline="0" noProof="0" dirty="0">
                <a:ln>
                  <a:noFill/>
                </a:ln>
                <a:solidFill>
                  <a:schemeClr val="tx1"/>
                </a:solidFill>
                <a:effectLst/>
                <a:uLnTx/>
                <a:uFillTx/>
                <a:latin typeface="+mn-lt"/>
                <a:ea typeface="+mn-ea"/>
                <a:cs typeface="+mn-ea"/>
                <a:sym typeface="+mn-lt"/>
              </a:rPr>
              <a:t>Khai thác hình ảnh, thông tin </a:t>
            </a:r>
            <a:r>
              <a:rPr kumimoji="0" lang="vi-VN" sz="2400" b="1" i="0" u="none" strike="noStrike" kern="0" cap="none" spc="0" normalizeH="0" baseline="0" noProof="0" dirty="0" err="1">
                <a:ln>
                  <a:noFill/>
                </a:ln>
                <a:solidFill>
                  <a:schemeClr val="tx1"/>
                </a:solidFill>
                <a:effectLst/>
                <a:uLnTx/>
                <a:uFillTx/>
                <a:latin typeface="+mn-lt"/>
                <a:ea typeface="+mn-ea"/>
                <a:cs typeface="+mn-ea"/>
                <a:sym typeface="+mn-lt"/>
              </a:rPr>
              <a:t>SGK</a:t>
            </a:r>
            <a:r>
              <a:rPr kumimoji="0" lang="vi-VN" sz="2400" b="1" i="0" u="none" strike="noStrike" kern="0" cap="none" spc="0" normalizeH="0" baseline="0" noProof="0" dirty="0">
                <a:ln>
                  <a:noFill/>
                </a:ln>
                <a:solidFill>
                  <a:schemeClr val="tx1"/>
                </a:solidFill>
                <a:effectLst/>
                <a:uLnTx/>
                <a:uFillTx/>
                <a:latin typeface="+mn-lt"/>
                <a:ea typeface="+mn-ea"/>
                <a:cs typeface="+mn-ea"/>
                <a:sym typeface="+mn-lt"/>
              </a:rPr>
              <a:t> </a:t>
            </a:r>
            <a:r>
              <a:rPr kumimoji="0" lang="vi-VN" sz="2400" b="1" i="0" u="none" strike="noStrike" kern="0" cap="none" spc="0" normalizeH="0" baseline="0" noProof="0" dirty="0" err="1">
                <a:ln>
                  <a:noFill/>
                </a:ln>
                <a:solidFill>
                  <a:schemeClr val="tx1"/>
                </a:solidFill>
                <a:effectLst/>
                <a:uLnTx/>
                <a:uFillTx/>
                <a:latin typeface="+mn-lt"/>
                <a:ea typeface="+mn-ea"/>
                <a:cs typeface="+mn-ea"/>
                <a:sym typeface="+mn-lt"/>
              </a:rPr>
              <a:t>tr.11</a:t>
            </a:r>
            <a:r>
              <a:rPr kumimoji="0" lang="vi-VN" sz="2400" b="1" i="0" u="none" strike="noStrike" kern="0" cap="none" spc="0" normalizeH="0" baseline="0" noProof="0" dirty="0">
                <a:ln>
                  <a:noFill/>
                </a:ln>
                <a:solidFill>
                  <a:schemeClr val="tx1"/>
                </a:solidFill>
                <a:effectLst/>
                <a:uLnTx/>
                <a:uFillTx/>
                <a:latin typeface="+mn-lt"/>
                <a:ea typeface="+mn-ea"/>
                <a:cs typeface="+mn-ea"/>
                <a:sym typeface="+mn-lt"/>
              </a:rPr>
              <a:t>, 12</a:t>
            </a:r>
          </a:p>
        </p:txBody>
      </p:sp>
      <p:pic>
        <p:nvPicPr>
          <p:cNvPr id="12" name="Picture 11">
            <a:extLst>
              <a:ext uri="{FF2B5EF4-FFF2-40B4-BE49-F238E27FC236}">
                <a16:creationId xmlns:a16="http://schemas.microsoft.com/office/drawing/2014/main" id="{182F7522-CB95-CC8B-44A0-A804316A6B1F}"/>
              </a:ext>
            </a:extLst>
          </p:cNvPr>
          <p:cNvPicPr>
            <a:picLocks noChangeAspect="1"/>
          </p:cNvPicPr>
          <p:nvPr/>
        </p:nvPicPr>
        <p:blipFill rotWithShape="1">
          <a:blip r:embed="rId5"/>
          <a:srcRect l="23939" t="7652" r="23939" b="5207"/>
          <a:stretch/>
        </p:blipFill>
        <p:spPr>
          <a:xfrm>
            <a:off x="2794466" y="2393004"/>
            <a:ext cx="6859055" cy="4392036"/>
          </a:xfrm>
          <a:prstGeom prst="rect">
            <a:avLst/>
          </a:prstGeom>
        </p:spPr>
      </p:pic>
    </p:spTree>
    <p:custDataLst>
      <p:tags r:id="rId1"/>
    </p:custDataLst>
    <p:extLst>
      <p:ext uri="{BB962C8B-B14F-4D97-AF65-F5344CB8AC3E}">
        <p14:creationId xmlns:p14="http://schemas.microsoft.com/office/powerpoint/2010/main" val="46479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extLst>
              <a:ext uri="{FF2B5EF4-FFF2-40B4-BE49-F238E27FC236}">
                <a16:creationId xmlns:a16="http://schemas.microsoft.com/office/drawing/2014/main" id="{4AB34D0B-2DF4-168E-AF08-27BD1DF94F42}"/>
              </a:ext>
            </a:extLst>
          </p:cNvPr>
          <p:cNvPicPr>
            <a:picLocks noChangeAspect="1"/>
          </p:cNvPicPr>
          <p:nvPr/>
        </p:nvPicPr>
        <p:blipFill rotWithShape="1">
          <a:blip r:embed="rId5"/>
          <a:srcRect l="27388" t="7602" r="26330" b="5324"/>
          <a:stretch/>
        </p:blipFill>
        <p:spPr>
          <a:xfrm>
            <a:off x="902349" y="1828801"/>
            <a:ext cx="5346051" cy="4892997"/>
          </a:xfrm>
          <a:prstGeom prst="rect">
            <a:avLst/>
          </a:prstGeom>
        </p:spPr>
      </p:pic>
      <p:pic>
        <p:nvPicPr>
          <p:cNvPr id="3" name="Picture 2">
            <a:extLst>
              <a:ext uri="{FF2B5EF4-FFF2-40B4-BE49-F238E27FC236}">
                <a16:creationId xmlns:a16="http://schemas.microsoft.com/office/drawing/2014/main" id="{BC89D4E7-7C2D-9127-1D4A-E51DF2076664}"/>
              </a:ext>
            </a:extLst>
          </p:cNvPr>
          <p:cNvPicPr>
            <a:picLocks noChangeAspect="1"/>
          </p:cNvPicPr>
          <p:nvPr/>
        </p:nvPicPr>
        <p:blipFill rotWithShape="1">
          <a:blip r:embed="rId6"/>
          <a:srcRect l="30262" t="6455" r="30937" b="4998"/>
          <a:stretch/>
        </p:blipFill>
        <p:spPr>
          <a:xfrm>
            <a:off x="6858000" y="1828800"/>
            <a:ext cx="4429872" cy="4892997"/>
          </a:xfrm>
          <a:prstGeom prst="rect">
            <a:avLst/>
          </a:prstGeom>
        </p:spPr>
      </p:pic>
    </p:spTree>
    <p:custDataLst>
      <p:tags r:id="rId1"/>
    </p:custDataLst>
    <p:extLst>
      <p:ext uri="{BB962C8B-B14F-4D97-AF65-F5344CB8AC3E}">
        <p14:creationId xmlns:p14="http://schemas.microsoft.com/office/powerpoint/2010/main" val="381828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extLst>
              <a:ext uri="{FF2B5EF4-FFF2-40B4-BE49-F238E27FC236}">
                <a16:creationId xmlns:a16="http://schemas.microsoft.com/office/drawing/2014/main" id="{7384A748-49CB-DDA9-1F94-D9278828767E}"/>
              </a:ext>
            </a:extLst>
          </p:cNvPr>
          <p:cNvPicPr>
            <a:picLocks noChangeAspect="1"/>
          </p:cNvPicPr>
          <p:nvPr/>
        </p:nvPicPr>
        <p:blipFill rotWithShape="1">
          <a:blip r:embed="rId5"/>
          <a:srcRect l="27307" t="7944" r="26810" b="6819"/>
          <a:stretch/>
        </p:blipFill>
        <p:spPr>
          <a:xfrm>
            <a:off x="419856" y="1981201"/>
            <a:ext cx="4854819" cy="4752801"/>
          </a:xfrm>
          <a:prstGeom prst="rect">
            <a:avLst/>
          </a:prstGeom>
        </p:spPr>
      </p:pic>
      <p:pic>
        <p:nvPicPr>
          <p:cNvPr id="3" name="Picture 2">
            <a:extLst>
              <a:ext uri="{FF2B5EF4-FFF2-40B4-BE49-F238E27FC236}">
                <a16:creationId xmlns:a16="http://schemas.microsoft.com/office/drawing/2014/main" id="{D2F402C4-F814-0406-4A42-1072364815B8}"/>
              </a:ext>
            </a:extLst>
          </p:cNvPr>
          <p:cNvPicPr>
            <a:picLocks noChangeAspect="1"/>
          </p:cNvPicPr>
          <p:nvPr/>
        </p:nvPicPr>
        <p:blipFill rotWithShape="1">
          <a:blip r:embed="rId6"/>
          <a:srcRect l="25808" t="10760" r="27787" b="5928"/>
          <a:stretch/>
        </p:blipFill>
        <p:spPr>
          <a:xfrm>
            <a:off x="5562600" y="1981200"/>
            <a:ext cx="6273256" cy="4752800"/>
          </a:xfrm>
          <a:prstGeom prst="rect">
            <a:avLst/>
          </a:prstGeom>
        </p:spPr>
      </p:pic>
    </p:spTree>
    <p:custDataLst>
      <p:tags r:id="rId1"/>
    </p:custDataLst>
    <p:extLst>
      <p:ext uri="{BB962C8B-B14F-4D97-AF65-F5344CB8AC3E}">
        <p14:creationId xmlns:p14="http://schemas.microsoft.com/office/powerpoint/2010/main" val="1779181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itle 2">
            <a:extLst>
              <a:ext uri="{FF2B5EF4-FFF2-40B4-BE49-F238E27FC236}">
                <a16:creationId xmlns:a16="http://schemas.microsoft.com/office/drawing/2014/main" id="{060C0A7F-4636-4E66-E07F-0D1FF67976E3}"/>
              </a:ext>
            </a:extLst>
          </p:cNvPr>
          <p:cNvSpPr txBox="1">
            <a:spLocks/>
          </p:cNvSpPr>
          <p:nvPr/>
        </p:nvSpPr>
        <p:spPr>
          <a:xfrm>
            <a:off x="1371600" y="1760583"/>
            <a:ext cx="9704789" cy="60648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1pPr>
            <a:lvl2pPr marR="0" lvl="1"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2pPr>
            <a:lvl3pPr marR="0" lvl="2"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3pPr>
            <a:lvl4pPr marR="0" lvl="3"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4pPr>
            <a:lvl5pPr marR="0" lvl="4"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5pPr>
            <a:lvl6pPr marR="0" lvl="5"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6pPr>
            <a:lvl7pPr marR="0" lvl="6"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7pPr>
            <a:lvl8pPr marR="0" lvl="7"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8pPr>
            <a:lvl9pPr marR="0" lvl="8"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9pPr>
          </a:lstStyle>
          <a:p>
            <a:pPr lvl="0">
              <a:buClr>
                <a:srgbClr val="C0242E"/>
              </a:buClr>
              <a:defRPr/>
            </a:pPr>
            <a:r>
              <a:rPr lang="vi-VN" sz="2400" b="1" kern="0" dirty="0">
                <a:solidFill>
                  <a:schemeClr val="tx1"/>
                </a:solidFill>
                <a:latin typeface="+mn-lt"/>
                <a:ea typeface="+mn-ea"/>
                <a:cs typeface="+mn-ea"/>
                <a:sym typeface="+mn-lt"/>
              </a:rPr>
              <a:t>Quan sát hình ảnh về các hoạt động trong dịp Tết</a:t>
            </a:r>
            <a:endParaRPr kumimoji="0" lang="vi-VN" sz="2400" b="1" i="0" u="none" strike="noStrike" kern="0" cap="none" spc="0" normalizeH="0" baseline="0" noProof="0" dirty="0">
              <a:ln>
                <a:noFill/>
              </a:ln>
              <a:solidFill>
                <a:schemeClr val="tx1"/>
              </a:solidFill>
              <a:effectLst/>
              <a:uLnTx/>
              <a:uFillTx/>
              <a:latin typeface="+mn-lt"/>
              <a:ea typeface="+mn-ea"/>
              <a:cs typeface="+mn-ea"/>
              <a:sym typeface="+mn-lt"/>
            </a:endParaRPr>
          </a:p>
        </p:txBody>
      </p:sp>
      <p:grpSp>
        <p:nvGrpSpPr>
          <p:cNvPr id="3" name="Group 2">
            <a:extLst>
              <a:ext uri="{FF2B5EF4-FFF2-40B4-BE49-F238E27FC236}">
                <a16:creationId xmlns:a16="http://schemas.microsoft.com/office/drawing/2014/main" id="{50A7563D-A23B-2CEB-F32D-B02EC4DE9DD6}"/>
              </a:ext>
            </a:extLst>
          </p:cNvPr>
          <p:cNvGrpSpPr/>
          <p:nvPr/>
        </p:nvGrpSpPr>
        <p:grpSpPr>
          <a:xfrm>
            <a:off x="1828800" y="2590800"/>
            <a:ext cx="4180825" cy="4052130"/>
            <a:chOff x="437724" y="1107311"/>
            <a:chExt cx="3875031" cy="3755749"/>
          </a:xfrm>
        </p:grpSpPr>
        <p:pic>
          <p:nvPicPr>
            <p:cNvPr id="4" name="Picture 3">
              <a:extLst>
                <a:ext uri="{FF2B5EF4-FFF2-40B4-BE49-F238E27FC236}">
                  <a16:creationId xmlns:a16="http://schemas.microsoft.com/office/drawing/2014/main" id="{DCC19157-4CD1-E2DE-63DF-782C287910C0}"/>
                </a:ext>
              </a:extLst>
            </p:cNvPr>
            <p:cNvPicPr>
              <a:picLocks noChangeAspect="1" noChangeArrowheads="1"/>
            </p:cNvPicPr>
            <p:nvPr/>
          </p:nvPicPr>
          <p:blipFill>
            <a:blip r:embed="rId5"/>
            <a:srcRect/>
            <a:stretch/>
          </p:blipFill>
          <p:spPr bwMode="auto">
            <a:xfrm>
              <a:off x="437724" y="1107311"/>
              <a:ext cx="3875031" cy="29288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724B2F-CFBF-F90A-D72C-1EB11EEBCC84}"/>
                </a:ext>
              </a:extLst>
            </p:cNvPr>
            <p:cNvSpPr txBox="1"/>
            <p:nvPr/>
          </p:nvSpPr>
          <p:spPr>
            <a:xfrm>
              <a:off x="437725" y="4021675"/>
              <a:ext cx="3875030" cy="841385"/>
            </a:xfrm>
            <a:prstGeom prst="rect">
              <a:avLst/>
            </a:prstGeom>
            <a:noFill/>
          </p:spPr>
          <p:txBody>
            <a:bodyPr wrap="square" rtlCol="0">
              <a:spAutoFit/>
            </a:bodyPr>
            <a:lstStyle/>
            <a:p>
              <a:pPr algn="ctr">
                <a:lnSpc>
                  <a:spcPct val="150000"/>
                </a:lnSpc>
                <a:buClr>
                  <a:srgbClr val="000000"/>
                </a:buClr>
                <a:buFont typeface="Arial"/>
                <a:buNone/>
              </a:pPr>
              <a:r>
                <a:rPr lang="vi-VN" sz="2400" kern="0" dirty="0">
                  <a:solidFill>
                    <a:srgbClr val="000000"/>
                  </a:solidFill>
                  <a:cs typeface="+mn-ea"/>
                  <a:sym typeface="+mn-lt"/>
                </a:rPr>
                <a:t>Đón giao thừa (1958) </a:t>
              </a:r>
            </a:p>
            <a:p>
              <a:pPr algn="ctr">
                <a:lnSpc>
                  <a:spcPct val="150000"/>
                </a:lnSpc>
                <a:buClr>
                  <a:srgbClr val="000000"/>
                </a:buClr>
                <a:buFont typeface="Arial"/>
                <a:buNone/>
              </a:pPr>
              <a:r>
                <a:rPr lang="vi-VN" sz="2400" kern="0" dirty="0">
                  <a:solidFill>
                    <a:srgbClr val="000000"/>
                  </a:solidFill>
                  <a:cs typeface="+mn-ea"/>
                  <a:sym typeface="+mn-lt"/>
                </a:rPr>
                <a:t>Lê Quốc Lộc</a:t>
              </a:r>
            </a:p>
          </p:txBody>
        </p:sp>
      </p:grpSp>
      <p:grpSp>
        <p:nvGrpSpPr>
          <p:cNvPr id="6" name="Group 5">
            <a:extLst>
              <a:ext uri="{FF2B5EF4-FFF2-40B4-BE49-F238E27FC236}">
                <a16:creationId xmlns:a16="http://schemas.microsoft.com/office/drawing/2014/main" id="{4A7F7158-734C-94B4-3A33-65E9C324F5FD}"/>
              </a:ext>
            </a:extLst>
          </p:cNvPr>
          <p:cNvGrpSpPr/>
          <p:nvPr/>
        </p:nvGrpSpPr>
        <p:grpSpPr>
          <a:xfrm>
            <a:off x="6434399" y="2590800"/>
            <a:ext cx="4180825" cy="4012981"/>
            <a:chOff x="437724" y="1107311"/>
            <a:chExt cx="3875031" cy="3719463"/>
          </a:xfrm>
        </p:grpSpPr>
        <p:pic>
          <p:nvPicPr>
            <p:cNvPr id="7" name="Picture 6">
              <a:extLst>
                <a:ext uri="{FF2B5EF4-FFF2-40B4-BE49-F238E27FC236}">
                  <a16:creationId xmlns:a16="http://schemas.microsoft.com/office/drawing/2014/main" id="{B47A6E36-D0D0-A656-0187-49C03984E19F}"/>
                </a:ext>
              </a:extLst>
            </p:cNvPr>
            <p:cNvPicPr>
              <a:picLocks noChangeAspect="1" noChangeArrowheads="1"/>
            </p:cNvPicPr>
            <p:nvPr/>
          </p:nvPicPr>
          <p:blipFill>
            <a:blip r:embed="rId6"/>
            <a:srcRect/>
            <a:stretch/>
          </p:blipFill>
          <p:spPr bwMode="auto">
            <a:xfrm>
              <a:off x="437724" y="1107311"/>
              <a:ext cx="3875031" cy="291436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ABCA8D9-F2D5-3239-9F52-C9EF2E5E3A87}"/>
                </a:ext>
              </a:extLst>
            </p:cNvPr>
            <p:cNvSpPr txBox="1"/>
            <p:nvPr/>
          </p:nvSpPr>
          <p:spPr>
            <a:xfrm>
              <a:off x="437725" y="3985390"/>
              <a:ext cx="3875030" cy="841384"/>
            </a:xfrm>
            <a:prstGeom prst="rect">
              <a:avLst/>
            </a:prstGeom>
            <a:noFill/>
          </p:spPr>
          <p:txBody>
            <a:bodyPr wrap="square" rtlCol="0">
              <a:spAutoFit/>
            </a:bodyPr>
            <a:lstStyle/>
            <a:p>
              <a:pPr algn="ctr">
                <a:lnSpc>
                  <a:spcPct val="150000"/>
                </a:lnSpc>
                <a:buClr>
                  <a:srgbClr val="000000"/>
                </a:buClr>
                <a:buFont typeface="Arial"/>
                <a:buNone/>
              </a:pPr>
              <a:r>
                <a:rPr lang="en-US" sz="2400" kern="0" dirty="0">
                  <a:solidFill>
                    <a:srgbClr val="000000"/>
                  </a:solidFill>
                  <a:cs typeface="+mn-ea"/>
                  <a:sym typeface="+mn-lt"/>
                </a:rPr>
                <a:t>Phong </a:t>
              </a:r>
              <a:r>
                <a:rPr lang="en-US" sz="2400" kern="0" dirty="0" err="1">
                  <a:solidFill>
                    <a:srgbClr val="000000"/>
                  </a:solidFill>
                  <a:cs typeface="+mn-ea"/>
                  <a:sym typeface="+mn-lt"/>
                </a:rPr>
                <a:t>cảnh</a:t>
              </a:r>
              <a:r>
                <a:rPr lang="en-US" sz="2400" kern="0" dirty="0">
                  <a:solidFill>
                    <a:srgbClr val="000000"/>
                  </a:solidFill>
                  <a:cs typeface="+mn-ea"/>
                  <a:sym typeface="+mn-lt"/>
                </a:rPr>
                <a:t> </a:t>
              </a:r>
              <a:r>
                <a:rPr lang="en-US" sz="2400" kern="0" dirty="0" err="1">
                  <a:solidFill>
                    <a:srgbClr val="000000"/>
                  </a:solidFill>
                  <a:cs typeface="+mn-ea"/>
                  <a:sym typeface="+mn-lt"/>
                </a:rPr>
                <a:t>mùa</a:t>
              </a:r>
              <a:r>
                <a:rPr lang="en-US" sz="2400" kern="0" dirty="0">
                  <a:solidFill>
                    <a:srgbClr val="000000"/>
                  </a:solidFill>
                  <a:cs typeface="+mn-ea"/>
                  <a:sym typeface="+mn-lt"/>
                </a:rPr>
                <a:t> </a:t>
              </a:r>
              <a:r>
                <a:rPr lang="en-US" sz="2400" kern="0" dirty="0" err="1">
                  <a:solidFill>
                    <a:srgbClr val="000000"/>
                  </a:solidFill>
                  <a:cs typeface="+mn-ea"/>
                  <a:sym typeface="+mn-lt"/>
                </a:rPr>
                <a:t>xuân</a:t>
              </a:r>
              <a:r>
                <a:rPr lang="en-US" sz="2400" kern="0" dirty="0">
                  <a:solidFill>
                    <a:srgbClr val="000000"/>
                  </a:solidFill>
                  <a:cs typeface="+mn-ea"/>
                  <a:sym typeface="+mn-lt"/>
                </a:rPr>
                <a:t> </a:t>
              </a:r>
              <a:r>
                <a:rPr lang="en-US" sz="2400" kern="0" dirty="0" err="1">
                  <a:solidFill>
                    <a:srgbClr val="000000"/>
                  </a:solidFill>
                  <a:cs typeface="+mn-ea"/>
                  <a:sym typeface="+mn-lt"/>
                </a:rPr>
                <a:t>Trần</a:t>
              </a:r>
              <a:r>
                <a:rPr lang="en-US" sz="2400" kern="0" dirty="0">
                  <a:solidFill>
                    <a:srgbClr val="000000"/>
                  </a:solidFill>
                  <a:cs typeface="+mn-ea"/>
                  <a:sym typeface="+mn-lt"/>
                </a:rPr>
                <a:t> </a:t>
              </a:r>
              <a:r>
                <a:rPr lang="en-US" sz="2400" kern="0" dirty="0" err="1">
                  <a:solidFill>
                    <a:srgbClr val="000000"/>
                  </a:solidFill>
                  <a:cs typeface="+mn-ea"/>
                  <a:sym typeface="+mn-lt"/>
                </a:rPr>
                <a:t>Lưu</a:t>
              </a:r>
              <a:r>
                <a:rPr lang="en-US" sz="2400" kern="0" dirty="0">
                  <a:solidFill>
                    <a:srgbClr val="000000"/>
                  </a:solidFill>
                  <a:cs typeface="+mn-ea"/>
                  <a:sym typeface="+mn-lt"/>
                </a:rPr>
                <a:t> </a:t>
              </a:r>
              <a:r>
                <a:rPr lang="en-US" sz="2400" kern="0" dirty="0" err="1">
                  <a:solidFill>
                    <a:srgbClr val="000000"/>
                  </a:solidFill>
                  <a:cs typeface="+mn-ea"/>
                  <a:sym typeface="+mn-lt"/>
                </a:rPr>
                <a:t>Hậu</a:t>
              </a:r>
              <a:endParaRPr lang="vi-VN" sz="2400" kern="0" dirty="0">
                <a:solidFill>
                  <a:srgbClr val="000000"/>
                </a:solidFill>
                <a:cs typeface="+mn-ea"/>
                <a:sym typeface="+mn-lt"/>
              </a:endParaRPr>
            </a:p>
          </p:txBody>
        </p:sp>
      </p:grpSp>
    </p:spTree>
    <p:custDataLst>
      <p:tags r:id="rId1"/>
    </p:custDataLst>
    <p:extLst>
      <p:ext uri="{BB962C8B-B14F-4D97-AF65-F5344CB8AC3E}">
        <p14:creationId xmlns:p14="http://schemas.microsoft.com/office/powerpoint/2010/main" val="363181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grpSp>
        <p:nvGrpSpPr>
          <p:cNvPr id="2" name="Group 1">
            <a:extLst>
              <a:ext uri="{FF2B5EF4-FFF2-40B4-BE49-F238E27FC236}">
                <a16:creationId xmlns:a16="http://schemas.microsoft.com/office/drawing/2014/main" id="{3E9AC1D9-A3A4-E0E3-E3D6-C59B9E70093D}"/>
              </a:ext>
            </a:extLst>
          </p:cNvPr>
          <p:cNvGrpSpPr/>
          <p:nvPr/>
        </p:nvGrpSpPr>
        <p:grpSpPr>
          <a:xfrm>
            <a:off x="2552144" y="1718425"/>
            <a:ext cx="3429000" cy="5071482"/>
            <a:chOff x="611819" y="192911"/>
            <a:chExt cx="3519636" cy="5205532"/>
          </a:xfrm>
        </p:grpSpPr>
        <p:pic>
          <p:nvPicPr>
            <p:cNvPr id="3" name="Picture 2">
              <a:extLst>
                <a:ext uri="{FF2B5EF4-FFF2-40B4-BE49-F238E27FC236}">
                  <a16:creationId xmlns:a16="http://schemas.microsoft.com/office/drawing/2014/main" id="{CE7E61E9-97B4-924F-7B73-2049C24179E1}"/>
                </a:ext>
              </a:extLst>
            </p:cNvPr>
            <p:cNvPicPr>
              <a:picLocks noChangeAspect="1" noChangeArrowheads="1"/>
            </p:cNvPicPr>
            <p:nvPr/>
          </p:nvPicPr>
          <p:blipFill>
            <a:blip r:embed="rId5"/>
            <a:srcRect/>
            <a:stretch/>
          </p:blipFill>
          <p:spPr bwMode="auto">
            <a:xfrm>
              <a:off x="1090226" y="192911"/>
              <a:ext cx="2562823" cy="4103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383EBDA-CEBC-2D6F-275F-0C8BBE88D2DA}"/>
                </a:ext>
              </a:extLst>
            </p:cNvPr>
            <p:cNvSpPr txBox="1"/>
            <p:nvPr/>
          </p:nvSpPr>
          <p:spPr>
            <a:xfrm>
              <a:off x="611819" y="4246944"/>
              <a:ext cx="3519636" cy="1151499"/>
            </a:xfrm>
            <a:prstGeom prst="rect">
              <a:avLst/>
            </a:prstGeom>
            <a:noFill/>
          </p:spPr>
          <p:txBody>
            <a:bodyPr wrap="square" rtlCol="0">
              <a:spAutoFit/>
            </a:bodyPr>
            <a:lstStyle/>
            <a:p>
              <a:pPr algn="ctr">
                <a:lnSpc>
                  <a:spcPct val="150000"/>
                </a:lnSpc>
                <a:buClr>
                  <a:srgbClr val="000000"/>
                </a:buClr>
                <a:buFont typeface="Arial"/>
                <a:buNone/>
              </a:pPr>
              <a:r>
                <a:rPr lang="en-US" sz="2400" kern="0" dirty="0" err="1">
                  <a:solidFill>
                    <a:srgbClr val="000000"/>
                  </a:solidFill>
                  <a:cs typeface="+mn-ea"/>
                  <a:sym typeface="+mn-lt"/>
                </a:rPr>
                <a:t>Đi</a:t>
              </a:r>
              <a:r>
                <a:rPr lang="en-US" sz="2400" kern="0" dirty="0">
                  <a:solidFill>
                    <a:srgbClr val="000000"/>
                  </a:solidFill>
                  <a:cs typeface="+mn-ea"/>
                  <a:sym typeface="+mn-lt"/>
                </a:rPr>
                <a:t> </a:t>
              </a:r>
              <a:r>
                <a:rPr lang="en-US" sz="2400" kern="0" dirty="0" err="1">
                  <a:solidFill>
                    <a:srgbClr val="000000"/>
                  </a:solidFill>
                  <a:cs typeface="+mn-ea"/>
                  <a:sym typeface="+mn-lt"/>
                </a:rPr>
                <a:t>chợ</a:t>
              </a:r>
              <a:r>
                <a:rPr lang="en-US" sz="2400" kern="0" dirty="0">
                  <a:solidFill>
                    <a:srgbClr val="000000"/>
                  </a:solidFill>
                  <a:cs typeface="+mn-ea"/>
                  <a:sym typeface="+mn-lt"/>
                </a:rPr>
                <a:t> </a:t>
              </a:r>
              <a:r>
                <a:rPr lang="en-US" sz="2400" kern="0" dirty="0" err="1">
                  <a:solidFill>
                    <a:srgbClr val="000000"/>
                  </a:solidFill>
                  <a:cs typeface="+mn-ea"/>
                  <a:sym typeface="+mn-lt"/>
                </a:rPr>
                <a:t>tết</a:t>
              </a:r>
              <a:endParaRPr lang="en-US" sz="2400" kern="0" dirty="0">
                <a:solidFill>
                  <a:srgbClr val="000000"/>
                </a:solidFill>
                <a:cs typeface="+mn-ea"/>
                <a:sym typeface="+mn-lt"/>
              </a:endParaRPr>
            </a:p>
            <a:p>
              <a:pPr algn="ctr">
                <a:lnSpc>
                  <a:spcPct val="150000"/>
                </a:lnSpc>
                <a:buClr>
                  <a:srgbClr val="000000"/>
                </a:buClr>
                <a:buFont typeface="Arial"/>
                <a:buNone/>
              </a:pPr>
              <a:r>
                <a:rPr lang="en-US" sz="2400" kern="0" dirty="0" err="1">
                  <a:solidFill>
                    <a:srgbClr val="000000"/>
                  </a:solidFill>
                  <a:cs typeface="+mn-ea"/>
                  <a:sym typeface="+mn-lt"/>
                </a:rPr>
                <a:t>Nguyễn</a:t>
              </a:r>
              <a:r>
                <a:rPr lang="en-US" sz="2400" kern="0" dirty="0">
                  <a:solidFill>
                    <a:srgbClr val="000000"/>
                  </a:solidFill>
                  <a:cs typeface="+mn-ea"/>
                  <a:sym typeface="+mn-lt"/>
                </a:rPr>
                <a:t> </a:t>
              </a:r>
              <a:r>
                <a:rPr lang="en-US" sz="2400" kern="0" dirty="0" err="1">
                  <a:solidFill>
                    <a:srgbClr val="000000"/>
                  </a:solidFill>
                  <a:cs typeface="+mn-ea"/>
                  <a:sym typeface="+mn-lt"/>
                </a:rPr>
                <a:t>Tiến</a:t>
              </a:r>
              <a:r>
                <a:rPr lang="en-US" sz="2400" kern="0" dirty="0">
                  <a:solidFill>
                    <a:srgbClr val="000000"/>
                  </a:solidFill>
                  <a:cs typeface="+mn-ea"/>
                  <a:sym typeface="+mn-lt"/>
                </a:rPr>
                <a:t> Chung</a:t>
              </a:r>
              <a:endParaRPr lang="vi-VN" sz="2400" kern="0" dirty="0">
                <a:solidFill>
                  <a:srgbClr val="000000"/>
                </a:solidFill>
                <a:cs typeface="+mn-ea"/>
                <a:sym typeface="+mn-lt"/>
              </a:endParaRPr>
            </a:p>
          </p:txBody>
        </p:sp>
      </p:grpSp>
      <p:grpSp>
        <p:nvGrpSpPr>
          <p:cNvPr id="5" name="Group 4">
            <a:extLst>
              <a:ext uri="{FF2B5EF4-FFF2-40B4-BE49-F238E27FC236}">
                <a16:creationId xmlns:a16="http://schemas.microsoft.com/office/drawing/2014/main" id="{534C5B99-4187-48CF-70A9-9D4B5677FEC3}"/>
              </a:ext>
            </a:extLst>
          </p:cNvPr>
          <p:cNvGrpSpPr/>
          <p:nvPr/>
        </p:nvGrpSpPr>
        <p:grpSpPr>
          <a:xfrm>
            <a:off x="6553200" y="1724910"/>
            <a:ext cx="4343401" cy="5119498"/>
            <a:chOff x="142918" y="192911"/>
            <a:chExt cx="4458206" cy="5254817"/>
          </a:xfrm>
        </p:grpSpPr>
        <p:pic>
          <p:nvPicPr>
            <p:cNvPr id="6" name="Picture 5">
              <a:extLst>
                <a:ext uri="{FF2B5EF4-FFF2-40B4-BE49-F238E27FC236}">
                  <a16:creationId xmlns:a16="http://schemas.microsoft.com/office/drawing/2014/main" id="{42ACB8EC-03C0-D4B5-27E1-503DD4B424D3}"/>
                </a:ext>
              </a:extLst>
            </p:cNvPr>
            <p:cNvPicPr>
              <a:picLocks noChangeAspect="1" noChangeArrowheads="1"/>
            </p:cNvPicPr>
            <p:nvPr/>
          </p:nvPicPr>
          <p:blipFill>
            <a:blip r:embed="rId6"/>
            <a:srcRect/>
            <a:stretch/>
          </p:blipFill>
          <p:spPr bwMode="auto">
            <a:xfrm>
              <a:off x="730097" y="192911"/>
              <a:ext cx="3283851" cy="410331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234962F-EA0B-A80C-DA13-655A8B43A8D1}"/>
                </a:ext>
              </a:extLst>
            </p:cNvPr>
            <p:cNvSpPr txBox="1"/>
            <p:nvPr/>
          </p:nvSpPr>
          <p:spPr>
            <a:xfrm>
              <a:off x="142918" y="4296229"/>
              <a:ext cx="4458206" cy="1151499"/>
            </a:xfrm>
            <a:prstGeom prst="rect">
              <a:avLst/>
            </a:prstGeom>
            <a:noFill/>
          </p:spPr>
          <p:txBody>
            <a:bodyPr wrap="square" rtlCol="0">
              <a:spAutoFit/>
            </a:bodyPr>
            <a:lstStyle/>
            <a:p>
              <a:pPr algn="ctr">
                <a:lnSpc>
                  <a:spcPct val="150000"/>
                </a:lnSpc>
                <a:buClr>
                  <a:srgbClr val="000000"/>
                </a:buClr>
                <a:buFont typeface="Arial"/>
                <a:buNone/>
              </a:pPr>
              <a:r>
                <a:rPr lang="vi-VN" sz="2400" kern="0" dirty="0">
                  <a:solidFill>
                    <a:srgbClr val="000000"/>
                  </a:solidFill>
                  <a:cs typeface="+mn-ea"/>
                  <a:sym typeface="+mn-lt"/>
                </a:rPr>
                <a:t>Xuân Tây Nguyên (</a:t>
              </a:r>
              <a:r>
                <a:rPr lang="vi-VN" sz="2400" kern="0">
                  <a:solidFill>
                    <a:srgbClr val="000000"/>
                  </a:solidFill>
                  <a:cs typeface="+mn-ea"/>
                  <a:sym typeface="+mn-lt"/>
                </a:rPr>
                <a:t>1962) </a:t>
              </a:r>
              <a:endParaRPr lang="vi-VN" sz="2400" kern="0" dirty="0">
                <a:solidFill>
                  <a:srgbClr val="000000"/>
                </a:solidFill>
                <a:cs typeface="+mn-ea"/>
                <a:sym typeface="+mn-lt"/>
              </a:endParaRPr>
            </a:p>
            <a:p>
              <a:pPr algn="ctr">
                <a:lnSpc>
                  <a:spcPct val="150000"/>
                </a:lnSpc>
                <a:buClr>
                  <a:srgbClr val="000000"/>
                </a:buClr>
                <a:buFont typeface="Arial"/>
                <a:buNone/>
              </a:pPr>
              <a:r>
                <a:rPr lang="vi-VN" sz="2400" kern="0" dirty="0">
                  <a:solidFill>
                    <a:srgbClr val="000000"/>
                  </a:solidFill>
                  <a:cs typeface="+mn-ea"/>
                  <a:sym typeface="+mn-lt"/>
                </a:rPr>
                <a:t>Trần Hữu Chất</a:t>
              </a:r>
            </a:p>
          </p:txBody>
        </p:sp>
      </p:grpSp>
    </p:spTree>
    <p:custDataLst>
      <p:tags r:id="rId1"/>
    </p:custDataLst>
    <p:extLst>
      <p:ext uri="{BB962C8B-B14F-4D97-AF65-F5344CB8AC3E}">
        <p14:creationId xmlns:p14="http://schemas.microsoft.com/office/powerpoint/2010/main" val="265458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itle 2">
            <a:extLst>
              <a:ext uri="{FF2B5EF4-FFF2-40B4-BE49-F238E27FC236}">
                <a16:creationId xmlns:a16="http://schemas.microsoft.com/office/drawing/2014/main" id="{FBFB69C1-C5F7-F1D9-BB10-BCF41F798082}"/>
              </a:ext>
            </a:extLst>
          </p:cNvPr>
          <p:cNvSpPr txBox="1">
            <a:spLocks/>
          </p:cNvSpPr>
          <p:nvPr/>
        </p:nvSpPr>
        <p:spPr>
          <a:xfrm>
            <a:off x="4419600" y="1066800"/>
            <a:ext cx="7543800" cy="63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1pPr>
            <a:lvl2pPr marR="0" lvl="1"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2pPr>
            <a:lvl3pPr marR="0" lvl="2"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3pPr>
            <a:lvl4pPr marR="0" lvl="3"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4pPr>
            <a:lvl5pPr marR="0" lvl="4"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5pPr>
            <a:lvl6pPr marR="0" lvl="5"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6pPr>
            <a:lvl7pPr marR="0" lvl="6"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7pPr>
            <a:lvl8pPr marR="0" lvl="7"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8pPr>
            <a:lvl9pPr marR="0" lvl="8"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9pPr>
          </a:lstStyle>
          <a:p>
            <a:pPr marL="0" marR="0" lvl="0" indent="0" algn="ctr" defTabSz="914400" rtl="0" eaLnBrk="1" fontAlgn="auto" latinLnBrk="0" hangingPunct="1">
              <a:lnSpc>
                <a:spcPct val="100000"/>
              </a:lnSpc>
              <a:spcBef>
                <a:spcPts val="0"/>
              </a:spcBef>
              <a:spcAft>
                <a:spcPts val="0"/>
              </a:spcAft>
              <a:buClr>
                <a:srgbClr val="C0242E"/>
              </a:buClr>
              <a:buSzPts val="3000"/>
              <a:buFont typeface="Montserrat Black"/>
              <a:buNone/>
              <a:tabLst/>
              <a:defRPr/>
            </a:pPr>
            <a:r>
              <a:rPr kumimoji="0" lang="vi-VN" sz="2400" b="1" i="0" u="none" strike="noStrike" kern="0" cap="none" spc="0" normalizeH="0" baseline="0" noProof="0" dirty="0">
                <a:ln>
                  <a:noFill/>
                </a:ln>
                <a:solidFill>
                  <a:srgbClr val="191919">
                    <a:lumMod val="100000"/>
                  </a:srgbClr>
                </a:solidFill>
                <a:effectLst/>
                <a:uLnTx/>
                <a:uFillTx/>
                <a:latin typeface="+mn-lt"/>
                <a:ea typeface="+mn-ea"/>
                <a:cs typeface="+mn-ea"/>
                <a:sym typeface="+mn-lt"/>
              </a:rPr>
              <a:t>Bố cục, hình ảnh và màu sắc của bức tranh</a:t>
            </a:r>
            <a:endParaRPr kumimoji="0" lang="vi-VN" sz="2400" b="0" i="0" u="none" strike="noStrike" kern="0" cap="none" spc="0" normalizeH="0" baseline="0" noProof="0" dirty="0">
              <a:ln>
                <a:noFill/>
              </a:ln>
              <a:solidFill>
                <a:srgbClr val="191919">
                  <a:lumMod val="100000"/>
                </a:srgbClr>
              </a:solidFill>
              <a:effectLst/>
              <a:uLnTx/>
              <a:uFillTx/>
              <a:latin typeface="+mn-lt"/>
              <a:ea typeface="+mn-ea"/>
              <a:cs typeface="+mn-ea"/>
              <a:sym typeface="+mn-lt"/>
            </a:endParaRPr>
          </a:p>
        </p:txBody>
      </p:sp>
      <p:sp>
        <p:nvSpPr>
          <p:cNvPr id="3" name="Rectangle: Rounded Corners 2">
            <a:extLst>
              <a:ext uri="{FF2B5EF4-FFF2-40B4-BE49-F238E27FC236}">
                <a16:creationId xmlns:a16="http://schemas.microsoft.com/office/drawing/2014/main" id="{28641110-318D-4B66-0EA5-9B2858C81569}"/>
              </a:ext>
            </a:extLst>
          </p:cNvPr>
          <p:cNvSpPr/>
          <p:nvPr/>
        </p:nvSpPr>
        <p:spPr>
          <a:xfrm>
            <a:off x="914400" y="1981200"/>
            <a:ext cx="6172200" cy="4741677"/>
          </a:xfrm>
          <a:prstGeom prst="roundRect">
            <a:avLst>
              <a:gd name="adj" fmla="val 6746"/>
            </a:avLst>
          </a:prstGeom>
          <a:solidFill>
            <a:srgbClr val="FFFFFF"/>
          </a:solidFill>
          <a:ln w="25400" cap="flat" cmpd="sng" algn="ctr">
            <a:solidFill>
              <a:srgbClr val="FF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191919"/>
              </a:solidFill>
              <a:effectLst/>
              <a:uLnTx/>
              <a:uFillTx/>
              <a:cs typeface="+mn-ea"/>
              <a:sym typeface="+mn-lt"/>
            </a:endParaRPr>
          </a:p>
        </p:txBody>
      </p:sp>
      <p:sp>
        <p:nvSpPr>
          <p:cNvPr id="4" name="TextBox 3">
            <a:extLst>
              <a:ext uri="{FF2B5EF4-FFF2-40B4-BE49-F238E27FC236}">
                <a16:creationId xmlns:a16="http://schemas.microsoft.com/office/drawing/2014/main" id="{A5673CE7-ECEE-6117-7C2B-6448B5B8D447}"/>
              </a:ext>
            </a:extLst>
          </p:cNvPr>
          <p:cNvSpPr txBox="1"/>
          <p:nvPr/>
        </p:nvSpPr>
        <p:spPr>
          <a:xfrm>
            <a:off x="1016167" y="2129121"/>
            <a:ext cx="5979885" cy="4445832"/>
          </a:xfrm>
          <a:prstGeom prst="rect">
            <a:avLst/>
          </a:prstGeom>
          <a:noFill/>
        </p:spPr>
        <p:txBody>
          <a:bodyPr wrap="square">
            <a:spAutoFit/>
          </a:bodyPr>
          <a:lstStyle/>
          <a:p>
            <a:pPr algn="just">
              <a:lnSpc>
                <a:spcPct val="150000"/>
              </a:lnSpc>
              <a:buClr>
                <a:srgbClr val="000000"/>
              </a:buClr>
              <a:buFont typeface="Arial"/>
              <a:buNone/>
            </a:pPr>
            <a:r>
              <a:rPr lang="vi-VN" sz="2400" b="1" kern="0" dirty="0">
                <a:solidFill>
                  <a:srgbClr val="000000"/>
                </a:solidFill>
                <a:cs typeface="+mn-ea"/>
                <a:sym typeface="+mn-lt"/>
              </a:rPr>
              <a:t>- Bố cục: </a:t>
            </a:r>
          </a:p>
          <a:p>
            <a:pPr algn="just">
              <a:lnSpc>
                <a:spcPct val="150000"/>
              </a:lnSpc>
              <a:buClr>
                <a:srgbClr val="000000"/>
              </a:buClr>
              <a:buFont typeface="Arial"/>
              <a:buNone/>
            </a:pPr>
            <a:r>
              <a:rPr lang="vi-VN" sz="2400" kern="0" dirty="0">
                <a:solidFill>
                  <a:srgbClr val="000000"/>
                </a:solidFill>
                <a:cs typeface="+mn-ea"/>
                <a:sym typeface="+mn-lt"/>
              </a:rPr>
              <a:t>+ Cân đối, hài hòa, đối xứng.</a:t>
            </a:r>
          </a:p>
          <a:p>
            <a:pPr algn="just">
              <a:lnSpc>
                <a:spcPct val="150000"/>
              </a:lnSpc>
              <a:buClr>
                <a:srgbClr val="000000"/>
              </a:buClr>
              <a:buFont typeface="Arial"/>
              <a:buNone/>
            </a:pPr>
            <a:r>
              <a:rPr lang="vi-VN" sz="2400" kern="0" dirty="0">
                <a:solidFill>
                  <a:srgbClr val="000000"/>
                </a:solidFill>
                <a:cs typeface="+mn-ea"/>
                <a:sym typeface="+mn-lt"/>
              </a:rPr>
              <a:t>+ Có một/nhiều tiêu điểm là nhân vật chính, chi tiết nổi bật.</a:t>
            </a:r>
          </a:p>
          <a:p>
            <a:pPr algn="just">
              <a:lnSpc>
                <a:spcPct val="150000"/>
              </a:lnSpc>
              <a:buClr>
                <a:srgbClr val="000000"/>
              </a:buClr>
              <a:buFont typeface="Arial"/>
              <a:buNone/>
            </a:pPr>
            <a:r>
              <a:rPr lang="vi-VN" sz="2400" b="1" kern="0" dirty="0">
                <a:solidFill>
                  <a:srgbClr val="000000"/>
                </a:solidFill>
                <a:cs typeface="+mn-ea"/>
                <a:sym typeface="+mn-lt"/>
              </a:rPr>
              <a:t>- Hình ảnh: </a:t>
            </a:r>
            <a:r>
              <a:rPr lang="vi-VN" sz="2400" kern="0" dirty="0">
                <a:solidFill>
                  <a:srgbClr val="000000"/>
                </a:solidFill>
                <a:cs typeface="+mn-ea"/>
                <a:sym typeface="+mn-lt"/>
              </a:rPr>
              <a:t>thể hiện theo nhiều phong cách khác nhau như hiện thực, ấn tượng, trừu tượng, hay siêu thực, tùy vào cách tiếp cận của họa sĩ.</a:t>
            </a:r>
          </a:p>
        </p:txBody>
      </p:sp>
      <p:pic>
        <p:nvPicPr>
          <p:cNvPr id="5" name="Picture 4">
            <a:extLst>
              <a:ext uri="{FF2B5EF4-FFF2-40B4-BE49-F238E27FC236}">
                <a16:creationId xmlns:a16="http://schemas.microsoft.com/office/drawing/2014/main" id="{2D53013D-7294-822A-1B45-00CD63DDE2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1981200"/>
            <a:ext cx="3509425" cy="474167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61515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wipe(left)">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wipe(left)">
                                      <p:cBhvr>
                                        <p:cTn id="28" dur="500"/>
                                        <p:tgtEl>
                                          <p:spTgt spid="4">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Effect transition="in" filter="wipe(left)">
                                      <p:cBhvr>
                                        <p:cTn id="33" dur="500"/>
                                        <p:tgtEl>
                                          <p:spTgt spid="4">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
                                            <p:txEl>
                                              <p:pRg st="3" end="3"/>
                                            </p:txEl>
                                          </p:spTgt>
                                        </p:tgtEl>
                                        <p:attrNameLst>
                                          <p:attrName>style.visibility</p:attrName>
                                        </p:attrNameLst>
                                      </p:cBhvr>
                                      <p:to>
                                        <p:strVal val="visible"/>
                                      </p:to>
                                    </p:set>
                                    <p:animEffect transition="in" filter="wipe(left)">
                                      <p:cBhvr>
                                        <p:cTn id="3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itle 2">
            <a:extLst>
              <a:ext uri="{FF2B5EF4-FFF2-40B4-BE49-F238E27FC236}">
                <a16:creationId xmlns:a16="http://schemas.microsoft.com/office/drawing/2014/main" id="{422FCB85-91F2-4674-FA81-EC2ACB6F3B21}"/>
              </a:ext>
            </a:extLst>
          </p:cNvPr>
          <p:cNvSpPr txBox="1">
            <a:spLocks/>
          </p:cNvSpPr>
          <p:nvPr/>
        </p:nvSpPr>
        <p:spPr>
          <a:xfrm>
            <a:off x="4419600" y="1066800"/>
            <a:ext cx="7543800" cy="63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1pPr>
            <a:lvl2pPr marR="0" lvl="1"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2pPr>
            <a:lvl3pPr marR="0" lvl="2"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3pPr>
            <a:lvl4pPr marR="0" lvl="3"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4pPr>
            <a:lvl5pPr marR="0" lvl="4"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5pPr>
            <a:lvl6pPr marR="0" lvl="5"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6pPr>
            <a:lvl7pPr marR="0" lvl="6"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7pPr>
            <a:lvl8pPr marR="0" lvl="7"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8pPr>
            <a:lvl9pPr marR="0" lvl="8"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9pPr>
          </a:lstStyle>
          <a:p>
            <a:pPr marL="0" marR="0" lvl="0" indent="0" algn="ctr" defTabSz="914400" rtl="0" eaLnBrk="1" fontAlgn="auto" latinLnBrk="0" hangingPunct="1">
              <a:lnSpc>
                <a:spcPct val="100000"/>
              </a:lnSpc>
              <a:spcBef>
                <a:spcPts val="0"/>
              </a:spcBef>
              <a:spcAft>
                <a:spcPts val="0"/>
              </a:spcAft>
              <a:buClr>
                <a:srgbClr val="C0242E"/>
              </a:buClr>
              <a:buSzPts val="3000"/>
              <a:buFont typeface="Montserrat Black"/>
              <a:buNone/>
              <a:tabLst/>
              <a:defRPr/>
            </a:pPr>
            <a:r>
              <a:rPr kumimoji="0" lang="vi-VN" sz="2400" b="1" i="0" u="none" strike="noStrike" kern="0" cap="none" spc="0" normalizeH="0" baseline="0" noProof="0" dirty="0">
                <a:ln>
                  <a:noFill/>
                </a:ln>
                <a:solidFill>
                  <a:srgbClr val="191919">
                    <a:lumMod val="100000"/>
                  </a:srgbClr>
                </a:solidFill>
                <a:effectLst/>
                <a:uLnTx/>
                <a:uFillTx/>
                <a:latin typeface="+mn-lt"/>
                <a:ea typeface="+mn-ea"/>
                <a:cs typeface="+mn-ea"/>
                <a:sym typeface="+mn-lt"/>
              </a:rPr>
              <a:t>Bố cục, hình ảnh và màu sắc của bức tranh</a:t>
            </a:r>
            <a:endParaRPr kumimoji="0" lang="vi-VN" sz="2400" b="0" i="0" u="none" strike="noStrike" kern="0" cap="none" spc="0" normalizeH="0" baseline="0" noProof="0" dirty="0">
              <a:ln>
                <a:noFill/>
              </a:ln>
              <a:solidFill>
                <a:srgbClr val="191919">
                  <a:lumMod val="100000"/>
                </a:srgbClr>
              </a:solidFill>
              <a:effectLst/>
              <a:uLnTx/>
              <a:uFillTx/>
              <a:latin typeface="+mn-lt"/>
              <a:ea typeface="+mn-ea"/>
              <a:cs typeface="+mn-ea"/>
              <a:sym typeface="+mn-lt"/>
            </a:endParaRPr>
          </a:p>
        </p:txBody>
      </p:sp>
      <p:sp>
        <p:nvSpPr>
          <p:cNvPr id="3" name="Rectangle: Rounded Corners 2">
            <a:extLst>
              <a:ext uri="{FF2B5EF4-FFF2-40B4-BE49-F238E27FC236}">
                <a16:creationId xmlns:a16="http://schemas.microsoft.com/office/drawing/2014/main" id="{8E7A9942-94F6-8354-7F25-FD688DE87E13}"/>
              </a:ext>
            </a:extLst>
          </p:cNvPr>
          <p:cNvSpPr/>
          <p:nvPr/>
        </p:nvSpPr>
        <p:spPr>
          <a:xfrm>
            <a:off x="1083732" y="2057400"/>
            <a:ext cx="10024536" cy="4583464"/>
          </a:xfrm>
          <a:prstGeom prst="roundRect">
            <a:avLst>
              <a:gd name="adj" fmla="val 6746"/>
            </a:avLst>
          </a:prstGeom>
          <a:solidFill>
            <a:srgbClr val="FFFFFF"/>
          </a:solidFill>
          <a:ln w="25400" cap="flat" cmpd="sng" algn="ctr">
            <a:solidFill>
              <a:srgbClr val="FF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191919"/>
              </a:solidFill>
              <a:effectLst/>
              <a:uLnTx/>
              <a:uFillTx/>
              <a:cs typeface="+mn-ea"/>
              <a:sym typeface="+mn-lt"/>
            </a:endParaRPr>
          </a:p>
        </p:txBody>
      </p:sp>
      <p:sp>
        <p:nvSpPr>
          <p:cNvPr id="4" name="TextBox 3">
            <a:extLst>
              <a:ext uri="{FF2B5EF4-FFF2-40B4-BE49-F238E27FC236}">
                <a16:creationId xmlns:a16="http://schemas.microsoft.com/office/drawing/2014/main" id="{9C676A01-8FD8-5678-1D12-305C4370FEA3}"/>
              </a:ext>
            </a:extLst>
          </p:cNvPr>
          <p:cNvSpPr txBox="1"/>
          <p:nvPr/>
        </p:nvSpPr>
        <p:spPr>
          <a:xfrm>
            <a:off x="1538515" y="2382782"/>
            <a:ext cx="9114971" cy="3891835"/>
          </a:xfrm>
          <a:prstGeom prst="rect">
            <a:avLst/>
          </a:prstGeom>
          <a:noFill/>
        </p:spPr>
        <p:txBody>
          <a:bodyPr wrap="square">
            <a:spAutoFit/>
          </a:bodyPr>
          <a:lstStyle/>
          <a:p>
            <a:pPr algn="just">
              <a:lnSpc>
                <a:spcPct val="150000"/>
              </a:lnSpc>
              <a:buClr>
                <a:srgbClr val="000000"/>
              </a:buClr>
              <a:buFont typeface="Arial"/>
              <a:buNone/>
            </a:pPr>
            <a:r>
              <a:rPr lang="vi-VN" sz="2400" b="1" kern="0" dirty="0">
                <a:solidFill>
                  <a:srgbClr val="000000"/>
                </a:solidFill>
                <a:cs typeface="+mn-ea"/>
                <a:sym typeface="+mn-lt"/>
              </a:rPr>
              <a:t>- Màu sắc:</a:t>
            </a:r>
          </a:p>
          <a:p>
            <a:pPr algn="just">
              <a:lnSpc>
                <a:spcPct val="150000"/>
              </a:lnSpc>
              <a:buClr>
                <a:srgbClr val="000000"/>
              </a:buClr>
              <a:buFont typeface="Arial"/>
              <a:buNone/>
            </a:pPr>
            <a:r>
              <a:rPr lang="vi-VN" sz="2400" kern="0" dirty="0">
                <a:solidFill>
                  <a:srgbClr val="000000"/>
                </a:solidFill>
                <a:cs typeface="+mn-ea"/>
                <a:sym typeface="+mn-lt"/>
              </a:rPr>
              <a:t>+ Tạo ra độ đậm nhạt, tương phản, những mảng màu sáng tối được phối hợp hài hòa để tạo chiều sâu và không gian.</a:t>
            </a:r>
          </a:p>
          <a:p>
            <a:pPr algn="just">
              <a:lnSpc>
                <a:spcPct val="150000"/>
              </a:lnSpc>
              <a:buClr>
                <a:srgbClr val="000000"/>
              </a:buClr>
              <a:buFont typeface="Arial"/>
              <a:buNone/>
            </a:pPr>
            <a:r>
              <a:rPr lang="vi-VN" sz="2400" kern="0" dirty="0">
                <a:solidFill>
                  <a:srgbClr val="000000"/>
                </a:solidFill>
                <a:cs typeface="+mn-ea"/>
                <a:sym typeface="+mn-lt"/>
              </a:rPr>
              <a:t>+ Tông màu nóng như đỏ, cam, vàng mang lại cảm giác ấm áp, sôi động.</a:t>
            </a:r>
          </a:p>
          <a:p>
            <a:pPr algn="just">
              <a:lnSpc>
                <a:spcPct val="150000"/>
              </a:lnSpc>
              <a:buClr>
                <a:srgbClr val="000000"/>
              </a:buClr>
              <a:buFont typeface="Arial"/>
              <a:buNone/>
            </a:pPr>
            <a:r>
              <a:rPr lang="vi-VN" sz="2400" kern="0" dirty="0">
                <a:solidFill>
                  <a:srgbClr val="000000"/>
                </a:solidFill>
                <a:cs typeface="+mn-ea"/>
                <a:sym typeface="+mn-lt"/>
              </a:rPr>
              <a:t>+ Tông màu lạnh như xanh, tím, trắng mang lại cảm giác yên bình, tĩnh lặng.</a:t>
            </a:r>
          </a:p>
        </p:txBody>
      </p:sp>
      <p:grpSp>
        <p:nvGrpSpPr>
          <p:cNvPr id="5" name="Google Shape;3076;p39">
            <a:extLst>
              <a:ext uri="{FF2B5EF4-FFF2-40B4-BE49-F238E27FC236}">
                <a16:creationId xmlns:a16="http://schemas.microsoft.com/office/drawing/2014/main" id="{43EA8E76-F7CB-AC19-7C85-6A224C7E2699}"/>
              </a:ext>
            </a:extLst>
          </p:cNvPr>
          <p:cNvGrpSpPr/>
          <p:nvPr/>
        </p:nvGrpSpPr>
        <p:grpSpPr>
          <a:xfrm>
            <a:off x="191960" y="2672240"/>
            <a:ext cx="782032" cy="756760"/>
            <a:chOff x="3216625" y="4232525"/>
            <a:chExt cx="126175" cy="122100"/>
          </a:xfrm>
        </p:grpSpPr>
        <p:sp>
          <p:nvSpPr>
            <p:cNvPr id="6" name="Google Shape;3077;p39">
              <a:extLst>
                <a:ext uri="{FF2B5EF4-FFF2-40B4-BE49-F238E27FC236}">
                  <a16:creationId xmlns:a16="http://schemas.microsoft.com/office/drawing/2014/main" id="{6471FC81-A145-EADF-1252-660DCF0CAC2F}"/>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 name="Google Shape;3078;p39">
              <a:extLst>
                <a:ext uri="{FF2B5EF4-FFF2-40B4-BE49-F238E27FC236}">
                  <a16:creationId xmlns:a16="http://schemas.microsoft.com/office/drawing/2014/main" id="{FEE63CF6-218E-0E99-B632-503C16150FA3}"/>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8" name="Google Shape;3079;p39">
              <a:extLst>
                <a:ext uri="{FF2B5EF4-FFF2-40B4-BE49-F238E27FC236}">
                  <a16:creationId xmlns:a16="http://schemas.microsoft.com/office/drawing/2014/main" id="{CFDB3F03-C75B-A5FE-F3DE-009CFD96796A}"/>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 name="Google Shape;3080;p39">
              <a:extLst>
                <a:ext uri="{FF2B5EF4-FFF2-40B4-BE49-F238E27FC236}">
                  <a16:creationId xmlns:a16="http://schemas.microsoft.com/office/drawing/2014/main" id="{2AB6262D-B149-4212-B182-F8BFFE3BCE08}"/>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 name="Google Shape;3081;p39">
              <a:extLst>
                <a:ext uri="{FF2B5EF4-FFF2-40B4-BE49-F238E27FC236}">
                  <a16:creationId xmlns:a16="http://schemas.microsoft.com/office/drawing/2014/main" id="{549647C3-DCF0-FDD0-FA3B-ED12529F1466}"/>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 name="Google Shape;3082;p39">
              <a:extLst>
                <a:ext uri="{FF2B5EF4-FFF2-40B4-BE49-F238E27FC236}">
                  <a16:creationId xmlns:a16="http://schemas.microsoft.com/office/drawing/2014/main" id="{B18FDD4C-365F-97EC-BE43-0E8C61E6E908}"/>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 name="Google Shape;3083;p39">
              <a:extLst>
                <a:ext uri="{FF2B5EF4-FFF2-40B4-BE49-F238E27FC236}">
                  <a16:creationId xmlns:a16="http://schemas.microsoft.com/office/drawing/2014/main" id="{8C699344-C3AE-D8A5-9BEF-E402B7AECA6A}"/>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 name="Google Shape;3084;p39">
              <a:extLst>
                <a:ext uri="{FF2B5EF4-FFF2-40B4-BE49-F238E27FC236}">
                  <a16:creationId xmlns:a16="http://schemas.microsoft.com/office/drawing/2014/main" id="{B04522E0-32F6-FE8C-3EFD-C4A838FDDC92}"/>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 name="Google Shape;3085;p39">
              <a:extLst>
                <a:ext uri="{FF2B5EF4-FFF2-40B4-BE49-F238E27FC236}">
                  <a16:creationId xmlns:a16="http://schemas.microsoft.com/office/drawing/2014/main" id="{B8F9EB0E-72CB-0BB0-C294-B2364B5086D4}"/>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5" name="Google Shape;3086;p39">
              <a:extLst>
                <a:ext uri="{FF2B5EF4-FFF2-40B4-BE49-F238E27FC236}">
                  <a16:creationId xmlns:a16="http://schemas.microsoft.com/office/drawing/2014/main" id="{C4CA1F83-31EB-BF8E-CA38-88E5BD356D32}"/>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6" name="Google Shape;3087;p39">
              <a:extLst>
                <a:ext uri="{FF2B5EF4-FFF2-40B4-BE49-F238E27FC236}">
                  <a16:creationId xmlns:a16="http://schemas.microsoft.com/office/drawing/2014/main" id="{D4CE067C-AAF2-3171-3A38-EBA1A9C6E473}"/>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7" name="Google Shape;3088;p39">
              <a:extLst>
                <a:ext uri="{FF2B5EF4-FFF2-40B4-BE49-F238E27FC236}">
                  <a16:creationId xmlns:a16="http://schemas.microsoft.com/office/drawing/2014/main" id="{23373C0C-DD72-99B3-5DA5-EDDF22A363C4}"/>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8" name="Google Shape;3089;p39">
              <a:extLst>
                <a:ext uri="{FF2B5EF4-FFF2-40B4-BE49-F238E27FC236}">
                  <a16:creationId xmlns:a16="http://schemas.microsoft.com/office/drawing/2014/main" id="{65F8C4EC-C3D7-5EBE-1340-9A05618C8369}"/>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9" name="Google Shape;3090;p39">
              <a:extLst>
                <a:ext uri="{FF2B5EF4-FFF2-40B4-BE49-F238E27FC236}">
                  <a16:creationId xmlns:a16="http://schemas.microsoft.com/office/drawing/2014/main" id="{790DAD56-7283-A74C-9279-9BB38A0F5A8C}"/>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0" name="Google Shape;3091;p39">
              <a:extLst>
                <a:ext uri="{FF2B5EF4-FFF2-40B4-BE49-F238E27FC236}">
                  <a16:creationId xmlns:a16="http://schemas.microsoft.com/office/drawing/2014/main" id="{1BBD43EF-CBEF-ABC7-9DE4-DBA1FAB243AE}"/>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1" name="Google Shape;3092;p39">
              <a:extLst>
                <a:ext uri="{FF2B5EF4-FFF2-40B4-BE49-F238E27FC236}">
                  <a16:creationId xmlns:a16="http://schemas.microsoft.com/office/drawing/2014/main" id="{243863AC-CA89-E582-6994-73A19B2326FB}"/>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2" name="Google Shape;3093;p39">
              <a:extLst>
                <a:ext uri="{FF2B5EF4-FFF2-40B4-BE49-F238E27FC236}">
                  <a16:creationId xmlns:a16="http://schemas.microsoft.com/office/drawing/2014/main" id="{8AC36B9D-97D4-55C3-9CC7-9C032D9EFFE0}"/>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3" name="Google Shape;3094;p39">
              <a:extLst>
                <a:ext uri="{FF2B5EF4-FFF2-40B4-BE49-F238E27FC236}">
                  <a16:creationId xmlns:a16="http://schemas.microsoft.com/office/drawing/2014/main" id="{5831C54F-24CB-F140-094B-AC4627973FC3}"/>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4" name="Google Shape;3095;p39">
              <a:extLst>
                <a:ext uri="{FF2B5EF4-FFF2-40B4-BE49-F238E27FC236}">
                  <a16:creationId xmlns:a16="http://schemas.microsoft.com/office/drawing/2014/main" id="{915AFA7F-F970-DA13-43F5-6517DB28F2C4}"/>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25" name="Google Shape;3076;p39">
            <a:extLst>
              <a:ext uri="{FF2B5EF4-FFF2-40B4-BE49-F238E27FC236}">
                <a16:creationId xmlns:a16="http://schemas.microsoft.com/office/drawing/2014/main" id="{9320EB84-6D23-7C3B-6F48-9899B2E4C19D}"/>
              </a:ext>
            </a:extLst>
          </p:cNvPr>
          <p:cNvGrpSpPr/>
          <p:nvPr/>
        </p:nvGrpSpPr>
        <p:grpSpPr>
          <a:xfrm>
            <a:off x="11227078" y="3810000"/>
            <a:ext cx="782032" cy="756760"/>
            <a:chOff x="3216625" y="4232525"/>
            <a:chExt cx="126175" cy="122100"/>
          </a:xfrm>
        </p:grpSpPr>
        <p:sp>
          <p:nvSpPr>
            <p:cNvPr id="26" name="Google Shape;3077;p39">
              <a:extLst>
                <a:ext uri="{FF2B5EF4-FFF2-40B4-BE49-F238E27FC236}">
                  <a16:creationId xmlns:a16="http://schemas.microsoft.com/office/drawing/2014/main" id="{5635AEB6-CE8E-F5A8-5FE2-8A581DF73EF8}"/>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7" name="Google Shape;3078;p39">
              <a:extLst>
                <a:ext uri="{FF2B5EF4-FFF2-40B4-BE49-F238E27FC236}">
                  <a16:creationId xmlns:a16="http://schemas.microsoft.com/office/drawing/2014/main" id="{8216FBA5-7010-E6B3-D8A9-87FCD08B0CB3}"/>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28" name="Google Shape;3079;p39">
              <a:extLst>
                <a:ext uri="{FF2B5EF4-FFF2-40B4-BE49-F238E27FC236}">
                  <a16:creationId xmlns:a16="http://schemas.microsoft.com/office/drawing/2014/main" id="{BDD5993C-24FE-285C-650E-FB9676610F8B}"/>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9" name="Google Shape;3080;p39">
              <a:extLst>
                <a:ext uri="{FF2B5EF4-FFF2-40B4-BE49-F238E27FC236}">
                  <a16:creationId xmlns:a16="http://schemas.microsoft.com/office/drawing/2014/main" id="{B70D9825-4EBD-3E24-AD37-451A279DE893}"/>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0" name="Google Shape;3081;p39">
              <a:extLst>
                <a:ext uri="{FF2B5EF4-FFF2-40B4-BE49-F238E27FC236}">
                  <a16:creationId xmlns:a16="http://schemas.microsoft.com/office/drawing/2014/main" id="{5C4761C8-4110-DB7F-4AF4-AB4B3D94F74D}"/>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1" name="Google Shape;3082;p39">
              <a:extLst>
                <a:ext uri="{FF2B5EF4-FFF2-40B4-BE49-F238E27FC236}">
                  <a16:creationId xmlns:a16="http://schemas.microsoft.com/office/drawing/2014/main" id="{0F7686D3-7AF7-82D6-B509-8BD15FC53BC1}"/>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2" name="Google Shape;3083;p39">
              <a:extLst>
                <a:ext uri="{FF2B5EF4-FFF2-40B4-BE49-F238E27FC236}">
                  <a16:creationId xmlns:a16="http://schemas.microsoft.com/office/drawing/2014/main" id="{74BB325C-BFEA-B010-66F0-2E78AD3D8BD6}"/>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3" name="Google Shape;3084;p39">
              <a:extLst>
                <a:ext uri="{FF2B5EF4-FFF2-40B4-BE49-F238E27FC236}">
                  <a16:creationId xmlns:a16="http://schemas.microsoft.com/office/drawing/2014/main" id="{B4E6ADAD-2AA3-A2C7-A355-8943951EC877}"/>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4" name="Google Shape;3085;p39">
              <a:extLst>
                <a:ext uri="{FF2B5EF4-FFF2-40B4-BE49-F238E27FC236}">
                  <a16:creationId xmlns:a16="http://schemas.microsoft.com/office/drawing/2014/main" id="{71D5F378-2E13-9713-7581-45465132F398}"/>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5" name="Google Shape;3086;p39">
              <a:extLst>
                <a:ext uri="{FF2B5EF4-FFF2-40B4-BE49-F238E27FC236}">
                  <a16:creationId xmlns:a16="http://schemas.microsoft.com/office/drawing/2014/main" id="{2190A1B7-0C26-DF11-B30E-2621615CFBDD}"/>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6" name="Google Shape;3087;p39">
              <a:extLst>
                <a:ext uri="{FF2B5EF4-FFF2-40B4-BE49-F238E27FC236}">
                  <a16:creationId xmlns:a16="http://schemas.microsoft.com/office/drawing/2014/main" id="{1DDA4BF6-623F-7850-D6A0-8310F57227AE}"/>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7" name="Google Shape;3088;p39">
              <a:extLst>
                <a:ext uri="{FF2B5EF4-FFF2-40B4-BE49-F238E27FC236}">
                  <a16:creationId xmlns:a16="http://schemas.microsoft.com/office/drawing/2014/main" id="{3DB0710B-2920-02BB-9E30-41E9DE72C5BF}"/>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8" name="Google Shape;3089;p39">
              <a:extLst>
                <a:ext uri="{FF2B5EF4-FFF2-40B4-BE49-F238E27FC236}">
                  <a16:creationId xmlns:a16="http://schemas.microsoft.com/office/drawing/2014/main" id="{B8121A20-D9C9-3D11-2E0A-BCCD7465EBD9}"/>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9" name="Google Shape;3090;p39">
              <a:extLst>
                <a:ext uri="{FF2B5EF4-FFF2-40B4-BE49-F238E27FC236}">
                  <a16:creationId xmlns:a16="http://schemas.microsoft.com/office/drawing/2014/main" id="{AE145861-9F1D-1D87-7CB5-C224E4ADD2F0}"/>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0" name="Google Shape;3091;p39">
              <a:extLst>
                <a:ext uri="{FF2B5EF4-FFF2-40B4-BE49-F238E27FC236}">
                  <a16:creationId xmlns:a16="http://schemas.microsoft.com/office/drawing/2014/main" id="{7E31B2B1-224F-0362-EF61-D8BF27CD94D6}"/>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1" name="Google Shape;3092;p39">
              <a:extLst>
                <a:ext uri="{FF2B5EF4-FFF2-40B4-BE49-F238E27FC236}">
                  <a16:creationId xmlns:a16="http://schemas.microsoft.com/office/drawing/2014/main" id="{8051A9EB-8B26-BE93-7129-ECD521265DC4}"/>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2" name="Google Shape;3093;p39">
              <a:extLst>
                <a:ext uri="{FF2B5EF4-FFF2-40B4-BE49-F238E27FC236}">
                  <a16:creationId xmlns:a16="http://schemas.microsoft.com/office/drawing/2014/main" id="{9CD24263-5999-13FD-5E47-FE8070578F3A}"/>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3" name="Google Shape;3094;p39">
              <a:extLst>
                <a:ext uri="{FF2B5EF4-FFF2-40B4-BE49-F238E27FC236}">
                  <a16:creationId xmlns:a16="http://schemas.microsoft.com/office/drawing/2014/main" id="{4FF15066-59A3-E962-B42A-E9CC5436DA01}"/>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4" name="Google Shape;3095;p39">
              <a:extLst>
                <a:ext uri="{FF2B5EF4-FFF2-40B4-BE49-F238E27FC236}">
                  <a16:creationId xmlns:a16="http://schemas.microsoft.com/office/drawing/2014/main" id="{A0405510-2A20-FB01-220F-276EF6684A9B}"/>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45" name="Google Shape;3076;p39">
            <a:extLst>
              <a:ext uri="{FF2B5EF4-FFF2-40B4-BE49-F238E27FC236}">
                <a16:creationId xmlns:a16="http://schemas.microsoft.com/office/drawing/2014/main" id="{8E16904E-841B-32C2-AC15-32AB54BFB6B5}"/>
              </a:ext>
            </a:extLst>
          </p:cNvPr>
          <p:cNvGrpSpPr/>
          <p:nvPr/>
        </p:nvGrpSpPr>
        <p:grpSpPr>
          <a:xfrm>
            <a:off x="452276" y="5791200"/>
            <a:ext cx="782032" cy="756760"/>
            <a:chOff x="3216625" y="4232525"/>
            <a:chExt cx="126175" cy="122100"/>
          </a:xfrm>
        </p:grpSpPr>
        <p:sp>
          <p:nvSpPr>
            <p:cNvPr id="46" name="Google Shape;3077;p39">
              <a:extLst>
                <a:ext uri="{FF2B5EF4-FFF2-40B4-BE49-F238E27FC236}">
                  <a16:creationId xmlns:a16="http://schemas.microsoft.com/office/drawing/2014/main" id="{7792D582-6DBE-4D5D-EBB4-9C0D641F8753}"/>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7" name="Google Shape;3078;p39">
              <a:extLst>
                <a:ext uri="{FF2B5EF4-FFF2-40B4-BE49-F238E27FC236}">
                  <a16:creationId xmlns:a16="http://schemas.microsoft.com/office/drawing/2014/main" id="{61DE983E-F1A7-D4DD-67B5-31EED8A8507D}"/>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48" name="Google Shape;3079;p39">
              <a:extLst>
                <a:ext uri="{FF2B5EF4-FFF2-40B4-BE49-F238E27FC236}">
                  <a16:creationId xmlns:a16="http://schemas.microsoft.com/office/drawing/2014/main" id="{06BE6AF9-88F8-B342-2051-A5F365FF33D2}"/>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9" name="Google Shape;3080;p39">
              <a:extLst>
                <a:ext uri="{FF2B5EF4-FFF2-40B4-BE49-F238E27FC236}">
                  <a16:creationId xmlns:a16="http://schemas.microsoft.com/office/drawing/2014/main" id="{45DD4ACE-BBFC-7912-1DEB-5AB060227D7A}"/>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0" name="Google Shape;3081;p39">
              <a:extLst>
                <a:ext uri="{FF2B5EF4-FFF2-40B4-BE49-F238E27FC236}">
                  <a16:creationId xmlns:a16="http://schemas.microsoft.com/office/drawing/2014/main" id="{620EBF1C-E1C4-6CA6-94F9-172EF61C3FDC}"/>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1" name="Google Shape;3082;p39">
              <a:extLst>
                <a:ext uri="{FF2B5EF4-FFF2-40B4-BE49-F238E27FC236}">
                  <a16:creationId xmlns:a16="http://schemas.microsoft.com/office/drawing/2014/main" id="{6D156FA9-23C6-382B-39F4-E7D8CF2F6D73}"/>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2" name="Google Shape;3083;p39">
              <a:extLst>
                <a:ext uri="{FF2B5EF4-FFF2-40B4-BE49-F238E27FC236}">
                  <a16:creationId xmlns:a16="http://schemas.microsoft.com/office/drawing/2014/main" id="{A9792836-AF6C-79E9-784E-8E8B6DFC98E1}"/>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3" name="Google Shape;3084;p39">
              <a:extLst>
                <a:ext uri="{FF2B5EF4-FFF2-40B4-BE49-F238E27FC236}">
                  <a16:creationId xmlns:a16="http://schemas.microsoft.com/office/drawing/2014/main" id="{C19FBA05-85CE-4DFD-770C-200C2A219AE0}"/>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4" name="Google Shape;3085;p39">
              <a:extLst>
                <a:ext uri="{FF2B5EF4-FFF2-40B4-BE49-F238E27FC236}">
                  <a16:creationId xmlns:a16="http://schemas.microsoft.com/office/drawing/2014/main" id="{0D48389F-0E4D-2223-B08B-EB1245FBD97B}"/>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5" name="Google Shape;3086;p39">
              <a:extLst>
                <a:ext uri="{FF2B5EF4-FFF2-40B4-BE49-F238E27FC236}">
                  <a16:creationId xmlns:a16="http://schemas.microsoft.com/office/drawing/2014/main" id="{45E893D4-08B4-E3DB-88E3-035D07B8F93A}"/>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6" name="Google Shape;3087;p39">
              <a:extLst>
                <a:ext uri="{FF2B5EF4-FFF2-40B4-BE49-F238E27FC236}">
                  <a16:creationId xmlns:a16="http://schemas.microsoft.com/office/drawing/2014/main" id="{8CE482B1-BF06-404F-A91D-6C1750691C4C}"/>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7" name="Google Shape;3088;p39">
              <a:extLst>
                <a:ext uri="{FF2B5EF4-FFF2-40B4-BE49-F238E27FC236}">
                  <a16:creationId xmlns:a16="http://schemas.microsoft.com/office/drawing/2014/main" id="{BEC3BE9B-7FDE-617F-5950-210C3709B627}"/>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8" name="Google Shape;3089;p39">
              <a:extLst>
                <a:ext uri="{FF2B5EF4-FFF2-40B4-BE49-F238E27FC236}">
                  <a16:creationId xmlns:a16="http://schemas.microsoft.com/office/drawing/2014/main" id="{F0F30C03-EFF8-2AA4-9C44-F7DCD61929B3}"/>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9" name="Google Shape;3090;p39">
              <a:extLst>
                <a:ext uri="{FF2B5EF4-FFF2-40B4-BE49-F238E27FC236}">
                  <a16:creationId xmlns:a16="http://schemas.microsoft.com/office/drawing/2014/main" id="{918FE75D-41EF-AB26-7F95-12C399514369}"/>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0" name="Google Shape;3091;p39">
              <a:extLst>
                <a:ext uri="{FF2B5EF4-FFF2-40B4-BE49-F238E27FC236}">
                  <a16:creationId xmlns:a16="http://schemas.microsoft.com/office/drawing/2014/main" id="{A30023E7-3B93-3712-97AF-E3D05C2395F0}"/>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1" name="Google Shape;3092;p39">
              <a:extLst>
                <a:ext uri="{FF2B5EF4-FFF2-40B4-BE49-F238E27FC236}">
                  <a16:creationId xmlns:a16="http://schemas.microsoft.com/office/drawing/2014/main" id="{1E880097-334D-6624-91F6-DC4E13ADE346}"/>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2" name="Google Shape;3093;p39">
              <a:extLst>
                <a:ext uri="{FF2B5EF4-FFF2-40B4-BE49-F238E27FC236}">
                  <a16:creationId xmlns:a16="http://schemas.microsoft.com/office/drawing/2014/main" id="{3B7802AF-31FE-64C9-C5BB-E25A6308036B}"/>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3" name="Google Shape;3094;p39">
              <a:extLst>
                <a:ext uri="{FF2B5EF4-FFF2-40B4-BE49-F238E27FC236}">
                  <a16:creationId xmlns:a16="http://schemas.microsoft.com/office/drawing/2014/main" id="{30B40E0B-E9E8-8760-FBF0-5B69F92A575B}"/>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4" name="Google Shape;3095;p39">
              <a:extLst>
                <a:ext uri="{FF2B5EF4-FFF2-40B4-BE49-F238E27FC236}">
                  <a16:creationId xmlns:a16="http://schemas.microsoft.com/office/drawing/2014/main" id="{B1FD3B07-48E0-5040-D08F-879B11128ED7}"/>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65" name="Google Shape;3076;p39">
            <a:extLst>
              <a:ext uri="{FF2B5EF4-FFF2-40B4-BE49-F238E27FC236}">
                <a16:creationId xmlns:a16="http://schemas.microsoft.com/office/drawing/2014/main" id="{19FD478A-5D64-ED52-02BD-0E8FCE284CD1}"/>
              </a:ext>
            </a:extLst>
          </p:cNvPr>
          <p:cNvGrpSpPr/>
          <p:nvPr/>
        </p:nvGrpSpPr>
        <p:grpSpPr>
          <a:xfrm>
            <a:off x="11331282" y="1714819"/>
            <a:ext cx="782032" cy="756760"/>
            <a:chOff x="3216625" y="4232525"/>
            <a:chExt cx="126175" cy="122100"/>
          </a:xfrm>
        </p:grpSpPr>
        <p:sp>
          <p:nvSpPr>
            <p:cNvPr id="66" name="Google Shape;3077;p39">
              <a:extLst>
                <a:ext uri="{FF2B5EF4-FFF2-40B4-BE49-F238E27FC236}">
                  <a16:creationId xmlns:a16="http://schemas.microsoft.com/office/drawing/2014/main" id="{3C508ED7-4A7A-D717-B7D8-48CD6B4328A4}"/>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7" name="Google Shape;3078;p39">
              <a:extLst>
                <a:ext uri="{FF2B5EF4-FFF2-40B4-BE49-F238E27FC236}">
                  <a16:creationId xmlns:a16="http://schemas.microsoft.com/office/drawing/2014/main" id="{49AC302E-ABDD-AB2E-F37D-9A59061851A8}"/>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68" name="Google Shape;3079;p39">
              <a:extLst>
                <a:ext uri="{FF2B5EF4-FFF2-40B4-BE49-F238E27FC236}">
                  <a16:creationId xmlns:a16="http://schemas.microsoft.com/office/drawing/2014/main" id="{3835B3DA-AB25-8C22-5000-95A12C63151D}"/>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9" name="Google Shape;3080;p39">
              <a:extLst>
                <a:ext uri="{FF2B5EF4-FFF2-40B4-BE49-F238E27FC236}">
                  <a16:creationId xmlns:a16="http://schemas.microsoft.com/office/drawing/2014/main" id="{597AAB39-7AD4-4EB9-F78A-07784347CA7D}"/>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0" name="Google Shape;3081;p39">
              <a:extLst>
                <a:ext uri="{FF2B5EF4-FFF2-40B4-BE49-F238E27FC236}">
                  <a16:creationId xmlns:a16="http://schemas.microsoft.com/office/drawing/2014/main" id="{7B92B69E-BF19-ADAA-8917-42FFC2F7E766}"/>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1" name="Google Shape;3082;p39">
              <a:extLst>
                <a:ext uri="{FF2B5EF4-FFF2-40B4-BE49-F238E27FC236}">
                  <a16:creationId xmlns:a16="http://schemas.microsoft.com/office/drawing/2014/main" id="{AAF0AF00-7249-CB6D-B06D-076339DEFBDB}"/>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2" name="Google Shape;3083;p39">
              <a:extLst>
                <a:ext uri="{FF2B5EF4-FFF2-40B4-BE49-F238E27FC236}">
                  <a16:creationId xmlns:a16="http://schemas.microsoft.com/office/drawing/2014/main" id="{01D09F66-0AD3-1BAF-F944-F4D892A76A03}"/>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3" name="Google Shape;3084;p39">
              <a:extLst>
                <a:ext uri="{FF2B5EF4-FFF2-40B4-BE49-F238E27FC236}">
                  <a16:creationId xmlns:a16="http://schemas.microsoft.com/office/drawing/2014/main" id="{A1528A74-43A4-53BD-D8A1-BF88044619DF}"/>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4" name="Google Shape;3085;p39">
              <a:extLst>
                <a:ext uri="{FF2B5EF4-FFF2-40B4-BE49-F238E27FC236}">
                  <a16:creationId xmlns:a16="http://schemas.microsoft.com/office/drawing/2014/main" id="{B090F976-0BF1-02DF-8902-C61D98284C77}"/>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5" name="Google Shape;3086;p39">
              <a:extLst>
                <a:ext uri="{FF2B5EF4-FFF2-40B4-BE49-F238E27FC236}">
                  <a16:creationId xmlns:a16="http://schemas.microsoft.com/office/drawing/2014/main" id="{8215A38C-24B6-FBDD-D5EF-BE60FD914E1A}"/>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6" name="Google Shape;3087;p39">
              <a:extLst>
                <a:ext uri="{FF2B5EF4-FFF2-40B4-BE49-F238E27FC236}">
                  <a16:creationId xmlns:a16="http://schemas.microsoft.com/office/drawing/2014/main" id="{7CF738EB-104F-727F-53E8-8F4627897B65}"/>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7" name="Google Shape;3088;p39">
              <a:extLst>
                <a:ext uri="{FF2B5EF4-FFF2-40B4-BE49-F238E27FC236}">
                  <a16:creationId xmlns:a16="http://schemas.microsoft.com/office/drawing/2014/main" id="{A2A9D905-14CA-FFF3-D61A-D21E69E48233}"/>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8" name="Google Shape;3089;p39">
              <a:extLst>
                <a:ext uri="{FF2B5EF4-FFF2-40B4-BE49-F238E27FC236}">
                  <a16:creationId xmlns:a16="http://schemas.microsoft.com/office/drawing/2014/main" id="{5F796E5C-346C-FB26-3031-7023D261DA08}"/>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9" name="Google Shape;3090;p39">
              <a:extLst>
                <a:ext uri="{FF2B5EF4-FFF2-40B4-BE49-F238E27FC236}">
                  <a16:creationId xmlns:a16="http://schemas.microsoft.com/office/drawing/2014/main" id="{7DA2D9AA-7923-9993-709E-7E2578DE4E18}"/>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0" name="Google Shape;3091;p39">
              <a:extLst>
                <a:ext uri="{FF2B5EF4-FFF2-40B4-BE49-F238E27FC236}">
                  <a16:creationId xmlns:a16="http://schemas.microsoft.com/office/drawing/2014/main" id="{34982464-05C2-5B1D-2D92-7E8FE82874FC}"/>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1" name="Google Shape;3092;p39">
              <a:extLst>
                <a:ext uri="{FF2B5EF4-FFF2-40B4-BE49-F238E27FC236}">
                  <a16:creationId xmlns:a16="http://schemas.microsoft.com/office/drawing/2014/main" id="{476CDE82-7D4D-A036-D140-9C0F15E1294A}"/>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2" name="Google Shape;3093;p39">
              <a:extLst>
                <a:ext uri="{FF2B5EF4-FFF2-40B4-BE49-F238E27FC236}">
                  <a16:creationId xmlns:a16="http://schemas.microsoft.com/office/drawing/2014/main" id="{F6DB8B62-CAA4-7AFD-73F6-D34F1605204F}"/>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3" name="Google Shape;3094;p39">
              <a:extLst>
                <a:ext uri="{FF2B5EF4-FFF2-40B4-BE49-F238E27FC236}">
                  <a16:creationId xmlns:a16="http://schemas.microsoft.com/office/drawing/2014/main" id="{FB56F421-E04D-3318-A1E1-47CDE74E1AF3}"/>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4" name="Google Shape;3095;p39">
              <a:extLst>
                <a:ext uri="{FF2B5EF4-FFF2-40B4-BE49-F238E27FC236}">
                  <a16:creationId xmlns:a16="http://schemas.microsoft.com/office/drawing/2014/main" id="{A0C259C1-D34D-988B-45DC-8F3AB6008D24}"/>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spTree>
    <p:custDataLst>
      <p:tags r:id="rId1"/>
    </p:custDataLst>
    <p:extLst>
      <p:ext uri="{BB962C8B-B14F-4D97-AF65-F5344CB8AC3E}">
        <p14:creationId xmlns:p14="http://schemas.microsoft.com/office/powerpoint/2010/main" val="44120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left)">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wipe(left)">
                                      <p:cBhvr>
                                        <p:cTn id="29" dur="500"/>
                                        <p:tgtEl>
                                          <p:spTgt spid="4">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
                                            <p:txEl>
                                              <p:pRg st="2" end="2"/>
                                            </p:txEl>
                                          </p:spTgt>
                                        </p:tgtEl>
                                        <p:attrNameLst>
                                          <p:attrName>style.visibility</p:attrName>
                                        </p:attrNameLst>
                                      </p:cBhvr>
                                      <p:to>
                                        <p:strVal val="visible"/>
                                      </p:to>
                                    </p:set>
                                    <p:animEffect transition="in" filter="wipe(left)">
                                      <p:cBhvr>
                                        <p:cTn id="34" dur="500"/>
                                        <p:tgtEl>
                                          <p:spTgt spid="4">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Effect transition="in" filter="wipe(left)">
                                      <p:cBhvr>
                                        <p:cTn id="3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animBg="1"/>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itle 2">
            <a:extLst>
              <a:ext uri="{FF2B5EF4-FFF2-40B4-BE49-F238E27FC236}">
                <a16:creationId xmlns:a16="http://schemas.microsoft.com/office/drawing/2014/main" id="{3F52BE6B-1A6F-5A1D-8FE1-535AC9487B81}"/>
              </a:ext>
            </a:extLst>
          </p:cNvPr>
          <p:cNvSpPr txBox="1">
            <a:spLocks/>
          </p:cNvSpPr>
          <p:nvPr/>
        </p:nvSpPr>
        <p:spPr>
          <a:xfrm>
            <a:off x="4419600" y="1066800"/>
            <a:ext cx="4191000" cy="63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1pPr>
            <a:lvl2pPr marR="0" lvl="1"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2pPr>
            <a:lvl3pPr marR="0" lvl="2"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3pPr>
            <a:lvl4pPr marR="0" lvl="3"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4pPr>
            <a:lvl5pPr marR="0" lvl="4"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5pPr>
            <a:lvl6pPr marR="0" lvl="5"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6pPr>
            <a:lvl7pPr marR="0" lvl="6"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7pPr>
            <a:lvl8pPr marR="0" lvl="7"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8pPr>
            <a:lvl9pPr marR="0" lvl="8" algn="l" rtl="0">
              <a:lnSpc>
                <a:spcPct val="100000"/>
              </a:lnSpc>
              <a:spcBef>
                <a:spcPts val="0"/>
              </a:spcBef>
              <a:spcAft>
                <a:spcPts val="0"/>
              </a:spcAft>
              <a:buClr>
                <a:schemeClr val="dk2"/>
              </a:buClr>
              <a:buSzPts val="3000"/>
              <a:buFont typeface="Montserrat Black"/>
              <a:buNone/>
              <a:defRPr sz="3000" b="0" i="0" u="none" strike="noStrike" cap="none">
                <a:solidFill>
                  <a:schemeClr val="dk2"/>
                </a:solidFill>
                <a:latin typeface="Montserrat Black"/>
                <a:ea typeface="Montserrat Black"/>
                <a:cs typeface="Montserrat Black"/>
                <a:sym typeface="Montserrat Black"/>
              </a:defRPr>
            </a:lvl9pPr>
          </a:lstStyle>
          <a:p>
            <a:pPr marL="0" marR="0" lvl="0" indent="0" algn="ctr" defTabSz="914400" rtl="0" eaLnBrk="1" fontAlgn="auto" latinLnBrk="0" hangingPunct="1">
              <a:lnSpc>
                <a:spcPct val="100000"/>
              </a:lnSpc>
              <a:spcBef>
                <a:spcPts val="0"/>
              </a:spcBef>
              <a:spcAft>
                <a:spcPts val="0"/>
              </a:spcAft>
              <a:buClr>
                <a:srgbClr val="C0242E"/>
              </a:buClr>
              <a:buSzPts val="3000"/>
              <a:buFont typeface="Montserrat Black"/>
              <a:buNone/>
              <a:tabLst/>
              <a:defRPr/>
            </a:pPr>
            <a:r>
              <a:rPr kumimoji="0" lang="vi-VN" sz="2400" b="1" i="0" u="none" strike="noStrike" kern="0" cap="none" spc="0" normalizeH="0" baseline="0" noProof="0" dirty="0">
                <a:ln>
                  <a:noFill/>
                </a:ln>
                <a:solidFill>
                  <a:srgbClr val="191919">
                    <a:lumMod val="100000"/>
                  </a:srgbClr>
                </a:solidFill>
                <a:effectLst/>
                <a:uLnTx/>
                <a:uFillTx/>
                <a:latin typeface="+mn-lt"/>
                <a:ea typeface="+mn-ea"/>
                <a:cs typeface="+mn-ea"/>
                <a:sym typeface="+mn-lt"/>
              </a:rPr>
              <a:t>Cảm nhận về bức tranh</a:t>
            </a:r>
            <a:endParaRPr kumimoji="0" lang="vi-VN" sz="2400" b="0" i="0" u="none" strike="noStrike" kern="0" cap="none" spc="0" normalizeH="0" baseline="0" noProof="0" dirty="0">
              <a:ln>
                <a:noFill/>
              </a:ln>
              <a:solidFill>
                <a:srgbClr val="191919">
                  <a:lumMod val="100000"/>
                </a:srgbClr>
              </a:solidFill>
              <a:effectLst/>
              <a:uLnTx/>
              <a:uFillTx/>
              <a:latin typeface="+mn-lt"/>
              <a:ea typeface="+mn-ea"/>
              <a:cs typeface="+mn-ea"/>
              <a:sym typeface="+mn-lt"/>
            </a:endParaRPr>
          </a:p>
        </p:txBody>
      </p:sp>
      <p:pic>
        <p:nvPicPr>
          <p:cNvPr id="7" name="Picture 6">
            <a:extLst>
              <a:ext uri="{FF2B5EF4-FFF2-40B4-BE49-F238E27FC236}">
                <a16:creationId xmlns:a16="http://schemas.microsoft.com/office/drawing/2014/main" id="{05F08A6D-7105-6CC3-8FDD-CBCFC75D0062}"/>
              </a:ext>
            </a:extLst>
          </p:cNvPr>
          <p:cNvPicPr>
            <a:picLocks noChangeAspect="1"/>
          </p:cNvPicPr>
          <p:nvPr/>
        </p:nvPicPr>
        <p:blipFill rotWithShape="1">
          <a:blip r:embed="rId5"/>
          <a:srcRect l="23939" t="7652" r="23939" b="5207"/>
          <a:stretch/>
        </p:blipFill>
        <p:spPr>
          <a:xfrm>
            <a:off x="603174" y="2590800"/>
            <a:ext cx="5408160" cy="3462989"/>
          </a:xfrm>
          <a:prstGeom prst="rect">
            <a:avLst/>
          </a:prstGeom>
        </p:spPr>
      </p:pic>
      <p:sp>
        <p:nvSpPr>
          <p:cNvPr id="9" name="Rectangle: Rounded Corners 8">
            <a:extLst>
              <a:ext uri="{FF2B5EF4-FFF2-40B4-BE49-F238E27FC236}">
                <a16:creationId xmlns:a16="http://schemas.microsoft.com/office/drawing/2014/main" id="{F5DE0E3A-A1BC-28B1-2133-96E5B6E3767F}"/>
              </a:ext>
            </a:extLst>
          </p:cNvPr>
          <p:cNvSpPr/>
          <p:nvPr/>
        </p:nvSpPr>
        <p:spPr>
          <a:xfrm>
            <a:off x="6248400" y="1981200"/>
            <a:ext cx="5486399" cy="4583464"/>
          </a:xfrm>
          <a:prstGeom prst="roundRect">
            <a:avLst>
              <a:gd name="adj" fmla="val 6746"/>
            </a:avLst>
          </a:prstGeom>
          <a:solidFill>
            <a:srgbClr val="FFFFFF"/>
          </a:solidFill>
          <a:ln w="25400" cap="flat" cmpd="sng" algn="ctr">
            <a:solidFill>
              <a:srgbClr val="FF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a:ln>
                <a:noFill/>
              </a:ln>
              <a:solidFill>
                <a:srgbClr val="191919"/>
              </a:solidFill>
              <a:effectLst/>
              <a:uLnTx/>
              <a:uFillTx/>
              <a:cs typeface="+mn-ea"/>
              <a:sym typeface="+mn-lt"/>
            </a:endParaRPr>
          </a:p>
        </p:txBody>
      </p:sp>
      <p:sp>
        <p:nvSpPr>
          <p:cNvPr id="10" name="TextBox 9">
            <a:extLst>
              <a:ext uri="{FF2B5EF4-FFF2-40B4-BE49-F238E27FC236}">
                <a16:creationId xmlns:a16="http://schemas.microsoft.com/office/drawing/2014/main" id="{C03A6D88-E815-0AF1-B5FC-61BCD9EE4F4E}"/>
              </a:ext>
            </a:extLst>
          </p:cNvPr>
          <p:cNvSpPr txBox="1"/>
          <p:nvPr/>
        </p:nvSpPr>
        <p:spPr>
          <a:xfrm>
            <a:off x="6398381" y="2332983"/>
            <a:ext cx="5099352" cy="3891835"/>
          </a:xfrm>
          <a:prstGeom prst="rect">
            <a:avLst/>
          </a:prstGeom>
          <a:noFill/>
        </p:spPr>
        <p:txBody>
          <a:bodyPr wrap="square">
            <a:spAutoFit/>
          </a:bodyPr>
          <a:lstStyle/>
          <a:p>
            <a:pPr marL="380990" indent="-380990" algn="just">
              <a:lnSpc>
                <a:spcPct val="150000"/>
              </a:lnSpc>
              <a:buClr>
                <a:srgbClr val="000000"/>
              </a:buClr>
              <a:buFontTx/>
              <a:buChar char="-"/>
            </a:pPr>
            <a:r>
              <a:rPr lang="vi-VN" sz="2400" kern="0" dirty="0">
                <a:solidFill>
                  <a:srgbClr val="000000"/>
                </a:solidFill>
                <a:cs typeface="+mn-ea"/>
                <a:sym typeface="+mn-lt"/>
              </a:rPr>
              <a:t>Thể hiện khung cảnh huyên náo, vui vẻ của người dân tại hồ Gươm vào đêm giao thừa. </a:t>
            </a:r>
          </a:p>
          <a:p>
            <a:pPr marL="380990" indent="-380990" algn="just">
              <a:lnSpc>
                <a:spcPct val="150000"/>
              </a:lnSpc>
              <a:buClr>
                <a:srgbClr val="000000"/>
              </a:buClr>
              <a:buFontTx/>
              <a:buChar char="-"/>
            </a:pPr>
            <a:r>
              <a:rPr lang="vi-VN" sz="2400" kern="0" dirty="0">
                <a:solidFill>
                  <a:srgbClr val="000000"/>
                </a:solidFill>
                <a:cs typeface="+mn-ea"/>
                <a:sym typeface="+mn-lt"/>
              </a:rPr>
              <a:t>Phản ánh niềm vui và sự hân hoan của người dân Hà Nội. </a:t>
            </a:r>
          </a:p>
          <a:p>
            <a:pPr marL="380990" indent="-380990" algn="just">
              <a:lnSpc>
                <a:spcPct val="150000"/>
              </a:lnSpc>
              <a:buClr>
                <a:srgbClr val="000000"/>
              </a:buClr>
              <a:buFontTx/>
              <a:buChar char="-"/>
            </a:pPr>
            <a:r>
              <a:rPr lang="vi-VN" sz="2400" kern="0" dirty="0">
                <a:solidFill>
                  <a:srgbClr val="000000"/>
                </a:solidFill>
                <a:cs typeface="+mn-ea"/>
                <a:sym typeface="+mn-lt"/>
              </a:rPr>
              <a:t>Gửi gắm tinh thần hy vọng và lạc quan về tương lai.</a:t>
            </a:r>
          </a:p>
        </p:txBody>
      </p:sp>
    </p:spTree>
    <p:custDataLst>
      <p:tags r:id="rId1"/>
    </p:custDataLst>
    <p:extLst>
      <p:ext uri="{BB962C8B-B14F-4D97-AF65-F5344CB8AC3E}">
        <p14:creationId xmlns:p14="http://schemas.microsoft.com/office/powerpoint/2010/main" val="373267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wipe(down)">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0">
                                            <p:txEl>
                                              <p:pRg st="1" end="1"/>
                                            </p:txEl>
                                          </p:spTgt>
                                        </p:tgtEl>
                                        <p:attrNameLst>
                                          <p:attrName>style.visibility</p:attrName>
                                        </p:attrNameLst>
                                      </p:cBhvr>
                                      <p:to>
                                        <p:strVal val="visible"/>
                                      </p:to>
                                    </p:set>
                                    <p:animEffect transition="in" filter="wipe(down)">
                                      <p:cBhvr>
                                        <p:cTn id="26" dur="500"/>
                                        <p:tgtEl>
                                          <p:spTgt spid="10">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animEffect transition="in" filter="wipe(down)">
                                      <p:cBhvr>
                                        <p:cTn id="31"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3" name="Picture 2">
            <a:extLst>
              <a:ext uri="{FF2B5EF4-FFF2-40B4-BE49-F238E27FC236}">
                <a16:creationId xmlns:a16="http://schemas.microsoft.com/office/drawing/2014/main" id="{A83CFE6F-FEF2-B039-52A7-D2E967DABF87}"/>
              </a:ext>
            </a:extLst>
          </p:cNvPr>
          <p:cNvPicPr>
            <a:picLocks noChangeAspect="1"/>
          </p:cNvPicPr>
          <p:nvPr/>
        </p:nvPicPr>
        <p:blipFill rotWithShape="1">
          <a:blip r:embed="rId5"/>
          <a:srcRect l="27388" t="7602" r="26330" b="5324"/>
          <a:stretch/>
        </p:blipFill>
        <p:spPr>
          <a:xfrm>
            <a:off x="762000" y="1902207"/>
            <a:ext cx="5181600" cy="4742481"/>
          </a:xfrm>
          <a:prstGeom prst="rect">
            <a:avLst/>
          </a:prstGeom>
        </p:spPr>
      </p:pic>
      <p:sp>
        <p:nvSpPr>
          <p:cNvPr id="6" name="Rectangle: Rounded Corners 5">
            <a:extLst>
              <a:ext uri="{FF2B5EF4-FFF2-40B4-BE49-F238E27FC236}">
                <a16:creationId xmlns:a16="http://schemas.microsoft.com/office/drawing/2014/main" id="{6F89B746-E36B-A3F5-B1EF-6A4517C1F72D}"/>
              </a:ext>
            </a:extLst>
          </p:cNvPr>
          <p:cNvSpPr/>
          <p:nvPr/>
        </p:nvSpPr>
        <p:spPr>
          <a:xfrm>
            <a:off x="6172200" y="1447800"/>
            <a:ext cx="5484292" cy="5325853"/>
          </a:xfrm>
          <a:prstGeom prst="roundRect">
            <a:avLst>
              <a:gd name="adj" fmla="val 6746"/>
            </a:avLst>
          </a:prstGeom>
          <a:solidFill>
            <a:srgbClr val="FFFFFF"/>
          </a:solidFill>
          <a:ln w="25400" cap="flat" cmpd="sng" algn="ctr">
            <a:solidFill>
              <a:srgbClr val="FF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191919"/>
              </a:solidFill>
              <a:effectLst/>
              <a:uLnTx/>
              <a:uFillTx/>
              <a:cs typeface="+mn-ea"/>
              <a:sym typeface="+mn-lt"/>
            </a:endParaRPr>
          </a:p>
        </p:txBody>
      </p:sp>
      <p:sp>
        <p:nvSpPr>
          <p:cNvPr id="7" name="TextBox 6">
            <a:extLst>
              <a:ext uri="{FF2B5EF4-FFF2-40B4-BE49-F238E27FC236}">
                <a16:creationId xmlns:a16="http://schemas.microsoft.com/office/drawing/2014/main" id="{25E6FC3F-94D5-BF1D-DE0A-024CAA4BAC97}"/>
              </a:ext>
            </a:extLst>
          </p:cNvPr>
          <p:cNvSpPr txBox="1"/>
          <p:nvPr/>
        </p:nvSpPr>
        <p:spPr>
          <a:xfrm>
            <a:off x="6275007" y="1610811"/>
            <a:ext cx="5280782" cy="4999830"/>
          </a:xfrm>
          <a:prstGeom prst="rect">
            <a:avLst/>
          </a:prstGeom>
          <a:noFill/>
        </p:spPr>
        <p:txBody>
          <a:bodyPr wrap="square">
            <a:spAutoFit/>
          </a:bodyPr>
          <a:lstStyle/>
          <a:p>
            <a:pPr marL="380990" indent="-380990" algn="just">
              <a:lnSpc>
                <a:spcPct val="150000"/>
              </a:lnSpc>
              <a:buClr>
                <a:srgbClr val="000000"/>
              </a:buClr>
              <a:buFontTx/>
              <a:buChar char="-"/>
            </a:pPr>
            <a:r>
              <a:rPr lang="vi-VN" sz="2400" kern="0" dirty="0">
                <a:solidFill>
                  <a:srgbClr val="000000"/>
                </a:solidFill>
                <a:cs typeface="+mn-ea"/>
                <a:sym typeface="+mn-lt"/>
              </a:rPr>
              <a:t>Bố cục không gian: có sự mở rộng về chiều ngang.</a:t>
            </a:r>
          </a:p>
          <a:p>
            <a:pPr marL="380990" indent="-380990" algn="just">
              <a:lnSpc>
                <a:spcPct val="150000"/>
              </a:lnSpc>
              <a:buClr>
                <a:srgbClr val="000000"/>
              </a:buClr>
              <a:buFontTx/>
              <a:buChar char="-"/>
            </a:pPr>
            <a:r>
              <a:rPr lang="vi-VN" sz="2400" kern="0" dirty="0">
                <a:solidFill>
                  <a:srgbClr val="000000"/>
                </a:solidFill>
                <a:cs typeface="+mn-ea"/>
                <a:sym typeface="+mn-lt"/>
              </a:rPr>
              <a:t>Màu sắc tổng thể và trang phục của các nhân vật được vẽ bằng tông màu đậm và ấm. </a:t>
            </a:r>
          </a:p>
          <a:p>
            <a:pPr marL="380990" indent="-380990" algn="just">
              <a:lnSpc>
                <a:spcPct val="150000"/>
              </a:lnSpc>
              <a:buClr>
                <a:srgbClr val="000000"/>
              </a:buClr>
              <a:buFontTx/>
              <a:buChar char="-"/>
            </a:pPr>
            <a:r>
              <a:rPr lang="vi-VN" sz="2400" kern="0" dirty="0">
                <a:solidFill>
                  <a:srgbClr val="000000"/>
                </a:solidFill>
                <a:cs typeface="+mn-ea"/>
                <a:sym typeface="+mn-lt"/>
              </a:rPr>
              <a:t>Hình ảnh ba nhân vật cô gái yêu kiều, nền nã trong tà áo dài </a:t>
            </a:r>
            <a:r>
              <a:rPr lang="vi-VN" sz="2400" kern="0">
                <a:solidFill>
                  <a:srgbClr val="000000"/>
                </a:solidFill>
                <a:cs typeface="+mn-ea"/>
                <a:sym typeface="+mn-lt"/>
              </a:rPr>
              <a:t>và b</a:t>
            </a:r>
            <a:r>
              <a:rPr lang="en-US" sz="2400" kern="0">
                <a:solidFill>
                  <a:srgbClr val="000000"/>
                </a:solidFill>
                <a:cs typeface="+mn-ea"/>
                <a:sym typeface="+mn-lt"/>
              </a:rPr>
              <a:t>ốn</a:t>
            </a:r>
            <a:r>
              <a:rPr lang="vi-VN" sz="2400" kern="0">
                <a:solidFill>
                  <a:srgbClr val="000000"/>
                </a:solidFill>
                <a:cs typeface="+mn-ea"/>
                <a:sym typeface="+mn-lt"/>
              </a:rPr>
              <a:t> </a:t>
            </a:r>
            <a:r>
              <a:rPr lang="vi-VN" sz="2400" kern="0" dirty="0">
                <a:solidFill>
                  <a:srgbClr val="000000"/>
                </a:solidFill>
                <a:cs typeface="+mn-ea"/>
                <a:sym typeface="+mn-lt"/>
              </a:rPr>
              <a:t>người phụ nữ bán hoa đào.</a:t>
            </a:r>
          </a:p>
        </p:txBody>
      </p:sp>
    </p:spTree>
    <p:custDataLst>
      <p:tags r:id="rId1"/>
    </p:custDataLst>
    <p:extLst>
      <p:ext uri="{BB962C8B-B14F-4D97-AF65-F5344CB8AC3E}">
        <p14:creationId xmlns:p14="http://schemas.microsoft.com/office/powerpoint/2010/main" val="239154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down)">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wipe(down)">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wipe(down)">
                                      <p:cBhvr>
                                        <p:cTn id="2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5" name="Picture 4">
            <a:extLst>
              <a:ext uri="{FF2B5EF4-FFF2-40B4-BE49-F238E27FC236}">
                <a16:creationId xmlns:a16="http://schemas.microsoft.com/office/drawing/2014/main" id="{605525E3-7724-E15B-A144-D76F4E35CA0B}"/>
              </a:ext>
            </a:extLst>
          </p:cNvPr>
          <p:cNvPicPr>
            <a:picLocks noChangeAspect="1"/>
          </p:cNvPicPr>
          <p:nvPr/>
        </p:nvPicPr>
        <p:blipFill rotWithShape="1">
          <a:blip r:embed="rId5"/>
          <a:srcRect l="30262" t="6455" r="30937" b="4998"/>
          <a:stretch/>
        </p:blipFill>
        <p:spPr>
          <a:xfrm>
            <a:off x="6781800" y="1828800"/>
            <a:ext cx="4419600" cy="4881651"/>
          </a:xfrm>
          <a:prstGeom prst="rect">
            <a:avLst/>
          </a:prstGeom>
        </p:spPr>
      </p:pic>
      <p:sp>
        <p:nvSpPr>
          <p:cNvPr id="6" name="Rectangle: Rounded Corners 5">
            <a:extLst>
              <a:ext uri="{FF2B5EF4-FFF2-40B4-BE49-F238E27FC236}">
                <a16:creationId xmlns:a16="http://schemas.microsoft.com/office/drawing/2014/main" id="{102B2A1A-CF41-3519-89CC-D326C514267D}"/>
              </a:ext>
            </a:extLst>
          </p:cNvPr>
          <p:cNvSpPr/>
          <p:nvPr/>
        </p:nvSpPr>
        <p:spPr>
          <a:xfrm>
            <a:off x="1084946" y="1982417"/>
            <a:ext cx="5486399" cy="4574416"/>
          </a:xfrm>
          <a:prstGeom prst="roundRect">
            <a:avLst>
              <a:gd name="adj" fmla="val 6746"/>
            </a:avLst>
          </a:prstGeom>
          <a:solidFill>
            <a:srgbClr val="FFFFFF"/>
          </a:solidFill>
          <a:ln w="25400" cap="flat" cmpd="sng" algn="ctr">
            <a:solidFill>
              <a:srgbClr val="FF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a:ln>
                <a:noFill/>
              </a:ln>
              <a:solidFill>
                <a:srgbClr val="191919"/>
              </a:solidFill>
              <a:effectLst/>
              <a:uLnTx/>
              <a:uFillTx/>
              <a:cs typeface="+mn-ea"/>
              <a:sym typeface="+mn-lt"/>
            </a:endParaRPr>
          </a:p>
        </p:txBody>
      </p:sp>
      <p:sp>
        <p:nvSpPr>
          <p:cNvPr id="7" name="TextBox 6">
            <a:extLst>
              <a:ext uri="{FF2B5EF4-FFF2-40B4-BE49-F238E27FC236}">
                <a16:creationId xmlns:a16="http://schemas.microsoft.com/office/drawing/2014/main" id="{40A37898-0CF9-844F-51E7-CD86A25F7204}"/>
              </a:ext>
            </a:extLst>
          </p:cNvPr>
          <p:cNvSpPr txBox="1"/>
          <p:nvPr/>
        </p:nvSpPr>
        <p:spPr>
          <a:xfrm>
            <a:off x="1371601" y="2303274"/>
            <a:ext cx="4913085" cy="3891835"/>
          </a:xfrm>
          <a:prstGeom prst="rect">
            <a:avLst/>
          </a:prstGeom>
          <a:noFill/>
        </p:spPr>
        <p:txBody>
          <a:bodyPr wrap="square">
            <a:spAutoFit/>
          </a:bodyPr>
          <a:lstStyle/>
          <a:p>
            <a:pPr marL="380990" indent="-380990" algn="just">
              <a:lnSpc>
                <a:spcPct val="150000"/>
              </a:lnSpc>
              <a:buClr>
                <a:srgbClr val="000000"/>
              </a:buClr>
              <a:buFontTx/>
              <a:buChar char="-"/>
            </a:pPr>
            <a:r>
              <a:rPr lang="vi-VN" sz="2400" kern="0" dirty="0">
                <a:solidFill>
                  <a:srgbClr val="000000"/>
                </a:solidFill>
                <a:cs typeface="+mn-ea"/>
                <a:sym typeface="+mn-lt"/>
              </a:rPr>
              <a:t>Bức tranh kết hợp gam màu nóng và gam màu lạnh để diễn tả không khí mùa xuân. </a:t>
            </a:r>
          </a:p>
          <a:p>
            <a:pPr marL="380990" indent="-380990" algn="just">
              <a:lnSpc>
                <a:spcPct val="150000"/>
              </a:lnSpc>
              <a:buClr>
                <a:srgbClr val="000000"/>
              </a:buClr>
              <a:buFontTx/>
              <a:buChar char="-"/>
            </a:pPr>
            <a:r>
              <a:rPr lang="vi-VN" sz="2400" kern="0" dirty="0">
                <a:solidFill>
                  <a:srgbClr val="000000"/>
                </a:solidFill>
                <a:cs typeface="+mn-ea"/>
                <a:sym typeface="+mn-lt"/>
              </a:rPr>
              <a:t>Họa sĩ sử dụng trường phái nghệ thuật trừu tượng khắc họa đồ vật quen thuộc trong ngày Tết.</a:t>
            </a:r>
          </a:p>
        </p:txBody>
      </p:sp>
    </p:spTree>
    <p:custDataLst>
      <p:tags r:id="rId1"/>
    </p:custDataLst>
    <p:extLst>
      <p:ext uri="{BB962C8B-B14F-4D97-AF65-F5344CB8AC3E}">
        <p14:creationId xmlns:p14="http://schemas.microsoft.com/office/powerpoint/2010/main" val="125120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left)">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wipe(left)">
                                      <p:cBhvr>
                                        <p:cTn id="2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extLst>
              <a:ext uri="{FF2B5EF4-FFF2-40B4-BE49-F238E27FC236}">
                <a16:creationId xmlns:a16="http://schemas.microsoft.com/office/drawing/2014/main" id="{942E5B7D-B230-113B-F4E7-95604DDD0F6F}"/>
              </a:ext>
            </a:extLst>
          </p:cNvPr>
          <p:cNvPicPr>
            <a:picLocks noChangeAspect="1"/>
          </p:cNvPicPr>
          <p:nvPr/>
        </p:nvPicPr>
        <p:blipFill rotWithShape="1">
          <a:blip r:embed="rId5"/>
          <a:srcRect l="27307" t="7944" r="26810" b="6819"/>
          <a:stretch/>
        </p:blipFill>
        <p:spPr>
          <a:xfrm>
            <a:off x="685800" y="1905000"/>
            <a:ext cx="4854819" cy="4752801"/>
          </a:xfrm>
          <a:prstGeom prst="rect">
            <a:avLst/>
          </a:prstGeom>
        </p:spPr>
      </p:pic>
      <p:sp>
        <p:nvSpPr>
          <p:cNvPr id="3" name="Rectangle: Rounded Corners 2">
            <a:extLst>
              <a:ext uri="{FF2B5EF4-FFF2-40B4-BE49-F238E27FC236}">
                <a16:creationId xmlns:a16="http://schemas.microsoft.com/office/drawing/2014/main" id="{551E5A1F-E899-B563-4BB7-BB75A11D3807}"/>
              </a:ext>
            </a:extLst>
          </p:cNvPr>
          <p:cNvSpPr/>
          <p:nvPr/>
        </p:nvSpPr>
        <p:spPr>
          <a:xfrm>
            <a:off x="5731313" y="1761052"/>
            <a:ext cx="5854096" cy="5040696"/>
          </a:xfrm>
          <a:prstGeom prst="roundRect">
            <a:avLst>
              <a:gd name="adj" fmla="val 6746"/>
            </a:avLst>
          </a:prstGeom>
          <a:solidFill>
            <a:srgbClr val="FFFFFF"/>
          </a:solidFill>
          <a:ln w="25400" cap="flat" cmpd="sng" algn="ctr">
            <a:solidFill>
              <a:srgbClr val="FF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dirty="0">
              <a:ln>
                <a:noFill/>
              </a:ln>
              <a:solidFill>
                <a:srgbClr val="191919"/>
              </a:solidFill>
              <a:effectLst/>
              <a:uLnTx/>
              <a:uFillTx/>
              <a:cs typeface="+mn-ea"/>
              <a:sym typeface="+mn-lt"/>
            </a:endParaRPr>
          </a:p>
        </p:txBody>
      </p:sp>
      <p:sp>
        <p:nvSpPr>
          <p:cNvPr id="4" name="TextBox 3">
            <a:extLst>
              <a:ext uri="{FF2B5EF4-FFF2-40B4-BE49-F238E27FC236}">
                <a16:creationId xmlns:a16="http://schemas.microsoft.com/office/drawing/2014/main" id="{8ADC291A-D820-C1B3-C4ED-86B7746317DB}"/>
              </a:ext>
            </a:extLst>
          </p:cNvPr>
          <p:cNvSpPr txBox="1"/>
          <p:nvPr/>
        </p:nvSpPr>
        <p:spPr>
          <a:xfrm>
            <a:off x="5863356" y="2058484"/>
            <a:ext cx="5590009" cy="4445832"/>
          </a:xfrm>
          <a:prstGeom prst="rect">
            <a:avLst/>
          </a:prstGeom>
          <a:noFill/>
        </p:spPr>
        <p:txBody>
          <a:bodyPr wrap="square">
            <a:spAutoFit/>
          </a:bodyPr>
          <a:lstStyle/>
          <a:p>
            <a:pPr marL="380990" indent="-380990" algn="just">
              <a:lnSpc>
                <a:spcPct val="150000"/>
              </a:lnSpc>
              <a:buClr>
                <a:srgbClr val="000000"/>
              </a:buClr>
              <a:buFontTx/>
              <a:buChar char="-"/>
            </a:pPr>
            <a:r>
              <a:rPr lang="vi-VN" sz="2400" kern="0" dirty="0">
                <a:solidFill>
                  <a:srgbClr val="000000"/>
                </a:solidFill>
                <a:cs typeface="+mn-ea"/>
                <a:sym typeface="+mn-lt"/>
              </a:rPr>
              <a:t>Tranh lụa giàu chất thơ, bố cục sinh động và có cách hòa màu riêng biệt. </a:t>
            </a:r>
          </a:p>
          <a:p>
            <a:pPr marL="380990" indent="-380990" algn="just">
              <a:lnSpc>
                <a:spcPct val="150000"/>
              </a:lnSpc>
              <a:buClr>
                <a:srgbClr val="000000"/>
              </a:buClr>
              <a:buFontTx/>
              <a:buChar char="-"/>
            </a:pPr>
            <a:r>
              <a:rPr lang="vi-VN" sz="2400" kern="0" dirty="0">
                <a:solidFill>
                  <a:srgbClr val="000000"/>
                </a:solidFill>
                <a:cs typeface="+mn-ea"/>
                <a:sym typeface="+mn-lt"/>
              </a:rPr>
              <a:t>Các hình ảnh trong tranh được vẽ chi tiết, tỉ mỉ, từ trang phục truyền thống của người dân, các hoạt động lễ hội, đến các yếu tố thiên nhiên như cây cối, hoa lá. </a:t>
            </a:r>
          </a:p>
        </p:txBody>
      </p:sp>
    </p:spTree>
    <p:custDataLst>
      <p:tags r:id="rId1"/>
    </p:custDataLst>
    <p:extLst>
      <p:ext uri="{BB962C8B-B14F-4D97-AF65-F5344CB8AC3E}">
        <p14:creationId xmlns:p14="http://schemas.microsoft.com/office/powerpoint/2010/main" val="4102840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up)">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up)">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extLst>
              <a:ext uri="{FF2B5EF4-FFF2-40B4-BE49-F238E27FC236}">
                <a16:creationId xmlns:a16="http://schemas.microsoft.com/office/drawing/2014/main" id="{C092A628-DA5F-C7DC-B149-12F7B8BFC4EA}"/>
              </a:ext>
            </a:extLst>
          </p:cNvPr>
          <p:cNvPicPr>
            <a:picLocks noChangeAspect="1"/>
          </p:cNvPicPr>
          <p:nvPr/>
        </p:nvPicPr>
        <p:blipFill rotWithShape="1">
          <a:blip r:embed="rId5"/>
          <a:srcRect l="25808" t="10760" r="27787" b="5928"/>
          <a:stretch/>
        </p:blipFill>
        <p:spPr>
          <a:xfrm>
            <a:off x="6270194" y="2317761"/>
            <a:ext cx="5271507" cy="3993845"/>
          </a:xfrm>
          <a:prstGeom prst="rect">
            <a:avLst/>
          </a:prstGeom>
        </p:spPr>
      </p:pic>
      <p:sp>
        <p:nvSpPr>
          <p:cNvPr id="3" name="Rectangle: Rounded Corners 2">
            <a:extLst>
              <a:ext uri="{FF2B5EF4-FFF2-40B4-BE49-F238E27FC236}">
                <a16:creationId xmlns:a16="http://schemas.microsoft.com/office/drawing/2014/main" id="{6BB65326-F5C6-50DC-CB8C-1A1CC99ECDE6}"/>
              </a:ext>
            </a:extLst>
          </p:cNvPr>
          <p:cNvSpPr/>
          <p:nvPr/>
        </p:nvSpPr>
        <p:spPr>
          <a:xfrm>
            <a:off x="979968" y="1981200"/>
            <a:ext cx="5116032" cy="4666968"/>
          </a:xfrm>
          <a:prstGeom prst="roundRect">
            <a:avLst>
              <a:gd name="adj" fmla="val 6746"/>
            </a:avLst>
          </a:prstGeom>
          <a:solidFill>
            <a:srgbClr val="FFFFFF"/>
          </a:solidFill>
          <a:ln w="25400" cap="flat" cmpd="sng" algn="ctr">
            <a:solidFill>
              <a:srgbClr val="FFDCD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191919"/>
              </a:solidFill>
              <a:effectLst/>
              <a:uLnTx/>
              <a:uFillTx/>
              <a:cs typeface="+mn-ea"/>
              <a:sym typeface="+mn-lt"/>
            </a:endParaRPr>
          </a:p>
        </p:txBody>
      </p:sp>
      <p:sp>
        <p:nvSpPr>
          <p:cNvPr id="4" name="TextBox 3">
            <a:extLst>
              <a:ext uri="{FF2B5EF4-FFF2-40B4-BE49-F238E27FC236}">
                <a16:creationId xmlns:a16="http://schemas.microsoft.com/office/drawing/2014/main" id="{FF9920FC-B8F0-B847-9B22-F3CF2C5F1ED7}"/>
              </a:ext>
            </a:extLst>
          </p:cNvPr>
          <p:cNvSpPr txBox="1"/>
          <p:nvPr/>
        </p:nvSpPr>
        <p:spPr>
          <a:xfrm>
            <a:off x="1284768" y="2362200"/>
            <a:ext cx="4538134" cy="3891835"/>
          </a:xfrm>
          <a:prstGeom prst="rect">
            <a:avLst/>
          </a:prstGeom>
          <a:noFill/>
        </p:spPr>
        <p:txBody>
          <a:bodyPr wrap="square">
            <a:spAutoFit/>
          </a:bodyPr>
          <a:lstStyle/>
          <a:p>
            <a:pPr marL="380990" indent="-380990" algn="just">
              <a:lnSpc>
                <a:spcPct val="150000"/>
              </a:lnSpc>
              <a:buClr>
                <a:srgbClr val="000000"/>
              </a:buClr>
              <a:buFontTx/>
              <a:buChar char="-"/>
            </a:pPr>
            <a:r>
              <a:rPr lang="vi-VN" sz="2400" kern="0" dirty="0">
                <a:solidFill>
                  <a:srgbClr val="000000"/>
                </a:solidFill>
                <a:cs typeface="+mn-ea"/>
                <a:sym typeface="+mn-lt"/>
              </a:rPr>
              <a:t>Bức tranh truyền tải được không khí rộn ràng, náo nhiệt của chợ tình. </a:t>
            </a:r>
          </a:p>
          <a:p>
            <a:pPr marL="380990" indent="-380990" algn="just">
              <a:lnSpc>
                <a:spcPct val="150000"/>
              </a:lnSpc>
              <a:buClr>
                <a:srgbClr val="000000"/>
              </a:buClr>
              <a:buFontTx/>
              <a:buChar char="-"/>
            </a:pPr>
            <a:r>
              <a:rPr lang="vi-VN" sz="2400" kern="0" dirty="0">
                <a:solidFill>
                  <a:srgbClr val="000000"/>
                </a:solidFill>
                <a:cs typeface="+mn-ea"/>
                <a:sym typeface="+mn-lt"/>
              </a:rPr>
              <a:t>Họa sĩ sử dụng những gam màu tươi sáng, rực rỡ để diễn tả sự vui tươi và phấn khởi của chợ tình. </a:t>
            </a:r>
          </a:p>
        </p:txBody>
      </p:sp>
    </p:spTree>
    <p:custDataLst>
      <p:tags r:id="rId1"/>
    </p:custDataLst>
    <p:extLst>
      <p:ext uri="{BB962C8B-B14F-4D97-AF65-F5344CB8AC3E}">
        <p14:creationId xmlns:p14="http://schemas.microsoft.com/office/powerpoint/2010/main" val="294783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left)">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Shape 109"/>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30B20B0-57DC-467D-A3E9-69D59A4F4972}"/>
              </a:ext>
            </a:extLst>
          </p:cNvPr>
          <p:cNvSpPr/>
          <p:nvPr/>
        </p:nvSpPr>
        <p:spPr>
          <a:xfrm>
            <a:off x="1906209" y="1927097"/>
            <a:ext cx="8379581" cy="682952"/>
          </a:xfrm>
          <a:prstGeom prst="roundRect">
            <a:avLst>
              <a:gd name="adj" fmla="val 50000"/>
            </a:avLst>
          </a:prstGeom>
          <a:solidFill>
            <a:srgbClr val="A2B800"/>
          </a:solidFill>
          <a:ln w="38100" cap="flat" cmpd="sng" algn="ctr">
            <a:solidFill>
              <a:srgbClr val="FFFFFF"/>
            </a:solidFill>
            <a:prstDash val="solid"/>
          </a:ln>
          <a:effectLst>
            <a:outerShdw blurRad="40000" dist="20000" dir="5400000" rotWithShape="0">
              <a:srgbClr val="000000">
                <a:alpha val="38000"/>
              </a:srgbClr>
            </a:outerShdw>
          </a:effectLst>
        </p:spPr>
        <p:txBody>
          <a:bodyPr tIns="48000"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191919">
                    <a:lumMod val="100000"/>
                  </a:srgbClr>
                </a:solidFill>
                <a:effectLst/>
                <a:uLnTx/>
                <a:uFillTx/>
                <a:cs typeface="+mn-ea"/>
                <a:sym typeface="+mn-lt"/>
              </a:rPr>
              <a:t>Xem video về các hoạt động trong lễ Tết</a:t>
            </a:r>
          </a:p>
        </p:txBody>
      </p:sp>
      <p:grpSp>
        <p:nvGrpSpPr>
          <p:cNvPr id="5" name="Google Shape;2291;p59">
            <a:extLst>
              <a:ext uri="{FF2B5EF4-FFF2-40B4-BE49-F238E27FC236}">
                <a16:creationId xmlns:a16="http://schemas.microsoft.com/office/drawing/2014/main" id="{1BE9CE94-34EF-EAD4-AB89-054FED170525}"/>
              </a:ext>
            </a:extLst>
          </p:cNvPr>
          <p:cNvGrpSpPr/>
          <p:nvPr/>
        </p:nvGrpSpPr>
        <p:grpSpPr>
          <a:xfrm>
            <a:off x="304800" y="2971800"/>
            <a:ext cx="5704577" cy="3793650"/>
            <a:chOff x="331763" y="414153"/>
            <a:chExt cx="6903246" cy="5019697"/>
          </a:xfrm>
          <a:solidFill>
            <a:srgbClr val="191919"/>
          </a:solidFill>
        </p:grpSpPr>
        <p:sp>
          <p:nvSpPr>
            <p:cNvPr id="6" name="Google Shape;2292;p59">
              <a:extLst>
                <a:ext uri="{FF2B5EF4-FFF2-40B4-BE49-F238E27FC236}">
                  <a16:creationId xmlns:a16="http://schemas.microsoft.com/office/drawing/2014/main" id="{1794034A-C22B-8349-266A-D233FA9951F5}"/>
                </a:ext>
              </a:extLst>
            </p:cNvPr>
            <p:cNvSpPr/>
            <p:nvPr/>
          </p:nvSpPr>
          <p:spPr>
            <a:xfrm>
              <a:off x="2953125" y="4725150"/>
              <a:ext cx="1660725" cy="708700"/>
            </a:xfrm>
            <a:custGeom>
              <a:avLst/>
              <a:gdLst/>
              <a:ahLst/>
              <a:cxnLst/>
              <a:rect l="l" t="t" r="r" b="b"/>
              <a:pathLst>
                <a:path w="66429" h="28348" extrusionOk="0">
                  <a:moveTo>
                    <a:pt x="6889" y="1"/>
                  </a:moveTo>
                  <a:lnTo>
                    <a:pt x="1" y="28347"/>
                  </a:lnTo>
                  <a:lnTo>
                    <a:pt x="66429" y="28347"/>
                  </a:lnTo>
                  <a:lnTo>
                    <a:pt x="59475" y="1"/>
                  </a:lnTo>
                  <a:lnTo>
                    <a:pt x="33182" y="464"/>
                  </a:lnTo>
                  <a:lnTo>
                    <a:pt x="6889" y="1"/>
                  </a:ln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cs typeface="+mn-ea"/>
                <a:sym typeface="+mn-lt"/>
              </a:endParaRPr>
            </a:p>
          </p:txBody>
        </p:sp>
        <p:sp>
          <p:nvSpPr>
            <p:cNvPr id="7" name="Google Shape;2293;p59">
              <a:extLst>
                <a:ext uri="{FF2B5EF4-FFF2-40B4-BE49-F238E27FC236}">
                  <a16:creationId xmlns:a16="http://schemas.microsoft.com/office/drawing/2014/main" id="{12348849-F295-6728-81B1-5CCEB8BA1AB0}"/>
                </a:ext>
              </a:extLst>
            </p:cNvPr>
            <p:cNvSpPr/>
            <p:nvPr/>
          </p:nvSpPr>
          <p:spPr>
            <a:xfrm>
              <a:off x="331763" y="414153"/>
              <a:ext cx="6903246" cy="4353879"/>
            </a:xfrm>
            <a:custGeom>
              <a:avLst/>
              <a:gdLst/>
              <a:ahLst/>
              <a:cxnLst/>
              <a:rect l="l" t="t" r="r" b="b"/>
              <a:pathLst>
                <a:path w="248162" h="181204" extrusionOk="0">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cs typeface="+mn-ea"/>
                <a:sym typeface="+mn-lt"/>
              </a:endParaRPr>
            </a:p>
          </p:txBody>
        </p:sp>
        <p:sp>
          <p:nvSpPr>
            <p:cNvPr id="8" name="Google Shape;2294;p59">
              <a:extLst>
                <a:ext uri="{FF2B5EF4-FFF2-40B4-BE49-F238E27FC236}">
                  <a16:creationId xmlns:a16="http://schemas.microsoft.com/office/drawing/2014/main" id="{9E381604-7A0E-D865-07A1-F4A7AF69FC07}"/>
                </a:ext>
              </a:extLst>
            </p:cNvPr>
            <p:cNvSpPr/>
            <p:nvPr/>
          </p:nvSpPr>
          <p:spPr>
            <a:xfrm>
              <a:off x="2772650" y="5206975"/>
              <a:ext cx="2020025" cy="226875"/>
            </a:xfrm>
            <a:custGeom>
              <a:avLst/>
              <a:gdLst/>
              <a:ahLst/>
              <a:cxnLst/>
              <a:rect l="l" t="t" r="r" b="b"/>
              <a:pathLst>
                <a:path w="80801" h="9075" extrusionOk="0">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cs typeface="+mn-ea"/>
                <a:sym typeface="+mn-lt"/>
              </a:endParaRPr>
            </a:p>
          </p:txBody>
        </p:sp>
      </p:grpSp>
      <p:grpSp>
        <p:nvGrpSpPr>
          <p:cNvPr id="9" name="Google Shape;2291;p59">
            <a:extLst>
              <a:ext uri="{FF2B5EF4-FFF2-40B4-BE49-F238E27FC236}">
                <a16:creationId xmlns:a16="http://schemas.microsoft.com/office/drawing/2014/main" id="{1586D1D0-126F-2A51-DA52-F688F6CC8DF5}"/>
              </a:ext>
            </a:extLst>
          </p:cNvPr>
          <p:cNvGrpSpPr/>
          <p:nvPr/>
        </p:nvGrpSpPr>
        <p:grpSpPr>
          <a:xfrm>
            <a:off x="6246760" y="2978285"/>
            <a:ext cx="5704577" cy="3793650"/>
            <a:chOff x="331763" y="414153"/>
            <a:chExt cx="6903246" cy="5019697"/>
          </a:xfrm>
          <a:solidFill>
            <a:srgbClr val="191919"/>
          </a:solidFill>
        </p:grpSpPr>
        <p:sp>
          <p:nvSpPr>
            <p:cNvPr id="10" name="Google Shape;2292;p59">
              <a:extLst>
                <a:ext uri="{FF2B5EF4-FFF2-40B4-BE49-F238E27FC236}">
                  <a16:creationId xmlns:a16="http://schemas.microsoft.com/office/drawing/2014/main" id="{953C41F6-C314-4088-40D3-E01F4F949084}"/>
                </a:ext>
              </a:extLst>
            </p:cNvPr>
            <p:cNvSpPr/>
            <p:nvPr/>
          </p:nvSpPr>
          <p:spPr>
            <a:xfrm>
              <a:off x="2953125" y="4725150"/>
              <a:ext cx="1660725" cy="708700"/>
            </a:xfrm>
            <a:custGeom>
              <a:avLst/>
              <a:gdLst/>
              <a:ahLst/>
              <a:cxnLst/>
              <a:rect l="l" t="t" r="r" b="b"/>
              <a:pathLst>
                <a:path w="66429" h="28348" extrusionOk="0">
                  <a:moveTo>
                    <a:pt x="6889" y="1"/>
                  </a:moveTo>
                  <a:lnTo>
                    <a:pt x="1" y="28347"/>
                  </a:lnTo>
                  <a:lnTo>
                    <a:pt x="66429" y="28347"/>
                  </a:lnTo>
                  <a:lnTo>
                    <a:pt x="59475" y="1"/>
                  </a:lnTo>
                  <a:lnTo>
                    <a:pt x="33182" y="464"/>
                  </a:lnTo>
                  <a:lnTo>
                    <a:pt x="6889" y="1"/>
                  </a:ln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cs typeface="+mn-ea"/>
                <a:sym typeface="+mn-lt"/>
              </a:endParaRPr>
            </a:p>
          </p:txBody>
        </p:sp>
        <p:sp>
          <p:nvSpPr>
            <p:cNvPr id="11" name="Google Shape;2293;p59">
              <a:extLst>
                <a:ext uri="{FF2B5EF4-FFF2-40B4-BE49-F238E27FC236}">
                  <a16:creationId xmlns:a16="http://schemas.microsoft.com/office/drawing/2014/main" id="{9C23ED6F-EB4A-1AE5-36E5-A62CAE16DB45}"/>
                </a:ext>
              </a:extLst>
            </p:cNvPr>
            <p:cNvSpPr/>
            <p:nvPr/>
          </p:nvSpPr>
          <p:spPr>
            <a:xfrm>
              <a:off x="331763" y="414153"/>
              <a:ext cx="6903246" cy="4353879"/>
            </a:xfrm>
            <a:custGeom>
              <a:avLst/>
              <a:gdLst/>
              <a:ahLst/>
              <a:cxnLst/>
              <a:rect l="l" t="t" r="r" b="b"/>
              <a:pathLst>
                <a:path w="248162" h="181204" extrusionOk="0">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cs typeface="+mn-ea"/>
                <a:sym typeface="+mn-lt"/>
              </a:endParaRPr>
            </a:p>
          </p:txBody>
        </p:sp>
        <p:sp>
          <p:nvSpPr>
            <p:cNvPr id="12" name="Google Shape;2294;p59">
              <a:extLst>
                <a:ext uri="{FF2B5EF4-FFF2-40B4-BE49-F238E27FC236}">
                  <a16:creationId xmlns:a16="http://schemas.microsoft.com/office/drawing/2014/main" id="{37A9DB64-F8D4-16E5-832C-BB9CE501BCA4}"/>
                </a:ext>
              </a:extLst>
            </p:cNvPr>
            <p:cNvSpPr/>
            <p:nvPr/>
          </p:nvSpPr>
          <p:spPr>
            <a:xfrm>
              <a:off x="2772650" y="5206975"/>
              <a:ext cx="2020025" cy="226875"/>
            </a:xfrm>
            <a:custGeom>
              <a:avLst/>
              <a:gdLst/>
              <a:ahLst/>
              <a:cxnLst/>
              <a:rect l="l" t="t" r="r" b="b"/>
              <a:pathLst>
                <a:path w="80801" h="9075" extrusionOk="0">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grp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cs typeface="+mn-ea"/>
                <a:sym typeface="+mn-lt"/>
              </a:endParaRPr>
            </a:p>
          </p:txBody>
        </p:sp>
      </p:grpSp>
      <p:pic>
        <p:nvPicPr>
          <p:cNvPr id="13" name="Lan tỏa văn hóa gói bánh chưng dịp Tết">
            <a:hlinkClick r:id="" action="ppaction://media"/>
            <a:extLst>
              <a:ext uri="{FF2B5EF4-FFF2-40B4-BE49-F238E27FC236}">
                <a16:creationId xmlns:a16="http://schemas.microsoft.com/office/drawing/2014/main" id="{77D661B3-E81D-52C7-2008-30389DE8D8FA}"/>
              </a:ext>
            </a:extLst>
          </p:cNvPr>
          <p:cNvPicPr>
            <a:picLocks noChangeAspect="1"/>
          </p:cNvPicPr>
          <p:nvPr>
            <a:videoFile r:link="rId3"/>
            <p:extLst>
              <p:ext uri="{DAA4B4D4-6D71-4841-9C94-3DE7FCFB9230}">
                <p14:media xmlns:p14="http://schemas.microsoft.com/office/powerpoint/2010/main" r:embed="rId2"/>
              </p:ext>
            </p:extLst>
          </p:nvPr>
        </p:nvPicPr>
        <p:blipFill>
          <a:blip r:embed="rId9"/>
          <a:stretch>
            <a:fillRect/>
          </a:stretch>
        </p:blipFill>
        <p:spPr>
          <a:xfrm>
            <a:off x="507425" y="3285303"/>
            <a:ext cx="5263465" cy="2782759"/>
          </a:xfrm>
          <a:prstGeom prst="rect">
            <a:avLst/>
          </a:prstGeom>
        </p:spPr>
      </p:pic>
      <p:pic>
        <p:nvPicPr>
          <p:cNvPr id="14" name="Chợ quê, nét văn hoá truyền thống dịp Tết đến Xuân về _ VTV4">
            <a:hlinkClick r:id="" action="ppaction://media"/>
            <a:extLst>
              <a:ext uri="{FF2B5EF4-FFF2-40B4-BE49-F238E27FC236}">
                <a16:creationId xmlns:a16="http://schemas.microsoft.com/office/drawing/2014/main" id="{D20B30A6-5628-4DE9-E027-8EABE3D07E12}"/>
              </a:ext>
            </a:extLst>
          </p:cNvPr>
          <p:cNvPicPr>
            <a:picLocks noChangeAspect="1"/>
          </p:cNvPicPr>
          <p:nvPr>
            <a:videoFile r:link="rId5"/>
            <p:extLst>
              <p:ext uri="{DAA4B4D4-6D71-4841-9C94-3DE7FCFB9230}">
                <p14:media xmlns:p14="http://schemas.microsoft.com/office/powerpoint/2010/main" r:embed="rId4"/>
              </p:ext>
            </p:extLst>
          </p:nvPr>
        </p:nvPicPr>
        <p:blipFill>
          <a:blip r:embed="rId10"/>
          <a:stretch>
            <a:fillRect/>
          </a:stretch>
        </p:blipFill>
        <p:spPr>
          <a:xfrm>
            <a:off x="6450486" y="3221598"/>
            <a:ext cx="5263468" cy="2961215"/>
          </a:xfrm>
          <a:prstGeom prst="rect">
            <a:avLst/>
          </a:prstGeom>
        </p:spPr>
      </p:pic>
    </p:spTree>
    <p:custDataLst>
      <p:tags r:id="rId1"/>
    </p:custDataLst>
    <p:extLst>
      <p:ext uri="{BB962C8B-B14F-4D97-AF65-F5344CB8AC3E}">
        <p14:creationId xmlns:p14="http://schemas.microsoft.com/office/powerpoint/2010/main" val="335527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12222" fill="hold"/>
                                        <p:tgtEl>
                                          <p:spTgt spid="1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8141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3"/>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13"/>
                                        </p:tgtEl>
                                      </p:cBhvr>
                                    </p:cmd>
                                  </p:childTnLst>
                                </p:cTn>
                              </p:par>
                            </p:childTnLst>
                          </p:cTn>
                        </p:par>
                      </p:childTnLst>
                    </p:cTn>
                  </p:par>
                </p:childTnLst>
              </p:cTn>
              <p:nextCondLst>
                <p:cond evt="onClick" delay="0">
                  <p:tgtEl>
                    <p:spTgt spid="13"/>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14"/>
                                        </p:tgtEl>
                                      </p:cBhvr>
                                    </p:cmd>
                                  </p:childTnLst>
                                </p:cTn>
                              </p:par>
                            </p:childTnLst>
                          </p:cTn>
                        </p:par>
                      </p:childTnLst>
                    </p:cTn>
                  </p:par>
                </p:childTnLst>
              </p:cTn>
              <p:nextCondLst>
                <p:cond evt="onClick" delay="0">
                  <p:tgtEl>
                    <p:spTgt spid="14"/>
                  </p:tgtEl>
                </p:cond>
              </p:nextCondLst>
            </p:seq>
            <p:video fullScrn="1">
              <p:cMediaNode vol="80000">
                <p:cTn id="41" fill="hold" display="0">
                  <p:stCondLst>
                    <p:cond delay="indefinite"/>
                  </p:stCondLst>
                </p:cTn>
                <p:tgtEl>
                  <p:spTgt spid="13"/>
                </p:tgtEl>
              </p:cMediaNode>
            </p:video>
            <p:video fullScrn="1">
              <p:cMediaNode vol="80000">
                <p:cTn id="42" fill="hold" display="0">
                  <p:stCondLst>
                    <p:cond delay="indefinite"/>
                  </p:stCondLst>
                </p:cTn>
                <p:tgtEl>
                  <p:spTgt spid="14"/>
                </p:tgtEl>
              </p:cMediaNode>
            </p:video>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9FBE64E1-A668-8231-EE4B-1EC6020B12C8}"/>
              </a:ext>
            </a:extLst>
          </p:cNvPr>
          <p:cNvSpPr txBox="1"/>
          <p:nvPr/>
        </p:nvSpPr>
        <p:spPr>
          <a:xfrm>
            <a:off x="1828800" y="2209800"/>
            <a:ext cx="8853555" cy="4445832"/>
          </a:xfrm>
          <a:prstGeom prst="rect">
            <a:avLst/>
          </a:prstGeom>
          <a:noFill/>
        </p:spPr>
        <p:txBody>
          <a:bodyPr wrap="square">
            <a:spAutoFit/>
          </a:bodyPr>
          <a:lstStyle/>
          <a:p>
            <a:pPr algn="just">
              <a:lnSpc>
                <a:spcPct val="150000"/>
              </a:lnSpc>
              <a:buClr>
                <a:srgbClr val="000000"/>
              </a:buClr>
              <a:buFont typeface="Arial"/>
              <a:buNone/>
            </a:pPr>
            <a:r>
              <a:rPr lang="vi-VN" sz="2400" kern="0" dirty="0">
                <a:solidFill>
                  <a:srgbClr val="000000"/>
                </a:solidFill>
                <a:cs typeface="+mn-ea"/>
                <a:sym typeface="+mn-lt"/>
              </a:rPr>
              <a:t>- Tết là một trong những dịp đặc biệt của người Việt Nam thể hiện được nét đặc trưng truyền thống của dân tộc.</a:t>
            </a:r>
          </a:p>
          <a:p>
            <a:pPr algn="just">
              <a:lnSpc>
                <a:spcPct val="150000"/>
              </a:lnSpc>
              <a:buClr>
                <a:srgbClr val="000000"/>
              </a:buClr>
              <a:buFont typeface="Arial"/>
              <a:buNone/>
            </a:pPr>
            <a:r>
              <a:rPr lang="vi-VN" sz="2400" kern="0" dirty="0">
                <a:solidFill>
                  <a:srgbClr val="000000"/>
                </a:solidFill>
                <a:cs typeface="+mn-ea"/>
                <a:sym typeface="+mn-lt"/>
              </a:rPr>
              <a:t>- Tết và mùa xuân là thời điểm thường diễn ra nhiều hoạt động. Các lễ hội được tổ chức sôi nổi, nhộn nhịp, gần gũi với đời sống của người dân.</a:t>
            </a:r>
          </a:p>
          <a:p>
            <a:pPr algn="just">
              <a:lnSpc>
                <a:spcPct val="150000"/>
              </a:lnSpc>
              <a:buClr>
                <a:srgbClr val="000000"/>
              </a:buClr>
              <a:buFont typeface="Arial"/>
              <a:buNone/>
            </a:pPr>
            <a:r>
              <a:rPr lang="vi-VN" sz="2400" kern="0" dirty="0">
                <a:solidFill>
                  <a:srgbClr val="000000"/>
                </a:solidFill>
                <a:cs typeface="+mn-ea"/>
                <a:sym typeface="+mn-lt"/>
              </a:rPr>
              <a:t>- Vào dịp này, có rất nhiều đề tài sáng tạo các sản phẩm mĩ thuật: chợ Tết, phong cảnh ngày xuân, cảnh mua sắm Tết, gói bánh chưng, bày mâm ngũ quả,...</a:t>
            </a:r>
          </a:p>
        </p:txBody>
      </p:sp>
      <p:sp>
        <p:nvSpPr>
          <p:cNvPr id="3" name="Title 2">
            <a:extLst>
              <a:ext uri="{FF2B5EF4-FFF2-40B4-BE49-F238E27FC236}">
                <a16:creationId xmlns:a16="http://schemas.microsoft.com/office/drawing/2014/main" id="{B0E42F35-8542-1CE4-A96C-10373D3CE8DF}"/>
              </a:ext>
            </a:extLst>
          </p:cNvPr>
          <p:cNvSpPr txBox="1">
            <a:spLocks/>
          </p:cNvSpPr>
          <p:nvPr/>
        </p:nvSpPr>
        <p:spPr>
          <a:xfrm>
            <a:off x="4916455" y="1528534"/>
            <a:ext cx="2678243" cy="69747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Montserrat Black"/>
              <a:buNone/>
              <a:defRPr sz="6667" b="0" i="0" u="none" strike="noStrike" cap="none">
                <a:solidFill>
                  <a:schemeClr val="dk1"/>
                </a:solidFill>
                <a:latin typeface="Montserrat Black"/>
                <a:ea typeface="Montserrat Black"/>
                <a:cs typeface="Montserrat Black"/>
                <a:sym typeface="Montserrat Black"/>
              </a:defRPr>
            </a:lvl1pPr>
            <a:lvl2pPr marR="0" lvl="1"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2pPr>
            <a:lvl3pPr marR="0" lvl="2"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3pPr>
            <a:lvl4pPr marR="0" lvl="3"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4pPr>
            <a:lvl5pPr marR="0" lvl="4"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5pPr>
            <a:lvl6pPr marR="0" lvl="5"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6pPr>
            <a:lvl7pPr marR="0" lvl="6"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7pPr>
            <a:lvl8pPr marR="0" lvl="7"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8pPr>
            <a:lvl9pPr marR="0" lvl="8" algn="ctr" rtl="0">
              <a:lnSpc>
                <a:spcPct val="100000"/>
              </a:lnSpc>
              <a:spcBef>
                <a:spcPts val="0"/>
              </a:spcBef>
              <a:spcAft>
                <a:spcPts val="0"/>
              </a:spcAft>
              <a:buClr>
                <a:schemeClr val="dk1"/>
              </a:buClr>
              <a:buSzPts val="3600"/>
              <a:buFont typeface="Montserrat Black"/>
              <a:buNone/>
              <a:defRPr sz="4800" b="0" i="0" u="none" strike="noStrike" cap="none">
                <a:solidFill>
                  <a:schemeClr val="dk1"/>
                </a:solidFill>
                <a:latin typeface="Montserrat Black"/>
                <a:ea typeface="Montserrat Black"/>
                <a:cs typeface="Montserrat Black"/>
                <a:sym typeface="Montserrat Black"/>
              </a:defRPr>
            </a:lvl9pPr>
          </a:lstStyle>
          <a:p>
            <a:pPr marL="0" marR="0" lvl="0" indent="0" algn="ctr" defTabSz="914400" rtl="0" eaLnBrk="1" fontAlgn="auto" latinLnBrk="0" hangingPunct="1">
              <a:lnSpc>
                <a:spcPct val="100000"/>
              </a:lnSpc>
              <a:spcBef>
                <a:spcPts val="0"/>
              </a:spcBef>
              <a:spcAft>
                <a:spcPts val="0"/>
              </a:spcAft>
              <a:buClr>
                <a:srgbClr val="191919"/>
              </a:buClr>
              <a:buSzPts val="3600"/>
              <a:buFont typeface="Montserrat Black"/>
              <a:buNone/>
              <a:tabLst/>
              <a:defRPr/>
            </a:pPr>
            <a:r>
              <a:rPr kumimoji="0" lang="vi-VN" sz="2400" b="1" i="0" u="none" strike="noStrike" kern="0" cap="none" spc="0" normalizeH="0" baseline="0" noProof="0">
                <a:ln>
                  <a:noFill/>
                </a:ln>
                <a:solidFill>
                  <a:srgbClr val="191919">
                    <a:lumMod val="100000"/>
                  </a:srgbClr>
                </a:solidFill>
                <a:effectLst/>
                <a:uLnTx/>
                <a:uFillTx/>
                <a:latin typeface="+mn-lt"/>
                <a:ea typeface="+mn-ea"/>
                <a:cs typeface="+mn-ea"/>
                <a:sym typeface="+mn-lt"/>
              </a:rPr>
              <a:t>KẾT LUẬN</a:t>
            </a:r>
            <a:endParaRPr kumimoji="0" lang="vi-VN" sz="2400" b="0" i="0" u="none" strike="noStrike" kern="0" cap="none" spc="0" normalizeH="0" baseline="0" noProof="0" dirty="0">
              <a:ln>
                <a:noFill/>
              </a:ln>
              <a:solidFill>
                <a:srgbClr val="191919">
                  <a:lumMod val="100000"/>
                </a:srgbClr>
              </a:solidFill>
              <a:effectLst/>
              <a:uLnTx/>
              <a:uFillTx/>
              <a:latin typeface="+mn-lt"/>
              <a:ea typeface="+mn-ea"/>
              <a:cs typeface="+mn-ea"/>
              <a:sym typeface="+mn-lt"/>
            </a:endParaRPr>
          </a:p>
        </p:txBody>
      </p:sp>
      <p:grpSp>
        <p:nvGrpSpPr>
          <p:cNvPr id="4" name="Google Shape;3076;p39">
            <a:extLst>
              <a:ext uri="{FF2B5EF4-FFF2-40B4-BE49-F238E27FC236}">
                <a16:creationId xmlns:a16="http://schemas.microsoft.com/office/drawing/2014/main" id="{7D856357-5AA6-1ACA-A0A6-8958B5233639}"/>
              </a:ext>
            </a:extLst>
          </p:cNvPr>
          <p:cNvGrpSpPr/>
          <p:nvPr/>
        </p:nvGrpSpPr>
        <p:grpSpPr>
          <a:xfrm>
            <a:off x="228600" y="2057400"/>
            <a:ext cx="782032" cy="756760"/>
            <a:chOff x="3216625" y="4232525"/>
            <a:chExt cx="126175" cy="122100"/>
          </a:xfrm>
        </p:grpSpPr>
        <p:sp>
          <p:nvSpPr>
            <p:cNvPr id="5" name="Google Shape;3077;p39">
              <a:extLst>
                <a:ext uri="{FF2B5EF4-FFF2-40B4-BE49-F238E27FC236}">
                  <a16:creationId xmlns:a16="http://schemas.microsoft.com/office/drawing/2014/main" id="{E58A2B9E-FA63-4766-AD75-638D003A83FA}"/>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 name="Google Shape;3078;p39">
              <a:extLst>
                <a:ext uri="{FF2B5EF4-FFF2-40B4-BE49-F238E27FC236}">
                  <a16:creationId xmlns:a16="http://schemas.microsoft.com/office/drawing/2014/main" id="{15890C04-23E1-7833-77B0-C23E2B0F5DB8}"/>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7" name="Google Shape;3079;p39">
              <a:extLst>
                <a:ext uri="{FF2B5EF4-FFF2-40B4-BE49-F238E27FC236}">
                  <a16:creationId xmlns:a16="http://schemas.microsoft.com/office/drawing/2014/main" id="{3CA590AF-5975-8B8A-1485-C61F5AF01826}"/>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 name="Google Shape;3080;p39">
              <a:extLst>
                <a:ext uri="{FF2B5EF4-FFF2-40B4-BE49-F238E27FC236}">
                  <a16:creationId xmlns:a16="http://schemas.microsoft.com/office/drawing/2014/main" id="{450BF918-EDB9-7EB6-9D52-A6D55BE1B39C}"/>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 name="Google Shape;3081;p39">
              <a:extLst>
                <a:ext uri="{FF2B5EF4-FFF2-40B4-BE49-F238E27FC236}">
                  <a16:creationId xmlns:a16="http://schemas.microsoft.com/office/drawing/2014/main" id="{53ACBD47-B241-E0A1-DBE9-E5A1D087148D}"/>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 name="Google Shape;3082;p39">
              <a:extLst>
                <a:ext uri="{FF2B5EF4-FFF2-40B4-BE49-F238E27FC236}">
                  <a16:creationId xmlns:a16="http://schemas.microsoft.com/office/drawing/2014/main" id="{DEE281F8-108E-C7B3-37FF-00591DCFAFDC}"/>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 name="Google Shape;3083;p39">
              <a:extLst>
                <a:ext uri="{FF2B5EF4-FFF2-40B4-BE49-F238E27FC236}">
                  <a16:creationId xmlns:a16="http://schemas.microsoft.com/office/drawing/2014/main" id="{E9D106BA-FA97-A63C-5F13-DD6089DE6C74}"/>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 name="Google Shape;3084;p39">
              <a:extLst>
                <a:ext uri="{FF2B5EF4-FFF2-40B4-BE49-F238E27FC236}">
                  <a16:creationId xmlns:a16="http://schemas.microsoft.com/office/drawing/2014/main" id="{9C43DF08-2742-C22A-E097-666A79699806}"/>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 name="Google Shape;3085;p39">
              <a:extLst>
                <a:ext uri="{FF2B5EF4-FFF2-40B4-BE49-F238E27FC236}">
                  <a16:creationId xmlns:a16="http://schemas.microsoft.com/office/drawing/2014/main" id="{3DD5B946-EE55-D64E-7E63-A4250789E9A3}"/>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 name="Google Shape;3086;p39">
              <a:extLst>
                <a:ext uri="{FF2B5EF4-FFF2-40B4-BE49-F238E27FC236}">
                  <a16:creationId xmlns:a16="http://schemas.microsoft.com/office/drawing/2014/main" id="{6FED6A5A-E745-981E-7C4D-63E84A2CFDD0}"/>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5" name="Google Shape;3087;p39">
              <a:extLst>
                <a:ext uri="{FF2B5EF4-FFF2-40B4-BE49-F238E27FC236}">
                  <a16:creationId xmlns:a16="http://schemas.microsoft.com/office/drawing/2014/main" id="{87E5B37E-BDDF-5123-CBA1-1FB5B85C2630}"/>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6" name="Google Shape;3088;p39">
              <a:extLst>
                <a:ext uri="{FF2B5EF4-FFF2-40B4-BE49-F238E27FC236}">
                  <a16:creationId xmlns:a16="http://schemas.microsoft.com/office/drawing/2014/main" id="{FBE68D63-B118-830C-BA2D-CE9AB2FA6B3C}"/>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7" name="Google Shape;3089;p39">
              <a:extLst>
                <a:ext uri="{FF2B5EF4-FFF2-40B4-BE49-F238E27FC236}">
                  <a16:creationId xmlns:a16="http://schemas.microsoft.com/office/drawing/2014/main" id="{68053BE8-1FB8-624B-D82A-5B4ECD1447E0}"/>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8" name="Google Shape;3090;p39">
              <a:extLst>
                <a:ext uri="{FF2B5EF4-FFF2-40B4-BE49-F238E27FC236}">
                  <a16:creationId xmlns:a16="http://schemas.microsoft.com/office/drawing/2014/main" id="{462F8B10-48BF-D516-9676-86140611240F}"/>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9" name="Google Shape;3091;p39">
              <a:extLst>
                <a:ext uri="{FF2B5EF4-FFF2-40B4-BE49-F238E27FC236}">
                  <a16:creationId xmlns:a16="http://schemas.microsoft.com/office/drawing/2014/main" id="{E40E2BDA-3277-03BB-3B0A-B3978CADA69C}"/>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0" name="Google Shape;3092;p39">
              <a:extLst>
                <a:ext uri="{FF2B5EF4-FFF2-40B4-BE49-F238E27FC236}">
                  <a16:creationId xmlns:a16="http://schemas.microsoft.com/office/drawing/2014/main" id="{A4BAAF22-FD7D-5CD0-75FE-774AAD939B1D}"/>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1" name="Google Shape;3093;p39">
              <a:extLst>
                <a:ext uri="{FF2B5EF4-FFF2-40B4-BE49-F238E27FC236}">
                  <a16:creationId xmlns:a16="http://schemas.microsoft.com/office/drawing/2014/main" id="{EE8CCF5A-5555-0118-A638-BFB81DEA7B60}"/>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2" name="Google Shape;3094;p39">
              <a:extLst>
                <a:ext uri="{FF2B5EF4-FFF2-40B4-BE49-F238E27FC236}">
                  <a16:creationId xmlns:a16="http://schemas.microsoft.com/office/drawing/2014/main" id="{40BCF5C5-4827-EF0A-FE50-B7DB7247B2FF}"/>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3" name="Google Shape;3095;p39">
              <a:extLst>
                <a:ext uri="{FF2B5EF4-FFF2-40B4-BE49-F238E27FC236}">
                  <a16:creationId xmlns:a16="http://schemas.microsoft.com/office/drawing/2014/main" id="{6E380A19-0C0C-5B3E-7538-FA55460BC860}"/>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24" name="Google Shape;3076;p39">
            <a:extLst>
              <a:ext uri="{FF2B5EF4-FFF2-40B4-BE49-F238E27FC236}">
                <a16:creationId xmlns:a16="http://schemas.microsoft.com/office/drawing/2014/main" id="{FB53B174-8CC3-D2C8-8636-B50907DB0C1C}"/>
              </a:ext>
            </a:extLst>
          </p:cNvPr>
          <p:cNvGrpSpPr/>
          <p:nvPr/>
        </p:nvGrpSpPr>
        <p:grpSpPr>
          <a:xfrm>
            <a:off x="11080567" y="1744949"/>
            <a:ext cx="782032" cy="756760"/>
            <a:chOff x="3216625" y="4232525"/>
            <a:chExt cx="126175" cy="122100"/>
          </a:xfrm>
        </p:grpSpPr>
        <p:sp>
          <p:nvSpPr>
            <p:cNvPr id="25" name="Google Shape;3077;p39">
              <a:extLst>
                <a:ext uri="{FF2B5EF4-FFF2-40B4-BE49-F238E27FC236}">
                  <a16:creationId xmlns:a16="http://schemas.microsoft.com/office/drawing/2014/main" id="{B4A7A86A-06D3-543D-EB64-CFA7022DAE18}"/>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6" name="Google Shape;3078;p39">
              <a:extLst>
                <a:ext uri="{FF2B5EF4-FFF2-40B4-BE49-F238E27FC236}">
                  <a16:creationId xmlns:a16="http://schemas.microsoft.com/office/drawing/2014/main" id="{F3F4B74A-DDF5-2B83-7F46-B94EE2553E36}"/>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27" name="Google Shape;3079;p39">
              <a:extLst>
                <a:ext uri="{FF2B5EF4-FFF2-40B4-BE49-F238E27FC236}">
                  <a16:creationId xmlns:a16="http://schemas.microsoft.com/office/drawing/2014/main" id="{2C6B7667-442B-1456-D71E-866F2766D542}"/>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8" name="Google Shape;3080;p39">
              <a:extLst>
                <a:ext uri="{FF2B5EF4-FFF2-40B4-BE49-F238E27FC236}">
                  <a16:creationId xmlns:a16="http://schemas.microsoft.com/office/drawing/2014/main" id="{0AF648C5-8027-D9F4-05A6-4B58AD000DFF}"/>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9" name="Google Shape;3081;p39">
              <a:extLst>
                <a:ext uri="{FF2B5EF4-FFF2-40B4-BE49-F238E27FC236}">
                  <a16:creationId xmlns:a16="http://schemas.microsoft.com/office/drawing/2014/main" id="{EAB70AB7-AF8A-0E60-3154-DD3B5788BCD6}"/>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0" name="Google Shape;3082;p39">
              <a:extLst>
                <a:ext uri="{FF2B5EF4-FFF2-40B4-BE49-F238E27FC236}">
                  <a16:creationId xmlns:a16="http://schemas.microsoft.com/office/drawing/2014/main" id="{4659BF7A-A5A5-EF11-ECE5-1FAAB7F782DA}"/>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1" name="Google Shape;3083;p39">
              <a:extLst>
                <a:ext uri="{FF2B5EF4-FFF2-40B4-BE49-F238E27FC236}">
                  <a16:creationId xmlns:a16="http://schemas.microsoft.com/office/drawing/2014/main" id="{4BC1456C-3CCD-BCBE-0CD1-C923A01551E1}"/>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2" name="Google Shape;3084;p39">
              <a:extLst>
                <a:ext uri="{FF2B5EF4-FFF2-40B4-BE49-F238E27FC236}">
                  <a16:creationId xmlns:a16="http://schemas.microsoft.com/office/drawing/2014/main" id="{007992D6-181A-997D-6B9F-C4EDD1041D44}"/>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3" name="Google Shape;3085;p39">
              <a:extLst>
                <a:ext uri="{FF2B5EF4-FFF2-40B4-BE49-F238E27FC236}">
                  <a16:creationId xmlns:a16="http://schemas.microsoft.com/office/drawing/2014/main" id="{1C08DEF0-0F9A-F3BB-9FF9-FE7D7994D8F0}"/>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4" name="Google Shape;3086;p39">
              <a:extLst>
                <a:ext uri="{FF2B5EF4-FFF2-40B4-BE49-F238E27FC236}">
                  <a16:creationId xmlns:a16="http://schemas.microsoft.com/office/drawing/2014/main" id="{82ACB338-A4AE-BFD4-45AE-E395DCF3812A}"/>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5" name="Google Shape;3087;p39">
              <a:extLst>
                <a:ext uri="{FF2B5EF4-FFF2-40B4-BE49-F238E27FC236}">
                  <a16:creationId xmlns:a16="http://schemas.microsoft.com/office/drawing/2014/main" id="{459DB223-6EAF-403E-CC86-751C77938CC1}"/>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6" name="Google Shape;3088;p39">
              <a:extLst>
                <a:ext uri="{FF2B5EF4-FFF2-40B4-BE49-F238E27FC236}">
                  <a16:creationId xmlns:a16="http://schemas.microsoft.com/office/drawing/2014/main" id="{3C914E74-56EF-67A2-8640-414CE8F481F1}"/>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7" name="Google Shape;3089;p39">
              <a:extLst>
                <a:ext uri="{FF2B5EF4-FFF2-40B4-BE49-F238E27FC236}">
                  <a16:creationId xmlns:a16="http://schemas.microsoft.com/office/drawing/2014/main" id="{4F749533-E955-9F0D-74B0-A78F3413F80F}"/>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8" name="Google Shape;3090;p39">
              <a:extLst>
                <a:ext uri="{FF2B5EF4-FFF2-40B4-BE49-F238E27FC236}">
                  <a16:creationId xmlns:a16="http://schemas.microsoft.com/office/drawing/2014/main" id="{8E863F2A-F2EC-971B-D9D1-45157D966C42}"/>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39" name="Google Shape;3091;p39">
              <a:extLst>
                <a:ext uri="{FF2B5EF4-FFF2-40B4-BE49-F238E27FC236}">
                  <a16:creationId xmlns:a16="http://schemas.microsoft.com/office/drawing/2014/main" id="{37AC605F-372B-4951-04FD-A9C46D1CB7A4}"/>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0" name="Google Shape;3092;p39">
              <a:extLst>
                <a:ext uri="{FF2B5EF4-FFF2-40B4-BE49-F238E27FC236}">
                  <a16:creationId xmlns:a16="http://schemas.microsoft.com/office/drawing/2014/main" id="{37DAA27F-B85B-4F8F-1B57-38D040C5E915}"/>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1" name="Google Shape;3093;p39">
              <a:extLst>
                <a:ext uri="{FF2B5EF4-FFF2-40B4-BE49-F238E27FC236}">
                  <a16:creationId xmlns:a16="http://schemas.microsoft.com/office/drawing/2014/main" id="{61994F85-19CB-9CDA-6F8E-4BC204B15216}"/>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2" name="Google Shape;3094;p39">
              <a:extLst>
                <a:ext uri="{FF2B5EF4-FFF2-40B4-BE49-F238E27FC236}">
                  <a16:creationId xmlns:a16="http://schemas.microsoft.com/office/drawing/2014/main" id="{BC352731-4513-5CCD-175D-98AE7727FEC1}"/>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3" name="Google Shape;3095;p39">
              <a:extLst>
                <a:ext uri="{FF2B5EF4-FFF2-40B4-BE49-F238E27FC236}">
                  <a16:creationId xmlns:a16="http://schemas.microsoft.com/office/drawing/2014/main" id="{216CB385-D0A2-3B34-227D-04249ABE6307}"/>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44" name="Google Shape;3076;p39">
            <a:extLst>
              <a:ext uri="{FF2B5EF4-FFF2-40B4-BE49-F238E27FC236}">
                <a16:creationId xmlns:a16="http://schemas.microsoft.com/office/drawing/2014/main" id="{0C1B75B8-64A6-08CA-BC1D-F5203459BD2F}"/>
              </a:ext>
            </a:extLst>
          </p:cNvPr>
          <p:cNvGrpSpPr/>
          <p:nvPr/>
        </p:nvGrpSpPr>
        <p:grpSpPr>
          <a:xfrm>
            <a:off x="10976363" y="3997993"/>
            <a:ext cx="782032" cy="756760"/>
            <a:chOff x="3216625" y="4232525"/>
            <a:chExt cx="126175" cy="122100"/>
          </a:xfrm>
        </p:grpSpPr>
        <p:sp>
          <p:nvSpPr>
            <p:cNvPr id="45" name="Google Shape;3077;p39">
              <a:extLst>
                <a:ext uri="{FF2B5EF4-FFF2-40B4-BE49-F238E27FC236}">
                  <a16:creationId xmlns:a16="http://schemas.microsoft.com/office/drawing/2014/main" id="{B68EC03E-8ADE-9464-EDD1-B44B19DF7FC3}"/>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6" name="Google Shape;3078;p39">
              <a:extLst>
                <a:ext uri="{FF2B5EF4-FFF2-40B4-BE49-F238E27FC236}">
                  <a16:creationId xmlns:a16="http://schemas.microsoft.com/office/drawing/2014/main" id="{12DB563B-1A52-F519-8B50-926CD0326C85}"/>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47" name="Google Shape;3079;p39">
              <a:extLst>
                <a:ext uri="{FF2B5EF4-FFF2-40B4-BE49-F238E27FC236}">
                  <a16:creationId xmlns:a16="http://schemas.microsoft.com/office/drawing/2014/main" id="{3DF06E70-D926-E944-74BF-35D0688C117B}"/>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8" name="Google Shape;3080;p39">
              <a:extLst>
                <a:ext uri="{FF2B5EF4-FFF2-40B4-BE49-F238E27FC236}">
                  <a16:creationId xmlns:a16="http://schemas.microsoft.com/office/drawing/2014/main" id="{D70A2460-ABF3-BA74-95F6-68456943000D}"/>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49" name="Google Shape;3081;p39">
              <a:extLst>
                <a:ext uri="{FF2B5EF4-FFF2-40B4-BE49-F238E27FC236}">
                  <a16:creationId xmlns:a16="http://schemas.microsoft.com/office/drawing/2014/main" id="{A6BB7DB8-29AA-C0E3-19DF-3435BB767CBA}"/>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0" name="Google Shape;3082;p39">
              <a:extLst>
                <a:ext uri="{FF2B5EF4-FFF2-40B4-BE49-F238E27FC236}">
                  <a16:creationId xmlns:a16="http://schemas.microsoft.com/office/drawing/2014/main" id="{AC6B73D0-1A20-6726-6EE6-5FF546EC5624}"/>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1" name="Google Shape;3083;p39">
              <a:extLst>
                <a:ext uri="{FF2B5EF4-FFF2-40B4-BE49-F238E27FC236}">
                  <a16:creationId xmlns:a16="http://schemas.microsoft.com/office/drawing/2014/main" id="{4E6FC59D-4450-B431-1779-39B2824E9B3B}"/>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2" name="Google Shape;3084;p39">
              <a:extLst>
                <a:ext uri="{FF2B5EF4-FFF2-40B4-BE49-F238E27FC236}">
                  <a16:creationId xmlns:a16="http://schemas.microsoft.com/office/drawing/2014/main" id="{7C971239-31B7-97EB-1126-42879E34AA6D}"/>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3" name="Google Shape;3085;p39">
              <a:extLst>
                <a:ext uri="{FF2B5EF4-FFF2-40B4-BE49-F238E27FC236}">
                  <a16:creationId xmlns:a16="http://schemas.microsoft.com/office/drawing/2014/main" id="{7FB8889A-5AC0-6594-E0DA-ECCAA3C742D6}"/>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4" name="Google Shape;3086;p39">
              <a:extLst>
                <a:ext uri="{FF2B5EF4-FFF2-40B4-BE49-F238E27FC236}">
                  <a16:creationId xmlns:a16="http://schemas.microsoft.com/office/drawing/2014/main" id="{E5701923-ACA9-BE12-0CC0-CAC689335F98}"/>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5" name="Google Shape;3087;p39">
              <a:extLst>
                <a:ext uri="{FF2B5EF4-FFF2-40B4-BE49-F238E27FC236}">
                  <a16:creationId xmlns:a16="http://schemas.microsoft.com/office/drawing/2014/main" id="{F9514CED-EF27-B7FC-E403-A07D0811BFB9}"/>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6" name="Google Shape;3088;p39">
              <a:extLst>
                <a:ext uri="{FF2B5EF4-FFF2-40B4-BE49-F238E27FC236}">
                  <a16:creationId xmlns:a16="http://schemas.microsoft.com/office/drawing/2014/main" id="{74F795A7-C2D9-85DF-C845-C733E305D08E}"/>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7" name="Google Shape;3089;p39">
              <a:extLst>
                <a:ext uri="{FF2B5EF4-FFF2-40B4-BE49-F238E27FC236}">
                  <a16:creationId xmlns:a16="http://schemas.microsoft.com/office/drawing/2014/main" id="{7F87B8DB-1D2D-83E7-312E-06923508CBAC}"/>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8" name="Google Shape;3090;p39">
              <a:extLst>
                <a:ext uri="{FF2B5EF4-FFF2-40B4-BE49-F238E27FC236}">
                  <a16:creationId xmlns:a16="http://schemas.microsoft.com/office/drawing/2014/main" id="{4777358B-9575-27B1-A3B6-910F38D7CBBC}"/>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59" name="Google Shape;3091;p39">
              <a:extLst>
                <a:ext uri="{FF2B5EF4-FFF2-40B4-BE49-F238E27FC236}">
                  <a16:creationId xmlns:a16="http://schemas.microsoft.com/office/drawing/2014/main" id="{9FEE3D90-1725-BFFC-7F80-9850A47C46C0}"/>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0" name="Google Shape;3092;p39">
              <a:extLst>
                <a:ext uri="{FF2B5EF4-FFF2-40B4-BE49-F238E27FC236}">
                  <a16:creationId xmlns:a16="http://schemas.microsoft.com/office/drawing/2014/main" id="{F8E2EB94-08AA-2D27-D896-0075F91B97D8}"/>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1" name="Google Shape;3093;p39">
              <a:extLst>
                <a:ext uri="{FF2B5EF4-FFF2-40B4-BE49-F238E27FC236}">
                  <a16:creationId xmlns:a16="http://schemas.microsoft.com/office/drawing/2014/main" id="{2E497C50-C6DC-1988-EBE9-0959D0873594}"/>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2" name="Google Shape;3094;p39">
              <a:extLst>
                <a:ext uri="{FF2B5EF4-FFF2-40B4-BE49-F238E27FC236}">
                  <a16:creationId xmlns:a16="http://schemas.microsoft.com/office/drawing/2014/main" id="{A59692B8-5BFB-E083-0D87-5F0DF14A4203}"/>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3" name="Google Shape;3095;p39">
              <a:extLst>
                <a:ext uri="{FF2B5EF4-FFF2-40B4-BE49-F238E27FC236}">
                  <a16:creationId xmlns:a16="http://schemas.microsoft.com/office/drawing/2014/main" id="{D9DF8068-7302-ABC0-F97D-F8A258AA24C8}"/>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64" name="Google Shape;3076;p39">
            <a:extLst>
              <a:ext uri="{FF2B5EF4-FFF2-40B4-BE49-F238E27FC236}">
                <a16:creationId xmlns:a16="http://schemas.microsoft.com/office/drawing/2014/main" id="{C495D391-3C08-5625-1F46-4D4B3400689F}"/>
              </a:ext>
            </a:extLst>
          </p:cNvPr>
          <p:cNvGrpSpPr/>
          <p:nvPr/>
        </p:nvGrpSpPr>
        <p:grpSpPr>
          <a:xfrm>
            <a:off x="680666" y="3887439"/>
            <a:ext cx="782032" cy="756760"/>
            <a:chOff x="3216625" y="4232525"/>
            <a:chExt cx="126175" cy="122100"/>
          </a:xfrm>
        </p:grpSpPr>
        <p:sp>
          <p:nvSpPr>
            <p:cNvPr id="65" name="Google Shape;3077;p39">
              <a:extLst>
                <a:ext uri="{FF2B5EF4-FFF2-40B4-BE49-F238E27FC236}">
                  <a16:creationId xmlns:a16="http://schemas.microsoft.com/office/drawing/2014/main" id="{0C160757-C0A2-91AA-C135-804D9A03955C}"/>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6" name="Google Shape;3078;p39">
              <a:extLst>
                <a:ext uri="{FF2B5EF4-FFF2-40B4-BE49-F238E27FC236}">
                  <a16:creationId xmlns:a16="http://schemas.microsoft.com/office/drawing/2014/main" id="{4B305646-FC72-1884-A02A-59431FED855F}"/>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67" name="Google Shape;3079;p39">
              <a:extLst>
                <a:ext uri="{FF2B5EF4-FFF2-40B4-BE49-F238E27FC236}">
                  <a16:creationId xmlns:a16="http://schemas.microsoft.com/office/drawing/2014/main" id="{044909B7-5A6E-9FC0-78B1-DD3926B9DE83}"/>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8" name="Google Shape;3080;p39">
              <a:extLst>
                <a:ext uri="{FF2B5EF4-FFF2-40B4-BE49-F238E27FC236}">
                  <a16:creationId xmlns:a16="http://schemas.microsoft.com/office/drawing/2014/main" id="{21DFE532-97DB-F59F-9BEE-4FFCA5EB2E70}"/>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69" name="Google Shape;3081;p39">
              <a:extLst>
                <a:ext uri="{FF2B5EF4-FFF2-40B4-BE49-F238E27FC236}">
                  <a16:creationId xmlns:a16="http://schemas.microsoft.com/office/drawing/2014/main" id="{059DB9FC-6A19-5D86-2F96-0CD3B365836B}"/>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0" name="Google Shape;3082;p39">
              <a:extLst>
                <a:ext uri="{FF2B5EF4-FFF2-40B4-BE49-F238E27FC236}">
                  <a16:creationId xmlns:a16="http://schemas.microsoft.com/office/drawing/2014/main" id="{7E2E70B0-4F46-DF21-D26A-750732BAA95B}"/>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1" name="Google Shape;3083;p39">
              <a:extLst>
                <a:ext uri="{FF2B5EF4-FFF2-40B4-BE49-F238E27FC236}">
                  <a16:creationId xmlns:a16="http://schemas.microsoft.com/office/drawing/2014/main" id="{2412CBB7-D041-5CF3-CD62-D3D5599683E7}"/>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2" name="Google Shape;3084;p39">
              <a:extLst>
                <a:ext uri="{FF2B5EF4-FFF2-40B4-BE49-F238E27FC236}">
                  <a16:creationId xmlns:a16="http://schemas.microsoft.com/office/drawing/2014/main" id="{88866632-D648-09A7-DAA4-D52DE74FB0D5}"/>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3" name="Google Shape;3085;p39">
              <a:extLst>
                <a:ext uri="{FF2B5EF4-FFF2-40B4-BE49-F238E27FC236}">
                  <a16:creationId xmlns:a16="http://schemas.microsoft.com/office/drawing/2014/main" id="{3B1E8DEC-B962-C38A-BA68-40567A9E8BFB}"/>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4" name="Google Shape;3086;p39">
              <a:extLst>
                <a:ext uri="{FF2B5EF4-FFF2-40B4-BE49-F238E27FC236}">
                  <a16:creationId xmlns:a16="http://schemas.microsoft.com/office/drawing/2014/main" id="{E99A1161-6CDD-C58C-06F0-78467F4B07EB}"/>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5" name="Google Shape;3087;p39">
              <a:extLst>
                <a:ext uri="{FF2B5EF4-FFF2-40B4-BE49-F238E27FC236}">
                  <a16:creationId xmlns:a16="http://schemas.microsoft.com/office/drawing/2014/main" id="{5C62E6FC-BE3F-E9A1-B6C2-CC243162B322}"/>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6" name="Google Shape;3088;p39">
              <a:extLst>
                <a:ext uri="{FF2B5EF4-FFF2-40B4-BE49-F238E27FC236}">
                  <a16:creationId xmlns:a16="http://schemas.microsoft.com/office/drawing/2014/main" id="{6DAD46E5-AEFC-FD59-A9AE-230324ADAFD7}"/>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7" name="Google Shape;3089;p39">
              <a:extLst>
                <a:ext uri="{FF2B5EF4-FFF2-40B4-BE49-F238E27FC236}">
                  <a16:creationId xmlns:a16="http://schemas.microsoft.com/office/drawing/2014/main" id="{5FE3575F-CC3C-48AB-461A-9808713A30B5}"/>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8" name="Google Shape;3090;p39">
              <a:extLst>
                <a:ext uri="{FF2B5EF4-FFF2-40B4-BE49-F238E27FC236}">
                  <a16:creationId xmlns:a16="http://schemas.microsoft.com/office/drawing/2014/main" id="{2BA67EC1-0FE2-220B-8B92-3795E8E67470}"/>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79" name="Google Shape;3091;p39">
              <a:extLst>
                <a:ext uri="{FF2B5EF4-FFF2-40B4-BE49-F238E27FC236}">
                  <a16:creationId xmlns:a16="http://schemas.microsoft.com/office/drawing/2014/main" id="{DE586448-75A6-7AAF-9043-E611DA9C1493}"/>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0" name="Google Shape;3092;p39">
              <a:extLst>
                <a:ext uri="{FF2B5EF4-FFF2-40B4-BE49-F238E27FC236}">
                  <a16:creationId xmlns:a16="http://schemas.microsoft.com/office/drawing/2014/main" id="{B5889585-1933-E672-A136-BABDBF721ED4}"/>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1" name="Google Shape;3093;p39">
              <a:extLst>
                <a:ext uri="{FF2B5EF4-FFF2-40B4-BE49-F238E27FC236}">
                  <a16:creationId xmlns:a16="http://schemas.microsoft.com/office/drawing/2014/main" id="{554F8300-94B2-13D9-1A2A-904178688BAA}"/>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2" name="Google Shape;3094;p39">
              <a:extLst>
                <a:ext uri="{FF2B5EF4-FFF2-40B4-BE49-F238E27FC236}">
                  <a16:creationId xmlns:a16="http://schemas.microsoft.com/office/drawing/2014/main" id="{5268E401-EE14-E719-853F-34B8C17B0983}"/>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3" name="Google Shape;3095;p39">
              <a:extLst>
                <a:ext uri="{FF2B5EF4-FFF2-40B4-BE49-F238E27FC236}">
                  <a16:creationId xmlns:a16="http://schemas.microsoft.com/office/drawing/2014/main" id="{1B9BCDF8-BFB2-FB58-A54C-627FC1273C79}"/>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84" name="Google Shape;3076;p39">
            <a:extLst>
              <a:ext uri="{FF2B5EF4-FFF2-40B4-BE49-F238E27FC236}">
                <a16:creationId xmlns:a16="http://schemas.microsoft.com/office/drawing/2014/main" id="{FB0875D5-6563-04B2-68A1-185311B719F7}"/>
              </a:ext>
            </a:extLst>
          </p:cNvPr>
          <p:cNvGrpSpPr/>
          <p:nvPr/>
        </p:nvGrpSpPr>
        <p:grpSpPr>
          <a:xfrm>
            <a:off x="11156028" y="5961248"/>
            <a:ext cx="782032" cy="756760"/>
            <a:chOff x="3216625" y="4232525"/>
            <a:chExt cx="126175" cy="122100"/>
          </a:xfrm>
        </p:grpSpPr>
        <p:sp>
          <p:nvSpPr>
            <p:cNvPr id="85" name="Google Shape;3077;p39">
              <a:extLst>
                <a:ext uri="{FF2B5EF4-FFF2-40B4-BE49-F238E27FC236}">
                  <a16:creationId xmlns:a16="http://schemas.microsoft.com/office/drawing/2014/main" id="{4C1554B7-D0C2-DA38-DA25-481CB27DC92D}"/>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6" name="Google Shape;3078;p39">
              <a:extLst>
                <a:ext uri="{FF2B5EF4-FFF2-40B4-BE49-F238E27FC236}">
                  <a16:creationId xmlns:a16="http://schemas.microsoft.com/office/drawing/2014/main" id="{0FC8B970-C29D-3FBA-8373-940016B6707A}"/>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87" name="Google Shape;3079;p39">
              <a:extLst>
                <a:ext uri="{FF2B5EF4-FFF2-40B4-BE49-F238E27FC236}">
                  <a16:creationId xmlns:a16="http://schemas.microsoft.com/office/drawing/2014/main" id="{DBAC77F4-DBFB-A8AF-3DEA-F3CE87B68346}"/>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8" name="Google Shape;3080;p39">
              <a:extLst>
                <a:ext uri="{FF2B5EF4-FFF2-40B4-BE49-F238E27FC236}">
                  <a16:creationId xmlns:a16="http://schemas.microsoft.com/office/drawing/2014/main" id="{EEA07F27-F071-D2DB-23AD-956C0B7A64D3}"/>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89" name="Google Shape;3081;p39">
              <a:extLst>
                <a:ext uri="{FF2B5EF4-FFF2-40B4-BE49-F238E27FC236}">
                  <a16:creationId xmlns:a16="http://schemas.microsoft.com/office/drawing/2014/main" id="{4125BA81-EAA5-B7A1-FDC5-A8CB7033511D}"/>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0" name="Google Shape;3082;p39">
              <a:extLst>
                <a:ext uri="{FF2B5EF4-FFF2-40B4-BE49-F238E27FC236}">
                  <a16:creationId xmlns:a16="http://schemas.microsoft.com/office/drawing/2014/main" id="{837350BB-6B91-2ECF-52B2-BFC3C0DFC83B}"/>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1" name="Google Shape;3083;p39">
              <a:extLst>
                <a:ext uri="{FF2B5EF4-FFF2-40B4-BE49-F238E27FC236}">
                  <a16:creationId xmlns:a16="http://schemas.microsoft.com/office/drawing/2014/main" id="{74EF4D58-9A1D-F150-A19F-99113E096F25}"/>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2" name="Google Shape;3084;p39">
              <a:extLst>
                <a:ext uri="{FF2B5EF4-FFF2-40B4-BE49-F238E27FC236}">
                  <a16:creationId xmlns:a16="http://schemas.microsoft.com/office/drawing/2014/main" id="{1D3531CF-2745-3D89-176F-AFEF1911367A}"/>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3" name="Google Shape;3085;p39">
              <a:extLst>
                <a:ext uri="{FF2B5EF4-FFF2-40B4-BE49-F238E27FC236}">
                  <a16:creationId xmlns:a16="http://schemas.microsoft.com/office/drawing/2014/main" id="{4F18245F-E34A-9153-D966-93841328C13E}"/>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4" name="Google Shape;3086;p39">
              <a:extLst>
                <a:ext uri="{FF2B5EF4-FFF2-40B4-BE49-F238E27FC236}">
                  <a16:creationId xmlns:a16="http://schemas.microsoft.com/office/drawing/2014/main" id="{0DB65ACD-4164-37DC-8FE4-D47260FBF349}"/>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5" name="Google Shape;3087;p39">
              <a:extLst>
                <a:ext uri="{FF2B5EF4-FFF2-40B4-BE49-F238E27FC236}">
                  <a16:creationId xmlns:a16="http://schemas.microsoft.com/office/drawing/2014/main" id="{5C4CAE57-8766-F686-DEDE-062BC4FDA5C4}"/>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6" name="Google Shape;3088;p39">
              <a:extLst>
                <a:ext uri="{FF2B5EF4-FFF2-40B4-BE49-F238E27FC236}">
                  <a16:creationId xmlns:a16="http://schemas.microsoft.com/office/drawing/2014/main" id="{49AC8519-500B-3202-F2EA-AED4DA2A801D}"/>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7" name="Google Shape;3089;p39">
              <a:extLst>
                <a:ext uri="{FF2B5EF4-FFF2-40B4-BE49-F238E27FC236}">
                  <a16:creationId xmlns:a16="http://schemas.microsoft.com/office/drawing/2014/main" id="{DBE70D69-2A12-86DB-029E-574B9BEC146E}"/>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8" name="Google Shape;3090;p39">
              <a:extLst>
                <a:ext uri="{FF2B5EF4-FFF2-40B4-BE49-F238E27FC236}">
                  <a16:creationId xmlns:a16="http://schemas.microsoft.com/office/drawing/2014/main" id="{A7E81D2E-EC19-4C16-2751-2B9FA3F5E0DC}"/>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99" name="Google Shape;3091;p39">
              <a:extLst>
                <a:ext uri="{FF2B5EF4-FFF2-40B4-BE49-F238E27FC236}">
                  <a16:creationId xmlns:a16="http://schemas.microsoft.com/office/drawing/2014/main" id="{A9A3538A-D005-84B6-E05B-6424800A6B54}"/>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0" name="Google Shape;3092;p39">
              <a:extLst>
                <a:ext uri="{FF2B5EF4-FFF2-40B4-BE49-F238E27FC236}">
                  <a16:creationId xmlns:a16="http://schemas.microsoft.com/office/drawing/2014/main" id="{E9578F54-FBCD-2CFC-7009-7433E77A800F}"/>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1" name="Google Shape;3093;p39">
              <a:extLst>
                <a:ext uri="{FF2B5EF4-FFF2-40B4-BE49-F238E27FC236}">
                  <a16:creationId xmlns:a16="http://schemas.microsoft.com/office/drawing/2014/main" id="{74CACAC4-BEC1-0710-E6B5-56BCE3495452}"/>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2" name="Google Shape;3094;p39">
              <a:extLst>
                <a:ext uri="{FF2B5EF4-FFF2-40B4-BE49-F238E27FC236}">
                  <a16:creationId xmlns:a16="http://schemas.microsoft.com/office/drawing/2014/main" id="{7D27C97E-20CF-490D-016D-5964B23C8D4D}"/>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3" name="Google Shape;3095;p39">
              <a:extLst>
                <a:ext uri="{FF2B5EF4-FFF2-40B4-BE49-F238E27FC236}">
                  <a16:creationId xmlns:a16="http://schemas.microsoft.com/office/drawing/2014/main" id="{25CFBD38-2886-F67F-124F-6208E4573F10}"/>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104" name="Google Shape;3076;p39">
            <a:extLst>
              <a:ext uri="{FF2B5EF4-FFF2-40B4-BE49-F238E27FC236}">
                <a16:creationId xmlns:a16="http://schemas.microsoft.com/office/drawing/2014/main" id="{D6A8F456-0878-CA8B-B596-98A446577662}"/>
              </a:ext>
            </a:extLst>
          </p:cNvPr>
          <p:cNvGrpSpPr/>
          <p:nvPr/>
        </p:nvGrpSpPr>
        <p:grpSpPr>
          <a:xfrm>
            <a:off x="305067" y="5708049"/>
            <a:ext cx="782032" cy="756760"/>
            <a:chOff x="3216625" y="4232525"/>
            <a:chExt cx="126175" cy="122100"/>
          </a:xfrm>
        </p:grpSpPr>
        <p:sp>
          <p:nvSpPr>
            <p:cNvPr id="105" name="Google Shape;3077;p39">
              <a:extLst>
                <a:ext uri="{FF2B5EF4-FFF2-40B4-BE49-F238E27FC236}">
                  <a16:creationId xmlns:a16="http://schemas.microsoft.com/office/drawing/2014/main" id="{CB2B783D-2D91-0237-5B3C-9A3CACF403DB}"/>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6" name="Google Shape;3078;p39">
              <a:extLst>
                <a:ext uri="{FF2B5EF4-FFF2-40B4-BE49-F238E27FC236}">
                  <a16:creationId xmlns:a16="http://schemas.microsoft.com/office/drawing/2014/main" id="{EB1A63C7-126D-8826-4FAC-E117B01EACD9}"/>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107" name="Google Shape;3079;p39">
              <a:extLst>
                <a:ext uri="{FF2B5EF4-FFF2-40B4-BE49-F238E27FC236}">
                  <a16:creationId xmlns:a16="http://schemas.microsoft.com/office/drawing/2014/main" id="{5F99C91E-8567-B2A0-30A6-9A56014E23D5}"/>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8" name="Google Shape;3080;p39">
              <a:extLst>
                <a:ext uri="{FF2B5EF4-FFF2-40B4-BE49-F238E27FC236}">
                  <a16:creationId xmlns:a16="http://schemas.microsoft.com/office/drawing/2014/main" id="{31075933-6998-FB30-8D74-72BAA22D9733}"/>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09" name="Google Shape;3081;p39">
              <a:extLst>
                <a:ext uri="{FF2B5EF4-FFF2-40B4-BE49-F238E27FC236}">
                  <a16:creationId xmlns:a16="http://schemas.microsoft.com/office/drawing/2014/main" id="{AA4F56A8-BCAD-A05A-FCA6-4447FBDDCAAC}"/>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0" name="Google Shape;3082;p39">
              <a:extLst>
                <a:ext uri="{FF2B5EF4-FFF2-40B4-BE49-F238E27FC236}">
                  <a16:creationId xmlns:a16="http://schemas.microsoft.com/office/drawing/2014/main" id="{FB639EAC-A43E-1244-1C23-2877987FD005}"/>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1" name="Google Shape;3083;p39">
              <a:extLst>
                <a:ext uri="{FF2B5EF4-FFF2-40B4-BE49-F238E27FC236}">
                  <a16:creationId xmlns:a16="http://schemas.microsoft.com/office/drawing/2014/main" id="{54F3DB92-6F99-DFAC-618C-57109C7663F7}"/>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2" name="Google Shape;3084;p39">
              <a:extLst>
                <a:ext uri="{FF2B5EF4-FFF2-40B4-BE49-F238E27FC236}">
                  <a16:creationId xmlns:a16="http://schemas.microsoft.com/office/drawing/2014/main" id="{8D22214D-42E2-90DF-AA59-832D681A960D}"/>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3" name="Google Shape;3085;p39">
              <a:extLst>
                <a:ext uri="{FF2B5EF4-FFF2-40B4-BE49-F238E27FC236}">
                  <a16:creationId xmlns:a16="http://schemas.microsoft.com/office/drawing/2014/main" id="{03A5021D-0AF3-FF7C-FBE0-D2E5B1FE0E68}"/>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4" name="Google Shape;3086;p39">
              <a:extLst>
                <a:ext uri="{FF2B5EF4-FFF2-40B4-BE49-F238E27FC236}">
                  <a16:creationId xmlns:a16="http://schemas.microsoft.com/office/drawing/2014/main" id="{EB2EEBDC-7DBC-E0AF-7774-20F089449B6C}"/>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5" name="Google Shape;3087;p39">
              <a:extLst>
                <a:ext uri="{FF2B5EF4-FFF2-40B4-BE49-F238E27FC236}">
                  <a16:creationId xmlns:a16="http://schemas.microsoft.com/office/drawing/2014/main" id="{B1513AA4-46B2-6EA7-36EE-1D7C5EA5E0C7}"/>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6" name="Google Shape;3088;p39">
              <a:extLst>
                <a:ext uri="{FF2B5EF4-FFF2-40B4-BE49-F238E27FC236}">
                  <a16:creationId xmlns:a16="http://schemas.microsoft.com/office/drawing/2014/main" id="{EDBA894C-3533-3122-662F-3EEA62F45933}"/>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7" name="Google Shape;3089;p39">
              <a:extLst>
                <a:ext uri="{FF2B5EF4-FFF2-40B4-BE49-F238E27FC236}">
                  <a16:creationId xmlns:a16="http://schemas.microsoft.com/office/drawing/2014/main" id="{41FA1E81-8DB3-10AA-F3D4-419AD5A7F582}"/>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8" name="Google Shape;3090;p39">
              <a:extLst>
                <a:ext uri="{FF2B5EF4-FFF2-40B4-BE49-F238E27FC236}">
                  <a16:creationId xmlns:a16="http://schemas.microsoft.com/office/drawing/2014/main" id="{A4123DA2-A5AA-E80D-639D-ECF56253E4A7}"/>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19" name="Google Shape;3091;p39">
              <a:extLst>
                <a:ext uri="{FF2B5EF4-FFF2-40B4-BE49-F238E27FC236}">
                  <a16:creationId xmlns:a16="http://schemas.microsoft.com/office/drawing/2014/main" id="{40ADEE1F-846D-0BE3-DDEC-D28867B7E91A}"/>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0" name="Google Shape;3092;p39">
              <a:extLst>
                <a:ext uri="{FF2B5EF4-FFF2-40B4-BE49-F238E27FC236}">
                  <a16:creationId xmlns:a16="http://schemas.microsoft.com/office/drawing/2014/main" id="{0C08D865-64B5-B1E2-973B-4A89E5EB6D4A}"/>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1" name="Google Shape;3093;p39">
              <a:extLst>
                <a:ext uri="{FF2B5EF4-FFF2-40B4-BE49-F238E27FC236}">
                  <a16:creationId xmlns:a16="http://schemas.microsoft.com/office/drawing/2014/main" id="{700958BB-5682-C7A7-E7C3-CBE9281AAD41}"/>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2" name="Google Shape;3094;p39">
              <a:extLst>
                <a:ext uri="{FF2B5EF4-FFF2-40B4-BE49-F238E27FC236}">
                  <a16:creationId xmlns:a16="http://schemas.microsoft.com/office/drawing/2014/main" id="{3016D152-3A1D-BE15-F8AA-E65B8F329247}"/>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3" name="Google Shape;3095;p39">
              <a:extLst>
                <a:ext uri="{FF2B5EF4-FFF2-40B4-BE49-F238E27FC236}">
                  <a16:creationId xmlns:a16="http://schemas.microsoft.com/office/drawing/2014/main" id="{5551DEA2-3399-B437-8B7E-093B0D249D89}"/>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grpSp>
        <p:nvGrpSpPr>
          <p:cNvPr id="124" name="Google Shape;3076;p39">
            <a:extLst>
              <a:ext uri="{FF2B5EF4-FFF2-40B4-BE49-F238E27FC236}">
                <a16:creationId xmlns:a16="http://schemas.microsoft.com/office/drawing/2014/main" id="{3CA228CA-2C85-D43E-467E-6807E4F74805}"/>
              </a:ext>
            </a:extLst>
          </p:cNvPr>
          <p:cNvGrpSpPr/>
          <p:nvPr/>
        </p:nvGrpSpPr>
        <p:grpSpPr>
          <a:xfrm>
            <a:off x="8010551" y="1184164"/>
            <a:ext cx="782032" cy="756760"/>
            <a:chOff x="3216625" y="4232525"/>
            <a:chExt cx="126175" cy="122100"/>
          </a:xfrm>
        </p:grpSpPr>
        <p:sp>
          <p:nvSpPr>
            <p:cNvPr id="125" name="Google Shape;3077;p39">
              <a:extLst>
                <a:ext uri="{FF2B5EF4-FFF2-40B4-BE49-F238E27FC236}">
                  <a16:creationId xmlns:a16="http://schemas.microsoft.com/office/drawing/2014/main" id="{7B1F772B-A5B4-AABD-E744-0768B0454248}"/>
                </a:ext>
              </a:extLst>
            </p:cNvPr>
            <p:cNvSpPr/>
            <p:nvPr/>
          </p:nvSpPr>
          <p:spPr>
            <a:xfrm>
              <a:off x="3222975" y="4245350"/>
              <a:ext cx="108850" cy="101475"/>
            </a:xfrm>
            <a:custGeom>
              <a:avLst/>
              <a:gdLst/>
              <a:ahLst/>
              <a:cxnLst/>
              <a:rect l="l" t="t" r="r" b="b"/>
              <a:pathLst>
                <a:path w="4354" h="4059" extrusionOk="0">
                  <a:moveTo>
                    <a:pt x="1697" y="1"/>
                  </a:moveTo>
                  <a:cubicBezTo>
                    <a:pt x="1335" y="1"/>
                    <a:pt x="787" y="310"/>
                    <a:pt x="700" y="709"/>
                  </a:cubicBezTo>
                  <a:cubicBezTo>
                    <a:pt x="604" y="1155"/>
                    <a:pt x="1605" y="1703"/>
                    <a:pt x="1605" y="1703"/>
                  </a:cubicBezTo>
                  <a:cubicBezTo>
                    <a:pt x="1605" y="1703"/>
                    <a:pt x="956" y="1494"/>
                    <a:pt x="576" y="1494"/>
                  </a:cubicBezTo>
                  <a:cubicBezTo>
                    <a:pt x="506" y="1494"/>
                    <a:pt x="444" y="1501"/>
                    <a:pt x="398" y="1518"/>
                  </a:cubicBezTo>
                  <a:cubicBezTo>
                    <a:pt x="103" y="1628"/>
                    <a:pt x="0" y="2485"/>
                    <a:pt x="425" y="2835"/>
                  </a:cubicBezTo>
                  <a:cubicBezTo>
                    <a:pt x="513" y="2905"/>
                    <a:pt x="615" y="2933"/>
                    <a:pt x="724" y="2933"/>
                  </a:cubicBezTo>
                  <a:cubicBezTo>
                    <a:pt x="1145" y="2933"/>
                    <a:pt x="1652" y="2512"/>
                    <a:pt x="1653" y="2512"/>
                  </a:cubicBezTo>
                  <a:lnTo>
                    <a:pt x="1653" y="2512"/>
                  </a:lnTo>
                  <a:cubicBezTo>
                    <a:pt x="1652" y="2512"/>
                    <a:pt x="1193" y="3033"/>
                    <a:pt x="1063" y="3362"/>
                  </a:cubicBezTo>
                  <a:cubicBezTo>
                    <a:pt x="942" y="3652"/>
                    <a:pt x="1634" y="4058"/>
                    <a:pt x="2049" y="4058"/>
                  </a:cubicBezTo>
                  <a:cubicBezTo>
                    <a:pt x="2106" y="4058"/>
                    <a:pt x="2157" y="4051"/>
                    <a:pt x="2201" y="4034"/>
                  </a:cubicBezTo>
                  <a:cubicBezTo>
                    <a:pt x="2564" y="3897"/>
                    <a:pt x="2571" y="3232"/>
                    <a:pt x="2455" y="2382"/>
                  </a:cubicBezTo>
                  <a:lnTo>
                    <a:pt x="2455" y="2382"/>
                  </a:lnTo>
                  <a:cubicBezTo>
                    <a:pt x="2455" y="2382"/>
                    <a:pt x="3059" y="3438"/>
                    <a:pt x="3489" y="3438"/>
                  </a:cubicBezTo>
                  <a:cubicBezTo>
                    <a:pt x="3532" y="3438"/>
                    <a:pt x="3574" y="3428"/>
                    <a:pt x="3613" y="3404"/>
                  </a:cubicBezTo>
                  <a:cubicBezTo>
                    <a:pt x="4038" y="3150"/>
                    <a:pt x="4354" y="2485"/>
                    <a:pt x="4025" y="2252"/>
                  </a:cubicBezTo>
                  <a:cubicBezTo>
                    <a:pt x="3795" y="2080"/>
                    <a:pt x="3152" y="2056"/>
                    <a:pt x="2803" y="2056"/>
                  </a:cubicBezTo>
                  <a:cubicBezTo>
                    <a:pt x="2664" y="2056"/>
                    <a:pt x="2571" y="2060"/>
                    <a:pt x="2571" y="2060"/>
                  </a:cubicBezTo>
                  <a:cubicBezTo>
                    <a:pt x="2571" y="2060"/>
                    <a:pt x="4093" y="1703"/>
                    <a:pt x="4210" y="1347"/>
                  </a:cubicBezTo>
                  <a:cubicBezTo>
                    <a:pt x="4321" y="1005"/>
                    <a:pt x="3798" y="218"/>
                    <a:pt x="3248" y="218"/>
                  </a:cubicBezTo>
                  <a:cubicBezTo>
                    <a:pt x="3223" y="218"/>
                    <a:pt x="3199" y="219"/>
                    <a:pt x="3175" y="222"/>
                  </a:cubicBezTo>
                  <a:cubicBezTo>
                    <a:pt x="2606" y="305"/>
                    <a:pt x="2297" y="1484"/>
                    <a:pt x="2297" y="1484"/>
                  </a:cubicBezTo>
                  <a:cubicBezTo>
                    <a:pt x="2297" y="1484"/>
                    <a:pt x="2139" y="79"/>
                    <a:pt x="1797" y="10"/>
                  </a:cubicBezTo>
                  <a:cubicBezTo>
                    <a:pt x="1765" y="4"/>
                    <a:pt x="1732" y="1"/>
                    <a:pt x="1697" y="1"/>
                  </a:cubicBezTo>
                  <a:close/>
                </a:path>
              </a:pathLst>
            </a:custGeom>
            <a:solidFill>
              <a:srgbClr val="FFC5C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6" name="Google Shape;3078;p39">
              <a:extLst>
                <a:ext uri="{FF2B5EF4-FFF2-40B4-BE49-F238E27FC236}">
                  <a16:creationId xmlns:a16="http://schemas.microsoft.com/office/drawing/2014/main" id="{64173E4A-259F-792E-62B6-D2ACAACAD533}"/>
                </a:ext>
              </a:extLst>
            </p:cNvPr>
            <p:cNvSpPr/>
            <p:nvPr/>
          </p:nvSpPr>
          <p:spPr>
            <a:xfrm>
              <a:off x="3216625" y="4232525"/>
              <a:ext cx="126175" cy="122100"/>
            </a:xfrm>
            <a:custGeom>
              <a:avLst/>
              <a:gdLst/>
              <a:ahLst/>
              <a:cxnLst/>
              <a:rect l="l" t="t" r="r" b="b"/>
              <a:pathLst>
                <a:path w="5047" h="4884" extrusionOk="0">
                  <a:moveTo>
                    <a:pt x="2844" y="1"/>
                  </a:moveTo>
                  <a:cubicBezTo>
                    <a:pt x="2618" y="1"/>
                    <a:pt x="2404" y="59"/>
                    <a:pt x="2249" y="201"/>
                  </a:cubicBezTo>
                  <a:cubicBezTo>
                    <a:pt x="1756" y="660"/>
                    <a:pt x="2249" y="2004"/>
                    <a:pt x="2249" y="2004"/>
                  </a:cubicBezTo>
                  <a:cubicBezTo>
                    <a:pt x="2249" y="2004"/>
                    <a:pt x="1291" y="912"/>
                    <a:pt x="860" y="912"/>
                  </a:cubicBezTo>
                  <a:cubicBezTo>
                    <a:pt x="832" y="912"/>
                    <a:pt x="806" y="917"/>
                    <a:pt x="782" y="927"/>
                  </a:cubicBezTo>
                  <a:cubicBezTo>
                    <a:pt x="405" y="1092"/>
                    <a:pt x="1" y="1846"/>
                    <a:pt x="200" y="2333"/>
                  </a:cubicBezTo>
                  <a:cubicBezTo>
                    <a:pt x="331" y="2644"/>
                    <a:pt x="923" y="2700"/>
                    <a:pt x="1332" y="2700"/>
                  </a:cubicBezTo>
                  <a:cubicBezTo>
                    <a:pt x="1562" y="2700"/>
                    <a:pt x="1735" y="2683"/>
                    <a:pt x="1735" y="2683"/>
                  </a:cubicBezTo>
                  <a:lnTo>
                    <a:pt x="1735" y="2683"/>
                  </a:lnTo>
                  <a:cubicBezTo>
                    <a:pt x="1735" y="2683"/>
                    <a:pt x="659" y="3005"/>
                    <a:pt x="446" y="3306"/>
                  </a:cubicBezTo>
                  <a:cubicBezTo>
                    <a:pt x="241" y="3615"/>
                    <a:pt x="714" y="4513"/>
                    <a:pt x="1358" y="4561"/>
                  </a:cubicBezTo>
                  <a:cubicBezTo>
                    <a:pt x="1371" y="4562"/>
                    <a:pt x="1384" y="4562"/>
                    <a:pt x="1396" y="4562"/>
                  </a:cubicBezTo>
                  <a:cubicBezTo>
                    <a:pt x="2015" y="4562"/>
                    <a:pt x="2325" y="3430"/>
                    <a:pt x="2325" y="3430"/>
                  </a:cubicBezTo>
                  <a:lnTo>
                    <a:pt x="2325" y="3430"/>
                  </a:lnTo>
                  <a:cubicBezTo>
                    <a:pt x="2325" y="3430"/>
                    <a:pt x="2236" y="4239"/>
                    <a:pt x="2325" y="4643"/>
                  </a:cubicBezTo>
                  <a:cubicBezTo>
                    <a:pt x="2365" y="4811"/>
                    <a:pt x="2594" y="4883"/>
                    <a:pt x="2867" y="4883"/>
                  </a:cubicBezTo>
                  <a:cubicBezTo>
                    <a:pt x="3251" y="4883"/>
                    <a:pt x="3722" y="4740"/>
                    <a:pt x="3874" y="4520"/>
                  </a:cubicBezTo>
                  <a:cubicBezTo>
                    <a:pt x="4128" y="4143"/>
                    <a:pt x="3689" y="3505"/>
                    <a:pt x="3010" y="2765"/>
                  </a:cubicBezTo>
                  <a:lnTo>
                    <a:pt x="3010" y="2765"/>
                  </a:lnTo>
                  <a:cubicBezTo>
                    <a:pt x="3011" y="2765"/>
                    <a:pt x="3854" y="3164"/>
                    <a:pt x="4397" y="3164"/>
                  </a:cubicBezTo>
                  <a:cubicBezTo>
                    <a:pt x="4593" y="3164"/>
                    <a:pt x="4750" y="3112"/>
                    <a:pt x="4813" y="2970"/>
                  </a:cubicBezTo>
                  <a:cubicBezTo>
                    <a:pt x="5047" y="2436"/>
                    <a:pt x="4903" y="1586"/>
                    <a:pt x="4436" y="1579"/>
                  </a:cubicBezTo>
                  <a:cubicBezTo>
                    <a:pt x="4434" y="1579"/>
                    <a:pt x="4432" y="1579"/>
                    <a:pt x="4430" y="1579"/>
                  </a:cubicBezTo>
                  <a:cubicBezTo>
                    <a:pt x="3954" y="1579"/>
                    <a:pt x="2908" y="2367"/>
                    <a:pt x="2908" y="2367"/>
                  </a:cubicBezTo>
                  <a:cubicBezTo>
                    <a:pt x="2908" y="2367"/>
                    <a:pt x="4128" y="1010"/>
                    <a:pt x="3998" y="585"/>
                  </a:cubicBezTo>
                  <a:cubicBezTo>
                    <a:pt x="3912" y="291"/>
                    <a:pt x="3349" y="1"/>
                    <a:pt x="2844"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a:cs typeface="+mn-ea"/>
                <a:sym typeface="+mn-lt"/>
              </a:endParaRPr>
            </a:p>
          </p:txBody>
        </p:sp>
        <p:sp>
          <p:nvSpPr>
            <p:cNvPr id="127" name="Google Shape;3079;p39">
              <a:extLst>
                <a:ext uri="{FF2B5EF4-FFF2-40B4-BE49-F238E27FC236}">
                  <a16:creationId xmlns:a16="http://schemas.microsoft.com/office/drawing/2014/main" id="{7DF9DFC6-9F9B-8263-AF87-99B6F0C661AE}"/>
                </a:ext>
              </a:extLst>
            </p:cNvPr>
            <p:cNvSpPr/>
            <p:nvPr/>
          </p:nvSpPr>
          <p:spPr>
            <a:xfrm>
              <a:off x="3262900" y="4284825"/>
              <a:ext cx="29350" cy="29350"/>
            </a:xfrm>
            <a:custGeom>
              <a:avLst/>
              <a:gdLst/>
              <a:ahLst/>
              <a:cxnLst/>
              <a:rect l="l" t="t" r="r" b="b"/>
              <a:pathLst>
                <a:path w="1174" h="1174" extrusionOk="0">
                  <a:moveTo>
                    <a:pt x="584" y="1"/>
                  </a:moveTo>
                  <a:cubicBezTo>
                    <a:pt x="261" y="1"/>
                    <a:pt x="1" y="261"/>
                    <a:pt x="1" y="584"/>
                  </a:cubicBezTo>
                  <a:cubicBezTo>
                    <a:pt x="1" y="913"/>
                    <a:pt x="261" y="1173"/>
                    <a:pt x="584" y="1173"/>
                  </a:cubicBezTo>
                  <a:cubicBezTo>
                    <a:pt x="906" y="1173"/>
                    <a:pt x="1173" y="913"/>
                    <a:pt x="1173" y="584"/>
                  </a:cubicBezTo>
                  <a:cubicBezTo>
                    <a:pt x="1173" y="261"/>
                    <a:pt x="906" y="1"/>
                    <a:pt x="584" y="1"/>
                  </a:cubicBezTo>
                  <a:close/>
                </a:path>
              </a:pathLst>
            </a:custGeom>
            <a:solidFill>
              <a:srgbClr val="FFD4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8" name="Google Shape;3080;p39">
              <a:extLst>
                <a:ext uri="{FF2B5EF4-FFF2-40B4-BE49-F238E27FC236}">
                  <a16:creationId xmlns:a16="http://schemas.microsoft.com/office/drawing/2014/main" id="{6852E542-B9D7-0F2C-7CE2-07C374AC3B66}"/>
                </a:ext>
              </a:extLst>
            </p:cNvPr>
            <p:cNvSpPr/>
            <p:nvPr/>
          </p:nvSpPr>
          <p:spPr>
            <a:xfrm>
              <a:off x="3249700" y="4265800"/>
              <a:ext cx="35675" cy="51975"/>
            </a:xfrm>
            <a:custGeom>
              <a:avLst/>
              <a:gdLst/>
              <a:ahLst/>
              <a:cxnLst/>
              <a:rect l="l" t="t" r="r" b="b"/>
              <a:pathLst>
                <a:path w="1427" h="2079" extrusionOk="0">
                  <a:moveTo>
                    <a:pt x="1393" y="1"/>
                  </a:moveTo>
                  <a:lnTo>
                    <a:pt x="1338" y="8"/>
                  </a:lnTo>
                  <a:cubicBezTo>
                    <a:pt x="1338" y="15"/>
                    <a:pt x="1372" y="872"/>
                    <a:pt x="1091" y="1242"/>
                  </a:cubicBezTo>
                  <a:cubicBezTo>
                    <a:pt x="810" y="1619"/>
                    <a:pt x="8" y="2023"/>
                    <a:pt x="1" y="2023"/>
                  </a:cubicBezTo>
                  <a:lnTo>
                    <a:pt x="21" y="2071"/>
                  </a:lnTo>
                  <a:lnTo>
                    <a:pt x="21" y="2078"/>
                  </a:lnTo>
                  <a:cubicBezTo>
                    <a:pt x="56" y="2058"/>
                    <a:pt x="851" y="1667"/>
                    <a:pt x="1139" y="1276"/>
                  </a:cubicBezTo>
                  <a:cubicBezTo>
                    <a:pt x="1427" y="885"/>
                    <a:pt x="1393" y="42"/>
                    <a:pt x="1393"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29" name="Google Shape;3081;p39">
              <a:extLst>
                <a:ext uri="{FF2B5EF4-FFF2-40B4-BE49-F238E27FC236}">
                  <a16:creationId xmlns:a16="http://schemas.microsoft.com/office/drawing/2014/main" id="{F823705A-10D3-5A76-7446-33DA3D8ED1A4}"/>
                </a:ext>
              </a:extLst>
            </p:cNvPr>
            <p:cNvSpPr/>
            <p:nvPr/>
          </p:nvSpPr>
          <p:spPr>
            <a:xfrm>
              <a:off x="3248175" y="4289125"/>
              <a:ext cx="40125" cy="38075"/>
            </a:xfrm>
            <a:custGeom>
              <a:avLst/>
              <a:gdLst/>
              <a:ahLst/>
              <a:cxnLst/>
              <a:rect l="l" t="t" r="r" b="b"/>
              <a:pathLst>
                <a:path w="1605" h="1523" extrusionOk="0">
                  <a:moveTo>
                    <a:pt x="7" y="0"/>
                  </a:moveTo>
                  <a:lnTo>
                    <a:pt x="0" y="55"/>
                  </a:lnTo>
                  <a:cubicBezTo>
                    <a:pt x="7" y="55"/>
                    <a:pt x="795" y="131"/>
                    <a:pt x="1159" y="371"/>
                  </a:cubicBezTo>
                  <a:cubicBezTo>
                    <a:pt x="1515" y="610"/>
                    <a:pt x="1550" y="1515"/>
                    <a:pt x="1550" y="1522"/>
                  </a:cubicBezTo>
                  <a:lnTo>
                    <a:pt x="1604" y="1522"/>
                  </a:lnTo>
                  <a:cubicBezTo>
                    <a:pt x="1604" y="1481"/>
                    <a:pt x="1570" y="576"/>
                    <a:pt x="1186" y="329"/>
                  </a:cubicBezTo>
                  <a:cubicBezTo>
                    <a:pt x="816" y="83"/>
                    <a:pt x="41" y="0"/>
                    <a:pt x="7"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0" name="Google Shape;3082;p39">
              <a:extLst>
                <a:ext uri="{FF2B5EF4-FFF2-40B4-BE49-F238E27FC236}">
                  <a16:creationId xmlns:a16="http://schemas.microsoft.com/office/drawing/2014/main" id="{40443673-CAA4-DB07-6638-EE882E37BA9A}"/>
                </a:ext>
              </a:extLst>
            </p:cNvPr>
            <p:cNvSpPr/>
            <p:nvPr/>
          </p:nvSpPr>
          <p:spPr>
            <a:xfrm>
              <a:off x="3277300" y="4290825"/>
              <a:ext cx="32775" cy="7050"/>
            </a:xfrm>
            <a:custGeom>
              <a:avLst/>
              <a:gdLst/>
              <a:ahLst/>
              <a:cxnLst/>
              <a:rect l="l" t="t" r="r" b="b"/>
              <a:pathLst>
                <a:path w="1311" h="282" extrusionOk="0">
                  <a:moveTo>
                    <a:pt x="1242" y="0"/>
                  </a:moveTo>
                  <a:cubicBezTo>
                    <a:pt x="1041" y="0"/>
                    <a:pt x="437" y="19"/>
                    <a:pt x="1" y="234"/>
                  </a:cubicBezTo>
                  <a:lnTo>
                    <a:pt x="21" y="282"/>
                  </a:lnTo>
                  <a:cubicBezTo>
                    <a:pt x="450" y="73"/>
                    <a:pt x="1040" y="55"/>
                    <a:pt x="1241" y="55"/>
                  </a:cubicBezTo>
                  <a:cubicBezTo>
                    <a:pt x="1284" y="55"/>
                    <a:pt x="1309" y="56"/>
                    <a:pt x="1310" y="56"/>
                  </a:cubicBezTo>
                  <a:lnTo>
                    <a:pt x="1310" y="1"/>
                  </a:lnTo>
                  <a:cubicBezTo>
                    <a:pt x="1309" y="1"/>
                    <a:pt x="1284" y="0"/>
                    <a:pt x="124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1" name="Google Shape;3083;p39">
              <a:extLst>
                <a:ext uri="{FF2B5EF4-FFF2-40B4-BE49-F238E27FC236}">
                  <a16:creationId xmlns:a16="http://schemas.microsoft.com/office/drawing/2014/main" id="{8E688514-0C56-E276-69B0-F966E31F9091}"/>
                </a:ext>
              </a:extLst>
            </p:cNvPr>
            <p:cNvSpPr/>
            <p:nvPr/>
          </p:nvSpPr>
          <p:spPr>
            <a:xfrm>
              <a:off x="3260675" y="4279875"/>
              <a:ext cx="20250" cy="41500"/>
            </a:xfrm>
            <a:custGeom>
              <a:avLst/>
              <a:gdLst/>
              <a:ahLst/>
              <a:cxnLst/>
              <a:rect l="l" t="t" r="r" b="b"/>
              <a:pathLst>
                <a:path w="810" h="1660" extrusionOk="0">
                  <a:moveTo>
                    <a:pt x="28" y="0"/>
                  </a:moveTo>
                  <a:lnTo>
                    <a:pt x="1" y="41"/>
                  </a:lnTo>
                  <a:cubicBezTo>
                    <a:pt x="7" y="48"/>
                    <a:pt x="583" y="405"/>
                    <a:pt x="673" y="679"/>
                  </a:cubicBezTo>
                  <a:cubicBezTo>
                    <a:pt x="755" y="946"/>
                    <a:pt x="275" y="1625"/>
                    <a:pt x="268" y="1632"/>
                  </a:cubicBezTo>
                  <a:lnTo>
                    <a:pt x="316" y="1659"/>
                  </a:lnTo>
                  <a:cubicBezTo>
                    <a:pt x="337" y="1632"/>
                    <a:pt x="810" y="953"/>
                    <a:pt x="720" y="665"/>
                  </a:cubicBezTo>
                  <a:cubicBezTo>
                    <a:pt x="631" y="370"/>
                    <a:pt x="55" y="14"/>
                    <a:pt x="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2" name="Google Shape;3084;p39">
              <a:extLst>
                <a:ext uri="{FF2B5EF4-FFF2-40B4-BE49-F238E27FC236}">
                  <a16:creationId xmlns:a16="http://schemas.microsoft.com/office/drawing/2014/main" id="{9B02D3EA-AF89-EC17-0D25-A1E0797C4F82}"/>
                </a:ext>
              </a:extLst>
            </p:cNvPr>
            <p:cNvSpPr/>
            <p:nvPr/>
          </p:nvSpPr>
          <p:spPr>
            <a:xfrm>
              <a:off x="3255525" y="4277125"/>
              <a:ext cx="36550" cy="23500"/>
            </a:xfrm>
            <a:custGeom>
              <a:avLst/>
              <a:gdLst/>
              <a:ahLst/>
              <a:cxnLst/>
              <a:rect l="l" t="t" r="r" b="b"/>
              <a:pathLst>
                <a:path w="1462" h="940" extrusionOk="0">
                  <a:moveTo>
                    <a:pt x="1413" y="0"/>
                  </a:moveTo>
                  <a:cubicBezTo>
                    <a:pt x="1406" y="7"/>
                    <a:pt x="1125" y="672"/>
                    <a:pt x="872" y="809"/>
                  </a:cubicBezTo>
                  <a:cubicBezTo>
                    <a:pt x="745" y="873"/>
                    <a:pt x="536" y="889"/>
                    <a:pt x="356" y="889"/>
                  </a:cubicBezTo>
                  <a:cubicBezTo>
                    <a:pt x="166" y="889"/>
                    <a:pt x="8" y="871"/>
                    <a:pt x="8" y="871"/>
                  </a:cubicBezTo>
                  <a:lnTo>
                    <a:pt x="1" y="919"/>
                  </a:lnTo>
                  <a:cubicBezTo>
                    <a:pt x="15" y="926"/>
                    <a:pt x="172" y="940"/>
                    <a:pt x="357" y="940"/>
                  </a:cubicBezTo>
                  <a:cubicBezTo>
                    <a:pt x="543" y="940"/>
                    <a:pt x="755" y="926"/>
                    <a:pt x="892" y="857"/>
                  </a:cubicBezTo>
                  <a:cubicBezTo>
                    <a:pt x="1166" y="713"/>
                    <a:pt x="1448" y="55"/>
                    <a:pt x="1461" y="28"/>
                  </a:cubicBezTo>
                  <a:lnTo>
                    <a:pt x="1413" y="0"/>
                  </a:ln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3" name="Google Shape;3085;p39">
              <a:extLst>
                <a:ext uri="{FF2B5EF4-FFF2-40B4-BE49-F238E27FC236}">
                  <a16:creationId xmlns:a16="http://schemas.microsoft.com/office/drawing/2014/main" id="{03FF05E0-183E-65D6-DDCA-A5AC32BEC2C5}"/>
                </a:ext>
              </a:extLst>
            </p:cNvPr>
            <p:cNvSpPr/>
            <p:nvPr/>
          </p:nvSpPr>
          <p:spPr>
            <a:xfrm>
              <a:off x="3278325" y="4296650"/>
              <a:ext cx="22475" cy="15125"/>
            </a:xfrm>
            <a:custGeom>
              <a:avLst/>
              <a:gdLst/>
              <a:ahLst/>
              <a:cxnLst/>
              <a:rect l="l" t="t" r="r" b="b"/>
              <a:pathLst>
                <a:path w="899" h="605" extrusionOk="0">
                  <a:moveTo>
                    <a:pt x="8" y="1"/>
                  </a:moveTo>
                  <a:lnTo>
                    <a:pt x="1" y="56"/>
                  </a:lnTo>
                  <a:cubicBezTo>
                    <a:pt x="440" y="124"/>
                    <a:pt x="851" y="597"/>
                    <a:pt x="858" y="604"/>
                  </a:cubicBezTo>
                  <a:lnTo>
                    <a:pt x="899" y="570"/>
                  </a:lnTo>
                  <a:cubicBezTo>
                    <a:pt x="878" y="549"/>
                    <a:pt x="467" y="70"/>
                    <a:pt x="8"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4" name="Google Shape;3086;p39">
              <a:extLst>
                <a:ext uri="{FF2B5EF4-FFF2-40B4-BE49-F238E27FC236}">
                  <a16:creationId xmlns:a16="http://schemas.microsoft.com/office/drawing/2014/main" id="{8B30E826-6B86-A506-8484-3621FFE24A90}"/>
                </a:ext>
              </a:extLst>
            </p:cNvPr>
            <p:cNvSpPr/>
            <p:nvPr/>
          </p:nvSpPr>
          <p:spPr>
            <a:xfrm>
              <a:off x="3281250" y="4263075"/>
              <a:ext cx="5500" cy="5500"/>
            </a:xfrm>
            <a:custGeom>
              <a:avLst/>
              <a:gdLst/>
              <a:ahLst/>
              <a:cxnLst/>
              <a:rect l="l" t="t" r="r" b="b"/>
              <a:pathLst>
                <a:path w="220" h="220" extrusionOk="0">
                  <a:moveTo>
                    <a:pt x="110" y="0"/>
                  </a:moveTo>
                  <a:cubicBezTo>
                    <a:pt x="48" y="0"/>
                    <a:pt x="0" y="48"/>
                    <a:pt x="0" y="110"/>
                  </a:cubicBezTo>
                  <a:cubicBezTo>
                    <a:pt x="0" y="172"/>
                    <a:pt x="48" y="220"/>
                    <a:pt x="110" y="220"/>
                  </a:cubicBezTo>
                  <a:cubicBezTo>
                    <a:pt x="172" y="220"/>
                    <a:pt x="220" y="172"/>
                    <a:pt x="220" y="110"/>
                  </a:cubicBezTo>
                  <a:cubicBezTo>
                    <a:pt x="220" y="48"/>
                    <a:pt x="172" y="0"/>
                    <a:pt x="110"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5" name="Google Shape;3087;p39">
              <a:extLst>
                <a:ext uri="{FF2B5EF4-FFF2-40B4-BE49-F238E27FC236}">
                  <a16:creationId xmlns:a16="http://schemas.microsoft.com/office/drawing/2014/main" id="{DA89BF9D-830E-F518-02D2-420B5737A69D}"/>
                </a:ext>
              </a:extLst>
            </p:cNvPr>
            <p:cNvSpPr/>
            <p:nvPr/>
          </p:nvSpPr>
          <p:spPr>
            <a:xfrm>
              <a:off x="3289300" y="4273350"/>
              <a:ext cx="5500" cy="5500"/>
            </a:xfrm>
            <a:custGeom>
              <a:avLst/>
              <a:gdLst/>
              <a:ahLst/>
              <a:cxnLst/>
              <a:rect l="l" t="t" r="r" b="b"/>
              <a:pathLst>
                <a:path w="220" h="220" extrusionOk="0">
                  <a:moveTo>
                    <a:pt x="110" y="1"/>
                  </a:moveTo>
                  <a:cubicBezTo>
                    <a:pt x="49" y="1"/>
                    <a:pt x="1" y="49"/>
                    <a:pt x="1" y="110"/>
                  </a:cubicBezTo>
                  <a:cubicBezTo>
                    <a:pt x="1" y="172"/>
                    <a:pt x="49" y="220"/>
                    <a:pt x="110" y="220"/>
                  </a:cubicBezTo>
                  <a:cubicBezTo>
                    <a:pt x="172" y="220"/>
                    <a:pt x="220" y="172"/>
                    <a:pt x="220" y="110"/>
                  </a:cubicBezTo>
                  <a:cubicBezTo>
                    <a:pt x="220" y="49"/>
                    <a:pt x="172" y="1"/>
                    <a:pt x="110"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6" name="Google Shape;3088;p39">
              <a:extLst>
                <a:ext uri="{FF2B5EF4-FFF2-40B4-BE49-F238E27FC236}">
                  <a16:creationId xmlns:a16="http://schemas.microsoft.com/office/drawing/2014/main" id="{E7895808-0220-0AA4-AC42-EAD756247349}"/>
                </a:ext>
              </a:extLst>
            </p:cNvPr>
            <p:cNvSpPr/>
            <p:nvPr/>
          </p:nvSpPr>
          <p:spPr>
            <a:xfrm>
              <a:off x="3306600" y="4288950"/>
              <a:ext cx="5350" cy="5500"/>
            </a:xfrm>
            <a:custGeom>
              <a:avLst/>
              <a:gdLst/>
              <a:ahLst/>
              <a:cxnLst/>
              <a:rect l="l" t="t" r="r" b="b"/>
              <a:pathLst>
                <a:path w="214" h="220" extrusionOk="0">
                  <a:moveTo>
                    <a:pt x="104" y="0"/>
                  </a:moveTo>
                  <a:cubicBezTo>
                    <a:pt x="49" y="0"/>
                    <a:pt x="1" y="48"/>
                    <a:pt x="1" y="110"/>
                  </a:cubicBezTo>
                  <a:cubicBezTo>
                    <a:pt x="1" y="172"/>
                    <a:pt x="49" y="220"/>
                    <a:pt x="104" y="220"/>
                  </a:cubicBezTo>
                  <a:cubicBezTo>
                    <a:pt x="165" y="220"/>
                    <a:pt x="213" y="172"/>
                    <a:pt x="213" y="110"/>
                  </a:cubicBezTo>
                  <a:cubicBezTo>
                    <a:pt x="213" y="48"/>
                    <a:pt x="165" y="0"/>
                    <a:pt x="104"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7" name="Google Shape;3089;p39">
              <a:extLst>
                <a:ext uri="{FF2B5EF4-FFF2-40B4-BE49-F238E27FC236}">
                  <a16:creationId xmlns:a16="http://schemas.microsoft.com/office/drawing/2014/main" id="{9756F431-2B48-E20C-63F9-67944F8D1CF8}"/>
                </a:ext>
              </a:extLst>
            </p:cNvPr>
            <p:cNvSpPr/>
            <p:nvPr/>
          </p:nvSpPr>
          <p:spPr>
            <a:xfrm>
              <a:off x="3257925" y="4277525"/>
              <a:ext cx="6200" cy="5575"/>
            </a:xfrm>
            <a:custGeom>
              <a:avLst/>
              <a:gdLst/>
              <a:ahLst/>
              <a:cxnLst/>
              <a:rect l="l" t="t" r="r" b="b"/>
              <a:pathLst>
                <a:path w="248" h="223" extrusionOk="0">
                  <a:moveTo>
                    <a:pt x="126" y="0"/>
                  </a:moveTo>
                  <a:cubicBezTo>
                    <a:pt x="105" y="0"/>
                    <a:pt x="83" y="6"/>
                    <a:pt x="63" y="19"/>
                  </a:cubicBezTo>
                  <a:cubicBezTo>
                    <a:pt x="15" y="53"/>
                    <a:pt x="1" y="122"/>
                    <a:pt x="35" y="170"/>
                  </a:cubicBezTo>
                  <a:cubicBezTo>
                    <a:pt x="57" y="204"/>
                    <a:pt x="92" y="222"/>
                    <a:pt x="128" y="222"/>
                  </a:cubicBezTo>
                  <a:cubicBezTo>
                    <a:pt x="148" y="222"/>
                    <a:pt x="168" y="216"/>
                    <a:pt x="186" y="204"/>
                  </a:cubicBezTo>
                  <a:cubicBezTo>
                    <a:pt x="234" y="170"/>
                    <a:pt x="248" y="101"/>
                    <a:pt x="213" y="53"/>
                  </a:cubicBezTo>
                  <a:cubicBezTo>
                    <a:pt x="196" y="18"/>
                    <a:pt x="162" y="0"/>
                    <a:pt x="126"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8" name="Google Shape;3090;p39">
              <a:extLst>
                <a:ext uri="{FF2B5EF4-FFF2-40B4-BE49-F238E27FC236}">
                  <a16:creationId xmlns:a16="http://schemas.microsoft.com/office/drawing/2014/main" id="{BA1CE388-BE75-B405-7563-D15428C01F05}"/>
                </a:ext>
              </a:extLst>
            </p:cNvPr>
            <p:cNvSpPr/>
            <p:nvPr/>
          </p:nvSpPr>
          <p:spPr>
            <a:xfrm>
              <a:off x="3246450" y="4287450"/>
              <a:ext cx="6375" cy="5425"/>
            </a:xfrm>
            <a:custGeom>
              <a:avLst/>
              <a:gdLst/>
              <a:ahLst/>
              <a:cxnLst/>
              <a:rect l="l" t="t" r="r" b="b"/>
              <a:pathLst>
                <a:path w="255" h="217" extrusionOk="0">
                  <a:moveTo>
                    <a:pt x="129" y="0"/>
                  </a:moveTo>
                  <a:cubicBezTo>
                    <a:pt x="108" y="0"/>
                    <a:pt x="87" y="6"/>
                    <a:pt x="69" y="19"/>
                  </a:cubicBezTo>
                  <a:cubicBezTo>
                    <a:pt x="21" y="54"/>
                    <a:pt x="1" y="122"/>
                    <a:pt x="35" y="170"/>
                  </a:cubicBezTo>
                  <a:cubicBezTo>
                    <a:pt x="56" y="200"/>
                    <a:pt x="91" y="217"/>
                    <a:pt x="127" y="217"/>
                  </a:cubicBezTo>
                  <a:cubicBezTo>
                    <a:pt x="149" y="217"/>
                    <a:pt x="172" y="211"/>
                    <a:pt x="193" y="198"/>
                  </a:cubicBezTo>
                  <a:cubicBezTo>
                    <a:pt x="241" y="163"/>
                    <a:pt x="254" y="95"/>
                    <a:pt x="220" y="47"/>
                  </a:cubicBezTo>
                  <a:cubicBezTo>
                    <a:pt x="199" y="17"/>
                    <a:pt x="164" y="0"/>
                    <a:pt x="129"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39" name="Google Shape;3091;p39">
              <a:extLst>
                <a:ext uri="{FF2B5EF4-FFF2-40B4-BE49-F238E27FC236}">
                  <a16:creationId xmlns:a16="http://schemas.microsoft.com/office/drawing/2014/main" id="{45B48C20-51C2-C3F0-58B7-50BF93E5F4BA}"/>
                </a:ext>
              </a:extLst>
            </p:cNvPr>
            <p:cNvSpPr/>
            <p:nvPr/>
          </p:nvSpPr>
          <p:spPr>
            <a:xfrm>
              <a:off x="3252450" y="4296700"/>
              <a:ext cx="6200" cy="5600"/>
            </a:xfrm>
            <a:custGeom>
              <a:avLst/>
              <a:gdLst/>
              <a:ahLst/>
              <a:cxnLst/>
              <a:rect l="l" t="t" r="r" b="b"/>
              <a:pathLst>
                <a:path w="248" h="224" extrusionOk="0">
                  <a:moveTo>
                    <a:pt x="121" y="1"/>
                  </a:moveTo>
                  <a:cubicBezTo>
                    <a:pt x="100" y="1"/>
                    <a:pt x="80" y="7"/>
                    <a:pt x="62" y="20"/>
                  </a:cubicBezTo>
                  <a:cubicBezTo>
                    <a:pt x="14" y="54"/>
                    <a:pt x="1" y="122"/>
                    <a:pt x="28" y="170"/>
                  </a:cubicBezTo>
                  <a:cubicBezTo>
                    <a:pt x="50" y="205"/>
                    <a:pt x="85" y="223"/>
                    <a:pt x="122" y="223"/>
                  </a:cubicBezTo>
                  <a:cubicBezTo>
                    <a:pt x="144" y="223"/>
                    <a:pt x="166" y="217"/>
                    <a:pt x="186" y="205"/>
                  </a:cubicBezTo>
                  <a:cubicBezTo>
                    <a:pt x="234" y="170"/>
                    <a:pt x="247" y="102"/>
                    <a:pt x="213" y="54"/>
                  </a:cubicBezTo>
                  <a:cubicBezTo>
                    <a:pt x="191" y="19"/>
                    <a:pt x="156" y="1"/>
                    <a:pt x="121"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0" name="Google Shape;3092;p39">
              <a:extLst>
                <a:ext uri="{FF2B5EF4-FFF2-40B4-BE49-F238E27FC236}">
                  <a16:creationId xmlns:a16="http://schemas.microsoft.com/office/drawing/2014/main" id="{4B3D24C2-FE56-75D9-6845-2DB501856799}"/>
                </a:ext>
              </a:extLst>
            </p:cNvPr>
            <p:cNvSpPr/>
            <p:nvPr/>
          </p:nvSpPr>
          <p:spPr>
            <a:xfrm>
              <a:off x="3246450" y="4313850"/>
              <a:ext cx="6375" cy="5575"/>
            </a:xfrm>
            <a:custGeom>
              <a:avLst/>
              <a:gdLst/>
              <a:ahLst/>
              <a:cxnLst/>
              <a:rect l="l" t="t" r="r" b="b"/>
              <a:pathLst>
                <a:path w="255" h="223" extrusionOk="0">
                  <a:moveTo>
                    <a:pt x="128" y="0"/>
                  </a:moveTo>
                  <a:cubicBezTo>
                    <a:pt x="107" y="0"/>
                    <a:pt x="87" y="7"/>
                    <a:pt x="69" y="19"/>
                  </a:cubicBezTo>
                  <a:cubicBezTo>
                    <a:pt x="21" y="53"/>
                    <a:pt x="1" y="122"/>
                    <a:pt x="35" y="170"/>
                  </a:cubicBezTo>
                  <a:cubicBezTo>
                    <a:pt x="57" y="205"/>
                    <a:pt x="92" y="223"/>
                    <a:pt x="129" y="223"/>
                  </a:cubicBezTo>
                  <a:cubicBezTo>
                    <a:pt x="151" y="223"/>
                    <a:pt x="172" y="217"/>
                    <a:pt x="193" y="204"/>
                  </a:cubicBezTo>
                  <a:cubicBezTo>
                    <a:pt x="241" y="170"/>
                    <a:pt x="254" y="101"/>
                    <a:pt x="220" y="53"/>
                  </a:cubicBezTo>
                  <a:cubicBezTo>
                    <a:pt x="198" y="19"/>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1" name="Google Shape;3093;p39">
              <a:extLst>
                <a:ext uri="{FF2B5EF4-FFF2-40B4-BE49-F238E27FC236}">
                  <a16:creationId xmlns:a16="http://schemas.microsoft.com/office/drawing/2014/main" id="{8273018D-38EA-42E2-02AD-A1C3B6832E69}"/>
                </a:ext>
              </a:extLst>
            </p:cNvPr>
            <p:cNvSpPr/>
            <p:nvPr/>
          </p:nvSpPr>
          <p:spPr>
            <a:xfrm>
              <a:off x="3264800" y="4317950"/>
              <a:ext cx="6175" cy="5550"/>
            </a:xfrm>
            <a:custGeom>
              <a:avLst/>
              <a:gdLst/>
              <a:ahLst/>
              <a:cxnLst/>
              <a:rect l="l" t="t" r="r" b="b"/>
              <a:pathLst>
                <a:path w="247" h="222" extrusionOk="0">
                  <a:moveTo>
                    <a:pt x="122" y="1"/>
                  </a:moveTo>
                  <a:cubicBezTo>
                    <a:pt x="101" y="1"/>
                    <a:pt x="80" y="7"/>
                    <a:pt x="62" y="20"/>
                  </a:cubicBezTo>
                  <a:cubicBezTo>
                    <a:pt x="14" y="54"/>
                    <a:pt x="0" y="122"/>
                    <a:pt x="34" y="170"/>
                  </a:cubicBezTo>
                  <a:cubicBezTo>
                    <a:pt x="57" y="202"/>
                    <a:pt x="94" y="222"/>
                    <a:pt x="131" y="222"/>
                  </a:cubicBezTo>
                  <a:cubicBezTo>
                    <a:pt x="150" y="222"/>
                    <a:pt x="169" y="216"/>
                    <a:pt x="185" y="205"/>
                  </a:cubicBezTo>
                  <a:cubicBezTo>
                    <a:pt x="233" y="170"/>
                    <a:pt x="247" y="102"/>
                    <a:pt x="213" y="47"/>
                  </a:cubicBezTo>
                  <a:cubicBezTo>
                    <a:pt x="191" y="17"/>
                    <a:pt x="157" y="1"/>
                    <a:pt x="122" y="1"/>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2" name="Google Shape;3094;p39">
              <a:extLst>
                <a:ext uri="{FF2B5EF4-FFF2-40B4-BE49-F238E27FC236}">
                  <a16:creationId xmlns:a16="http://schemas.microsoft.com/office/drawing/2014/main" id="{6C91D908-EF88-88F4-218A-8378EB0CE06B}"/>
                </a:ext>
              </a:extLst>
            </p:cNvPr>
            <p:cNvSpPr/>
            <p:nvPr/>
          </p:nvSpPr>
          <p:spPr>
            <a:xfrm>
              <a:off x="3284150" y="4324475"/>
              <a:ext cx="6200" cy="5425"/>
            </a:xfrm>
            <a:custGeom>
              <a:avLst/>
              <a:gdLst/>
              <a:ahLst/>
              <a:cxnLst/>
              <a:rect l="l" t="t" r="r" b="b"/>
              <a:pathLst>
                <a:path w="248" h="217" extrusionOk="0">
                  <a:moveTo>
                    <a:pt x="128" y="0"/>
                  </a:moveTo>
                  <a:cubicBezTo>
                    <a:pt x="106" y="0"/>
                    <a:pt x="83" y="6"/>
                    <a:pt x="63" y="19"/>
                  </a:cubicBezTo>
                  <a:cubicBezTo>
                    <a:pt x="15" y="47"/>
                    <a:pt x="1" y="115"/>
                    <a:pt x="35" y="170"/>
                  </a:cubicBezTo>
                  <a:cubicBezTo>
                    <a:pt x="56" y="200"/>
                    <a:pt x="91" y="216"/>
                    <a:pt x="126" y="216"/>
                  </a:cubicBezTo>
                  <a:cubicBezTo>
                    <a:pt x="147" y="216"/>
                    <a:pt x="168" y="210"/>
                    <a:pt x="186" y="197"/>
                  </a:cubicBezTo>
                  <a:cubicBezTo>
                    <a:pt x="234" y="163"/>
                    <a:pt x="248" y="95"/>
                    <a:pt x="213" y="47"/>
                  </a:cubicBezTo>
                  <a:cubicBezTo>
                    <a:pt x="196" y="17"/>
                    <a:pt x="163" y="0"/>
                    <a:pt x="128"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43" name="Google Shape;3095;p39">
              <a:extLst>
                <a:ext uri="{FF2B5EF4-FFF2-40B4-BE49-F238E27FC236}">
                  <a16:creationId xmlns:a16="http://schemas.microsoft.com/office/drawing/2014/main" id="{7ACF0824-C92B-F235-1ED1-E00AE9A63DDF}"/>
                </a:ext>
              </a:extLst>
            </p:cNvPr>
            <p:cNvSpPr/>
            <p:nvPr/>
          </p:nvSpPr>
          <p:spPr>
            <a:xfrm>
              <a:off x="3296500" y="4308700"/>
              <a:ext cx="6200" cy="5425"/>
            </a:xfrm>
            <a:custGeom>
              <a:avLst/>
              <a:gdLst/>
              <a:ahLst/>
              <a:cxnLst/>
              <a:rect l="l" t="t" r="r" b="b"/>
              <a:pathLst>
                <a:path w="248" h="217" extrusionOk="0">
                  <a:moveTo>
                    <a:pt x="122" y="0"/>
                  </a:moveTo>
                  <a:cubicBezTo>
                    <a:pt x="101" y="0"/>
                    <a:pt x="80" y="6"/>
                    <a:pt x="62" y="19"/>
                  </a:cubicBezTo>
                  <a:cubicBezTo>
                    <a:pt x="14" y="54"/>
                    <a:pt x="0" y="122"/>
                    <a:pt x="35" y="170"/>
                  </a:cubicBezTo>
                  <a:cubicBezTo>
                    <a:pt x="52" y="200"/>
                    <a:pt x="85" y="217"/>
                    <a:pt x="121" y="217"/>
                  </a:cubicBezTo>
                  <a:cubicBezTo>
                    <a:pt x="142" y="217"/>
                    <a:pt x="165" y="211"/>
                    <a:pt x="186" y="198"/>
                  </a:cubicBezTo>
                  <a:cubicBezTo>
                    <a:pt x="234" y="163"/>
                    <a:pt x="247" y="95"/>
                    <a:pt x="213" y="47"/>
                  </a:cubicBezTo>
                  <a:cubicBezTo>
                    <a:pt x="192" y="17"/>
                    <a:pt x="157" y="0"/>
                    <a:pt x="122" y="0"/>
                  </a:cubicBezTo>
                  <a:close/>
                </a:path>
              </a:pathLst>
            </a:custGeom>
            <a:solidFill>
              <a:srgbClr val="C0242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grpSp>
    </p:spTree>
    <p:custDataLst>
      <p:tags r:id="rId1"/>
    </p:custDataLst>
    <p:extLst>
      <p:ext uri="{BB962C8B-B14F-4D97-AF65-F5344CB8AC3E}">
        <p14:creationId xmlns:p14="http://schemas.microsoft.com/office/powerpoint/2010/main" val="376030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500"/>
                                        <p:tgtEl>
                                          <p:spTgt spid="64"/>
                                        </p:tgtEl>
                                      </p:cBhvr>
                                    </p:animEffect>
                                  </p:childTnLst>
                                </p:cTn>
                              </p:par>
                              <p:par>
                                <p:cTn id="20" presetID="10" presetClass="entr" presetSubtype="0" fill="hold"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par>
                                <p:cTn id="23" presetID="10"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animEffect transition="in" filter="fade">
                                      <p:cBhvr>
                                        <p:cTn id="25" dur="500"/>
                                        <p:tgtEl>
                                          <p:spTgt spid="104"/>
                                        </p:tgtEl>
                                      </p:cBhvr>
                                    </p:animEffect>
                                  </p:childTnLst>
                                </p:cTn>
                              </p:par>
                              <p:par>
                                <p:cTn id="26" presetID="10" presetClass="entr" presetSubtype="0" fill="hold" nodeType="withEffect">
                                  <p:stCondLst>
                                    <p:cond delay="0"/>
                                  </p:stCondLst>
                                  <p:childTnLst>
                                    <p:set>
                                      <p:cBhvr>
                                        <p:cTn id="27" dur="1" fill="hold">
                                          <p:stCondLst>
                                            <p:cond delay="0"/>
                                          </p:stCondLst>
                                        </p:cTn>
                                        <p:tgtEl>
                                          <p:spTgt spid="124"/>
                                        </p:tgtEl>
                                        <p:attrNameLst>
                                          <p:attrName>style.visibility</p:attrName>
                                        </p:attrNameLst>
                                      </p:cBhvr>
                                      <p:to>
                                        <p:strVal val="visible"/>
                                      </p:to>
                                    </p:set>
                                    <p:animEffect transition="in" filter="fade">
                                      <p:cBhvr>
                                        <p:cTn id="28" dur="500"/>
                                        <p:tgtEl>
                                          <p:spTgt spid="1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
                                            <p:txEl>
                                              <p:pRg st="0" end="0"/>
                                            </p:txEl>
                                          </p:spTgt>
                                        </p:tgtEl>
                                        <p:attrNameLst>
                                          <p:attrName>style.visibility</p:attrName>
                                        </p:attrNameLst>
                                      </p:cBhvr>
                                      <p:to>
                                        <p:strVal val="visible"/>
                                      </p:to>
                                    </p:set>
                                    <p:animEffect transition="in" filter="wipe(left)">
                                      <p:cBhvr>
                                        <p:cTn id="33" dur="500"/>
                                        <p:tgtEl>
                                          <p:spTgt spid="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
                                            <p:txEl>
                                              <p:pRg st="1" end="1"/>
                                            </p:txEl>
                                          </p:spTgt>
                                        </p:tgtEl>
                                        <p:attrNameLst>
                                          <p:attrName>style.visibility</p:attrName>
                                        </p:attrNameLst>
                                      </p:cBhvr>
                                      <p:to>
                                        <p:strVal val="visible"/>
                                      </p:to>
                                    </p:set>
                                    <p:animEffect transition="in" filter="wipe(left)">
                                      <p:cBhvr>
                                        <p:cTn id="38" dur="500"/>
                                        <p:tgtEl>
                                          <p:spTgt spid="2">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
                                            <p:txEl>
                                              <p:pRg st="2" end="2"/>
                                            </p:txEl>
                                          </p:spTgt>
                                        </p:tgtEl>
                                        <p:attrNameLst>
                                          <p:attrName>style.visibility</p:attrName>
                                        </p:attrNameLst>
                                      </p:cBhvr>
                                      <p:to>
                                        <p:strVal val="visible"/>
                                      </p:to>
                                    </p:set>
                                    <p:animEffect transition="in" filter="wipe(left)">
                                      <p:cBhvr>
                                        <p:cTn id="4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82182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3" name="Rectangle: Rounded Corners 2">
            <a:extLst>
              <a:ext uri="{FF2B5EF4-FFF2-40B4-BE49-F238E27FC236}">
                <a16:creationId xmlns:a16="http://schemas.microsoft.com/office/drawing/2014/main" id="{10EF9623-DF5F-C9EE-28E0-89D8B0D318BA}"/>
              </a:ext>
            </a:extLst>
          </p:cNvPr>
          <p:cNvSpPr/>
          <p:nvPr/>
        </p:nvSpPr>
        <p:spPr>
          <a:xfrm>
            <a:off x="1730826" y="2209800"/>
            <a:ext cx="8730345" cy="2055585"/>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180000" rIns="91440" bIns="45720" rtlCol="0" anchor="t"/>
          <a:lstStyle/>
          <a:p>
            <a:pPr marL="457200" lvl="0" indent="-457200">
              <a:lnSpc>
                <a:spcPct val="150000"/>
              </a:lnSpc>
              <a:buClr>
                <a:srgbClr val="000000"/>
              </a:buClr>
              <a:buFont typeface="Arial" panose="020B0604020202020204" pitchFamily="34" charset="0"/>
              <a:buChar char="•"/>
              <a:defRPr/>
            </a:pPr>
            <a:r>
              <a:rPr lang="vi-VN" sz="2400" kern="0" dirty="0">
                <a:solidFill>
                  <a:sysClr val="windowText" lastClr="000000"/>
                </a:solidFill>
                <a:latin typeface="UTM Avo" panose="02040603050506020204" pitchFamily="18" charset="0"/>
                <a:sym typeface="Arial"/>
              </a:rPr>
              <a:t>Ôn lại các kiến thức đã học ở Bài 3.</a:t>
            </a:r>
          </a:p>
          <a:p>
            <a:pPr marL="457200" lvl="0" indent="-457200">
              <a:lnSpc>
                <a:spcPct val="150000"/>
              </a:lnSpc>
              <a:buClr>
                <a:srgbClr val="000000"/>
              </a:buClr>
              <a:buFont typeface="Arial" panose="020B0604020202020204" pitchFamily="34" charset="0"/>
              <a:buChar char="•"/>
              <a:defRPr/>
            </a:pPr>
            <a:r>
              <a:rPr lang="vi-VN" sz="2400" kern="0" dirty="0">
                <a:solidFill>
                  <a:sysClr val="windowText" lastClr="000000"/>
                </a:solidFill>
                <a:latin typeface="UTM Avo" panose="02040603050506020204" pitchFamily="18" charset="0"/>
                <a:sym typeface="Arial"/>
              </a:rPr>
              <a:t>Đọc và tìm hiểu trước nội dung </a:t>
            </a:r>
            <a:r>
              <a:rPr lang="vi-VN" sz="2400" i="1" kern="0" dirty="0">
                <a:solidFill>
                  <a:sysClr val="windowText" lastClr="000000"/>
                </a:solidFill>
                <a:latin typeface="UTM Avo" panose="02040603050506020204" pitchFamily="18" charset="0"/>
                <a:sym typeface="Arial"/>
              </a:rPr>
              <a:t>Sáng tạo – Thảo luận </a:t>
            </a:r>
            <a:r>
              <a:rPr lang="en-US" sz="2400" i="1" kern="0" dirty="0">
                <a:solidFill>
                  <a:sysClr val="windowText" lastClr="000000"/>
                </a:solidFill>
                <a:latin typeface="UTM Avo" panose="02040603050506020204" pitchFamily="18" charset="0"/>
                <a:sym typeface="Arial"/>
              </a:rPr>
              <a:t> –</a:t>
            </a:r>
            <a:r>
              <a:rPr lang="vi-VN" sz="2400" i="1" kern="0" dirty="0">
                <a:solidFill>
                  <a:sysClr val="windowText" lastClr="000000"/>
                </a:solidFill>
                <a:latin typeface="UTM Avo" panose="02040603050506020204" pitchFamily="18" charset="0"/>
                <a:sym typeface="Arial"/>
              </a:rPr>
              <a:t> Ứng dụng</a:t>
            </a:r>
          </a:p>
        </p:txBody>
      </p:sp>
      <p:pic>
        <p:nvPicPr>
          <p:cNvPr id="6" name="Picture 5" descr="A cartoon of a child reading a book with a dog&#10;&#10;Description automatically generated">
            <a:extLst>
              <a:ext uri="{FF2B5EF4-FFF2-40B4-BE49-F238E27FC236}">
                <a16:creationId xmlns:a16="http://schemas.microsoft.com/office/drawing/2014/main" id="{A1422409-1D1B-97E3-ADF0-DA725C593B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4038600"/>
            <a:ext cx="3124200" cy="3124200"/>
          </a:xfrm>
          <a:prstGeom prst="rect">
            <a:avLst/>
          </a:prstGeom>
        </p:spPr>
      </p:pic>
    </p:spTree>
    <p:custDataLst>
      <p:tags r:id="rId1"/>
    </p:custDataLst>
    <p:extLst>
      <p:ext uri="{BB962C8B-B14F-4D97-AF65-F5344CB8AC3E}">
        <p14:creationId xmlns:p14="http://schemas.microsoft.com/office/powerpoint/2010/main" val="201129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9"/>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1745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7D922FB2-AAA3-B48C-7B7D-A9D1EC0A7677}"/>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DF3144C-7EA8-0521-13E0-DED726B81913}"/>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6" name="TextBox 15">
            <a:extLst>
              <a:ext uri="{FF2B5EF4-FFF2-40B4-BE49-F238E27FC236}">
                <a16:creationId xmlns:a16="http://schemas.microsoft.com/office/drawing/2014/main" id="{2DBBF174-E71D-107D-977E-7E1F95500566}"/>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7" name="Picture 2" descr="Ngón Trỏ, ngón tay, Máy tính Biểu tượng Tay - tay png tải về - Miễn phí  trong suốt Tay png Tải về.">
            <a:extLst>
              <a:ext uri="{FF2B5EF4-FFF2-40B4-BE49-F238E27FC236}">
                <a16:creationId xmlns:a16="http://schemas.microsoft.com/office/drawing/2014/main" id="{5263B606-FC18-721E-B5B0-4FABC0835D1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1559388A-2DA5-1C2E-23C2-3149FF714B2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pic>
        <p:nvPicPr>
          <p:cNvPr id="19" name="Picture 18">
            <a:hlinkClick r:id="rId7"/>
            <a:extLst>
              <a:ext uri="{FF2B5EF4-FFF2-40B4-BE49-F238E27FC236}">
                <a16:creationId xmlns:a16="http://schemas.microsoft.com/office/drawing/2014/main" id="{6B23D82C-1EF1-BB7B-CFD1-0272847B962A}"/>
              </a:ext>
            </a:extLst>
          </p:cNvPr>
          <p:cNvPicPr>
            <a:picLocks noChangeAspect="1"/>
          </p:cNvPicPr>
          <p:nvPr/>
        </p:nvPicPr>
        <p:blipFill>
          <a:blip r:embed="rId8"/>
          <a:stretch>
            <a:fillRect/>
          </a:stretch>
        </p:blipFill>
        <p:spPr>
          <a:xfrm>
            <a:off x="2462449" y="1855382"/>
            <a:ext cx="7419475" cy="652329"/>
          </a:xfrm>
          <a:prstGeom prst="rect">
            <a:avLst/>
          </a:prstGeom>
        </p:spPr>
      </p:pic>
    </p:spTree>
    <p:custDataLst>
      <p:tags r:id="rId1"/>
    </p:custDataLst>
    <p:extLst>
      <p:ext uri="{BB962C8B-B14F-4D97-AF65-F5344CB8AC3E}">
        <p14:creationId xmlns:p14="http://schemas.microsoft.com/office/powerpoint/2010/main" val="365703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4"/>
                                        </p:tgtEl>
                                        <p:attrNameLst>
                                          <p:attrName>style.color</p:attrName>
                                        </p:attrNameLst>
                                      </p:cBhvr>
                                      <p:by>
                                        <p:hsl h="7200000" s="0" l="0"/>
                                      </p:by>
                                    </p:animClr>
                                    <p:animClr clrSpc="hsl" dir="cw">
                                      <p:cBhvr>
                                        <p:cTn id="7" dur="1000" fill="hold"/>
                                        <p:tgtEl>
                                          <p:spTgt spid="14"/>
                                        </p:tgtEl>
                                        <p:attrNameLst>
                                          <p:attrName>fillcolor</p:attrName>
                                        </p:attrNameLst>
                                      </p:cBhvr>
                                      <p:by>
                                        <p:hsl h="7200000" s="0" l="0"/>
                                      </p:by>
                                    </p:animClr>
                                    <p:animClr clrSpc="hsl" dir="cw">
                                      <p:cBhvr>
                                        <p:cTn id="8" dur="1000" fill="hold"/>
                                        <p:tgtEl>
                                          <p:spTgt spid="14"/>
                                        </p:tgtEl>
                                        <p:attrNameLst>
                                          <p:attrName>stroke.color</p:attrName>
                                        </p:attrNameLst>
                                      </p:cBhvr>
                                      <p:by>
                                        <p:hsl h="7200000" s="0" l="0"/>
                                      </p:by>
                                    </p:animClr>
                                    <p:set>
                                      <p:cBhvr>
                                        <p:cTn id="9" dur="1000" fill="hold"/>
                                        <p:tgtEl>
                                          <p:spTgt spid="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30DA43B8-8E28-426A-8218-D5FF1104A920}"/>
    </a:ext>
  </a:ext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080FC9BA-86F2-46ED-A952-732DCCABEF8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69</TotalTime>
  <Words>748</Words>
  <Application>Microsoft Office PowerPoint</Application>
  <PresentationFormat>Widescreen</PresentationFormat>
  <Paragraphs>56</Paragraphs>
  <Slides>23</Slides>
  <Notes>21</Notes>
  <HiddenSlides>0</HiddenSlides>
  <MMClips>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23</vt:i4>
      </vt:variant>
    </vt:vector>
  </HeadingPairs>
  <TitlesOfParts>
    <vt:vector size="30" baseType="lpstr">
      <vt:lpstr>Arial</vt:lpstr>
      <vt:lpstr>Calibri</vt:lpstr>
      <vt:lpstr>Montserrat Black</vt:lpstr>
      <vt:lpstr>UTM Avo</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10</cp:revision>
  <dcterms:created xsi:type="dcterms:W3CDTF">2023-12-08T10:28:03Z</dcterms:created>
  <dcterms:modified xsi:type="dcterms:W3CDTF">2024-10-24T04:29:45Z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1D3360D0-629B-4407-AD94-2BD281A5E7D9</vt:lpwstr>
  </property>
  <property fmtid="{D5CDD505-2E9C-101B-9397-08002B2CF9AE}" pid="3" name="ArticulatePath">
    <vt:lpwstr>Presentation22</vt:lpwstr>
  </property>
</Properties>
</file>