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2.xml" ContentType="application/vnd.openxmlformats-officedocument.presentationml.notesSlide+xml"/>
  <Override PartName="/ppt/tags/tag2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3" r:id="rId2"/>
    <p:sldMasterId id="2147483665" r:id="rId3"/>
  </p:sldMasterIdLst>
  <p:notesMasterIdLst>
    <p:notesMasterId r:id="rId31"/>
  </p:notesMasterIdLst>
  <p:sldIdLst>
    <p:sldId id="257" r:id="rId4"/>
    <p:sldId id="269" r:id="rId5"/>
    <p:sldId id="283" r:id="rId6"/>
    <p:sldId id="291" r:id="rId7"/>
    <p:sldId id="292" r:id="rId8"/>
    <p:sldId id="286" r:id="rId9"/>
    <p:sldId id="287" r:id="rId10"/>
    <p:sldId id="293" r:id="rId11"/>
    <p:sldId id="294" r:id="rId12"/>
    <p:sldId id="300" r:id="rId13"/>
    <p:sldId id="301" r:id="rId14"/>
    <p:sldId id="302" r:id="rId15"/>
    <p:sldId id="303" r:id="rId16"/>
    <p:sldId id="304" r:id="rId17"/>
    <p:sldId id="295" r:id="rId18"/>
    <p:sldId id="288" r:id="rId19"/>
    <p:sldId id="289" r:id="rId20"/>
    <p:sldId id="305" r:id="rId21"/>
    <p:sldId id="290" r:id="rId22"/>
    <p:sldId id="311" r:id="rId23"/>
    <p:sldId id="312" r:id="rId24"/>
    <p:sldId id="313" r:id="rId25"/>
    <p:sldId id="314" r:id="rId26"/>
    <p:sldId id="315" r:id="rId27"/>
    <p:sldId id="285" r:id="rId28"/>
    <p:sldId id="267" r:id="rId29"/>
    <p:sldId id="275" r:id="rId30"/>
  </p:sldIdLst>
  <p:sldSz cx="12192000" cy="6858000"/>
  <p:notesSz cx="6858000" cy="9144000"/>
  <p:custDataLst>
    <p:tags r:id="rId3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A800"/>
    <a:srgbClr val="FFFAF7"/>
    <a:srgbClr val="5E6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>
        <p:scale>
          <a:sx n="66" d="100"/>
          <a:sy n="66" d="100"/>
        </p:scale>
        <p:origin x="2310" y="1200"/>
      </p:cViewPr>
      <p:guideLst>
        <p:guide orient="horz" pos="21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gs" Target="tags/tag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2FF138-C0A6-4C63-B0D8-AF82002E99C9}" type="datetimeFigureOut">
              <a:rPr lang="en-US" smtClean="0"/>
              <a:t>21/10/2024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4F1E0C-C5FF-487C-BF12-AB4CFA9DC6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21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723187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61316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48827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4945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03458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2733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9Slide.vn - 2019">
            <a:extLst>
              <a:ext uri="{FF2B5EF4-FFF2-40B4-BE49-F238E27FC236}">
                <a16:creationId xmlns:a16="http://schemas.microsoft.com/office/drawing/2014/main" id="{EE8DF057-824A-CEA0-5112-CEF5C9F2C1F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4783062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9Slide.vn - 2019">
            <a:extLst>
              <a:ext uri="{FF2B5EF4-FFF2-40B4-BE49-F238E27FC236}">
                <a16:creationId xmlns:a16="http://schemas.microsoft.com/office/drawing/2014/main" id="{E8CB8F17-F922-5981-EE45-E450CAE88E72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8523875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4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9Slide.vn - 2019">
            <a:extLst>
              <a:ext uri="{FF2B5EF4-FFF2-40B4-BE49-F238E27FC236}">
                <a16:creationId xmlns:a16="http://schemas.microsoft.com/office/drawing/2014/main" id="{3953F038-2811-8938-F8A8-7DFCECE50DE7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6111023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6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mi-thuat-9/1/710/14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microsoft.com/office/2007/relationships/hdphoto" Target="../media/hdphoto2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6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microsoft.com/office/2007/relationships/hdphoto" Target="../media/hdphoto2.wdp"/><Relationship Id="rId12" Type="http://schemas.openxmlformats.org/officeDocument/2006/relationships/hyperlink" Target="https://youtu.be/yoAksRBtf0c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6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mi-thuat-9/1/710/16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microsoft.com/office/2007/relationships/hdphoto" Target="../media/hdphoto6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image" Target="../media/image24.png"/><Relationship Id="rId5" Type="http://schemas.microsoft.com/office/2007/relationships/hdphoto" Target="../media/hdphoto5.wdp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mi-thuat-9/1/710/16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5" Type="http://schemas.microsoft.com/office/2007/relationships/hdphoto" Target="../media/hdphoto7.wdp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slide" Target="slide21.xml"/><Relationship Id="rId3" Type="http://schemas.openxmlformats.org/officeDocument/2006/relationships/image" Target="../media/image35.png"/><Relationship Id="rId7" Type="http://schemas.microsoft.com/office/2007/relationships/hdphoto" Target="../media/hdphoto8.wdp"/><Relationship Id="rId12" Type="http://schemas.openxmlformats.org/officeDocument/2006/relationships/slide" Target="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6" Type="http://schemas.openxmlformats.org/officeDocument/2006/relationships/image" Target="../media/image37.png"/><Relationship Id="rId11" Type="http://schemas.openxmlformats.org/officeDocument/2006/relationships/slide" Target="slide23.xml"/><Relationship Id="rId5" Type="http://schemas.openxmlformats.org/officeDocument/2006/relationships/slide" Target="slide25.xml"/><Relationship Id="rId10" Type="http://schemas.openxmlformats.org/officeDocument/2006/relationships/slide" Target="slide24.xml"/><Relationship Id="rId4" Type="http://schemas.openxmlformats.org/officeDocument/2006/relationships/image" Target="../media/image36.png"/><Relationship Id="rId9" Type="http://schemas.openxmlformats.org/officeDocument/2006/relationships/image" Target="../media/image28.png"/><Relationship Id="rId14" Type="http://schemas.openxmlformats.org/officeDocument/2006/relationships/slide" Target="slide2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4.png"/><Relationship Id="rId3" Type="http://schemas.openxmlformats.org/officeDocument/2006/relationships/audio" Target="../media/media1.mp3"/><Relationship Id="rId7" Type="http://schemas.openxmlformats.org/officeDocument/2006/relationships/image" Target="../media/image39.png"/><Relationship Id="rId12" Type="http://schemas.openxmlformats.org/officeDocument/2006/relationships/image" Target="../media/image43.svg"/><Relationship Id="rId2" Type="http://schemas.microsoft.com/office/2007/relationships/media" Target="../media/media1.mp3"/><Relationship Id="rId1" Type="http://schemas.openxmlformats.org/officeDocument/2006/relationships/tags" Target="../tags/tag21.xml"/><Relationship Id="rId6" Type="http://schemas.openxmlformats.org/officeDocument/2006/relationships/image" Target="../media/image38.png"/><Relationship Id="rId11" Type="http://schemas.openxmlformats.org/officeDocument/2006/relationships/image" Target="../media/image42.png"/><Relationship Id="rId5" Type="http://schemas.openxmlformats.org/officeDocument/2006/relationships/image" Target="../media/image35.png"/><Relationship Id="rId10" Type="http://schemas.openxmlformats.org/officeDocument/2006/relationships/slide" Target="slide19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audio" Target="../media/media1.mp3"/><Relationship Id="rId7" Type="http://schemas.openxmlformats.org/officeDocument/2006/relationships/slide" Target="slide19.xml"/><Relationship Id="rId2" Type="http://schemas.microsoft.com/office/2007/relationships/media" Target="../media/media1.mp3"/><Relationship Id="rId1" Type="http://schemas.openxmlformats.org/officeDocument/2006/relationships/tags" Target="../tags/tag22.xml"/><Relationship Id="rId6" Type="http://schemas.openxmlformats.org/officeDocument/2006/relationships/image" Target="../media/image45.png"/><Relationship Id="rId5" Type="http://schemas.openxmlformats.org/officeDocument/2006/relationships/image" Target="../media/image35.png"/><Relationship Id="rId10" Type="http://schemas.openxmlformats.org/officeDocument/2006/relationships/image" Target="../media/image44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3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13" Type="http://schemas.openxmlformats.org/officeDocument/2006/relationships/image" Target="../media/image44.png"/><Relationship Id="rId3" Type="http://schemas.openxmlformats.org/officeDocument/2006/relationships/audio" Target="../media/media1.mp3"/><Relationship Id="rId7" Type="http://schemas.openxmlformats.org/officeDocument/2006/relationships/image" Target="../media/image42.png"/><Relationship Id="rId12" Type="http://schemas.openxmlformats.org/officeDocument/2006/relationships/image" Target="../media/image49.png"/><Relationship Id="rId2" Type="http://schemas.microsoft.com/office/2007/relationships/media" Target="../media/media1.mp3"/><Relationship Id="rId1" Type="http://schemas.openxmlformats.org/officeDocument/2006/relationships/tags" Target="../tags/tag23.xml"/><Relationship Id="rId6" Type="http://schemas.openxmlformats.org/officeDocument/2006/relationships/slide" Target="slide19.xml"/><Relationship Id="rId11" Type="http://schemas.openxmlformats.org/officeDocument/2006/relationships/image" Target="../media/image48.png"/><Relationship Id="rId5" Type="http://schemas.openxmlformats.org/officeDocument/2006/relationships/image" Target="../media/image35.png"/><Relationship Id="rId10" Type="http://schemas.openxmlformats.org/officeDocument/2006/relationships/image" Target="../media/image47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13" Type="http://schemas.openxmlformats.org/officeDocument/2006/relationships/image" Target="../media/image44.png"/><Relationship Id="rId3" Type="http://schemas.openxmlformats.org/officeDocument/2006/relationships/audio" Target="../media/media1.mp3"/><Relationship Id="rId7" Type="http://schemas.openxmlformats.org/officeDocument/2006/relationships/image" Target="../media/image42.png"/><Relationship Id="rId12" Type="http://schemas.openxmlformats.org/officeDocument/2006/relationships/image" Target="../media/image53.png"/><Relationship Id="rId2" Type="http://schemas.microsoft.com/office/2007/relationships/media" Target="../media/media1.mp3"/><Relationship Id="rId1" Type="http://schemas.openxmlformats.org/officeDocument/2006/relationships/tags" Target="../tags/tag24.xml"/><Relationship Id="rId6" Type="http://schemas.openxmlformats.org/officeDocument/2006/relationships/slide" Target="slide19.xml"/><Relationship Id="rId11" Type="http://schemas.openxmlformats.org/officeDocument/2006/relationships/image" Target="../media/image52.png"/><Relationship Id="rId5" Type="http://schemas.openxmlformats.org/officeDocument/2006/relationships/image" Target="../media/image35.png"/><Relationship Id="rId10" Type="http://schemas.openxmlformats.org/officeDocument/2006/relationships/image" Target="../media/image51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audio" Target="../media/media1.mp3"/><Relationship Id="rId7" Type="http://schemas.openxmlformats.org/officeDocument/2006/relationships/image" Target="../media/image42.png"/><Relationship Id="rId2" Type="http://schemas.microsoft.com/office/2007/relationships/media" Target="../media/media1.mp3"/><Relationship Id="rId1" Type="http://schemas.openxmlformats.org/officeDocument/2006/relationships/tags" Target="../tags/tag25.xml"/><Relationship Id="rId6" Type="http://schemas.openxmlformats.org/officeDocument/2006/relationships/slide" Target="slide19.xml"/><Relationship Id="rId5" Type="http://schemas.openxmlformats.org/officeDocument/2006/relationships/image" Target="../media/image35.png"/><Relationship Id="rId10" Type="http://schemas.openxmlformats.org/officeDocument/2006/relationships/image" Target="../media/image44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6.xml"/><Relationship Id="rId4" Type="http://schemas.openxmlformats.org/officeDocument/2006/relationships/image" Target="../media/image5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4" Type="http://schemas.openxmlformats.org/officeDocument/2006/relationships/image" Target="../media/image57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8.jpg"/><Relationship Id="rId7" Type="http://schemas.openxmlformats.org/officeDocument/2006/relationships/hyperlink" Target="https://www.facebook.com/hoc10fb/" TargetMode="Externa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8.xml"/><Relationship Id="rId6" Type="http://schemas.openxmlformats.org/officeDocument/2006/relationships/image" Target="../media/image60.png"/><Relationship Id="rId5" Type="http://schemas.microsoft.com/office/2007/relationships/hdphoto" Target="../media/hdphoto9.wdp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428648" y="195308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Mĩ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thuật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9</a:t>
            </a:r>
          </a:p>
        </p:txBody>
      </p:sp>
      <p:sp>
        <p:nvSpPr>
          <p:cNvPr id="4" name="Google Shape;54;p1">
            <a:extLst>
              <a:ext uri="{FF2B5EF4-FFF2-40B4-BE49-F238E27FC236}">
                <a16:creationId xmlns:a16="http://schemas.microsoft.com/office/drawing/2014/main" id="{B4C09FB9-BE95-1E4C-26F7-0F2E92C24340}"/>
              </a:ext>
            </a:extLst>
          </p:cNvPr>
          <p:cNvSpPr txBox="1">
            <a:spLocks/>
          </p:cNvSpPr>
          <p:nvPr/>
        </p:nvSpPr>
        <p:spPr>
          <a:xfrm>
            <a:off x="838200" y="2326613"/>
            <a:ext cx="10820462" cy="196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Chủ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đề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: </a:t>
            </a:r>
            <a:r>
              <a:rPr kumimoji="0" lang="vi-VN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Mĩ thuật cơ bản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</p:txBody>
      </p:sp>
      <p:sp>
        <p:nvSpPr>
          <p:cNvPr id="5" name="Google Shape;54;p1">
            <a:extLst>
              <a:ext uri="{FF2B5EF4-FFF2-40B4-BE49-F238E27FC236}">
                <a16:creationId xmlns:a16="http://schemas.microsoft.com/office/drawing/2014/main" id="{3172A247-69F2-A636-165A-E13BF34D4863}"/>
              </a:ext>
            </a:extLst>
          </p:cNvPr>
          <p:cNvSpPr txBox="1">
            <a:spLocks/>
          </p:cNvSpPr>
          <p:nvPr/>
        </p:nvSpPr>
        <p:spPr>
          <a:xfrm>
            <a:off x="613973" y="3549295"/>
            <a:ext cx="11268915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Bài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3: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Tết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và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mùa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xuân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(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Tiết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2)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9820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DF0808F4-42A6-ECA7-DE77-0535B2DC5E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5861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2">
            <a:extLst>
              <a:ext uri="{FF2B5EF4-FFF2-40B4-BE49-F238E27FC236}">
                <a16:creationId xmlns:a16="http://schemas.microsoft.com/office/drawing/2014/main" id="{113447B5-823F-3704-2E16-7422B28DC6FC}"/>
              </a:ext>
            </a:extLst>
          </p:cNvPr>
          <p:cNvSpPr txBox="1">
            <a:spLocks/>
          </p:cNvSpPr>
          <p:nvPr/>
        </p:nvSpPr>
        <p:spPr>
          <a:xfrm>
            <a:off x="3124200" y="1028931"/>
            <a:ext cx="7595594" cy="606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Montserrat Black"/>
              <a:buNone/>
              <a:defRPr sz="3000" b="0" i="0" u="none" strike="noStrike" cap="none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Montserrat Black"/>
              <a:buNone/>
              <a:defRPr sz="3000" b="0" i="0" u="none" strike="noStrike" cap="none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Montserrat Black"/>
              <a:buNone/>
              <a:defRPr sz="3000" b="0" i="0" u="none" strike="noStrike" cap="none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Montserrat Black"/>
              <a:buNone/>
              <a:defRPr sz="3000" b="0" i="0" u="none" strike="noStrike" cap="none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Montserrat Black"/>
              <a:buNone/>
              <a:defRPr sz="3000" b="0" i="0" u="none" strike="noStrike" cap="none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Montserrat Black"/>
              <a:buNone/>
              <a:defRPr sz="3000" b="0" i="0" u="none" strike="noStrike" cap="none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Montserrat Black"/>
              <a:buNone/>
              <a:defRPr sz="3000" b="0" i="0" u="none" strike="noStrike" cap="none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Montserrat Black"/>
              <a:buNone/>
              <a:defRPr sz="3000" b="0" i="0" u="none" strike="noStrike" cap="none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Montserrat Black"/>
              <a:buNone/>
              <a:defRPr sz="3000" b="0" i="0" u="none" strike="noStrike" cap="none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242E"/>
              </a:buClr>
              <a:buSzPts val="3000"/>
              <a:buFont typeface="Montserrat Black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2.1. Tìm ý tưởng tạo hình bức tranh ngày Tết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EE28C3FB-7DA1-8F20-B328-DF6F515617A4}"/>
              </a:ext>
            </a:extLst>
          </p:cNvPr>
          <p:cNvSpPr/>
          <p:nvPr/>
        </p:nvSpPr>
        <p:spPr>
          <a:xfrm>
            <a:off x="1897570" y="1908119"/>
            <a:ext cx="8680704" cy="606481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5E6B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Quan sát các bước tìm hiểu ý tưởng SGK tr.12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7E138C2-7247-41CF-18BD-50DDAFCAE9BE}"/>
              </a:ext>
            </a:extLst>
          </p:cNvPr>
          <p:cNvSpPr txBox="1"/>
          <p:nvPr/>
        </p:nvSpPr>
        <p:spPr>
          <a:xfrm>
            <a:off x="1727172" y="2786172"/>
            <a:ext cx="8680704" cy="4719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 algn="ctr">
              <a:lnSpc>
                <a:spcPct val="113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vi-VN" sz="2400" b="1" i="1" kern="0" dirty="0">
                <a:cs typeface="+mn-ea"/>
                <a:sym typeface="+mn-lt"/>
              </a:rPr>
              <a:t>Trình bày ý tưởng tạo hình bức tranh ngày Tết</a:t>
            </a:r>
            <a:endParaRPr lang="vi-VN" sz="2400" b="1" kern="0" dirty="0">
              <a:cs typeface="+mn-ea"/>
              <a:sym typeface="+mn-lt"/>
            </a:endParaRPr>
          </a:p>
        </p:txBody>
      </p:sp>
      <p:grpSp>
        <p:nvGrpSpPr>
          <p:cNvPr id="38" name="Google Shape;496;p49">
            <a:extLst>
              <a:ext uri="{FF2B5EF4-FFF2-40B4-BE49-F238E27FC236}">
                <a16:creationId xmlns:a16="http://schemas.microsoft.com/office/drawing/2014/main" id="{02D43C7C-20E0-787C-F571-F5756C47C4FF}"/>
              </a:ext>
            </a:extLst>
          </p:cNvPr>
          <p:cNvGrpSpPr/>
          <p:nvPr/>
        </p:nvGrpSpPr>
        <p:grpSpPr>
          <a:xfrm>
            <a:off x="2115583" y="3574079"/>
            <a:ext cx="652348" cy="649837"/>
            <a:chOff x="7029950" y="3797825"/>
            <a:chExt cx="350775" cy="349425"/>
          </a:xfrm>
          <a:solidFill>
            <a:srgbClr val="5E6B00"/>
          </a:solidFill>
        </p:grpSpPr>
        <p:sp>
          <p:nvSpPr>
            <p:cNvPr id="39" name="Google Shape;497;p49">
              <a:extLst>
                <a:ext uri="{FF2B5EF4-FFF2-40B4-BE49-F238E27FC236}">
                  <a16:creationId xmlns:a16="http://schemas.microsoft.com/office/drawing/2014/main" id="{5DBAA696-6E9F-5C26-4EEA-DE1B90B2D83F}"/>
                </a:ext>
              </a:extLst>
            </p:cNvPr>
            <p:cNvSpPr/>
            <p:nvPr/>
          </p:nvSpPr>
          <p:spPr>
            <a:xfrm>
              <a:off x="7029950" y="4039025"/>
              <a:ext cx="109600" cy="108225"/>
            </a:xfrm>
            <a:custGeom>
              <a:avLst/>
              <a:gdLst/>
              <a:ahLst/>
              <a:cxnLst/>
              <a:rect l="l" t="t" r="r" b="b"/>
              <a:pathLst>
                <a:path w="4384" h="4329" extrusionOk="0">
                  <a:moveTo>
                    <a:pt x="2459" y="0"/>
                  </a:moveTo>
                  <a:cubicBezTo>
                    <a:pt x="1614" y="0"/>
                    <a:pt x="878" y="576"/>
                    <a:pt x="673" y="1397"/>
                  </a:cubicBezTo>
                  <a:lnTo>
                    <a:pt x="68" y="3818"/>
                  </a:lnTo>
                  <a:cubicBezTo>
                    <a:pt x="1" y="4084"/>
                    <a:pt x="205" y="4328"/>
                    <a:pt x="462" y="4328"/>
                  </a:cubicBezTo>
                  <a:cubicBezTo>
                    <a:pt x="495" y="4328"/>
                    <a:pt x="529" y="4324"/>
                    <a:pt x="564" y="4315"/>
                  </a:cubicBezTo>
                  <a:lnTo>
                    <a:pt x="2986" y="3710"/>
                  </a:lnTo>
                  <a:cubicBezTo>
                    <a:pt x="3807" y="3506"/>
                    <a:pt x="4383" y="2768"/>
                    <a:pt x="4383" y="1921"/>
                  </a:cubicBezTo>
                  <a:cubicBezTo>
                    <a:pt x="4382" y="861"/>
                    <a:pt x="3522" y="2"/>
                    <a:pt x="2462" y="2"/>
                  </a:cubicBezTo>
                  <a:lnTo>
                    <a:pt x="2462" y="0"/>
                  </a:lnTo>
                  <a:cubicBezTo>
                    <a:pt x="2461" y="0"/>
                    <a:pt x="2460" y="0"/>
                    <a:pt x="2459" y="0"/>
                  </a:cubicBezTo>
                  <a:close/>
                </a:path>
              </a:pathLst>
            </a:custGeom>
            <a:grpFill/>
            <a:ln>
              <a:solidFill>
                <a:srgbClr val="5E6B00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0" name="Google Shape;498;p49">
              <a:extLst>
                <a:ext uri="{FF2B5EF4-FFF2-40B4-BE49-F238E27FC236}">
                  <a16:creationId xmlns:a16="http://schemas.microsoft.com/office/drawing/2014/main" id="{44F0D868-B664-C201-0C63-0A432A636ADA}"/>
                </a:ext>
              </a:extLst>
            </p:cNvPr>
            <p:cNvSpPr/>
            <p:nvPr/>
          </p:nvSpPr>
          <p:spPr>
            <a:xfrm>
              <a:off x="7116950" y="3974925"/>
              <a:ext cx="86650" cy="86675"/>
            </a:xfrm>
            <a:custGeom>
              <a:avLst/>
              <a:gdLst/>
              <a:ahLst/>
              <a:cxnLst/>
              <a:rect l="l" t="t" r="r" b="b"/>
              <a:pathLst>
                <a:path w="3466" h="3467" extrusionOk="0">
                  <a:moveTo>
                    <a:pt x="1765" y="1"/>
                  </a:moveTo>
                  <a:lnTo>
                    <a:pt x="1" y="1942"/>
                  </a:lnTo>
                  <a:cubicBezTo>
                    <a:pt x="695" y="2222"/>
                    <a:pt x="1245" y="2772"/>
                    <a:pt x="1525" y="3466"/>
                  </a:cubicBezTo>
                  <a:lnTo>
                    <a:pt x="3465" y="1702"/>
                  </a:lnTo>
                  <a:lnTo>
                    <a:pt x="1765" y="1"/>
                  </a:lnTo>
                  <a:close/>
                </a:path>
              </a:pathLst>
            </a:custGeom>
            <a:grpFill/>
            <a:ln>
              <a:solidFill>
                <a:srgbClr val="5E6B00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1" name="Google Shape;499;p49">
              <a:extLst>
                <a:ext uri="{FF2B5EF4-FFF2-40B4-BE49-F238E27FC236}">
                  <a16:creationId xmlns:a16="http://schemas.microsoft.com/office/drawing/2014/main" id="{E59CDA4A-77C3-C00A-D65A-FFBE2FC79BB2}"/>
                </a:ext>
              </a:extLst>
            </p:cNvPr>
            <p:cNvSpPr/>
            <p:nvPr/>
          </p:nvSpPr>
          <p:spPr>
            <a:xfrm>
              <a:off x="7174875" y="3797825"/>
              <a:ext cx="205850" cy="205875"/>
            </a:xfrm>
            <a:custGeom>
              <a:avLst/>
              <a:gdLst/>
              <a:ahLst/>
              <a:cxnLst/>
              <a:rect l="l" t="t" r="r" b="b"/>
              <a:pathLst>
                <a:path w="8234" h="8235" extrusionOk="0">
                  <a:moveTo>
                    <a:pt x="6581" y="0"/>
                  </a:moveTo>
                  <a:cubicBezTo>
                    <a:pt x="6580" y="0"/>
                    <a:pt x="6580" y="0"/>
                    <a:pt x="6579" y="0"/>
                  </a:cubicBezTo>
                  <a:cubicBezTo>
                    <a:pt x="6139" y="2"/>
                    <a:pt x="5721" y="187"/>
                    <a:pt x="5425" y="512"/>
                  </a:cubicBezTo>
                  <a:lnTo>
                    <a:pt x="0" y="6478"/>
                  </a:lnTo>
                  <a:lnTo>
                    <a:pt x="1756" y="8234"/>
                  </a:lnTo>
                  <a:lnTo>
                    <a:pt x="7722" y="2810"/>
                  </a:lnTo>
                  <a:cubicBezTo>
                    <a:pt x="8047" y="2514"/>
                    <a:pt x="8233" y="2094"/>
                    <a:pt x="8233" y="1654"/>
                  </a:cubicBezTo>
                  <a:cubicBezTo>
                    <a:pt x="8234" y="741"/>
                    <a:pt x="7494" y="0"/>
                    <a:pt x="6581" y="0"/>
                  </a:cubicBezTo>
                  <a:close/>
                </a:path>
              </a:pathLst>
            </a:custGeom>
            <a:grpFill/>
            <a:ln>
              <a:solidFill>
                <a:srgbClr val="5E6B00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42" name="Google Shape;500;p49">
            <a:extLst>
              <a:ext uri="{FF2B5EF4-FFF2-40B4-BE49-F238E27FC236}">
                <a16:creationId xmlns:a16="http://schemas.microsoft.com/office/drawing/2014/main" id="{1201FF96-6454-BCA9-2C30-7B323F39BBA7}"/>
              </a:ext>
            </a:extLst>
          </p:cNvPr>
          <p:cNvGrpSpPr/>
          <p:nvPr/>
        </p:nvGrpSpPr>
        <p:grpSpPr>
          <a:xfrm>
            <a:off x="5588225" y="3574126"/>
            <a:ext cx="649697" cy="649744"/>
            <a:chOff x="7031350" y="3242800"/>
            <a:chExt cx="349350" cy="349375"/>
          </a:xfrm>
          <a:solidFill>
            <a:srgbClr val="5E6B00"/>
          </a:solidFill>
        </p:grpSpPr>
        <p:sp>
          <p:nvSpPr>
            <p:cNvPr id="43" name="Google Shape;501;p49">
              <a:extLst>
                <a:ext uri="{FF2B5EF4-FFF2-40B4-BE49-F238E27FC236}">
                  <a16:creationId xmlns:a16="http://schemas.microsoft.com/office/drawing/2014/main" id="{F3D1456F-F76E-2EBB-05E8-E9521D7C52BA}"/>
                </a:ext>
              </a:extLst>
            </p:cNvPr>
            <p:cNvSpPr/>
            <p:nvPr/>
          </p:nvSpPr>
          <p:spPr>
            <a:xfrm>
              <a:off x="7220750" y="3309350"/>
              <a:ext cx="27325" cy="23425"/>
            </a:xfrm>
            <a:custGeom>
              <a:avLst/>
              <a:gdLst/>
              <a:ahLst/>
              <a:cxnLst/>
              <a:rect l="l" t="t" r="r" b="b"/>
              <a:pathLst>
                <a:path w="1093" h="937" extrusionOk="0">
                  <a:moveTo>
                    <a:pt x="625" y="1"/>
                  </a:moveTo>
                  <a:cubicBezTo>
                    <a:pt x="209" y="1"/>
                    <a:pt x="0" y="504"/>
                    <a:pt x="295" y="798"/>
                  </a:cubicBezTo>
                  <a:cubicBezTo>
                    <a:pt x="390" y="894"/>
                    <a:pt x="507" y="936"/>
                    <a:pt x="622" y="936"/>
                  </a:cubicBezTo>
                  <a:cubicBezTo>
                    <a:pt x="862" y="936"/>
                    <a:pt x="1092" y="750"/>
                    <a:pt x="1092" y="468"/>
                  </a:cubicBezTo>
                  <a:cubicBezTo>
                    <a:pt x="1091" y="211"/>
                    <a:pt x="882" y="2"/>
                    <a:pt x="6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4" name="Google Shape;502;p49">
              <a:extLst>
                <a:ext uri="{FF2B5EF4-FFF2-40B4-BE49-F238E27FC236}">
                  <a16:creationId xmlns:a16="http://schemas.microsoft.com/office/drawing/2014/main" id="{E07D7F2E-3369-9593-4586-7755DA5BCB06}"/>
                </a:ext>
              </a:extLst>
            </p:cNvPr>
            <p:cNvSpPr/>
            <p:nvPr/>
          </p:nvSpPr>
          <p:spPr>
            <a:xfrm>
              <a:off x="7126000" y="3331300"/>
              <a:ext cx="27325" cy="23425"/>
            </a:xfrm>
            <a:custGeom>
              <a:avLst/>
              <a:gdLst/>
              <a:ahLst/>
              <a:cxnLst/>
              <a:rect l="l" t="t" r="r" b="b"/>
              <a:pathLst>
                <a:path w="1093" h="937" extrusionOk="0">
                  <a:moveTo>
                    <a:pt x="471" y="1"/>
                  </a:moveTo>
                  <a:cubicBezTo>
                    <a:pt x="231" y="1"/>
                    <a:pt x="1" y="187"/>
                    <a:pt x="1" y="469"/>
                  </a:cubicBezTo>
                  <a:cubicBezTo>
                    <a:pt x="2" y="727"/>
                    <a:pt x="211" y="935"/>
                    <a:pt x="468" y="936"/>
                  </a:cubicBezTo>
                  <a:cubicBezTo>
                    <a:pt x="885" y="936"/>
                    <a:pt x="1093" y="432"/>
                    <a:pt x="798" y="139"/>
                  </a:cubicBezTo>
                  <a:cubicBezTo>
                    <a:pt x="703" y="44"/>
                    <a:pt x="586" y="1"/>
                    <a:pt x="4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5" name="Google Shape;503;p49">
              <a:extLst>
                <a:ext uri="{FF2B5EF4-FFF2-40B4-BE49-F238E27FC236}">
                  <a16:creationId xmlns:a16="http://schemas.microsoft.com/office/drawing/2014/main" id="{08A2ED58-F8A1-F980-AC04-51D021E160A3}"/>
                </a:ext>
              </a:extLst>
            </p:cNvPr>
            <p:cNvSpPr/>
            <p:nvPr/>
          </p:nvSpPr>
          <p:spPr>
            <a:xfrm>
              <a:off x="7160075" y="3502200"/>
              <a:ext cx="27275" cy="23375"/>
            </a:xfrm>
            <a:custGeom>
              <a:avLst/>
              <a:gdLst/>
              <a:ahLst/>
              <a:cxnLst/>
              <a:rect l="l" t="t" r="r" b="b"/>
              <a:pathLst>
                <a:path w="1091" h="935" extrusionOk="0">
                  <a:moveTo>
                    <a:pt x="624" y="1"/>
                  </a:moveTo>
                  <a:cubicBezTo>
                    <a:pt x="208" y="1"/>
                    <a:pt x="0" y="503"/>
                    <a:pt x="293" y="797"/>
                  </a:cubicBezTo>
                  <a:cubicBezTo>
                    <a:pt x="389" y="892"/>
                    <a:pt x="506" y="935"/>
                    <a:pt x="621" y="935"/>
                  </a:cubicBezTo>
                  <a:cubicBezTo>
                    <a:pt x="861" y="935"/>
                    <a:pt x="1091" y="748"/>
                    <a:pt x="1091" y="468"/>
                  </a:cubicBezTo>
                  <a:cubicBezTo>
                    <a:pt x="1091" y="209"/>
                    <a:pt x="882" y="1"/>
                    <a:pt x="6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6" name="Google Shape;504;p49">
              <a:extLst>
                <a:ext uri="{FF2B5EF4-FFF2-40B4-BE49-F238E27FC236}">
                  <a16:creationId xmlns:a16="http://schemas.microsoft.com/office/drawing/2014/main" id="{E871CE50-F93E-5DB2-82F6-71D1468BB1F3}"/>
                </a:ext>
              </a:extLst>
            </p:cNvPr>
            <p:cNvSpPr/>
            <p:nvPr/>
          </p:nvSpPr>
          <p:spPr>
            <a:xfrm>
              <a:off x="7031350" y="3242800"/>
              <a:ext cx="349350" cy="349375"/>
            </a:xfrm>
            <a:custGeom>
              <a:avLst/>
              <a:gdLst/>
              <a:ahLst/>
              <a:cxnLst/>
              <a:rect l="l" t="t" r="r" b="b"/>
              <a:pathLst>
                <a:path w="13974" h="13975" extrusionOk="0">
                  <a:moveTo>
                    <a:pt x="8202" y="1845"/>
                  </a:moveTo>
                  <a:cubicBezTo>
                    <a:pt x="8367" y="1845"/>
                    <a:pt x="8535" y="1877"/>
                    <a:pt x="8694" y="1943"/>
                  </a:cubicBezTo>
                  <a:cubicBezTo>
                    <a:pt x="9174" y="2141"/>
                    <a:pt x="9487" y="2611"/>
                    <a:pt x="9487" y="3131"/>
                  </a:cubicBezTo>
                  <a:cubicBezTo>
                    <a:pt x="9487" y="3841"/>
                    <a:pt x="8911" y="4416"/>
                    <a:pt x="8201" y="4417"/>
                  </a:cubicBezTo>
                  <a:cubicBezTo>
                    <a:pt x="7681" y="4417"/>
                    <a:pt x="7213" y="4104"/>
                    <a:pt x="7013" y="3623"/>
                  </a:cubicBezTo>
                  <a:cubicBezTo>
                    <a:pt x="6813" y="3143"/>
                    <a:pt x="6924" y="2590"/>
                    <a:pt x="7292" y="2222"/>
                  </a:cubicBezTo>
                  <a:cubicBezTo>
                    <a:pt x="7538" y="1976"/>
                    <a:pt x="7867" y="1845"/>
                    <a:pt x="8202" y="1845"/>
                  </a:cubicBezTo>
                  <a:close/>
                  <a:moveTo>
                    <a:pt x="4254" y="2722"/>
                  </a:moveTo>
                  <a:cubicBezTo>
                    <a:pt x="4774" y="2722"/>
                    <a:pt x="5244" y="3035"/>
                    <a:pt x="5442" y="3516"/>
                  </a:cubicBezTo>
                  <a:cubicBezTo>
                    <a:pt x="5642" y="3996"/>
                    <a:pt x="5531" y="4550"/>
                    <a:pt x="5163" y="4917"/>
                  </a:cubicBezTo>
                  <a:cubicBezTo>
                    <a:pt x="4917" y="5164"/>
                    <a:pt x="4588" y="5294"/>
                    <a:pt x="4254" y="5294"/>
                  </a:cubicBezTo>
                  <a:cubicBezTo>
                    <a:pt x="4088" y="5294"/>
                    <a:pt x="3921" y="5262"/>
                    <a:pt x="3762" y="5196"/>
                  </a:cubicBezTo>
                  <a:cubicBezTo>
                    <a:pt x="3281" y="4998"/>
                    <a:pt x="2968" y="4528"/>
                    <a:pt x="2968" y="4008"/>
                  </a:cubicBezTo>
                  <a:cubicBezTo>
                    <a:pt x="2968" y="3298"/>
                    <a:pt x="3544" y="2722"/>
                    <a:pt x="4254" y="2722"/>
                  </a:cubicBezTo>
                  <a:close/>
                  <a:moveTo>
                    <a:pt x="10935" y="4824"/>
                  </a:moveTo>
                  <a:cubicBezTo>
                    <a:pt x="11101" y="4824"/>
                    <a:pt x="11268" y="4856"/>
                    <a:pt x="11427" y="4922"/>
                  </a:cubicBezTo>
                  <a:cubicBezTo>
                    <a:pt x="11907" y="5122"/>
                    <a:pt x="12220" y="5590"/>
                    <a:pt x="12220" y="6110"/>
                  </a:cubicBezTo>
                  <a:cubicBezTo>
                    <a:pt x="12220" y="6820"/>
                    <a:pt x="11644" y="7396"/>
                    <a:pt x="10934" y="7396"/>
                  </a:cubicBezTo>
                  <a:cubicBezTo>
                    <a:pt x="10414" y="7396"/>
                    <a:pt x="9944" y="7083"/>
                    <a:pt x="9746" y="6603"/>
                  </a:cubicBezTo>
                  <a:cubicBezTo>
                    <a:pt x="9546" y="6122"/>
                    <a:pt x="9657" y="5568"/>
                    <a:pt x="10025" y="5201"/>
                  </a:cubicBezTo>
                  <a:cubicBezTo>
                    <a:pt x="10271" y="4955"/>
                    <a:pt x="10600" y="4824"/>
                    <a:pt x="10935" y="4824"/>
                  </a:cubicBezTo>
                  <a:close/>
                  <a:moveTo>
                    <a:pt x="3041" y="6578"/>
                  </a:moveTo>
                  <a:cubicBezTo>
                    <a:pt x="3207" y="6578"/>
                    <a:pt x="3374" y="6610"/>
                    <a:pt x="3533" y="6676"/>
                  </a:cubicBezTo>
                  <a:cubicBezTo>
                    <a:pt x="4014" y="6875"/>
                    <a:pt x="4327" y="7345"/>
                    <a:pt x="4327" y="7865"/>
                  </a:cubicBezTo>
                  <a:cubicBezTo>
                    <a:pt x="4327" y="8575"/>
                    <a:pt x="3751" y="9149"/>
                    <a:pt x="3041" y="9151"/>
                  </a:cubicBezTo>
                  <a:cubicBezTo>
                    <a:pt x="2521" y="9151"/>
                    <a:pt x="2051" y="8838"/>
                    <a:pt x="1853" y="8356"/>
                  </a:cubicBezTo>
                  <a:cubicBezTo>
                    <a:pt x="1653" y="7876"/>
                    <a:pt x="1764" y="7323"/>
                    <a:pt x="2131" y="6955"/>
                  </a:cubicBezTo>
                  <a:cubicBezTo>
                    <a:pt x="2378" y="6709"/>
                    <a:pt x="2706" y="6578"/>
                    <a:pt x="3041" y="6578"/>
                  </a:cubicBezTo>
                  <a:close/>
                  <a:moveTo>
                    <a:pt x="5774" y="9557"/>
                  </a:moveTo>
                  <a:cubicBezTo>
                    <a:pt x="5940" y="9557"/>
                    <a:pt x="6107" y="9589"/>
                    <a:pt x="6266" y="9655"/>
                  </a:cubicBezTo>
                  <a:cubicBezTo>
                    <a:pt x="6747" y="9853"/>
                    <a:pt x="7060" y="10323"/>
                    <a:pt x="7060" y="10844"/>
                  </a:cubicBezTo>
                  <a:cubicBezTo>
                    <a:pt x="7059" y="11553"/>
                    <a:pt x="6484" y="12130"/>
                    <a:pt x="5774" y="12130"/>
                  </a:cubicBezTo>
                  <a:cubicBezTo>
                    <a:pt x="5254" y="12130"/>
                    <a:pt x="4784" y="11816"/>
                    <a:pt x="4586" y="11336"/>
                  </a:cubicBezTo>
                  <a:cubicBezTo>
                    <a:pt x="4386" y="10855"/>
                    <a:pt x="4497" y="10302"/>
                    <a:pt x="4865" y="9934"/>
                  </a:cubicBezTo>
                  <a:cubicBezTo>
                    <a:pt x="5111" y="9688"/>
                    <a:pt x="5440" y="9557"/>
                    <a:pt x="5774" y="9557"/>
                  </a:cubicBezTo>
                  <a:close/>
                  <a:moveTo>
                    <a:pt x="6987" y="0"/>
                  </a:moveTo>
                  <a:cubicBezTo>
                    <a:pt x="3123" y="0"/>
                    <a:pt x="0" y="3127"/>
                    <a:pt x="0" y="6987"/>
                  </a:cubicBezTo>
                  <a:cubicBezTo>
                    <a:pt x="0" y="10983"/>
                    <a:pt x="3268" y="13975"/>
                    <a:pt x="6987" y="13975"/>
                  </a:cubicBezTo>
                  <a:cubicBezTo>
                    <a:pt x="8181" y="13973"/>
                    <a:pt x="9150" y="13006"/>
                    <a:pt x="9151" y="11811"/>
                  </a:cubicBezTo>
                  <a:cubicBezTo>
                    <a:pt x="9151" y="11542"/>
                    <a:pt x="9088" y="10644"/>
                    <a:pt x="9865" y="9866"/>
                  </a:cubicBezTo>
                  <a:cubicBezTo>
                    <a:pt x="10536" y="9196"/>
                    <a:pt x="11296" y="9150"/>
                    <a:pt x="11666" y="9150"/>
                  </a:cubicBezTo>
                  <a:cubicBezTo>
                    <a:pt x="11725" y="9150"/>
                    <a:pt x="11774" y="9151"/>
                    <a:pt x="11811" y="9151"/>
                  </a:cubicBezTo>
                  <a:cubicBezTo>
                    <a:pt x="13005" y="9149"/>
                    <a:pt x="13972" y="8182"/>
                    <a:pt x="13974" y="6988"/>
                  </a:cubicBezTo>
                  <a:cubicBezTo>
                    <a:pt x="13974" y="3024"/>
                    <a:pt x="10739" y="0"/>
                    <a:pt x="69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7" name="Google Shape;505;p49">
              <a:extLst>
                <a:ext uri="{FF2B5EF4-FFF2-40B4-BE49-F238E27FC236}">
                  <a16:creationId xmlns:a16="http://schemas.microsoft.com/office/drawing/2014/main" id="{C6ED548F-F45A-8FD3-63EB-580AEE73A869}"/>
                </a:ext>
              </a:extLst>
            </p:cNvPr>
            <p:cNvSpPr/>
            <p:nvPr/>
          </p:nvSpPr>
          <p:spPr>
            <a:xfrm>
              <a:off x="7289075" y="3383875"/>
              <a:ext cx="27325" cy="23375"/>
            </a:xfrm>
            <a:custGeom>
              <a:avLst/>
              <a:gdLst/>
              <a:ahLst/>
              <a:cxnLst/>
              <a:rect l="l" t="t" r="r" b="b"/>
              <a:pathLst>
                <a:path w="1093" h="935" extrusionOk="0">
                  <a:moveTo>
                    <a:pt x="625" y="0"/>
                  </a:moveTo>
                  <a:cubicBezTo>
                    <a:pt x="209" y="0"/>
                    <a:pt x="0" y="503"/>
                    <a:pt x="295" y="796"/>
                  </a:cubicBezTo>
                  <a:cubicBezTo>
                    <a:pt x="390" y="892"/>
                    <a:pt x="507" y="934"/>
                    <a:pt x="622" y="934"/>
                  </a:cubicBezTo>
                  <a:cubicBezTo>
                    <a:pt x="862" y="934"/>
                    <a:pt x="1092" y="748"/>
                    <a:pt x="1092" y="467"/>
                  </a:cubicBezTo>
                  <a:cubicBezTo>
                    <a:pt x="1091" y="208"/>
                    <a:pt x="883" y="0"/>
                    <a:pt x="6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8" name="Google Shape;506;p49">
              <a:extLst>
                <a:ext uri="{FF2B5EF4-FFF2-40B4-BE49-F238E27FC236}">
                  <a16:creationId xmlns:a16="http://schemas.microsoft.com/office/drawing/2014/main" id="{DA2F24FE-E00D-4F76-B82B-D023CF6FF438}"/>
                </a:ext>
              </a:extLst>
            </p:cNvPr>
            <p:cNvSpPr/>
            <p:nvPr/>
          </p:nvSpPr>
          <p:spPr>
            <a:xfrm>
              <a:off x="7091725" y="3427700"/>
              <a:ext cx="27350" cy="23400"/>
            </a:xfrm>
            <a:custGeom>
              <a:avLst/>
              <a:gdLst/>
              <a:ahLst/>
              <a:cxnLst/>
              <a:rect l="l" t="t" r="r" b="b"/>
              <a:pathLst>
                <a:path w="1094" h="936" extrusionOk="0">
                  <a:moveTo>
                    <a:pt x="626" y="0"/>
                  </a:moveTo>
                  <a:cubicBezTo>
                    <a:pt x="209" y="0"/>
                    <a:pt x="1" y="503"/>
                    <a:pt x="296" y="798"/>
                  </a:cubicBezTo>
                  <a:cubicBezTo>
                    <a:pt x="391" y="893"/>
                    <a:pt x="508" y="936"/>
                    <a:pt x="623" y="936"/>
                  </a:cubicBezTo>
                  <a:cubicBezTo>
                    <a:pt x="863" y="936"/>
                    <a:pt x="1093" y="749"/>
                    <a:pt x="1093" y="467"/>
                  </a:cubicBezTo>
                  <a:cubicBezTo>
                    <a:pt x="1092" y="210"/>
                    <a:pt x="883" y="2"/>
                    <a:pt x="6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49" name="Google Shape;507;p49">
            <a:extLst>
              <a:ext uri="{FF2B5EF4-FFF2-40B4-BE49-F238E27FC236}">
                <a16:creationId xmlns:a16="http://schemas.microsoft.com/office/drawing/2014/main" id="{BF5FE3B2-16D7-F26C-5813-DE75CEF4A337}"/>
              </a:ext>
            </a:extLst>
          </p:cNvPr>
          <p:cNvGrpSpPr/>
          <p:nvPr/>
        </p:nvGrpSpPr>
        <p:grpSpPr>
          <a:xfrm>
            <a:off x="9326549" y="3592990"/>
            <a:ext cx="649837" cy="649744"/>
            <a:chOff x="4012050" y="2120925"/>
            <a:chExt cx="349425" cy="349375"/>
          </a:xfrm>
          <a:solidFill>
            <a:srgbClr val="5E6B00"/>
          </a:solidFill>
        </p:grpSpPr>
        <p:sp>
          <p:nvSpPr>
            <p:cNvPr id="50" name="Google Shape;508;p49">
              <a:extLst>
                <a:ext uri="{FF2B5EF4-FFF2-40B4-BE49-F238E27FC236}">
                  <a16:creationId xmlns:a16="http://schemas.microsoft.com/office/drawing/2014/main" id="{02970C20-2FB9-6936-DB77-AAB7651FE73B}"/>
                </a:ext>
              </a:extLst>
            </p:cNvPr>
            <p:cNvSpPr/>
            <p:nvPr/>
          </p:nvSpPr>
          <p:spPr>
            <a:xfrm>
              <a:off x="4110950" y="2429350"/>
              <a:ext cx="151625" cy="40950"/>
            </a:xfrm>
            <a:custGeom>
              <a:avLst/>
              <a:gdLst/>
              <a:ahLst/>
              <a:cxnLst/>
              <a:rect l="l" t="t" r="r" b="b"/>
              <a:pathLst>
                <a:path w="6065" h="1638" extrusionOk="0">
                  <a:moveTo>
                    <a:pt x="1308" y="1"/>
                  </a:moveTo>
                  <a:lnTo>
                    <a:pt x="1308" y="819"/>
                  </a:lnTo>
                  <a:lnTo>
                    <a:pt x="401" y="819"/>
                  </a:lnTo>
                  <a:cubicBezTo>
                    <a:pt x="178" y="823"/>
                    <a:pt x="0" y="1005"/>
                    <a:pt x="0" y="1228"/>
                  </a:cubicBezTo>
                  <a:cubicBezTo>
                    <a:pt x="0" y="1451"/>
                    <a:pt x="178" y="1633"/>
                    <a:pt x="401" y="1638"/>
                  </a:cubicBezTo>
                  <a:lnTo>
                    <a:pt x="5663" y="1638"/>
                  </a:lnTo>
                  <a:cubicBezTo>
                    <a:pt x="5886" y="1633"/>
                    <a:pt x="6064" y="1451"/>
                    <a:pt x="6064" y="1228"/>
                  </a:cubicBezTo>
                  <a:cubicBezTo>
                    <a:pt x="6064" y="1005"/>
                    <a:pt x="5886" y="823"/>
                    <a:pt x="5663" y="819"/>
                  </a:cubicBezTo>
                  <a:lnTo>
                    <a:pt x="4757" y="819"/>
                  </a:lnTo>
                  <a:lnTo>
                    <a:pt x="475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1" name="Google Shape;509;p49">
              <a:extLst>
                <a:ext uri="{FF2B5EF4-FFF2-40B4-BE49-F238E27FC236}">
                  <a16:creationId xmlns:a16="http://schemas.microsoft.com/office/drawing/2014/main" id="{2BC0E7C6-5E09-C757-271B-5B1FAD1A7FAE}"/>
                </a:ext>
              </a:extLst>
            </p:cNvPr>
            <p:cNvSpPr/>
            <p:nvPr/>
          </p:nvSpPr>
          <p:spPr>
            <a:xfrm>
              <a:off x="4196975" y="2174800"/>
              <a:ext cx="40550" cy="34775"/>
            </a:xfrm>
            <a:custGeom>
              <a:avLst/>
              <a:gdLst/>
              <a:ahLst/>
              <a:cxnLst/>
              <a:rect l="l" t="t" r="r" b="b"/>
              <a:pathLst>
                <a:path w="1622" h="1391" extrusionOk="0">
                  <a:moveTo>
                    <a:pt x="1" y="1"/>
                  </a:moveTo>
                  <a:lnTo>
                    <a:pt x="1" y="1390"/>
                  </a:lnTo>
                  <a:lnTo>
                    <a:pt x="1622" y="696"/>
                  </a:ln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2" name="Google Shape;510;p49">
              <a:extLst>
                <a:ext uri="{FF2B5EF4-FFF2-40B4-BE49-F238E27FC236}">
                  <a16:creationId xmlns:a16="http://schemas.microsoft.com/office/drawing/2014/main" id="{344AE91B-DCEB-E95E-E50E-33FB9D33D1D3}"/>
                </a:ext>
              </a:extLst>
            </p:cNvPr>
            <p:cNvSpPr/>
            <p:nvPr/>
          </p:nvSpPr>
          <p:spPr>
            <a:xfrm>
              <a:off x="4135975" y="2174800"/>
              <a:ext cx="40550" cy="34775"/>
            </a:xfrm>
            <a:custGeom>
              <a:avLst/>
              <a:gdLst/>
              <a:ahLst/>
              <a:cxnLst/>
              <a:rect l="l" t="t" r="r" b="b"/>
              <a:pathLst>
                <a:path w="1622" h="1391" extrusionOk="0">
                  <a:moveTo>
                    <a:pt x="1622" y="1"/>
                  </a:moveTo>
                  <a:lnTo>
                    <a:pt x="1" y="696"/>
                  </a:lnTo>
                  <a:lnTo>
                    <a:pt x="1622" y="1390"/>
                  </a:lnTo>
                  <a:lnTo>
                    <a:pt x="162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3" name="Google Shape;511;p49">
              <a:extLst>
                <a:ext uri="{FF2B5EF4-FFF2-40B4-BE49-F238E27FC236}">
                  <a16:creationId xmlns:a16="http://schemas.microsoft.com/office/drawing/2014/main" id="{C646B779-9A3F-05BB-294D-A8616E4C3BA3}"/>
                </a:ext>
              </a:extLst>
            </p:cNvPr>
            <p:cNvSpPr/>
            <p:nvPr/>
          </p:nvSpPr>
          <p:spPr>
            <a:xfrm>
              <a:off x="4120250" y="2207700"/>
              <a:ext cx="56275" cy="52200"/>
            </a:xfrm>
            <a:custGeom>
              <a:avLst/>
              <a:gdLst/>
              <a:ahLst/>
              <a:cxnLst/>
              <a:rect l="l" t="t" r="r" b="b"/>
              <a:pathLst>
                <a:path w="2251" h="2088" extrusionOk="0">
                  <a:moveTo>
                    <a:pt x="0" y="1"/>
                  </a:moveTo>
                  <a:lnTo>
                    <a:pt x="0" y="2087"/>
                  </a:lnTo>
                  <a:lnTo>
                    <a:pt x="2251" y="1284"/>
                  </a:lnTo>
                  <a:lnTo>
                    <a:pt x="2251" y="965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4" name="Google Shape;512;p49">
              <a:extLst>
                <a:ext uri="{FF2B5EF4-FFF2-40B4-BE49-F238E27FC236}">
                  <a16:creationId xmlns:a16="http://schemas.microsoft.com/office/drawing/2014/main" id="{FC4D3E26-E47F-F211-EBD3-B4C8ABD29350}"/>
                </a:ext>
              </a:extLst>
            </p:cNvPr>
            <p:cNvSpPr/>
            <p:nvPr/>
          </p:nvSpPr>
          <p:spPr>
            <a:xfrm>
              <a:off x="4131025" y="2261525"/>
              <a:ext cx="45500" cy="35775"/>
            </a:xfrm>
            <a:custGeom>
              <a:avLst/>
              <a:gdLst/>
              <a:ahLst/>
              <a:cxnLst/>
              <a:rect l="l" t="t" r="r" b="b"/>
              <a:pathLst>
                <a:path w="1820" h="1431" extrusionOk="0">
                  <a:moveTo>
                    <a:pt x="1820" y="0"/>
                  </a:moveTo>
                  <a:lnTo>
                    <a:pt x="1" y="650"/>
                  </a:lnTo>
                  <a:lnTo>
                    <a:pt x="1820" y="1430"/>
                  </a:lnTo>
                  <a:lnTo>
                    <a:pt x="182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5" name="Google Shape;513;p49">
              <a:extLst>
                <a:ext uri="{FF2B5EF4-FFF2-40B4-BE49-F238E27FC236}">
                  <a16:creationId xmlns:a16="http://schemas.microsoft.com/office/drawing/2014/main" id="{DDE0B645-1839-4E1E-EF54-ECBB4D2BC658}"/>
                </a:ext>
              </a:extLst>
            </p:cNvPr>
            <p:cNvSpPr/>
            <p:nvPr/>
          </p:nvSpPr>
          <p:spPr>
            <a:xfrm>
              <a:off x="4012050" y="2120925"/>
              <a:ext cx="349425" cy="230250"/>
            </a:xfrm>
            <a:custGeom>
              <a:avLst/>
              <a:gdLst/>
              <a:ahLst/>
              <a:cxnLst/>
              <a:rect l="l" t="t" r="r" b="b"/>
              <a:pathLst>
                <a:path w="13977" h="9210" extrusionOk="0">
                  <a:moveTo>
                    <a:pt x="6988" y="1125"/>
                  </a:moveTo>
                  <a:cubicBezTo>
                    <a:pt x="7043" y="1125"/>
                    <a:pt x="7098" y="1136"/>
                    <a:pt x="7149" y="1158"/>
                  </a:cubicBezTo>
                  <a:lnTo>
                    <a:pt x="10220" y="2475"/>
                  </a:lnTo>
                  <a:cubicBezTo>
                    <a:pt x="10371" y="2539"/>
                    <a:pt x="10469" y="2687"/>
                    <a:pt x="10469" y="2851"/>
                  </a:cubicBezTo>
                  <a:lnTo>
                    <a:pt x="10467" y="6359"/>
                  </a:lnTo>
                  <a:cubicBezTo>
                    <a:pt x="10467" y="6523"/>
                    <a:pt x="10370" y="6671"/>
                    <a:pt x="10219" y="6735"/>
                  </a:cubicBezTo>
                  <a:lnTo>
                    <a:pt x="7149" y="8052"/>
                  </a:lnTo>
                  <a:cubicBezTo>
                    <a:pt x="7098" y="8074"/>
                    <a:pt x="7043" y="8085"/>
                    <a:pt x="6988" y="8085"/>
                  </a:cubicBezTo>
                  <a:cubicBezTo>
                    <a:pt x="6933" y="8085"/>
                    <a:pt x="6878" y="8074"/>
                    <a:pt x="6826" y="8052"/>
                  </a:cubicBezTo>
                  <a:lnTo>
                    <a:pt x="3757" y="6735"/>
                  </a:lnTo>
                  <a:cubicBezTo>
                    <a:pt x="3606" y="6671"/>
                    <a:pt x="3508" y="6523"/>
                    <a:pt x="3508" y="6359"/>
                  </a:cubicBezTo>
                  <a:lnTo>
                    <a:pt x="3508" y="2851"/>
                  </a:lnTo>
                  <a:cubicBezTo>
                    <a:pt x="3508" y="2687"/>
                    <a:pt x="3606" y="2539"/>
                    <a:pt x="3757" y="2475"/>
                  </a:cubicBezTo>
                  <a:lnTo>
                    <a:pt x="6826" y="1158"/>
                  </a:lnTo>
                  <a:cubicBezTo>
                    <a:pt x="6878" y="1136"/>
                    <a:pt x="6933" y="1125"/>
                    <a:pt x="6988" y="1125"/>
                  </a:cubicBezTo>
                  <a:close/>
                  <a:moveTo>
                    <a:pt x="1288" y="0"/>
                  </a:moveTo>
                  <a:cubicBezTo>
                    <a:pt x="577" y="0"/>
                    <a:pt x="0" y="576"/>
                    <a:pt x="0" y="1286"/>
                  </a:cubicBezTo>
                  <a:lnTo>
                    <a:pt x="0" y="9210"/>
                  </a:lnTo>
                  <a:lnTo>
                    <a:pt x="13975" y="9210"/>
                  </a:lnTo>
                  <a:lnTo>
                    <a:pt x="13975" y="1286"/>
                  </a:lnTo>
                  <a:cubicBezTo>
                    <a:pt x="13976" y="576"/>
                    <a:pt x="13400" y="0"/>
                    <a:pt x="126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6" name="Google Shape;514;p49">
              <a:extLst>
                <a:ext uri="{FF2B5EF4-FFF2-40B4-BE49-F238E27FC236}">
                  <a16:creationId xmlns:a16="http://schemas.microsoft.com/office/drawing/2014/main" id="{D131C020-CA5E-088C-9203-BDDC0D216676}"/>
                </a:ext>
              </a:extLst>
            </p:cNvPr>
            <p:cNvSpPr/>
            <p:nvPr/>
          </p:nvSpPr>
          <p:spPr>
            <a:xfrm>
              <a:off x="4196975" y="2207700"/>
              <a:ext cx="56300" cy="52200"/>
            </a:xfrm>
            <a:custGeom>
              <a:avLst/>
              <a:gdLst/>
              <a:ahLst/>
              <a:cxnLst/>
              <a:rect l="l" t="t" r="r" b="b"/>
              <a:pathLst>
                <a:path w="2252" h="2088" extrusionOk="0">
                  <a:moveTo>
                    <a:pt x="2251" y="1"/>
                  </a:moveTo>
                  <a:lnTo>
                    <a:pt x="1" y="965"/>
                  </a:lnTo>
                  <a:lnTo>
                    <a:pt x="1" y="1284"/>
                  </a:lnTo>
                  <a:lnTo>
                    <a:pt x="2251" y="2087"/>
                  </a:lnTo>
                  <a:lnTo>
                    <a:pt x="225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7" name="Google Shape;515;p49">
              <a:extLst>
                <a:ext uri="{FF2B5EF4-FFF2-40B4-BE49-F238E27FC236}">
                  <a16:creationId xmlns:a16="http://schemas.microsoft.com/office/drawing/2014/main" id="{99D192A0-526F-FD84-2841-0D186041F16C}"/>
                </a:ext>
              </a:extLst>
            </p:cNvPr>
            <p:cNvSpPr/>
            <p:nvPr/>
          </p:nvSpPr>
          <p:spPr>
            <a:xfrm>
              <a:off x="4196975" y="2261525"/>
              <a:ext cx="45525" cy="35775"/>
            </a:xfrm>
            <a:custGeom>
              <a:avLst/>
              <a:gdLst/>
              <a:ahLst/>
              <a:cxnLst/>
              <a:rect l="l" t="t" r="r" b="b"/>
              <a:pathLst>
                <a:path w="1821" h="1431" extrusionOk="0">
                  <a:moveTo>
                    <a:pt x="1" y="0"/>
                  </a:moveTo>
                  <a:lnTo>
                    <a:pt x="1" y="1430"/>
                  </a:lnTo>
                  <a:lnTo>
                    <a:pt x="1820" y="65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8" name="Google Shape;516;p49">
              <a:extLst>
                <a:ext uri="{FF2B5EF4-FFF2-40B4-BE49-F238E27FC236}">
                  <a16:creationId xmlns:a16="http://schemas.microsoft.com/office/drawing/2014/main" id="{9049D10E-4931-E2FE-82FE-19A9398FFEAC}"/>
                </a:ext>
              </a:extLst>
            </p:cNvPr>
            <p:cNvSpPr/>
            <p:nvPr/>
          </p:nvSpPr>
          <p:spPr>
            <a:xfrm>
              <a:off x="4012050" y="2371600"/>
              <a:ext cx="349375" cy="37300"/>
            </a:xfrm>
            <a:custGeom>
              <a:avLst/>
              <a:gdLst/>
              <a:ahLst/>
              <a:cxnLst/>
              <a:rect l="l" t="t" r="r" b="b"/>
              <a:pathLst>
                <a:path w="13975" h="1492" extrusionOk="0">
                  <a:moveTo>
                    <a:pt x="0" y="0"/>
                  </a:moveTo>
                  <a:lnTo>
                    <a:pt x="2" y="204"/>
                  </a:lnTo>
                  <a:cubicBezTo>
                    <a:pt x="0" y="916"/>
                    <a:pt x="577" y="1492"/>
                    <a:pt x="1288" y="1492"/>
                  </a:cubicBezTo>
                  <a:lnTo>
                    <a:pt x="12689" y="1492"/>
                  </a:lnTo>
                  <a:cubicBezTo>
                    <a:pt x="13399" y="1492"/>
                    <a:pt x="13975" y="916"/>
                    <a:pt x="13975" y="204"/>
                  </a:cubicBezTo>
                  <a:lnTo>
                    <a:pt x="1397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5EE9D44-1D6A-3965-48EE-729C25434F92}"/>
              </a:ext>
            </a:extLst>
          </p:cNvPr>
          <p:cNvGrpSpPr/>
          <p:nvPr/>
        </p:nvGrpSpPr>
        <p:grpSpPr>
          <a:xfrm>
            <a:off x="1067660" y="4446259"/>
            <a:ext cx="2624681" cy="2100251"/>
            <a:chOff x="861934" y="2997896"/>
            <a:chExt cx="1968511" cy="1575188"/>
          </a:xfrm>
          <a:solidFill>
            <a:srgbClr val="FFFFFF"/>
          </a:solidFill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A09968B1-0EFC-2A2F-3BDD-B145BBC7C496}"/>
                </a:ext>
              </a:extLst>
            </p:cNvPr>
            <p:cNvSpPr/>
            <p:nvPr/>
          </p:nvSpPr>
          <p:spPr>
            <a:xfrm>
              <a:off x="1101777" y="2997896"/>
              <a:ext cx="1728668" cy="1575188"/>
            </a:xfrm>
            <a:prstGeom prst="roundRect">
              <a:avLst/>
            </a:prstGeom>
            <a:grpFill/>
            <a:ln w="25400" cap="flat" cmpd="sng" algn="ctr">
              <a:solidFill>
                <a:srgbClr val="5E6B00"/>
              </a:solidFill>
              <a:prstDash val="solid"/>
            </a:ln>
            <a:effectLst/>
          </p:spPr>
          <p:txBody>
            <a:bodyPr bIns="144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rPr>
                <a:t>Xác định </a:t>
              </a:r>
            </a:p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rPr>
                <a:t>nội dung, </a:t>
              </a:r>
            </a:p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rPr>
                <a:t>chủ đề.</a:t>
              </a:r>
            </a:p>
          </p:txBody>
        </p:sp>
        <p:sp>
          <p:nvSpPr>
            <p:cNvPr id="61" name="Flowchart: Connector 60">
              <a:extLst>
                <a:ext uri="{FF2B5EF4-FFF2-40B4-BE49-F238E27FC236}">
                  <a16:creationId xmlns:a16="http://schemas.microsoft.com/office/drawing/2014/main" id="{4272895F-2A93-4309-B82A-E7C455A591BE}"/>
                </a:ext>
              </a:extLst>
            </p:cNvPr>
            <p:cNvSpPr/>
            <p:nvPr/>
          </p:nvSpPr>
          <p:spPr>
            <a:xfrm>
              <a:off x="861934" y="3605134"/>
              <a:ext cx="367259" cy="367259"/>
            </a:xfrm>
            <a:prstGeom prst="flowChartConnector">
              <a:avLst/>
            </a:prstGeom>
            <a:grpFill/>
            <a:ln w="25400" cap="flat" cmpd="sng" algn="ctr">
              <a:solidFill>
                <a:srgbClr val="5E6B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rPr>
                <a:t>1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5692D62B-617F-2233-F607-D85E3CC3E62C}"/>
              </a:ext>
            </a:extLst>
          </p:cNvPr>
          <p:cNvGrpSpPr/>
          <p:nvPr/>
        </p:nvGrpSpPr>
        <p:grpSpPr>
          <a:xfrm>
            <a:off x="4191939" y="4446262"/>
            <a:ext cx="3271357" cy="2100248"/>
            <a:chOff x="1351006" y="3267856"/>
            <a:chExt cx="2453518" cy="1575186"/>
          </a:xfrm>
          <a:solidFill>
            <a:srgbClr val="FFFFFF"/>
          </a:solidFill>
        </p:grpSpPr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BA742F80-4BAA-A4B1-1FCA-7498ED358583}"/>
                </a:ext>
              </a:extLst>
            </p:cNvPr>
            <p:cNvSpPr/>
            <p:nvPr/>
          </p:nvSpPr>
          <p:spPr>
            <a:xfrm>
              <a:off x="1625620" y="3267856"/>
              <a:ext cx="2178904" cy="1575186"/>
            </a:xfrm>
            <a:prstGeom prst="roundRect">
              <a:avLst/>
            </a:prstGeom>
            <a:grpFill/>
            <a:ln w="25400" cap="flat" cmpd="sng" algn="ctr">
              <a:solidFill>
                <a:srgbClr val="5E6B00"/>
              </a:solidFill>
              <a:prstDash val="solid"/>
            </a:ln>
            <a:effectLst/>
          </p:spPr>
          <p:txBody>
            <a:bodyPr bIns="144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rPr>
                <a:t>Xác định hình tượng làm </a:t>
              </a:r>
            </a:p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rPr>
                <a:t>nổi bật chủ đề.</a:t>
              </a:r>
            </a:p>
          </p:txBody>
        </p:sp>
        <p:sp>
          <p:nvSpPr>
            <p:cNvPr id="64" name="Flowchart: Connector 63">
              <a:extLst>
                <a:ext uri="{FF2B5EF4-FFF2-40B4-BE49-F238E27FC236}">
                  <a16:creationId xmlns:a16="http://schemas.microsoft.com/office/drawing/2014/main" id="{D51FDE4D-7D40-DBC6-4543-B95F437A4607}"/>
                </a:ext>
              </a:extLst>
            </p:cNvPr>
            <p:cNvSpPr/>
            <p:nvPr/>
          </p:nvSpPr>
          <p:spPr>
            <a:xfrm>
              <a:off x="1351006" y="3871819"/>
              <a:ext cx="367259" cy="367259"/>
            </a:xfrm>
            <a:prstGeom prst="flowChartConnector">
              <a:avLst/>
            </a:prstGeom>
            <a:grpFill/>
            <a:ln w="25400" cap="flat" cmpd="sng" algn="ctr">
              <a:solidFill>
                <a:srgbClr val="5E6B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rPr>
                <a:t>2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77639F8-EB13-1576-5186-BC9A2E4AD373}"/>
              </a:ext>
            </a:extLst>
          </p:cNvPr>
          <p:cNvGrpSpPr/>
          <p:nvPr/>
        </p:nvGrpSpPr>
        <p:grpSpPr>
          <a:xfrm>
            <a:off x="7958195" y="4439568"/>
            <a:ext cx="3066756" cy="2113632"/>
            <a:chOff x="861934" y="2992878"/>
            <a:chExt cx="2300067" cy="1585224"/>
          </a:xfrm>
          <a:solidFill>
            <a:srgbClr val="FFFFFF"/>
          </a:solidFill>
        </p:grpSpPr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18F3B9A5-9EED-4E94-8EF2-24C6BCBD173B}"/>
                </a:ext>
              </a:extLst>
            </p:cNvPr>
            <p:cNvSpPr/>
            <p:nvPr/>
          </p:nvSpPr>
          <p:spPr>
            <a:xfrm>
              <a:off x="1101777" y="2992878"/>
              <a:ext cx="2060224" cy="1585224"/>
            </a:xfrm>
            <a:prstGeom prst="roundRect">
              <a:avLst/>
            </a:prstGeom>
            <a:grpFill/>
            <a:ln w="25400" cap="flat" cmpd="sng" algn="ctr">
              <a:solidFill>
                <a:srgbClr val="5E6B00"/>
              </a:solidFill>
              <a:prstDash val="solid"/>
            </a:ln>
            <a:effectLst/>
          </p:spPr>
          <p:txBody>
            <a:bodyPr bIns="144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rPr>
                <a:t>Tưởng tượng về bức tranh và cách thể hiện.</a:t>
              </a:r>
            </a:p>
          </p:txBody>
        </p:sp>
        <p:sp>
          <p:nvSpPr>
            <p:cNvPr id="67" name="Flowchart: Connector 66">
              <a:extLst>
                <a:ext uri="{FF2B5EF4-FFF2-40B4-BE49-F238E27FC236}">
                  <a16:creationId xmlns:a16="http://schemas.microsoft.com/office/drawing/2014/main" id="{ED9D418F-4411-E8BB-0902-A281444D1D12}"/>
                </a:ext>
              </a:extLst>
            </p:cNvPr>
            <p:cNvSpPr/>
            <p:nvPr/>
          </p:nvSpPr>
          <p:spPr>
            <a:xfrm>
              <a:off x="861934" y="3605134"/>
              <a:ext cx="367259" cy="367259"/>
            </a:xfrm>
            <a:prstGeom prst="flowChartConnector">
              <a:avLst/>
            </a:prstGeom>
            <a:grpFill/>
            <a:ln w="25400" cap="flat" cmpd="sng" algn="ctr">
              <a:solidFill>
                <a:srgbClr val="5E6B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rPr>
                <a:t>3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8078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 animBg="1"/>
      <p:bldP spid="3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2C393C-6168-461F-3487-DF3A35B5F83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32165" t="4664" r="32060" b="20696"/>
          <a:stretch/>
        </p:blipFill>
        <p:spPr>
          <a:xfrm>
            <a:off x="302937" y="4195344"/>
            <a:ext cx="2778787" cy="197685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BC820950-A3B6-2E60-A47D-596F60C3DD15}"/>
              </a:ext>
            </a:extLst>
          </p:cNvPr>
          <p:cNvGrpSpPr/>
          <p:nvPr/>
        </p:nvGrpSpPr>
        <p:grpSpPr>
          <a:xfrm>
            <a:off x="1808813" y="2118826"/>
            <a:ext cx="8574373" cy="1468517"/>
            <a:chOff x="1529052" y="652668"/>
            <a:chExt cx="6430780" cy="98349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05E9BCCF-5CBA-ADB2-C94F-6D143CB02579}"/>
                </a:ext>
              </a:extLst>
            </p:cNvPr>
            <p:cNvSpPr/>
            <p:nvPr/>
          </p:nvSpPr>
          <p:spPr>
            <a:xfrm>
              <a:off x="1529052" y="841412"/>
              <a:ext cx="6430780" cy="794754"/>
            </a:xfrm>
            <a:prstGeom prst="roundRect">
              <a:avLst>
                <a:gd name="adj" fmla="val 18210"/>
              </a:avLst>
            </a:prstGeom>
            <a:solidFill>
              <a:srgbClr val="FFFFFF"/>
            </a:solidFill>
            <a:ln w="25400" cap="flat" cmpd="sng" algn="ctr">
              <a:solidFill>
                <a:srgbClr val="5E6B00"/>
              </a:solidFill>
              <a:prstDash val="solid"/>
            </a:ln>
            <a:effectLst/>
          </p:spPr>
          <p:txBody>
            <a:bodyPr tIns="336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rPr>
                <a:t>Trình bày các bước vẽ tranh đề tài tết Nguyên đán.</a:t>
              </a: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5798D1A2-B964-A429-D85A-FC988683B79B}"/>
                </a:ext>
              </a:extLst>
            </p:cNvPr>
            <p:cNvSpPr/>
            <p:nvPr/>
          </p:nvSpPr>
          <p:spPr>
            <a:xfrm>
              <a:off x="2720770" y="652668"/>
              <a:ext cx="4047344" cy="459229"/>
            </a:xfrm>
            <a:prstGeom prst="roundRect">
              <a:avLst>
                <a:gd name="adj" fmla="val 50000"/>
              </a:avLst>
            </a:prstGeom>
            <a:solidFill>
              <a:srgbClr val="94A800"/>
            </a:solidFill>
            <a:ln w="38100" cap="flat" cmpd="sng" algn="ctr">
              <a:solidFill>
                <a:srgbClr val="FFFFF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rPr>
                <a:t>HOẠT ĐỘNG NHÓM ĐÔI</a:t>
              </a:r>
              <a:endParaRPr kumimoji="0" lang="it-IT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AE505AEB-CB89-1FFF-FF7B-46F280F36A5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31907" t="4457" r="31907" b="15304"/>
          <a:stretch/>
        </p:blipFill>
        <p:spPr>
          <a:xfrm>
            <a:off x="3230180" y="4195347"/>
            <a:ext cx="2825845" cy="19768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26EE620-B821-419F-4B8B-5E8D20F039A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22226" t="3150" r="21999" b="11680"/>
          <a:stretch/>
        </p:blipFill>
        <p:spPr>
          <a:xfrm>
            <a:off x="6204482" y="4195344"/>
            <a:ext cx="2778788" cy="19768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8A66A92-7C5C-3D77-82B9-52430D6382F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22196" t="6887" r="21906" b="13193"/>
          <a:stretch/>
        </p:blipFill>
        <p:spPr>
          <a:xfrm>
            <a:off x="9131725" y="4195344"/>
            <a:ext cx="2732625" cy="1976853"/>
          </a:xfrm>
          <a:prstGeom prst="rect">
            <a:avLst/>
          </a:prstGeom>
        </p:spPr>
      </p:pic>
      <p:sp>
        <p:nvSpPr>
          <p:cNvPr id="10" name="Title 2">
            <a:extLst>
              <a:ext uri="{FF2B5EF4-FFF2-40B4-BE49-F238E27FC236}">
                <a16:creationId xmlns:a16="http://schemas.microsoft.com/office/drawing/2014/main" id="{06B91561-6274-6D8A-1EF3-798CAF2A0E3F}"/>
              </a:ext>
            </a:extLst>
          </p:cNvPr>
          <p:cNvSpPr txBox="1">
            <a:spLocks/>
          </p:cNvSpPr>
          <p:nvPr/>
        </p:nvSpPr>
        <p:spPr>
          <a:xfrm>
            <a:off x="3224806" y="1028931"/>
            <a:ext cx="7595594" cy="606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Montserrat Black"/>
              <a:buNone/>
              <a:defRPr sz="3000" b="0" i="0" u="none" strike="noStrike" cap="none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Montserrat Black"/>
              <a:buNone/>
              <a:defRPr sz="3000" b="0" i="0" u="none" strike="noStrike" cap="none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Montserrat Black"/>
              <a:buNone/>
              <a:defRPr sz="3000" b="0" i="0" u="none" strike="noStrike" cap="none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Montserrat Black"/>
              <a:buNone/>
              <a:defRPr sz="3000" b="0" i="0" u="none" strike="noStrike" cap="none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Montserrat Black"/>
              <a:buNone/>
              <a:defRPr sz="3000" b="0" i="0" u="none" strike="noStrike" cap="none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Montserrat Black"/>
              <a:buNone/>
              <a:defRPr sz="3000" b="0" i="0" u="none" strike="noStrike" cap="none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Montserrat Black"/>
              <a:buNone/>
              <a:defRPr sz="3000" b="0" i="0" u="none" strike="noStrike" cap="none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Montserrat Black"/>
              <a:buNone/>
              <a:defRPr sz="3000" b="0" i="0" u="none" strike="noStrike" cap="none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Montserrat Black"/>
              <a:buNone/>
              <a:defRPr sz="3000" b="0" i="0" u="none" strike="noStrike" cap="none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9pPr>
          </a:lstStyle>
          <a:p>
            <a:pPr lvl="0">
              <a:buClr>
                <a:srgbClr val="C0242E"/>
              </a:buClr>
            </a:pPr>
            <a:r>
              <a:rPr lang="vi-VN" sz="2400" b="1" kern="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2.2. Các bước vẽ tranh đề tài tết Nguyên đán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9893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87F6398B-E37E-CB5F-4DD8-EA04DC1B141F}"/>
              </a:ext>
            </a:extLst>
          </p:cNvPr>
          <p:cNvSpPr txBox="1">
            <a:spLocks/>
          </p:cNvSpPr>
          <p:nvPr/>
        </p:nvSpPr>
        <p:spPr>
          <a:xfrm>
            <a:off x="1243605" y="1720873"/>
            <a:ext cx="9704789" cy="606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Montserrat Black"/>
              <a:buNone/>
              <a:defRPr sz="3000" b="0" i="0" u="none" strike="noStrike" cap="none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Montserrat Black"/>
              <a:buNone/>
              <a:defRPr sz="3000" b="0" i="0" u="none" strike="noStrike" cap="none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Montserrat Black"/>
              <a:buNone/>
              <a:defRPr sz="3000" b="0" i="0" u="none" strike="noStrike" cap="none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Montserrat Black"/>
              <a:buNone/>
              <a:defRPr sz="3000" b="0" i="0" u="none" strike="noStrike" cap="none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Montserrat Black"/>
              <a:buNone/>
              <a:defRPr sz="3000" b="0" i="0" u="none" strike="noStrike" cap="none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Montserrat Black"/>
              <a:buNone/>
              <a:defRPr sz="3000" b="0" i="0" u="none" strike="noStrike" cap="none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Montserrat Black"/>
              <a:buNone/>
              <a:defRPr sz="3000" b="0" i="0" u="none" strike="noStrike" cap="none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Montserrat Black"/>
              <a:buNone/>
              <a:defRPr sz="3000" b="0" i="0" u="none" strike="noStrike" cap="none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Montserrat Black"/>
              <a:buNone/>
              <a:defRPr sz="3000" b="0" i="0" u="none" strike="noStrike" cap="none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242E"/>
              </a:buClr>
              <a:buSzPts val="3000"/>
              <a:buFont typeface="Montserrat Black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rgbClr val="191919">
                    <a:lumMod val="10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Các bước vẽ tranh đề tài tết Nguyên đán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F130231-4286-9C43-6385-EC5F0DA0211E}"/>
              </a:ext>
            </a:extLst>
          </p:cNvPr>
          <p:cNvGrpSpPr/>
          <p:nvPr/>
        </p:nvGrpSpPr>
        <p:grpSpPr>
          <a:xfrm>
            <a:off x="275406" y="4648200"/>
            <a:ext cx="2983784" cy="1808192"/>
            <a:chOff x="3625523" y="652668"/>
            <a:chExt cx="2237838" cy="1210986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2D87DFB4-9A0C-F7E0-1657-AA8D82B9357E}"/>
                </a:ext>
              </a:extLst>
            </p:cNvPr>
            <p:cNvSpPr/>
            <p:nvPr/>
          </p:nvSpPr>
          <p:spPr>
            <a:xfrm>
              <a:off x="3625523" y="841411"/>
              <a:ext cx="2237838" cy="1022243"/>
            </a:xfrm>
            <a:prstGeom prst="roundRect">
              <a:avLst>
                <a:gd name="adj" fmla="val 18210"/>
              </a:avLst>
            </a:prstGeom>
            <a:solidFill>
              <a:srgbClr val="FFFFFF"/>
            </a:solidFill>
            <a:ln w="25400" cap="flat" cmpd="sng" algn="ctr">
              <a:solidFill>
                <a:srgbClr val="5E6B00"/>
              </a:solidFill>
              <a:prstDash val="solid"/>
            </a:ln>
            <a:effectLst/>
          </p:spPr>
          <p:txBody>
            <a:bodyPr tIns="336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Tìm bố cục, vẽ phác mảng hình.</a:t>
              </a:r>
              <a:endPara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F48D1B9A-733E-871F-0264-41871808A089}"/>
                </a:ext>
              </a:extLst>
            </p:cNvPr>
            <p:cNvSpPr/>
            <p:nvPr/>
          </p:nvSpPr>
          <p:spPr>
            <a:xfrm>
              <a:off x="4489609" y="652668"/>
              <a:ext cx="509666" cy="459229"/>
            </a:xfrm>
            <a:prstGeom prst="roundRect">
              <a:avLst>
                <a:gd name="adj" fmla="val 50000"/>
              </a:avLst>
            </a:prstGeom>
            <a:solidFill>
              <a:srgbClr val="94A800"/>
            </a:solidFill>
            <a:ln w="38100" cap="flat" cmpd="sng" algn="ctr">
              <a:solidFill>
                <a:srgbClr val="FFFFF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1" i="0" u="none" strike="noStrike" kern="0" cap="none" spc="0" normalizeH="0" baseline="0" noProof="0">
                  <a:ln>
                    <a:noFill/>
                  </a:ln>
                  <a:solidFill>
                    <a:srgbClr val="191919">
                      <a:lumMod val="100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1</a:t>
              </a:r>
              <a:endParaRPr kumimoji="0" lang="it-IT" sz="2400" b="1" i="0" u="none" strike="noStrike" kern="0" cap="none" spc="0" normalizeH="0" baseline="0" noProof="0" dirty="0">
                <a:ln>
                  <a:noFill/>
                </a:ln>
                <a:solidFill>
                  <a:srgbClr val="191919">
                    <a:lumMod val="100000"/>
                  </a:srgbClr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07DF207-220A-2CB6-1793-4C2C5C3AAE6E}"/>
              </a:ext>
            </a:extLst>
          </p:cNvPr>
          <p:cNvGrpSpPr/>
          <p:nvPr/>
        </p:nvGrpSpPr>
        <p:grpSpPr>
          <a:xfrm>
            <a:off x="3493109" y="4648200"/>
            <a:ext cx="2405709" cy="1808192"/>
            <a:chOff x="3842301" y="652668"/>
            <a:chExt cx="1804282" cy="1210986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2B0159C8-137D-5661-ED70-D372653BD202}"/>
                </a:ext>
              </a:extLst>
            </p:cNvPr>
            <p:cNvSpPr/>
            <p:nvPr/>
          </p:nvSpPr>
          <p:spPr>
            <a:xfrm>
              <a:off x="3842301" y="841411"/>
              <a:ext cx="1804282" cy="1022243"/>
            </a:xfrm>
            <a:prstGeom prst="roundRect">
              <a:avLst>
                <a:gd name="adj" fmla="val 18210"/>
              </a:avLst>
            </a:prstGeom>
            <a:solidFill>
              <a:srgbClr val="FFFFFF"/>
            </a:solidFill>
            <a:ln w="25400" cap="flat" cmpd="sng" algn="ctr">
              <a:solidFill>
                <a:srgbClr val="5E6B00"/>
              </a:solidFill>
              <a:prstDash val="solid"/>
            </a:ln>
            <a:effectLst/>
          </p:spPr>
          <p:txBody>
            <a:bodyPr tIns="336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Vẽ chi tiết các hình ảnh.</a:t>
              </a:r>
              <a:endPara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B6F02018-A330-1A97-CDC4-73C5F1008698}"/>
                </a:ext>
              </a:extLst>
            </p:cNvPr>
            <p:cNvSpPr/>
            <p:nvPr/>
          </p:nvSpPr>
          <p:spPr>
            <a:xfrm>
              <a:off x="4489609" y="652668"/>
              <a:ext cx="509666" cy="459229"/>
            </a:xfrm>
            <a:prstGeom prst="roundRect">
              <a:avLst>
                <a:gd name="adj" fmla="val 50000"/>
              </a:avLst>
            </a:prstGeom>
            <a:solidFill>
              <a:srgbClr val="94A800"/>
            </a:solidFill>
            <a:ln w="38100" cap="flat" cmpd="sng" algn="ctr">
              <a:solidFill>
                <a:srgbClr val="FFFFF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91919">
                      <a:lumMod val="100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2</a:t>
              </a:r>
              <a:endParaRPr kumimoji="0" lang="it-IT" sz="2400" b="1" i="0" u="none" strike="noStrike" kern="0" cap="none" spc="0" normalizeH="0" baseline="0" noProof="0" dirty="0">
                <a:ln>
                  <a:noFill/>
                </a:ln>
                <a:solidFill>
                  <a:srgbClr val="191919">
                    <a:lumMod val="100000"/>
                  </a:srgbClr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E96E828-ECB7-BB95-9FA7-097BDFCFAE31}"/>
              </a:ext>
            </a:extLst>
          </p:cNvPr>
          <p:cNvGrpSpPr/>
          <p:nvPr/>
        </p:nvGrpSpPr>
        <p:grpSpPr>
          <a:xfrm>
            <a:off x="6453127" y="4648200"/>
            <a:ext cx="2405709" cy="1808192"/>
            <a:chOff x="3842301" y="652668"/>
            <a:chExt cx="1804282" cy="1210986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585A4755-5427-8198-03F5-AA6B4DEF3D99}"/>
                </a:ext>
              </a:extLst>
            </p:cNvPr>
            <p:cNvSpPr/>
            <p:nvPr/>
          </p:nvSpPr>
          <p:spPr>
            <a:xfrm>
              <a:off x="3842301" y="841411"/>
              <a:ext cx="1804282" cy="1022243"/>
            </a:xfrm>
            <a:prstGeom prst="roundRect">
              <a:avLst>
                <a:gd name="adj" fmla="val 18210"/>
              </a:avLst>
            </a:prstGeom>
            <a:solidFill>
              <a:srgbClr val="FFFFFF"/>
            </a:solidFill>
            <a:ln w="25400" cap="flat" cmpd="sng" algn="ctr">
              <a:solidFill>
                <a:srgbClr val="5E6B00"/>
              </a:solidFill>
              <a:prstDash val="solid"/>
            </a:ln>
            <a:effectLst/>
          </p:spPr>
          <p:txBody>
            <a:bodyPr tIns="336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Vẽ màu.</a:t>
              </a:r>
              <a:endPara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0A9D055F-AF06-30B2-DA22-18FA567DB514}"/>
                </a:ext>
              </a:extLst>
            </p:cNvPr>
            <p:cNvSpPr/>
            <p:nvPr/>
          </p:nvSpPr>
          <p:spPr>
            <a:xfrm>
              <a:off x="4489609" y="652668"/>
              <a:ext cx="509666" cy="459229"/>
            </a:xfrm>
            <a:prstGeom prst="roundRect">
              <a:avLst>
                <a:gd name="adj" fmla="val 50000"/>
              </a:avLst>
            </a:prstGeom>
            <a:solidFill>
              <a:srgbClr val="94A800"/>
            </a:solidFill>
            <a:ln w="38100" cap="flat" cmpd="sng" algn="ctr">
              <a:solidFill>
                <a:srgbClr val="FFFFF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91919">
                      <a:lumMod val="100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3</a:t>
              </a:r>
              <a:endParaRPr kumimoji="0" lang="it-IT" sz="2400" b="1" i="0" u="none" strike="noStrike" kern="0" cap="none" spc="0" normalizeH="0" baseline="0" noProof="0" dirty="0">
                <a:ln>
                  <a:noFill/>
                </a:ln>
                <a:solidFill>
                  <a:srgbClr val="191919">
                    <a:lumMod val="100000"/>
                  </a:srgbClr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B1D17D1-72E2-DEE6-7175-399A44B9DC30}"/>
              </a:ext>
            </a:extLst>
          </p:cNvPr>
          <p:cNvGrpSpPr/>
          <p:nvPr/>
        </p:nvGrpSpPr>
        <p:grpSpPr>
          <a:xfrm>
            <a:off x="9248574" y="4652322"/>
            <a:ext cx="2668121" cy="1804071"/>
            <a:chOff x="3645492" y="655428"/>
            <a:chExt cx="2001091" cy="120822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2CB6B2EB-C7D5-A031-6DCF-B4C6B9F2DA3F}"/>
                </a:ext>
              </a:extLst>
            </p:cNvPr>
            <p:cNvSpPr/>
            <p:nvPr/>
          </p:nvSpPr>
          <p:spPr>
            <a:xfrm>
              <a:off x="3645492" y="841411"/>
              <a:ext cx="2001091" cy="1022243"/>
            </a:xfrm>
            <a:prstGeom prst="roundRect">
              <a:avLst>
                <a:gd name="adj" fmla="val 18210"/>
              </a:avLst>
            </a:prstGeom>
            <a:solidFill>
              <a:srgbClr val="FFFFFF"/>
            </a:solidFill>
            <a:ln w="25400" cap="flat" cmpd="sng" algn="ctr">
              <a:solidFill>
                <a:srgbClr val="5E6B00"/>
              </a:solidFill>
              <a:prstDash val="solid"/>
            </a:ln>
            <a:effectLst/>
          </p:spPr>
          <p:txBody>
            <a:bodyPr tIns="336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Hoàn thiện </a:t>
              </a:r>
            </a:p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sản phẩm.</a:t>
              </a:r>
              <a:endPara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6C85C380-C008-9B59-6E10-1CB8F25666DA}"/>
                </a:ext>
              </a:extLst>
            </p:cNvPr>
            <p:cNvSpPr/>
            <p:nvPr/>
          </p:nvSpPr>
          <p:spPr>
            <a:xfrm>
              <a:off x="4391204" y="655428"/>
              <a:ext cx="509666" cy="459229"/>
            </a:xfrm>
            <a:prstGeom prst="roundRect">
              <a:avLst>
                <a:gd name="adj" fmla="val 50000"/>
              </a:avLst>
            </a:prstGeom>
            <a:solidFill>
              <a:srgbClr val="94A800"/>
            </a:solidFill>
            <a:ln w="38100" cap="flat" cmpd="sng" algn="ctr">
              <a:solidFill>
                <a:srgbClr val="FFFFF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91919">
                      <a:lumMod val="100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4</a:t>
              </a:r>
              <a:endParaRPr kumimoji="0" lang="it-IT" sz="2400" b="1" i="0" u="none" strike="noStrike" kern="0" cap="none" spc="0" normalizeH="0" baseline="0" noProof="0" dirty="0">
                <a:ln>
                  <a:noFill/>
                </a:ln>
                <a:solidFill>
                  <a:srgbClr val="191919">
                    <a:lumMod val="100000"/>
                  </a:srgbClr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6537AEE6-B0D0-AFF0-ADB1-A2C139B431C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32165" t="4664" r="32060" b="20696"/>
          <a:stretch/>
        </p:blipFill>
        <p:spPr>
          <a:xfrm>
            <a:off x="410702" y="2607581"/>
            <a:ext cx="2713192" cy="193018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81DB1A1-9C34-F295-52C2-C478C6C5736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31907" t="4457" r="31907" b="15304"/>
          <a:stretch/>
        </p:blipFill>
        <p:spPr>
          <a:xfrm>
            <a:off x="3290253" y="2609208"/>
            <a:ext cx="2805747" cy="196279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581A0A0-A8F6-A622-D379-47838D6A491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22226" t="3150" r="21999" b="11680"/>
          <a:stretch/>
        </p:blipFill>
        <p:spPr>
          <a:xfrm>
            <a:off x="6276468" y="2609204"/>
            <a:ext cx="2759027" cy="196279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3A50B95-C10D-8DDC-D419-A20F54317201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22196" t="6887" r="21906" b="13193"/>
          <a:stretch/>
        </p:blipFill>
        <p:spPr>
          <a:xfrm>
            <a:off x="9248574" y="2607581"/>
            <a:ext cx="2668121" cy="1930189"/>
          </a:xfrm>
          <a:prstGeom prst="rect">
            <a:avLst/>
          </a:prstGeom>
        </p:spPr>
      </p:pic>
      <p:pic>
        <p:nvPicPr>
          <p:cNvPr id="20" name="Picture 19" descr="A red and white play button&#10;&#10;Description automatically generated">
            <a:hlinkClick r:id="rId12"/>
            <a:extLst>
              <a:ext uri="{FF2B5EF4-FFF2-40B4-BE49-F238E27FC236}">
                <a16:creationId xmlns:a16="http://schemas.microsoft.com/office/drawing/2014/main" id="{8D86D3C9-19F5-BD11-DF99-FB4B33DEB86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856994"/>
            <a:ext cx="2112384" cy="152636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09022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DF0808F4-42A6-ECA7-DE77-0535B2DC5E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2395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Rectangle: Rounded Corners 142">
            <a:extLst>
              <a:ext uri="{FF2B5EF4-FFF2-40B4-BE49-F238E27FC236}">
                <a16:creationId xmlns:a16="http://schemas.microsoft.com/office/drawing/2014/main" id="{ADE278E6-C973-7016-9804-695C96A0C2D8}"/>
              </a:ext>
            </a:extLst>
          </p:cNvPr>
          <p:cNvSpPr/>
          <p:nvPr/>
        </p:nvSpPr>
        <p:spPr>
          <a:xfrm>
            <a:off x="3509453" y="2434102"/>
            <a:ext cx="5486399" cy="2774424"/>
          </a:xfrm>
          <a:prstGeom prst="roundRect">
            <a:avLst>
              <a:gd name="adj" fmla="val 6746"/>
            </a:avLst>
          </a:prstGeom>
          <a:solidFill>
            <a:srgbClr val="FFFFFF"/>
          </a:solidFill>
          <a:ln w="25400" cap="flat" cmpd="sng" algn="ctr">
            <a:solidFill>
              <a:srgbClr val="FFDC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vi-VN" sz="2489" b="0" i="0" u="none" strike="noStrike" kern="0" cap="none" spc="0" normalizeH="0" baseline="0" noProof="0">
              <a:ln>
                <a:noFill/>
              </a:ln>
              <a:solidFill>
                <a:srgbClr val="191919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9A851B5-94B0-1DCB-D38A-06F881CFFB65}"/>
              </a:ext>
            </a:extLst>
          </p:cNvPr>
          <p:cNvSpPr txBox="1"/>
          <p:nvPr/>
        </p:nvSpPr>
        <p:spPr>
          <a:xfrm>
            <a:off x="3705920" y="2686217"/>
            <a:ext cx="5086663" cy="223638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latin typeface="+mn-lt"/>
                <a:ea typeface="+mn-ea"/>
                <a:cs typeface="+mn-ea"/>
                <a:sym typeface="+mn-lt"/>
              </a:rPr>
              <a:t>Chọn một trong những hình thức vẽ, xé, dán để sáng tạo một sản phẩm về đề tài ngày Tết và mùa xuân.</a:t>
            </a:r>
          </a:p>
        </p:txBody>
      </p:sp>
      <p:grpSp>
        <p:nvGrpSpPr>
          <p:cNvPr id="3" name="Google Shape;3076;p39">
            <a:extLst>
              <a:ext uri="{FF2B5EF4-FFF2-40B4-BE49-F238E27FC236}">
                <a16:creationId xmlns:a16="http://schemas.microsoft.com/office/drawing/2014/main" id="{1A9143FE-12B6-B79F-A1BE-5CA07D428A97}"/>
              </a:ext>
            </a:extLst>
          </p:cNvPr>
          <p:cNvGrpSpPr/>
          <p:nvPr/>
        </p:nvGrpSpPr>
        <p:grpSpPr>
          <a:xfrm>
            <a:off x="228600" y="1768031"/>
            <a:ext cx="782032" cy="756760"/>
            <a:chOff x="3216625" y="4232525"/>
            <a:chExt cx="126175" cy="122100"/>
          </a:xfrm>
        </p:grpSpPr>
        <p:sp>
          <p:nvSpPr>
            <p:cNvPr id="4" name="Google Shape;3077;p39">
              <a:extLst>
                <a:ext uri="{FF2B5EF4-FFF2-40B4-BE49-F238E27FC236}">
                  <a16:creationId xmlns:a16="http://schemas.microsoft.com/office/drawing/2014/main" id="{15A47CC3-3EEE-216C-C3F9-A93FF3C96FB6}"/>
                </a:ext>
              </a:extLst>
            </p:cNvPr>
            <p:cNvSpPr/>
            <p:nvPr/>
          </p:nvSpPr>
          <p:spPr>
            <a:xfrm>
              <a:off x="3222975" y="4245350"/>
              <a:ext cx="108850" cy="101475"/>
            </a:xfrm>
            <a:custGeom>
              <a:avLst/>
              <a:gdLst/>
              <a:ahLst/>
              <a:cxnLst/>
              <a:rect l="l" t="t" r="r" b="b"/>
              <a:pathLst>
                <a:path w="4354" h="4059" extrusionOk="0">
                  <a:moveTo>
                    <a:pt x="1697" y="1"/>
                  </a:moveTo>
                  <a:cubicBezTo>
                    <a:pt x="1335" y="1"/>
                    <a:pt x="787" y="310"/>
                    <a:pt x="700" y="709"/>
                  </a:cubicBezTo>
                  <a:cubicBezTo>
                    <a:pt x="604" y="1155"/>
                    <a:pt x="1605" y="1703"/>
                    <a:pt x="1605" y="1703"/>
                  </a:cubicBezTo>
                  <a:cubicBezTo>
                    <a:pt x="1605" y="1703"/>
                    <a:pt x="956" y="1494"/>
                    <a:pt x="576" y="1494"/>
                  </a:cubicBezTo>
                  <a:cubicBezTo>
                    <a:pt x="506" y="1494"/>
                    <a:pt x="444" y="1501"/>
                    <a:pt x="398" y="1518"/>
                  </a:cubicBezTo>
                  <a:cubicBezTo>
                    <a:pt x="103" y="1628"/>
                    <a:pt x="0" y="2485"/>
                    <a:pt x="425" y="2835"/>
                  </a:cubicBezTo>
                  <a:cubicBezTo>
                    <a:pt x="513" y="2905"/>
                    <a:pt x="615" y="2933"/>
                    <a:pt x="724" y="2933"/>
                  </a:cubicBezTo>
                  <a:cubicBezTo>
                    <a:pt x="1145" y="2933"/>
                    <a:pt x="1652" y="2512"/>
                    <a:pt x="1653" y="2512"/>
                  </a:cubicBezTo>
                  <a:lnTo>
                    <a:pt x="1653" y="2512"/>
                  </a:lnTo>
                  <a:cubicBezTo>
                    <a:pt x="1652" y="2512"/>
                    <a:pt x="1193" y="3033"/>
                    <a:pt x="1063" y="3362"/>
                  </a:cubicBezTo>
                  <a:cubicBezTo>
                    <a:pt x="942" y="3652"/>
                    <a:pt x="1634" y="4058"/>
                    <a:pt x="2049" y="4058"/>
                  </a:cubicBezTo>
                  <a:cubicBezTo>
                    <a:pt x="2106" y="4058"/>
                    <a:pt x="2157" y="4051"/>
                    <a:pt x="2201" y="4034"/>
                  </a:cubicBezTo>
                  <a:cubicBezTo>
                    <a:pt x="2564" y="3897"/>
                    <a:pt x="2571" y="3232"/>
                    <a:pt x="2455" y="2382"/>
                  </a:cubicBezTo>
                  <a:lnTo>
                    <a:pt x="2455" y="2382"/>
                  </a:lnTo>
                  <a:cubicBezTo>
                    <a:pt x="2455" y="2382"/>
                    <a:pt x="3059" y="3438"/>
                    <a:pt x="3489" y="3438"/>
                  </a:cubicBezTo>
                  <a:cubicBezTo>
                    <a:pt x="3532" y="3438"/>
                    <a:pt x="3574" y="3428"/>
                    <a:pt x="3613" y="3404"/>
                  </a:cubicBezTo>
                  <a:cubicBezTo>
                    <a:pt x="4038" y="3150"/>
                    <a:pt x="4354" y="2485"/>
                    <a:pt x="4025" y="2252"/>
                  </a:cubicBezTo>
                  <a:cubicBezTo>
                    <a:pt x="3795" y="2080"/>
                    <a:pt x="3152" y="2056"/>
                    <a:pt x="2803" y="2056"/>
                  </a:cubicBezTo>
                  <a:cubicBezTo>
                    <a:pt x="2664" y="2056"/>
                    <a:pt x="2571" y="2060"/>
                    <a:pt x="2571" y="2060"/>
                  </a:cubicBezTo>
                  <a:cubicBezTo>
                    <a:pt x="2571" y="2060"/>
                    <a:pt x="4093" y="1703"/>
                    <a:pt x="4210" y="1347"/>
                  </a:cubicBezTo>
                  <a:cubicBezTo>
                    <a:pt x="4321" y="1005"/>
                    <a:pt x="3798" y="218"/>
                    <a:pt x="3248" y="218"/>
                  </a:cubicBezTo>
                  <a:cubicBezTo>
                    <a:pt x="3223" y="218"/>
                    <a:pt x="3199" y="219"/>
                    <a:pt x="3175" y="222"/>
                  </a:cubicBezTo>
                  <a:cubicBezTo>
                    <a:pt x="2606" y="305"/>
                    <a:pt x="2297" y="1484"/>
                    <a:pt x="2297" y="1484"/>
                  </a:cubicBezTo>
                  <a:cubicBezTo>
                    <a:pt x="2297" y="1484"/>
                    <a:pt x="2139" y="79"/>
                    <a:pt x="1797" y="10"/>
                  </a:cubicBezTo>
                  <a:cubicBezTo>
                    <a:pt x="1765" y="4"/>
                    <a:pt x="1732" y="1"/>
                    <a:pt x="1697" y="1"/>
                  </a:cubicBezTo>
                  <a:close/>
                </a:path>
              </a:pathLst>
            </a:custGeom>
            <a:solidFill>
              <a:srgbClr val="FFC5C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5" name="Google Shape;3078;p39">
              <a:extLst>
                <a:ext uri="{FF2B5EF4-FFF2-40B4-BE49-F238E27FC236}">
                  <a16:creationId xmlns:a16="http://schemas.microsoft.com/office/drawing/2014/main" id="{E32726FE-4669-E903-651E-5EC0C92BFF3F}"/>
                </a:ext>
              </a:extLst>
            </p:cNvPr>
            <p:cNvSpPr/>
            <p:nvPr/>
          </p:nvSpPr>
          <p:spPr>
            <a:xfrm>
              <a:off x="3216625" y="4232525"/>
              <a:ext cx="126175" cy="122100"/>
            </a:xfrm>
            <a:custGeom>
              <a:avLst/>
              <a:gdLst/>
              <a:ahLst/>
              <a:cxnLst/>
              <a:rect l="l" t="t" r="r" b="b"/>
              <a:pathLst>
                <a:path w="5047" h="4884" extrusionOk="0">
                  <a:moveTo>
                    <a:pt x="2844" y="1"/>
                  </a:moveTo>
                  <a:cubicBezTo>
                    <a:pt x="2618" y="1"/>
                    <a:pt x="2404" y="59"/>
                    <a:pt x="2249" y="201"/>
                  </a:cubicBezTo>
                  <a:cubicBezTo>
                    <a:pt x="1756" y="660"/>
                    <a:pt x="2249" y="2004"/>
                    <a:pt x="2249" y="2004"/>
                  </a:cubicBezTo>
                  <a:cubicBezTo>
                    <a:pt x="2249" y="2004"/>
                    <a:pt x="1291" y="912"/>
                    <a:pt x="860" y="912"/>
                  </a:cubicBezTo>
                  <a:cubicBezTo>
                    <a:pt x="832" y="912"/>
                    <a:pt x="806" y="917"/>
                    <a:pt x="782" y="927"/>
                  </a:cubicBezTo>
                  <a:cubicBezTo>
                    <a:pt x="405" y="1092"/>
                    <a:pt x="1" y="1846"/>
                    <a:pt x="200" y="2333"/>
                  </a:cubicBezTo>
                  <a:cubicBezTo>
                    <a:pt x="331" y="2644"/>
                    <a:pt x="923" y="2700"/>
                    <a:pt x="1332" y="2700"/>
                  </a:cubicBezTo>
                  <a:cubicBezTo>
                    <a:pt x="1562" y="2700"/>
                    <a:pt x="1735" y="2683"/>
                    <a:pt x="1735" y="2683"/>
                  </a:cubicBezTo>
                  <a:lnTo>
                    <a:pt x="1735" y="2683"/>
                  </a:lnTo>
                  <a:cubicBezTo>
                    <a:pt x="1735" y="2683"/>
                    <a:pt x="659" y="3005"/>
                    <a:pt x="446" y="3306"/>
                  </a:cubicBezTo>
                  <a:cubicBezTo>
                    <a:pt x="241" y="3615"/>
                    <a:pt x="714" y="4513"/>
                    <a:pt x="1358" y="4561"/>
                  </a:cubicBezTo>
                  <a:cubicBezTo>
                    <a:pt x="1371" y="4562"/>
                    <a:pt x="1384" y="4562"/>
                    <a:pt x="1396" y="4562"/>
                  </a:cubicBezTo>
                  <a:cubicBezTo>
                    <a:pt x="2015" y="4562"/>
                    <a:pt x="2325" y="3430"/>
                    <a:pt x="2325" y="3430"/>
                  </a:cubicBezTo>
                  <a:lnTo>
                    <a:pt x="2325" y="3430"/>
                  </a:lnTo>
                  <a:cubicBezTo>
                    <a:pt x="2325" y="3430"/>
                    <a:pt x="2236" y="4239"/>
                    <a:pt x="2325" y="4643"/>
                  </a:cubicBezTo>
                  <a:cubicBezTo>
                    <a:pt x="2365" y="4811"/>
                    <a:pt x="2594" y="4883"/>
                    <a:pt x="2867" y="4883"/>
                  </a:cubicBezTo>
                  <a:cubicBezTo>
                    <a:pt x="3251" y="4883"/>
                    <a:pt x="3722" y="4740"/>
                    <a:pt x="3874" y="4520"/>
                  </a:cubicBezTo>
                  <a:cubicBezTo>
                    <a:pt x="4128" y="4143"/>
                    <a:pt x="3689" y="3505"/>
                    <a:pt x="3010" y="2765"/>
                  </a:cubicBezTo>
                  <a:lnTo>
                    <a:pt x="3010" y="2765"/>
                  </a:lnTo>
                  <a:cubicBezTo>
                    <a:pt x="3011" y="2765"/>
                    <a:pt x="3854" y="3164"/>
                    <a:pt x="4397" y="3164"/>
                  </a:cubicBezTo>
                  <a:cubicBezTo>
                    <a:pt x="4593" y="3164"/>
                    <a:pt x="4750" y="3112"/>
                    <a:pt x="4813" y="2970"/>
                  </a:cubicBezTo>
                  <a:cubicBezTo>
                    <a:pt x="5047" y="2436"/>
                    <a:pt x="4903" y="1586"/>
                    <a:pt x="4436" y="1579"/>
                  </a:cubicBezTo>
                  <a:cubicBezTo>
                    <a:pt x="4434" y="1579"/>
                    <a:pt x="4432" y="1579"/>
                    <a:pt x="4430" y="1579"/>
                  </a:cubicBezTo>
                  <a:cubicBezTo>
                    <a:pt x="3954" y="1579"/>
                    <a:pt x="2908" y="2367"/>
                    <a:pt x="2908" y="2367"/>
                  </a:cubicBezTo>
                  <a:cubicBezTo>
                    <a:pt x="2908" y="2367"/>
                    <a:pt x="4128" y="1010"/>
                    <a:pt x="3998" y="585"/>
                  </a:cubicBezTo>
                  <a:cubicBezTo>
                    <a:pt x="3912" y="291"/>
                    <a:pt x="3349" y="1"/>
                    <a:pt x="28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6" name="Google Shape;3079;p39">
              <a:extLst>
                <a:ext uri="{FF2B5EF4-FFF2-40B4-BE49-F238E27FC236}">
                  <a16:creationId xmlns:a16="http://schemas.microsoft.com/office/drawing/2014/main" id="{8175AA4A-D660-7170-8189-5934DDA31C7D}"/>
                </a:ext>
              </a:extLst>
            </p:cNvPr>
            <p:cNvSpPr/>
            <p:nvPr/>
          </p:nvSpPr>
          <p:spPr>
            <a:xfrm>
              <a:off x="3262900" y="4284825"/>
              <a:ext cx="29350" cy="29350"/>
            </a:xfrm>
            <a:custGeom>
              <a:avLst/>
              <a:gdLst/>
              <a:ahLst/>
              <a:cxnLst/>
              <a:rect l="l" t="t" r="r" b="b"/>
              <a:pathLst>
                <a:path w="1174" h="1174" extrusionOk="0">
                  <a:moveTo>
                    <a:pt x="584" y="1"/>
                  </a:moveTo>
                  <a:cubicBezTo>
                    <a:pt x="261" y="1"/>
                    <a:pt x="1" y="261"/>
                    <a:pt x="1" y="584"/>
                  </a:cubicBezTo>
                  <a:cubicBezTo>
                    <a:pt x="1" y="913"/>
                    <a:pt x="261" y="1173"/>
                    <a:pt x="584" y="1173"/>
                  </a:cubicBezTo>
                  <a:cubicBezTo>
                    <a:pt x="906" y="1173"/>
                    <a:pt x="1173" y="913"/>
                    <a:pt x="1173" y="584"/>
                  </a:cubicBezTo>
                  <a:cubicBezTo>
                    <a:pt x="1173" y="261"/>
                    <a:pt x="906" y="1"/>
                    <a:pt x="584" y="1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7" name="Google Shape;3080;p39">
              <a:extLst>
                <a:ext uri="{FF2B5EF4-FFF2-40B4-BE49-F238E27FC236}">
                  <a16:creationId xmlns:a16="http://schemas.microsoft.com/office/drawing/2014/main" id="{5AAC6919-271E-A926-329D-1FB77EAA81C6}"/>
                </a:ext>
              </a:extLst>
            </p:cNvPr>
            <p:cNvSpPr/>
            <p:nvPr/>
          </p:nvSpPr>
          <p:spPr>
            <a:xfrm>
              <a:off x="3249700" y="4265800"/>
              <a:ext cx="35675" cy="51975"/>
            </a:xfrm>
            <a:custGeom>
              <a:avLst/>
              <a:gdLst/>
              <a:ahLst/>
              <a:cxnLst/>
              <a:rect l="l" t="t" r="r" b="b"/>
              <a:pathLst>
                <a:path w="1427" h="2079" extrusionOk="0">
                  <a:moveTo>
                    <a:pt x="1393" y="1"/>
                  </a:moveTo>
                  <a:lnTo>
                    <a:pt x="1338" y="8"/>
                  </a:lnTo>
                  <a:cubicBezTo>
                    <a:pt x="1338" y="15"/>
                    <a:pt x="1372" y="872"/>
                    <a:pt x="1091" y="1242"/>
                  </a:cubicBezTo>
                  <a:cubicBezTo>
                    <a:pt x="810" y="1619"/>
                    <a:pt x="8" y="2023"/>
                    <a:pt x="1" y="2023"/>
                  </a:cubicBezTo>
                  <a:lnTo>
                    <a:pt x="21" y="2071"/>
                  </a:lnTo>
                  <a:lnTo>
                    <a:pt x="21" y="2078"/>
                  </a:lnTo>
                  <a:cubicBezTo>
                    <a:pt x="56" y="2058"/>
                    <a:pt x="851" y="1667"/>
                    <a:pt x="1139" y="1276"/>
                  </a:cubicBezTo>
                  <a:cubicBezTo>
                    <a:pt x="1427" y="885"/>
                    <a:pt x="1393" y="42"/>
                    <a:pt x="1393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8" name="Google Shape;3081;p39">
              <a:extLst>
                <a:ext uri="{FF2B5EF4-FFF2-40B4-BE49-F238E27FC236}">
                  <a16:creationId xmlns:a16="http://schemas.microsoft.com/office/drawing/2014/main" id="{DC9CC78B-FEAB-BAB4-F1BC-AF332A686642}"/>
                </a:ext>
              </a:extLst>
            </p:cNvPr>
            <p:cNvSpPr/>
            <p:nvPr/>
          </p:nvSpPr>
          <p:spPr>
            <a:xfrm>
              <a:off x="3248175" y="4289125"/>
              <a:ext cx="40125" cy="38075"/>
            </a:xfrm>
            <a:custGeom>
              <a:avLst/>
              <a:gdLst/>
              <a:ahLst/>
              <a:cxnLst/>
              <a:rect l="l" t="t" r="r" b="b"/>
              <a:pathLst>
                <a:path w="1605" h="1523" extrusionOk="0">
                  <a:moveTo>
                    <a:pt x="7" y="0"/>
                  </a:moveTo>
                  <a:lnTo>
                    <a:pt x="0" y="55"/>
                  </a:lnTo>
                  <a:cubicBezTo>
                    <a:pt x="7" y="55"/>
                    <a:pt x="795" y="131"/>
                    <a:pt x="1159" y="371"/>
                  </a:cubicBezTo>
                  <a:cubicBezTo>
                    <a:pt x="1515" y="610"/>
                    <a:pt x="1550" y="1515"/>
                    <a:pt x="1550" y="1522"/>
                  </a:cubicBezTo>
                  <a:lnTo>
                    <a:pt x="1604" y="1522"/>
                  </a:lnTo>
                  <a:cubicBezTo>
                    <a:pt x="1604" y="1481"/>
                    <a:pt x="1570" y="576"/>
                    <a:pt x="1186" y="329"/>
                  </a:cubicBezTo>
                  <a:cubicBezTo>
                    <a:pt x="816" y="83"/>
                    <a:pt x="41" y="0"/>
                    <a:pt x="7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9" name="Google Shape;3082;p39">
              <a:extLst>
                <a:ext uri="{FF2B5EF4-FFF2-40B4-BE49-F238E27FC236}">
                  <a16:creationId xmlns:a16="http://schemas.microsoft.com/office/drawing/2014/main" id="{77ACDE02-A61C-58BD-F3F9-065C31323D2F}"/>
                </a:ext>
              </a:extLst>
            </p:cNvPr>
            <p:cNvSpPr/>
            <p:nvPr/>
          </p:nvSpPr>
          <p:spPr>
            <a:xfrm>
              <a:off x="3277300" y="4290825"/>
              <a:ext cx="32775" cy="7050"/>
            </a:xfrm>
            <a:custGeom>
              <a:avLst/>
              <a:gdLst/>
              <a:ahLst/>
              <a:cxnLst/>
              <a:rect l="l" t="t" r="r" b="b"/>
              <a:pathLst>
                <a:path w="1311" h="282" extrusionOk="0">
                  <a:moveTo>
                    <a:pt x="1242" y="0"/>
                  </a:moveTo>
                  <a:cubicBezTo>
                    <a:pt x="1041" y="0"/>
                    <a:pt x="437" y="19"/>
                    <a:pt x="1" y="234"/>
                  </a:cubicBezTo>
                  <a:lnTo>
                    <a:pt x="21" y="282"/>
                  </a:lnTo>
                  <a:cubicBezTo>
                    <a:pt x="450" y="73"/>
                    <a:pt x="1040" y="55"/>
                    <a:pt x="1241" y="55"/>
                  </a:cubicBezTo>
                  <a:cubicBezTo>
                    <a:pt x="1284" y="55"/>
                    <a:pt x="1309" y="56"/>
                    <a:pt x="1310" y="56"/>
                  </a:cubicBezTo>
                  <a:lnTo>
                    <a:pt x="1310" y="1"/>
                  </a:lnTo>
                  <a:cubicBezTo>
                    <a:pt x="1309" y="1"/>
                    <a:pt x="1284" y="0"/>
                    <a:pt x="1242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0" name="Google Shape;3083;p39">
              <a:extLst>
                <a:ext uri="{FF2B5EF4-FFF2-40B4-BE49-F238E27FC236}">
                  <a16:creationId xmlns:a16="http://schemas.microsoft.com/office/drawing/2014/main" id="{5DDFB9F0-3FC1-E7C2-5CC5-170E76458925}"/>
                </a:ext>
              </a:extLst>
            </p:cNvPr>
            <p:cNvSpPr/>
            <p:nvPr/>
          </p:nvSpPr>
          <p:spPr>
            <a:xfrm>
              <a:off x="3260675" y="4279875"/>
              <a:ext cx="20250" cy="41500"/>
            </a:xfrm>
            <a:custGeom>
              <a:avLst/>
              <a:gdLst/>
              <a:ahLst/>
              <a:cxnLst/>
              <a:rect l="l" t="t" r="r" b="b"/>
              <a:pathLst>
                <a:path w="810" h="1660" extrusionOk="0">
                  <a:moveTo>
                    <a:pt x="28" y="0"/>
                  </a:moveTo>
                  <a:lnTo>
                    <a:pt x="1" y="41"/>
                  </a:lnTo>
                  <a:cubicBezTo>
                    <a:pt x="7" y="48"/>
                    <a:pt x="583" y="405"/>
                    <a:pt x="673" y="679"/>
                  </a:cubicBezTo>
                  <a:cubicBezTo>
                    <a:pt x="755" y="946"/>
                    <a:pt x="275" y="1625"/>
                    <a:pt x="268" y="1632"/>
                  </a:cubicBezTo>
                  <a:lnTo>
                    <a:pt x="316" y="1659"/>
                  </a:lnTo>
                  <a:cubicBezTo>
                    <a:pt x="337" y="1632"/>
                    <a:pt x="810" y="953"/>
                    <a:pt x="720" y="665"/>
                  </a:cubicBezTo>
                  <a:cubicBezTo>
                    <a:pt x="631" y="370"/>
                    <a:pt x="55" y="14"/>
                    <a:pt x="28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" name="Google Shape;3084;p39">
              <a:extLst>
                <a:ext uri="{FF2B5EF4-FFF2-40B4-BE49-F238E27FC236}">
                  <a16:creationId xmlns:a16="http://schemas.microsoft.com/office/drawing/2014/main" id="{5F51F059-A98B-0028-A401-598459098D71}"/>
                </a:ext>
              </a:extLst>
            </p:cNvPr>
            <p:cNvSpPr/>
            <p:nvPr/>
          </p:nvSpPr>
          <p:spPr>
            <a:xfrm>
              <a:off x="3255525" y="4277125"/>
              <a:ext cx="36550" cy="23500"/>
            </a:xfrm>
            <a:custGeom>
              <a:avLst/>
              <a:gdLst/>
              <a:ahLst/>
              <a:cxnLst/>
              <a:rect l="l" t="t" r="r" b="b"/>
              <a:pathLst>
                <a:path w="1462" h="940" extrusionOk="0">
                  <a:moveTo>
                    <a:pt x="1413" y="0"/>
                  </a:moveTo>
                  <a:cubicBezTo>
                    <a:pt x="1406" y="7"/>
                    <a:pt x="1125" y="672"/>
                    <a:pt x="872" y="809"/>
                  </a:cubicBezTo>
                  <a:cubicBezTo>
                    <a:pt x="745" y="873"/>
                    <a:pt x="536" y="889"/>
                    <a:pt x="356" y="889"/>
                  </a:cubicBezTo>
                  <a:cubicBezTo>
                    <a:pt x="166" y="889"/>
                    <a:pt x="8" y="871"/>
                    <a:pt x="8" y="871"/>
                  </a:cubicBezTo>
                  <a:lnTo>
                    <a:pt x="1" y="919"/>
                  </a:lnTo>
                  <a:cubicBezTo>
                    <a:pt x="15" y="926"/>
                    <a:pt x="172" y="940"/>
                    <a:pt x="357" y="940"/>
                  </a:cubicBezTo>
                  <a:cubicBezTo>
                    <a:pt x="543" y="940"/>
                    <a:pt x="755" y="926"/>
                    <a:pt x="892" y="857"/>
                  </a:cubicBezTo>
                  <a:cubicBezTo>
                    <a:pt x="1166" y="713"/>
                    <a:pt x="1448" y="55"/>
                    <a:pt x="1461" y="28"/>
                  </a:cubicBezTo>
                  <a:lnTo>
                    <a:pt x="1413" y="0"/>
                  </a:ln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2" name="Google Shape;3085;p39">
              <a:extLst>
                <a:ext uri="{FF2B5EF4-FFF2-40B4-BE49-F238E27FC236}">
                  <a16:creationId xmlns:a16="http://schemas.microsoft.com/office/drawing/2014/main" id="{CFBE2C50-FDDB-8EB5-4ADF-E1813B356AD1}"/>
                </a:ext>
              </a:extLst>
            </p:cNvPr>
            <p:cNvSpPr/>
            <p:nvPr/>
          </p:nvSpPr>
          <p:spPr>
            <a:xfrm>
              <a:off x="3278325" y="4296650"/>
              <a:ext cx="22475" cy="15125"/>
            </a:xfrm>
            <a:custGeom>
              <a:avLst/>
              <a:gdLst/>
              <a:ahLst/>
              <a:cxnLst/>
              <a:rect l="l" t="t" r="r" b="b"/>
              <a:pathLst>
                <a:path w="899" h="605" extrusionOk="0">
                  <a:moveTo>
                    <a:pt x="8" y="1"/>
                  </a:moveTo>
                  <a:lnTo>
                    <a:pt x="1" y="56"/>
                  </a:lnTo>
                  <a:cubicBezTo>
                    <a:pt x="440" y="124"/>
                    <a:pt x="851" y="597"/>
                    <a:pt x="858" y="604"/>
                  </a:cubicBezTo>
                  <a:lnTo>
                    <a:pt x="899" y="570"/>
                  </a:lnTo>
                  <a:cubicBezTo>
                    <a:pt x="878" y="549"/>
                    <a:pt x="467" y="70"/>
                    <a:pt x="8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3" name="Google Shape;3086;p39">
              <a:extLst>
                <a:ext uri="{FF2B5EF4-FFF2-40B4-BE49-F238E27FC236}">
                  <a16:creationId xmlns:a16="http://schemas.microsoft.com/office/drawing/2014/main" id="{C13C9F4B-F22D-2600-EDA1-7B0A9DC0121B}"/>
                </a:ext>
              </a:extLst>
            </p:cNvPr>
            <p:cNvSpPr/>
            <p:nvPr/>
          </p:nvSpPr>
          <p:spPr>
            <a:xfrm>
              <a:off x="3281250" y="4263075"/>
              <a:ext cx="5500" cy="5500"/>
            </a:xfrm>
            <a:custGeom>
              <a:avLst/>
              <a:gdLst/>
              <a:ahLst/>
              <a:cxnLst/>
              <a:rect l="l" t="t" r="r" b="b"/>
              <a:pathLst>
                <a:path w="220" h="220" extrusionOk="0">
                  <a:moveTo>
                    <a:pt x="110" y="0"/>
                  </a:moveTo>
                  <a:cubicBezTo>
                    <a:pt x="48" y="0"/>
                    <a:pt x="0" y="48"/>
                    <a:pt x="0" y="110"/>
                  </a:cubicBezTo>
                  <a:cubicBezTo>
                    <a:pt x="0" y="172"/>
                    <a:pt x="48" y="220"/>
                    <a:pt x="110" y="220"/>
                  </a:cubicBezTo>
                  <a:cubicBezTo>
                    <a:pt x="172" y="220"/>
                    <a:pt x="220" y="172"/>
                    <a:pt x="220" y="110"/>
                  </a:cubicBezTo>
                  <a:cubicBezTo>
                    <a:pt x="220" y="48"/>
                    <a:pt x="172" y="0"/>
                    <a:pt x="110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4" name="Google Shape;3087;p39">
              <a:extLst>
                <a:ext uri="{FF2B5EF4-FFF2-40B4-BE49-F238E27FC236}">
                  <a16:creationId xmlns:a16="http://schemas.microsoft.com/office/drawing/2014/main" id="{E160E7D3-6D3C-7F23-85E1-A4F39E1174E9}"/>
                </a:ext>
              </a:extLst>
            </p:cNvPr>
            <p:cNvSpPr/>
            <p:nvPr/>
          </p:nvSpPr>
          <p:spPr>
            <a:xfrm>
              <a:off x="3289300" y="4273350"/>
              <a:ext cx="5500" cy="5500"/>
            </a:xfrm>
            <a:custGeom>
              <a:avLst/>
              <a:gdLst/>
              <a:ahLst/>
              <a:cxnLst/>
              <a:rect l="l" t="t" r="r" b="b"/>
              <a:pathLst>
                <a:path w="220" h="220" extrusionOk="0">
                  <a:moveTo>
                    <a:pt x="110" y="1"/>
                  </a:moveTo>
                  <a:cubicBezTo>
                    <a:pt x="49" y="1"/>
                    <a:pt x="1" y="49"/>
                    <a:pt x="1" y="110"/>
                  </a:cubicBezTo>
                  <a:cubicBezTo>
                    <a:pt x="1" y="172"/>
                    <a:pt x="49" y="220"/>
                    <a:pt x="110" y="220"/>
                  </a:cubicBezTo>
                  <a:cubicBezTo>
                    <a:pt x="172" y="220"/>
                    <a:pt x="220" y="172"/>
                    <a:pt x="220" y="110"/>
                  </a:cubicBezTo>
                  <a:cubicBezTo>
                    <a:pt x="220" y="49"/>
                    <a:pt x="172" y="1"/>
                    <a:pt x="110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5" name="Google Shape;3088;p39">
              <a:extLst>
                <a:ext uri="{FF2B5EF4-FFF2-40B4-BE49-F238E27FC236}">
                  <a16:creationId xmlns:a16="http://schemas.microsoft.com/office/drawing/2014/main" id="{7A1F6721-6DFF-1A98-12B7-729B69D360DD}"/>
                </a:ext>
              </a:extLst>
            </p:cNvPr>
            <p:cNvSpPr/>
            <p:nvPr/>
          </p:nvSpPr>
          <p:spPr>
            <a:xfrm>
              <a:off x="3306600" y="4288950"/>
              <a:ext cx="5350" cy="5500"/>
            </a:xfrm>
            <a:custGeom>
              <a:avLst/>
              <a:gdLst/>
              <a:ahLst/>
              <a:cxnLst/>
              <a:rect l="l" t="t" r="r" b="b"/>
              <a:pathLst>
                <a:path w="214" h="220" extrusionOk="0">
                  <a:moveTo>
                    <a:pt x="104" y="0"/>
                  </a:moveTo>
                  <a:cubicBezTo>
                    <a:pt x="49" y="0"/>
                    <a:pt x="1" y="48"/>
                    <a:pt x="1" y="110"/>
                  </a:cubicBezTo>
                  <a:cubicBezTo>
                    <a:pt x="1" y="172"/>
                    <a:pt x="49" y="220"/>
                    <a:pt x="104" y="220"/>
                  </a:cubicBezTo>
                  <a:cubicBezTo>
                    <a:pt x="165" y="220"/>
                    <a:pt x="213" y="172"/>
                    <a:pt x="213" y="110"/>
                  </a:cubicBezTo>
                  <a:cubicBezTo>
                    <a:pt x="213" y="48"/>
                    <a:pt x="165" y="0"/>
                    <a:pt x="104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6" name="Google Shape;3089;p39">
              <a:extLst>
                <a:ext uri="{FF2B5EF4-FFF2-40B4-BE49-F238E27FC236}">
                  <a16:creationId xmlns:a16="http://schemas.microsoft.com/office/drawing/2014/main" id="{9D4C7A10-2001-F12D-E314-ED0185E18B54}"/>
                </a:ext>
              </a:extLst>
            </p:cNvPr>
            <p:cNvSpPr/>
            <p:nvPr/>
          </p:nvSpPr>
          <p:spPr>
            <a:xfrm>
              <a:off x="3257925" y="4277525"/>
              <a:ext cx="6200" cy="5575"/>
            </a:xfrm>
            <a:custGeom>
              <a:avLst/>
              <a:gdLst/>
              <a:ahLst/>
              <a:cxnLst/>
              <a:rect l="l" t="t" r="r" b="b"/>
              <a:pathLst>
                <a:path w="248" h="223" extrusionOk="0">
                  <a:moveTo>
                    <a:pt x="126" y="0"/>
                  </a:moveTo>
                  <a:cubicBezTo>
                    <a:pt x="105" y="0"/>
                    <a:pt x="83" y="6"/>
                    <a:pt x="63" y="19"/>
                  </a:cubicBezTo>
                  <a:cubicBezTo>
                    <a:pt x="15" y="53"/>
                    <a:pt x="1" y="122"/>
                    <a:pt x="35" y="170"/>
                  </a:cubicBezTo>
                  <a:cubicBezTo>
                    <a:pt x="57" y="204"/>
                    <a:pt x="92" y="222"/>
                    <a:pt x="128" y="222"/>
                  </a:cubicBezTo>
                  <a:cubicBezTo>
                    <a:pt x="148" y="222"/>
                    <a:pt x="168" y="216"/>
                    <a:pt x="186" y="204"/>
                  </a:cubicBezTo>
                  <a:cubicBezTo>
                    <a:pt x="234" y="170"/>
                    <a:pt x="248" y="101"/>
                    <a:pt x="213" y="53"/>
                  </a:cubicBezTo>
                  <a:cubicBezTo>
                    <a:pt x="196" y="18"/>
                    <a:pt x="162" y="0"/>
                    <a:pt x="126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7" name="Google Shape;3090;p39">
              <a:extLst>
                <a:ext uri="{FF2B5EF4-FFF2-40B4-BE49-F238E27FC236}">
                  <a16:creationId xmlns:a16="http://schemas.microsoft.com/office/drawing/2014/main" id="{C110ACBA-BEE7-441A-1038-884B7523337F}"/>
                </a:ext>
              </a:extLst>
            </p:cNvPr>
            <p:cNvSpPr/>
            <p:nvPr/>
          </p:nvSpPr>
          <p:spPr>
            <a:xfrm>
              <a:off x="3246450" y="4287450"/>
              <a:ext cx="6375" cy="5425"/>
            </a:xfrm>
            <a:custGeom>
              <a:avLst/>
              <a:gdLst/>
              <a:ahLst/>
              <a:cxnLst/>
              <a:rect l="l" t="t" r="r" b="b"/>
              <a:pathLst>
                <a:path w="255" h="217" extrusionOk="0">
                  <a:moveTo>
                    <a:pt x="129" y="0"/>
                  </a:moveTo>
                  <a:cubicBezTo>
                    <a:pt x="108" y="0"/>
                    <a:pt x="87" y="6"/>
                    <a:pt x="69" y="19"/>
                  </a:cubicBezTo>
                  <a:cubicBezTo>
                    <a:pt x="21" y="54"/>
                    <a:pt x="1" y="122"/>
                    <a:pt x="35" y="170"/>
                  </a:cubicBezTo>
                  <a:cubicBezTo>
                    <a:pt x="56" y="200"/>
                    <a:pt x="91" y="217"/>
                    <a:pt x="127" y="217"/>
                  </a:cubicBezTo>
                  <a:cubicBezTo>
                    <a:pt x="149" y="217"/>
                    <a:pt x="172" y="211"/>
                    <a:pt x="193" y="198"/>
                  </a:cubicBezTo>
                  <a:cubicBezTo>
                    <a:pt x="241" y="163"/>
                    <a:pt x="254" y="95"/>
                    <a:pt x="220" y="47"/>
                  </a:cubicBezTo>
                  <a:cubicBezTo>
                    <a:pt x="199" y="17"/>
                    <a:pt x="164" y="0"/>
                    <a:pt x="129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8" name="Google Shape;3091;p39">
              <a:extLst>
                <a:ext uri="{FF2B5EF4-FFF2-40B4-BE49-F238E27FC236}">
                  <a16:creationId xmlns:a16="http://schemas.microsoft.com/office/drawing/2014/main" id="{FB6200CA-5DAC-5F83-EE41-20B6B74C89B4}"/>
                </a:ext>
              </a:extLst>
            </p:cNvPr>
            <p:cNvSpPr/>
            <p:nvPr/>
          </p:nvSpPr>
          <p:spPr>
            <a:xfrm>
              <a:off x="3252450" y="4296700"/>
              <a:ext cx="6200" cy="5600"/>
            </a:xfrm>
            <a:custGeom>
              <a:avLst/>
              <a:gdLst/>
              <a:ahLst/>
              <a:cxnLst/>
              <a:rect l="l" t="t" r="r" b="b"/>
              <a:pathLst>
                <a:path w="248" h="224" extrusionOk="0">
                  <a:moveTo>
                    <a:pt x="121" y="1"/>
                  </a:moveTo>
                  <a:cubicBezTo>
                    <a:pt x="100" y="1"/>
                    <a:pt x="80" y="7"/>
                    <a:pt x="62" y="20"/>
                  </a:cubicBezTo>
                  <a:cubicBezTo>
                    <a:pt x="14" y="54"/>
                    <a:pt x="1" y="122"/>
                    <a:pt x="28" y="170"/>
                  </a:cubicBezTo>
                  <a:cubicBezTo>
                    <a:pt x="50" y="205"/>
                    <a:pt x="85" y="223"/>
                    <a:pt x="122" y="223"/>
                  </a:cubicBezTo>
                  <a:cubicBezTo>
                    <a:pt x="144" y="223"/>
                    <a:pt x="166" y="217"/>
                    <a:pt x="186" y="205"/>
                  </a:cubicBezTo>
                  <a:cubicBezTo>
                    <a:pt x="234" y="170"/>
                    <a:pt x="247" y="102"/>
                    <a:pt x="213" y="54"/>
                  </a:cubicBezTo>
                  <a:cubicBezTo>
                    <a:pt x="191" y="19"/>
                    <a:pt x="156" y="1"/>
                    <a:pt x="121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9" name="Google Shape;3092;p39">
              <a:extLst>
                <a:ext uri="{FF2B5EF4-FFF2-40B4-BE49-F238E27FC236}">
                  <a16:creationId xmlns:a16="http://schemas.microsoft.com/office/drawing/2014/main" id="{67467949-5DE0-95A8-EFA0-90AAF9664D7A}"/>
                </a:ext>
              </a:extLst>
            </p:cNvPr>
            <p:cNvSpPr/>
            <p:nvPr/>
          </p:nvSpPr>
          <p:spPr>
            <a:xfrm>
              <a:off x="3246450" y="4313850"/>
              <a:ext cx="6375" cy="5575"/>
            </a:xfrm>
            <a:custGeom>
              <a:avLst/>
              <a:gdLst/>
              <a:ahLst/>
              <a:cxnLst/>
              <a:rect l="l" t="t" r="r" b="b"/>
              <a:pathLst>
                <a:path w="255" h="223" extrusionOk="0">
                  <a:moveTo>
                    <a:pt x="128" y="0"/>
                  </a:moveTo>
                  <a:cubicBezTo>
                    <a:pt x="107" y="0"/>
                    <a:pt x="87" y="7"/>
                    <a:pt x="69" y="19"/>
                  </a:cubicBezTo>
                  <a:cubicBezTo>
                    <a:pt x="21" y="53"/>
                    <a:pt x="1" y="122"/>
                    <a:pt x="35" y="170"/>
                  </a:cubicBezTo>
                  <a:cubicBezTo>
                    <a:pt x="57" y="205"/>
                    <a:pt x="92" y="223"/>
                    <a:pt x="129" y="223"/>
                  </a:cubicBezTo>
                  <a:cubicBezTo>
                    <a:pt x="151" y="223"/>
                    <a:pt x="172" y="217"/>
                    <a:pt x="193" y="204"/>
                  </a:cubicBezTo>
                  <a:cubicBezTo>
                    <a:pt x="241" y="170"/>
                    <a:pt x="254" y="101"/>
                    <a:pt x="220" y="53"/>
                  </a:cubicBezTo>
                  <a:cubicBezTo>
                    <a:pt x="198" y="19"/>
                    <a:pt x="163" y="0"/>
                    <a:pt x="128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20" name="Google Shape;3093;p39">
              <a:extLst>
                <a:ext uri="{FF2B5EF4-FFF2-40B4-BE49-F238E27FC236}">
                  <a16:creationId xmlns:a16="http://schemas.microsoft.com/office/drawing/2014/main" id="{AFD3AC0A-D3B7-EF00-B129-EADE4B346572}"/>
                </a:ext>
              </a:extLst>
            </p:cNvPr>
            <p:cNvSpPr/>
            <p:nvPr/>
          </p:nvSpPr>
          <p:spPr>
            <a:xfrm>
              <a:off x="3264800" y="4317950"/>
              <a:ext cx="6175" cy="5550"/>
            </a:xfrm>
            <a:custGeom>
              <a:avLst/>
              <a:gdLst/>
              <a:ahLst/>
              <a:cxnLst/>
              <a:rect l="l" t="t" r="r" b="b"/>
              <a:pathLst>
                <a:path w="247" h="222" extrusionOk="0">
                  <a:moveTo>
                    <a:pt x="122" y="1"/>
                  </a:moveTo>
                  <a:cubicBezTo>
                    <a:pt x="101" y="1"/>
                    <a:pt x="80" y="7"/>
                    <a:pt x="62" y="20"/>
                  </a:cubicBezTo>
                  <a:cubicBezTo>
                    <a:pt x="14" y="54"/>
                    <a:pt x="0" y="122"/>
                    <a:pt x="34" y="170"/>
                  </a:cubicBezTo>
                  <a:cubicBezTo>
                    <a:pt x="57" y="202"/>
                    <a:pt x="94" y="222"/>
                    <a:pt x="131" y="222"/>
                  </a:cubicBezTo>
                  <a:cubicBezTo>
                    <a:pt x="150" y="222"/>
                    <a:pt x="169" y="216"/>
                    <a:pt x="185" y="205"/>
                  </a:cubicBezTo>
                  <a:cubicBezTo>
                    <a:pt x="233" y="170"/>
                    <a:pt x="247" y="102"/>
                    <a:pt x="213" y="47"/>
                  </a:cubicBezTo>
                  <a:cubicBezTo>
                    <a:pt x="191" y="17"/>
                    <a:pt x="157" y="1"/>
                    <a:pt x="122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21" name="Google Shape;3094;p39">
              <a:extLst>
                <a:ext uri="{FF2B5EF4-FFF2-40B4-BE49-F238E27FC236}">
                  <a16:creationId xmlns:a16="http://schemas.microsoft.com/office/drawing/2014/main" id="{643D5030-4598-5FDB-C80E-A08BFBB35D94}"/>
                </a:ext>
              </a:extLst>
            </p:cNvPr>
            <p:cNvSpPr/>
            <p:nvPr/>
          </p:nvSpPr>
          <p:spPr>
            <a:xfrm>
              <a:off x="3284150" y="4324475"/>
              <a:ext cx="6200" cy="5425"/>
            </a:xfrm>
            <a:custGeom>
              <a:avLst/>
              <a:gdLst/>
              <a:ahLst/>
              <a:cxnLst/>
              <a:rect l="l" t="t" r="r" b="b"/>
              <a:pathLst>
                <a:path w="248" h="217" extrusionOk="0">
                  <a:moveTo>
                    <a:pt x="128" y="0"/>
                  </a:moveTo>
                  <a:cubicBezTo>
                    <a:pt x="106" y="0"/>
                    <a:pt x="83" y="6"/>
                    <a:pt x="63" y="19"/>
                  </a:cubicBezTo>
                  <a:cubicBezTo>
                    <a:pt x="15" y="47"/>
                    <a:pt x="1" y="115"/>
                    <a:pt x="35" y="170"/>
                  </a:cubicBezTo>
                  <a:cubicBezTo>
                    <a:pt x="56" y="200"/>
                    <a:pt x="91" y="216"/>
                    <a:pt x="126" y="216"/>
                  </a:cubicBezTo>
                  <a:cubicBezTo>
                    <a:pt x="147" y="216"/>
                    <a:pt x="168" y="210"/>
                    <a:pt x="186" y="197"/>
                  </a:cubicBezTo>
                  <a:cubicBezTo>
                    <a:pt x="234" y="163"/>
                    <a:pt x="248" y="95"/>
                    <a:pt x="213" y="47"/>
                  </a:cubicBezTo>
                  <a:cubicBezTo>
                    <a:pt x="196" y="17"/>
                    <a:pt x="163" y="0"/>
                    <a:pt x="128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22" name="Google Shape;3095;p39">
              <a:extLst>
                <a:ext uri="{FF2B5EF4-FFF2-40B4-BE49-F238E27FC236}">
                  <a16:creationId xmlns:a16="http://schemas.microsoft.com/office/drawing/2014/main" id="{6C5D1927-B781-C094-527A-47B4C46FD7C0}"/>
                </a:ext>
              </a:extLst>
            </p:cNvPr>
            <p:cNvSpPr/>
            <p:nvPr/>
          </p:nvSpPr>
          <p:spPr>
            <a:xfrm>
              <a:off x="3296500" y="4308700"/>
              <a:ext cx="6200" cy="5425"/>
            </a:xfrm>
            <a:custGeom>
              <a:avLst/>
              <a:gdLst/>
              <a:ahLst/>
              <a:cxnLst/>
              <a:rect l="l" t="t" r="r" b="b"/>
              <a:pathLst>
                <a:path w="248" h="217" extrusionOk="0">
                  <a:moveTo>
                    <a:pt x="122" y="0"/>
                  </a:moveTo>
                  <a:cubicBezTo>
                    <a:pt x="101" y="0"/>
                    <a:pt x="80" y="6"/>
                    <a:pt x="62" y="19"/>
                  </a:cubicBezTo>
                  <a:cubicBezTo>
                    <a:pt x="14" y="54"/>
                    <a:pt x="0" y="122"/>
                    <a:pt x="35" y="170"/>
                  </a:cubicBezTo>
                  <a:cubicBezTo>
                    <a:pt x="52" y="200"/>
                    <a:pt x="85" y="217"/>
                    <a:pt x="121" y="217"/>
                  </a:cubicBezTo>
                  <a:cubicBezTo>
                    <a:pt x="142" y="217"/>
                    <a:pt x="165" y="211"/>
                    <a:pt x="186" y="198"/>
                  </a:cubicBezTo>
                  <a:cubicBezTo>
                    <a:pt x="234" y="163"/>
                    <a:pt x="247" y="95"/>
                    <a:pt x="213" y="47"/>
                  </a:cubicBezTo>
                  <a:cubicBezTo>
                    <a:pt x="192" y="17"/>
                    <a:pt x="157" y="0"/>
                    <a:pt x="122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</p:grpSp>
      <p:grpSp>
        <p:nvGrpSpPr>
          <p:cNvPr id="23" name="Google Shape;3076;p39">
            <a:extLst>
              <a:ext uri="{FF2B5EF4-FFF2-40B4-BE49-F238E27FC236}">
                <a16:creationId xmlns:a16="http://schemas.microsoft.com/office/drawing/2014/main" id="{A2793558-064C-AAE3-00CF-5ACFBF8FFFFD}"/>
              </a:ext>
            </a:extLst>
          </p:cNvPr>
          <p:cNvGrpSpPr/>
          <p:nvPr/>
        </p:nvGrpSpPr>
        <p:grpSpPr>
          <a:xfrm>
            <a:off x="11080567" y="1455580"/>
            <a:ext cx="782032" cy="756760"/>
            <a:chOff x="3216625" y="4232525"/>
            <a:chExt cx="126175" cy="122100"/>
          </a:xfrm>
        </p:grpSpPr>
        <p:sp>
          <p:nvSpPr>
            <p:cNvPr id="24" name="Google Shape;3077;p39">
              <a:extLst>
                <a:ext uri="{FF2B5EF4-FFF2-40B4-BE49-F238E27FC236}">
                  <a16:creationId xmlns:a16="http://schemas.microsoft.com/office/drawing/2014/main" id="{A1E8EF41-52E1-E81A-D23B-295FE95DAAC7}"/>
                </a:ext>
              </a:extLst>
            </p:cNvPr>
            <p:cNvSpPr/>
            <p:nvPr/>
          </p:nvSpPr>
          <p:spPr>
            <a:xfrm>
              <a:off x="3222975" y="4245350"/>
              <a:ext cx="108850" cy="101475"/>
            </a:xfrm>
            <a:custGeom>
              <a:avLst/>
              <a:gdLst/>
              <a:ahLst/>
              <a:cxnLst/>
              <a:rect l="l" t="t" r="r" b="b"/>
              <a:pathLst>
                <a:path w="4354" h="4059" extrusionOk="0">
                  <a:moveTo>
                    <a:pt x="1697" y="1"/>
                  </a:moveTo>
                  <a:cubicBezTo>
                    <a:pt x="1335" y="1"/>
                    <a:pt x="787" y="310"/>
                    <a:pt x="700" y="709"/>
                  </a:cubicBezTo>
                  <a:cubicBezTo>
                    <a:pt x="604" y="1155"/>
                    <a:pt x="1605" y="1703"/>
                    <a:pt x="1605" y="1703"/>
                  </a:cubicBezTo>
                  <a:cubicBezTo>
                    <a:pt x="1605" y="1703"/>
                    <a:pt x="956" y="1494"/>
                    <a:pt x="576" y="1494"/>
                  </a:cubicBezTo>
                  <a:cubicBezTo>
                    <a:pt x="506" y="1494"/>
                    <a:pt x="444" y="1501"/>
                    <a:pt x="398" y="1518"/>
                  </a:cubicBezTo>
                  <a:cubicBezTo>
                    <a:pt x="103" y="1628"/>
                    <a:pt x="0" y="2485"/>
                    <a:pt x="425" y="2835"/>
                  </a:cubicBezTo>
                  <a:cubicBezTo>
                    <a:pt x="513" y="2905"/>
                    <a:pt x="615" y="2933"/>
                    <a:pt x="724" y="2933"/>
                  </a:cubicBezTo>
                  <a:cubicBezTo>
                    <a:pt x="1145" y="2933"/>
                    <a:pt x="1652" y="2512"/>
                    <a:pt x="1653" y="2512"/>
                  </a:cubicBezTo>
                  <a:lnTo>
                    <a:pt x="1653" y="2512"/>
                  </a:lnTo>
                  <a:cubicBezTo>
                    <a:pt x="1652" y="2512"/>
                    <a:pt x="1193" y="3033"/>
                    <a:pt x="1063" y="3362"/>
                  </a:cubicBezTo>
                  <a:cubicBezTo>
                    <a:pt x="942" y="3652"/>
                    <a:pt x="1634" y="4058"/>
                    <a:pt x="2049" y="4058"/>
                  </a:cubicBezTo>
                  <a:cubicBezTo>
                    <a:pt x="2106" y="4058"/>
                    <a:pt x="2157" y="4051"/>
                    <a:pt x="2201" y="4034"/>
                  </a:cubicBezTo>
                  <a:cubicBezTo>
                    <a:pt x="2564" y="3897"/>
                    <a:pt x="2571" y="3232"/>
                    <a:pt x="2455" y="2382"/>
                  </a:cubicBezTo>
                  <a:lnTo>
                    <a:pt x="2455" y="2382"/>
                  </a:lnTo>
                  <a:cubicBezTo>
                    <a:pt x="2455" y="2382"/>
                    <a:pt x="3059" y="3438"/>
                    <a:pt x="3489" y="3438"/>
                  </a:cubicBezTo>
                  <a:cubicBezTo>
                    <a:pt x="3532" y="3438"/>
                    <a:pt x="3574" y="3428"/>
                    <a:pt x="3613" y="3404"/>
                  </a:cubicBezTo>
                  <a:cubicBezTo>
                    <a:pt x="4038" y="3150"/>
                    <a:pt x="4354" y="2485"/>
                    <a:pt x="4025" y="2252"/>
                  </a:cubicBezTo>
                  <a:cubicBezTo>
                    <a:pt x="3795" y="2080"/>
                    <a:pt x="3152" y="2056"/>
                    <a:pt x="2803" y="2056"/>
                  </a:cubicBezTo>
                  <a:cubicBezTo>
                    <a:pt x="2664" y="2056"/>
                    <a:pt x="2571" y="2060"/>
                    <a:pt x="2571" y="2060"/>
                  </a:cubicBezTo>
                  <a:cubicBezTo>
                    <a:pt x="2571" y="2060"/>
                    <a:pt x="4093" y="1703"/>
                    <a:pt x="4210" y="1347"/>
                  </a:cubicBezTo>
                  <a:cubicBezTo>
                    <a:pt x="4321" y="1005"/>
                    <a:pt x="3798" y="218"/>
                    <a:pt x="3248" y="218"/>
                  </a:cubicBezTo>
                  <a:cubicBezTo>
                    <a:pt x="3223" y="218"/>
                    <a:pt x="3199" y="219"/>
                    <a:pt x="3175" y="222"/>
                  </a:cubicBezTo>
                  <a:cubicBezTo>
                    <a:pt x="2606" y="305"/>
                    <a:pt x="2297" y="1484"/>
                    <a:pt x="2297" y="1484"/>
                  </a:cubicBezTo>
                  <a:cubicBezTo>
                    <a:pt x="2297" y="1484"/>
                    <a:pt x="2139" y="79"/>
                    <a:pt x="1797" y="10"/>
                  </a:cubicBezTo>
                  <a:cubicBezTo>
                    <a:pt x="1765" y="4"/>
                    <a:pt x="1732" y="1"/>
                    <a:pt x="1697" y="1"/>
                  </a:cubicBezTo>
                  <a:close/>
                </a:path>
              </a:pathLst>
            </a:custGeom>
            <a:solidFill>
              <a:srgbClr val="FFC5C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25" name="Google Shape;3078;p39">
              <a:extLst>
                <a:ext uri="{FF2B5EF4-FFF2-40B4-BE49-F238E27FC236}">
                  <a16:creationId xmlns:a16="http://schemas.microsoft.com/office/drawing/2014/main" id="{333CB427-E690-5EDC-DCB2-2DC40E3EED06}"/>
                </a:ext>
              </a:extLst>
            </p:cNvPr>
            <p:cNvSpPr/>
            <p:nvPr/>
          </p:nvSpPr>
          <p:spPr>
            <a:xfrm>
              <a:off x="3216625" y="4232525"/>
              <a:ext cx="126175" cy="122100"/>
            </a:xfrm>
            <a:custGeom>
              <a:avLst/>
              <a:gdLst/>
              <a:ahLst/>
              <a:cxnLst/>
              <a:rect l="l" t="t" r="r" b="b"/>
              <a:pathLst>
                <a:path w="5047" h="4884" extrusionOk="0">
                  <a:moveTo>
                    <a:pt x="2844" y="1"/>
                  </a:moveTo>
                  <a:cubicBezTo>
                    <a:pt x="2618" y="1"/>
                    <a:pt x="2404" y="59"/>
                    <a:pt x="2249" y="201"/>
                  </a:cubicBezTo>
                  <a:cubicBezTo>
                    <a:pt x="1756" y="660"/>
                    <a:pt x="2249" y="2004"/>
                    <a:pt x="2249" y="2004"/>
                  </a:cubicBezTo>
                  <a:cubicBezTo>
                    <a:pt x="2249" y="2004"/>
                    <a:pt x="1291" y="912"/>
                    <a:pt x="860" y="912"/>
                  </a:cubicBezTo>
                  <a:cubicBezTo>
                    <a:pt x="832" y="912"/>
                    <a:pt x="806" y="917"/>
                    <a:pt x="782" y="927"/>
                  </a:cubicBezTo>
                  <a:cubicBezTo>
                    <a:pt x="405" y="1092"/>
                    <a:pt x="1" y="1846"/>
                    <a:pt x="200" y="2333"/>
                  </a:cubicBezTo>
                  <a:cubicBezTo>
                    <a:pt x="331" y="2644"/>
                    <a:pt x="923" y="2700"/>
                    <a:pt x="1332" y="2700"/>
                  </a:cubicBezTo>
                  <a:cubicBezTo>
                    <a:pt x="1562" y="2700"/>
                    <a:pt x="1735" y="2683"/>
                    <a:pt x="1735" y="2683"/>
                  </a:cubicBezTo>
                  <a:lnTo>
                    <a:pt x="1735" y="2683"/>
                  </a:lnTo>
                  <a:cubicBezTo>
                    <a:pt x="1735" y="2683"/>
                    <a:pt x="659" y="3005"/>
                    <a:pt x="446" y="3306"/>
                  </a:cubicBezTo>
                  <a:cubicBezTo>
                    <a:pt x="241" y="3615"/>
                    <a:pt x="714" y="4513"/>
                    <a:pt x="1358" y="4561"/>
                  </a:cubicBezTo>
                  <a:cubicBezTo>
                    <a:pt x="1371" y="4562"/>
                    <a:pt x="1384" y="4562"/>
                    <a:pt x="1396" y="4562"/>
                  </a:cubicBezTo>
                  <a:cubicBezTo>
                    <a:pt x="2015" y="4562"/>
                    <a:pt x="2325" y="3430"/>
                    <a:pt x="2325" y="3430"/>
                  </a:cubicBezTo>
                  <a:lnTo>
                    <a:pt x="2325" y="3430"/>
                  </a:lnTo>
                  <a:cubicBezTo>
                    <a:pt x="2325" y="3430"/>
                    <a:pt x="2236" y="4239"/>
                    <a:pt x="2325" y="4643"/>
                  </a:cubicBezTo>
                  <a:cubicBezTo>
                    <a:pt x="2365" y="4811"/>
                    <a:pt x="2594" y="4883"/>
                    <a:pt x="2867" y="4883"/>
                  </a:cubicBezTo>
                  <a:cubicBezTo>
                    <a:pt x="3251" y="4883"/>
                    <a:pt x="3722" y="4740"/>
                    <a:pt x="3874" y="4520"/>
                  </a:cubicBezTo>
                  <a:cubicBezTo>
                    <a:pt x="4128" y="4143"/>
                    <a:pt x="3689" y="3505"/>
                    <a:pt x="3010" y="2765"/>
                  </a:cubicBezTo>
                  <a:lnTo>
                    <a:pt x="3010" y="2765"/>
                  </a:lnTo>
                  <a:cubicBezTo>
                    <a:pt x="3011" y="2765"/>
                    <a:pt x="3854" y="3164"/>
                    <a:pt x="4397" y="3164"/>
                  </a:cubicBezTo>
                  <a:cubicBezTo>
                    <a:pt x="4593" y="3164"/>
                    <a:pt x="4750" y="3112"/>
                    <a:pt x="4813" y="2970"/>
                  </a:cubicBezTo>
                  <a:cubicBezTo>
                    <a:pt x="5047" y="2436"/>
                    <a:pt x="4903" y="1586"/>
                    <a:pt x="4436" y="1579"/>
                  </a:cubicBezTo>
                  <a:cubicBezTo>
                    <a:pt x="4434" y="1579"/>
                    <a:pt x="4432" y="1579"/>
                    <a:pt x="4430" y="1579"/>
                  </a:cubicBezTo>
                  <a:cubicBezTo>
                    <a:pt x="3954" y="1579"/>
                    <a:pt x="2908" y="2367"/>
                    <a:pt x="2908" y="2367"/>
                  </a:cubicBezTo>
                  <a:cubicBezTo>
                    <a:pt x="2908" y="2367"/>
                    <a:pt x="4128" y="1010"/>
                    <a:pt x="3998" y="585"/>
                  </a:cubicBezTo>
                  <a:cubicBezTo>
                    <a:pt x="3912" y="291"/>
                    <a:pt x="3349" y="1"/>
                    <a:pt x="28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26" name="Google Shape;3079;p39">
              <a:extLst>
                <a:ext uri="{FF2B5EF4-FFF2-40B4-BE49-F238E27FC236}">
                  <a16:creationId xmlns:a16="http://schemas.microsoft.com/office/drawing/2014/main" id="{4C775F03-8102-E83A-14BB-6AE2048FEF05}"/>
                </a:ext>
              </a:extLst>
            </p:cNvPr>
            <p:cNvSpPr/>
            <p:nvPr/>
          </p:nvSpPr>
          <p:spPr>
            <a:xfrm>
              <a:off x="3262900" y="4284825"/>
              <a:ext cx="29350" cy="29350"/>
            </a:xfrm>
            <a:custGeom>
              <a:avLst/>
              <a:gdLst/>
              <a:ahLst/>
              <a:cxnLst/>
              <a:rect l="l" t="t" r="r" b="b"/>
              <a:pathLst>
                <a:path w="1174" h="1174" extrusionOk="0">
                  <a:moveTo>
                    <a:pt x="584" y="1"/>
                  </a:moveTo>
                  <a:cubicBezTo>
                    <a:pt x="261" y="1"/>
                    <a:pt x="1" y="261"/>
                    <a:pt x="1" y="584"/>
                  </a:cubicBezTo>
                  <a:cubicBezTo>
                    <a:pt x="1" y="913"/>
                    <a:pt x="261" y="1173"/>
                    <a:pt x="584" y="1173"/>
                  </a:cubicBezTo>
                  <a:cubicBezTo>
                    <a:pt x="906" y="1173"/>
                    <a:pt x="1173" y="913"/>
                    <a:pt x="1173" y="584"/>
                  </a:cubicBezTo>
                  <a:cubicBezTo>
                    <a:pt x="1173" y="261"/>
                    <a:pt x="906" y="1"/>
                    <a:pt x="584" y="1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27" name="Google Shape;3080;p39">
              <a:extLst>
                <a:ext uri="{FF2B5EF4-FFF2-40B4-BE49-F238E27FC236}">
                  <a16:creationId xmlns:a16="http://schemas.microsoft.com/office/drawing/2014/main" id="{7D08CB12-76C8-4468-73D3-8A6280E6BBD5}"/>
                </a:ext>
              </a:extLst>
            </p:cNvPr>
            <p:cNvSpPr/>
            <p:nvPr/>
          </p:nvSpPr>
          <p:spPr>
            <a:xfrm>
              <a:off x="3249700" y="4265800"/>
              <a:ext cx="35675" cy="51975"/>
            </a:xfrm>
            <a:custGeom>
              <a:avLst/>
              <a:gdLst/>
              <a:ahLst/>
              <a:cxnLst/>
              <a:rect l="l" t="t" r="r" b="b"/>
              <a:pathLst>
                <a:path w="1427" h="2079" extrusionOk="0">
                  <a:moveTo>
                    <a:pt x="1393" y="1"/>
                  </a:moveTo>
                  <a:lnTo>
                    <a:pt x="1338" y="8"/>
                  </a:lnTo>
                  <a:cubicBezTo>
                    <a:pt x="1338" y="15"/>
                    <a:pt x="1372" y="872"/>
                    <a:pt x="1091" y="1242"/>
                  </a:cubicBezTo>
                  <a:cubicBezTo>
                    <a:pt x="810" y="1619"/>
                    <a:pt x="8" y="2023"/>
                    <a:pt x="1" y="2023"/>
                  </a:cubicBezTo>
                  <a:lnTo>
                    <a:pt x="21" y="2071"/>
                  </a:lnTo>
                  <a:lnTo>
                    <a:pt x="21" y="2078"/>
                  </a:lnTo>
                  <a:cubicBezTo>
                    <a:pt x="56" y="2058"/>
                    <a:pt x="851" y="1667"/>
                    <a:pt x="1139" y="1276"/>
                  </a:cubicBezTo>
                  <a:cubicBezTo>
                    <a:pt x="1427" y="885"/>
                    <a:pt x="1393" y="42"/>
                    <a:pt x="1393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28" name="Google Shape;3081;p39">
              <a:extLst>
                <a:ext uri="{FF2B5EF4-FFF2-40B4-BE49-F238E27FC236}">
                  <a16:creationId xmlns:a16="http://schemas.microsoft.com/office/drawing/2014/main" id="{D27A4434-D447-632C-6921-F99D1029C096}"/>
                </a:ext>
              </a:extLst>
            </p:cNvPr>
            <p:cNvSpPr/>
            <p:nvPr/>
          </p:nvSpPr>
          <p:spPr>
            <a:xfrm>
              <a:off x="3248175" y="4289125"/>
              <a:ext cx="40125" cy="38075"/>
            </a:xfrm>
            <a:custGeom>
              <a:avLst/>
              <a:gdLst/>
              <a:ahLst/>
              <a:cxnLst/>
              <a:rect l="l" t="t" r="r" b="b"/>
              <a:pathLst>
                <a:path w="1605" h="1523" extrusionOk="0">
                  <a:moveTo>
                    <a:pt x="7" y="0"/>
                  </a:moveTo>
                  <a:lnTo>
                    <a:pt x="0" y="55"/>
                  </a:lnTo>
                  <a:cubicBezTo>
                    <a:pt x="7" y="55"/>
                    <a:pt x="795" y="131"/>
                    <a:pt x="1159" y="371"/>
                  </a:cubicBezTo>
                  <a:cubicBezTo>
                    <a:pt x="1515" y="610"/>
                    <a:pt x="1550" y="1515"/>
                    <a:pt x="1550" y="1522"/>
                  </a:cubicBezTo>
                  <a:lnTo>
                    <a:pt x="1604" y="1522"/>
                  </a:lnTo>
                  <a:cubicBezTo>
                    <a:pt x="1604" y="1481"/>
                    <a:pt x="1570" y="576"/>
                    <a:pt x="1186" y="329"/>
                  </a:cubicBezTo>
                  <a:cubicBezTo>
                    <a:pt x="816" y="83"/>
                    <a:pt x="41" y="0"/>
                    <a:pt x="7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29" name="Google Shape;3082;p39">
              <a:extLst>
                <a:ext uri="{FF2B5EF4-FFF2-40B4-BE49-F238E27FC236}">
                  <a16:creationId xmlns:a16="http://schemas.microsoft.com/office/drawing/2014/main" id="{6B63508F-9A3E-51B3-CB2F-A19F361D0200}"/>
                </a:ext>
              </a:extLst>
            </p:cNvPr>
            <p:cNvSpPr/>
            <p:nvPr/>
          </p:nvSpPr>
          <p:spPr>
            <a:xfrm>
              <a:off x="3277300" y="4290825"/>
              <a:ext cx="32775" cy="7050"/>
            </a:xfrm>
            <a:custGeom>
              <a:avLst/>
              <a:gdLst/>
              <a:ahLst/>
              <a:cxnLst/>
              <a:rect l="l" t="t" r="r" b="b"/>
              <a:pathLst>
                <a:path w="1311" h="282" extrusionOk="0">
                  <a:moveTo>
                    <a:pt x="1242" y="0"/>
                  </a:moveTo>
                  <a:cubicBezTo>
                    <a:pt x="1041" y="0"/>
                    <a:pt x="437" y="19"/>
                    <a:pt x="1" y="234"/>
                  </a:cubicBezTo>
                  <a:lnTo>
                    <a:pt x="21" y="282"/>
                  </a:lnTo>
                  <a:cubicBezTo>
                    <a:pt x="450" y="73"/>
                    <a:pt x="1040" y="55"/>
                    <a:pt x="1241" y="55"/>
                  </a:cubicBezTo>
                  <a:cubicBezTo>
                    <a:pt x="1284" y="55"/>
                    <a:pt x="1309" y="56"/>
                    <a:pt x="1310" y="56"/>
                  </a:cubicBezTo>
                  <a:lnTo>
                    <a:pt x="1310" y="1"/>
                  </a:lnTo>
                  <a:cubicBezTo>
                    <a:pt x="1309" y="1"/>
                    <a:pt x="1284" y="0"/>
                    <a:pt x="1242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0" name="Google Shape;3083;p39">
              <a:extLst>
                <a:ext uri="{FF2B5EF4-FFF2-40B4-BE49-F238E27FC236}">
                  <a16:creationId xmlns:a16="http://schemas.microsoft.com/office/drawing/2014/main" id="{B7ACCDA5-B17B-16C4-3098-40FC7318A451}"/>
                </a:ext>
              </a:extLst>
            </p:cNvPr>
            <p:cNvSpPr/>
            <p:nvPr/>
          </p:nvSpPr>
          <p:spPr>
            <a:xfrm>
              <a:off x="3260675" y="4279875"/>
              <a:ext cx="20250" cy="41500"/>
            </a:xfrm>
            <a:custGeom>
              <a:avLst/>
              <a:gdLst/>
              <a:ahLst/>
              <a:cxnLst/>
              <a:rect l="l" t="t" r="r" b="b"/>
              <a:pathLst>
                <a:path w="810" h="1660" extrusionOk="0">
                  <a:moveTo>
                    <a:pt x="28" y="0"/>
                  </a:moveTo>
                  <a:lnTo>
                    <a:pt x="1" y="41"/>
                  </a:lnTo>
                  <a:cubicBezTo>
                    <a:pt x="7" y="48"/>
                    <a:pt x="583" y="405"/>
                    <a:pt x="673" y="679"/>
                  </a:cubicBezTo>
                  <a:cubicBezTo>
                    <a:pt x="755" y="946"/>
                    <a:pt x="275" y="1625"/>
                    <a:pt x="268" y="1632"/>
                  </a:cubicBezTo>
                  <a:lnTo>
                    <a:pt x="316" y="1659"/>
                  </a:lnTo>
                  <a:cubicBezTo>
                    <a:pt x="337" y="1632"/>
                    <a:pt x="810" y="953"/>
                    <a:pt x="720" y="665"/>
                  </a:cubicBezTo>
                  <a:cubicBezTo>
                    <a:pt x="631" y="370"/>
                    <a:pt x="55" y="14"/>
                    <a:pt x="28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" name="Google Shape;3084;p39">
              <a:extLst>
                <a:ext uri="{FF2B5EF4-FFF2-40B4-BE49-F238E27FC236}">
                  <a16:creationId xmlns:a16="http://schemas.microsoft.com/office/drawing/2014/main" id="{9E838DF2-634D-CBA3-DA77-3ECDBA3B2458}"/>
                </a:ext>
              </a:extLst>
            </p:cNvPr>
            <p:cNvSpPr/>
            <p:nvPr/>
          </p:nvSpPr>
          <p:spPr>
            <a:xfrm>
              <a:off x="3255525" y="4277125"/>
              <a:ext cx="36550" cy="23500"/>
            </a:xfrm>
            <a:custGeom>
              <a:avLst/>
              <a:gdLst/>
              <a:ahLst/>
              <a:cxnLst/>
              <a:rect l="l" t="t" r="r" b="b"/>
              <a:pathLst>
                <a:path w="1462" h="940" extrusionOk="0">
                  <a:moveTo>
                    <a:pt x="1413" y="0"/>
                  </a:moveTo>
                  <a:cubicBezTo>
                    <a:pt x="1406" y="7"/>
                    <a:pt x="1125" y="672"/>
                    <a:pt x="872" y="809"/>
                  </a:cubicBezTo>
                  <a:cubicBezTo>
                    <a:pt x="745" y="873"/>
                    <a:pt x="536" y="889"/>
                    <a:pt x="356" y="889"/>
                  </a:cubicBezTo>
                  <a:cubicBezTo>
                    <a:pt x="166" y="889"/>
                    <a:pt x="8" y="871"/>
                    <a:pt x="8" y="871"/>
                  </a:cubicBezTo>
                  <a:lnTo>
                    <a:pt x="1" y="919"/>
                  </a:lnTo>
                  <a:cubicBezTo>
                    <a:pt x="15" y="926"/>
                    <a:pt x="172" y="940"/>
                    <a:pt x="357" y="940"/>
                  </a:cubicBezTo>
                  <a:cubicBezTo>
                    <a:pt x="543" y="940"/>
                    <a:pt x="755" y="926"/>
                    <a:pt x="892" y="857"/>
                  </a:cubicBezTo>
                  <a:cubicBezTo>
                    <a:pt x="1166" y="713"/>
                    <a:pt x="1448" y="55"/>
                    <a:pt x="1461" y="28"/>
                  </a:cubicBezTo>
                  <a:lnTo>
                    <a:pt x="1413" y="0"/>
                  </a:ln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2" name="Google Shape;3085;p39">
              <a:extLst>
                <a:ext uri="{FF2B5EF4-FFF2-40B4-BE49-F238E27FC236}">
                  <a16:creationId xmlns:a16="http://schemas.microsoft.com/office/drawing/2014/main" id="{C577DF63-C5B2-F3DB-A35C-5144EAC6239B}"/>
                </a:ext>
              </a:extLst>
            </p:cNvPr>
            <p:cNvSpPr/>
            <p:nvPr/>
          </p:nvSpPr>
          <p:spPr>
            <a:xfrm>
              <a:off x="3278325" y="4296650"/>
              <a:ext cx="22475" cy="15125"/>
            </a:xfrm>
            <a:custGeom>
              <a:avLst/>
              <a:gdLst/>
              <a:ahLst/>
              <a:cxnLst/>
              <a:rect l="l" t="t" r="r" b="b"/>
              <a:pathLst>
                <a:path w="899" h="605" extrusionOk="0">
                  <a:moveTo>
                    <a:pt x="8" y="1"/>
                  </a:moveTo>
                  <a:lnTo>
                    <a:pt x="1" y="56"/>
                  </a:lnTo>
                  <a:cubicBezTo>
                    <a:pt x="440" y="124"/>
                    <a:pt x="851" y="597"/>
                    <a:pt x="858" y="604"/>
                  </a:cubicBezTo>
                  <a:lnTo>
                    <a:pt x="899" y="570"/>
                  </a:lnTo>
                  <a:cubicBezTo>
                    <a:pt x="878" y="549"/>
                    <a:pt x="467" y="70"/>
                    <a:pt x="8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3" name="Google Shape;3086;p39">
              <a:extLst>
                <a:ext uri="{FF2B5EF4-FFF2-40B4-BE49-F238E27FC236}">
                  <a16:creationId xmlns:a16="http://schemas.microsoft.com/office/drawing/2014/main" id="{327EACDD-A57C-44BF-D9C8-C4BFC3FFDC73}"/>
                </a:ext>
              </a:extLst>
            </p:cNvPr>
            <p:cNvSpPr/>
            <p:nvPr/>
          </p:nvSpPr>
          <p:spPr>
            <a:xfrm>
              <a:off x="3281250" y="4263075"/>
              <a:ext cx="5500" cy="5500"/>
            </a:xfrm>
            <a:custGeom>
              <a:avLst/>
              <a:gdLst/>
              <a:ahLst/>
              <a:cxnLst/>
              <a:rect l="l" t="t" r="r" b="b"/>
              <a:pathLst>
                <a:path w="220" h="220" extrusionOk="0">
                  <a:moveTo>
                    <a:pt x="110" y="0"/>
                  </a:moveTo>
                  <a:cubicBezTo>
                    <a:pt x="48" y="0"/>
                    <a:pt x="0" y="48"/>
                    <a:pt x="0" y="110"/>
                  </a:cubicBezTo>
                  <a:cubicBezTo>
                    <a:pt x="0" y="172"/>
                    <a:pt x="48" y="220"/>
                    <a:pt x="110" y="220"/>
                  </a:cubicBezTo>
                  <a:cubicBezTo>
                    <a:pt x="172" y="220"/>
                    <a:pt x="220" y="172"/>
                    <a:pt x="220" y="110"/>
                  </a:cubicBezTo>
                  <a:cubicBezTo>
                    <a:pt x="220" y="48"/>
                    <a:pt x="172" y="0"/>
                    <a:pt x="110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4" name="Google Shape;3087;p39">
              <a:extLst>
                <a:ext uri="{FF2B5EF4-FFF2-40B4-BE49-F238E27FC236}">
                  <a16:creationId xmlns:a16="http://schemas.microsoft.com/office/drawing/2014/main" id="{F15A6BA7-9306-1E9B-0C5B-E006ED5D6FAF}"/>
                </a:ext>
              </a:extLst>
            </p:cNvPr>
            <p:cNvSpPr/>
            <p:nvPr/>
          </p:nvSpPr>
          <p:spPr>
            <a:xfrm>
              <a:off x="3289300" y="4273350"/>
              <a:ext cx="5500" cy="5500"/>
            </a:xfrm>
            <a:custGeom>
              <a:avLst/>
              <a:gdLst/>
              <a:ahLst/>
              <a:cxnLst/>
              <a:rect l="l" t="t" r="r" b="b"/>
              <a:pathLst>
                <a:path w="220" h="220" extrusionOk="0">
                  <a:moveTo>
                    <a:pt x="110" y="1"/>
                  </a:moveTo>
                  <a:cubicBezTo>
                    <a:pt x="49" y="1"/>
                    <a:pt x="1" y="49"/>
                    <a:pt x="1" y="110"/>
                  </a:cubicBezTo>
                  <a:cubicBezTo>
                    <a:pt x="1" y="172"/>
                    <a:pt x="49" y="220"/>
                    <a:pt x="110" y="220"/>
                  </a:cubicBezTo>
                  <a:cubicBezTo>
                    <a:pt x="172" y="220"/>
                    <a:pt x="220" y="172"/>
                    <a:pt x="220" y="110"/>
                  </a:cubicBezTo>
                  <a:cubicBezTo>
                    <a:pt x="220" y="49"/>
                    <a:pt x="172" y="1"/>
                    <a:pt x="110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5" name="Google Shape;3088;p39">
              <a:extLst>
                <a:ext uri="{FF2B5EF4-FFF2-40B4-BE49-F238E27FC236}">
                  <a16:creationId xmlns:a16="http://schemas.microsoft.com/office/drawing/2014/main" id="{A96B6871-05EF-279F-4580-6633198483D3}"/>
                </a:ext>
              </a:extLst>
            </p:cNvPr>
            <p:cNvSpPr/>
            <p:nvPr/>
          </p:nvSpPr>
          <p:spPr>
            <a:xfrm>
              <a:off x="3306600" y="4288950"/>
              <a:ext cx="5350" cy="5500"/>
            </a:xfrm>
            <a:custGeom>
              <a:avLst/>
              <a:gdLst/>
              <a:ahLst/>
              <a:cxnLst/>
              <a:rect l="l" t="t" r="r" b="b"/>
              <a:pathLst>
                <a:path w="214" h="220" extrusionOk="0">
                  <a:moveTo>
                    <a:pt x="104" y="0"/>
                  </a:moveTo>
                  <a:cubicBezTo>
                    <a:pt x="49" y="0"/>
                    <a:pt x="1" y="48"/>
                    <a:pt x="1" y="110"/>
                  </a:cubicBezTo>
                  <a:cubicBezTo>
                    <a:pt x="1" y="172"/>
                    <a:pt x="49" y="220"/>
                    <a:pt x="104" y="220"/>
                  </a:cubicBezTo>
                  <a:cubicBezTo>
                    <a:pt x="165" y="220"/>
                    <a:pt x="213" y="172"/>
                    <a:pt x="213" y="110"/>
                  </a:cubicBezTo>
                  <a:cubicBezTo>
                    <a:pt x="213" y="48"/>
                    <a:pt x="165" y="0"/>
                    <a:pt x="104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6" name="Google Shape;3089;p39">
              <a:extLst>
                <a:ext uri="{FF2B5EF4-FFF2-40B4-BE49-F238E27FC236}">
                  <a16:creationId xmlns:a16="http://schemas.microsoft.com/office/drawing/2014/main" id="{5510127C-3A87-0B91-FB14-E6A301668B69}"/>
                </a:ext>
              </a:extLst>
            </p:cNvPr>
            <p:cNvSpPr/>
            <p:nvPr/>
          </p:nvSpPr>
          <p:spPr>
            <a:xfrm>
              <a:off x="3257925" y="4277525"/>
              <a:ext cx="6200" cy="5575"/>
            </a:xfrm>
            <a:custGeom>
              <a:avLst/>
              <a:gdLst/>
              <a:ahLst/>
              <a:cxnLst/>
              <a:rect l="l" t="t" r="r" b="b"/>
              <a:pathLst>
                <a:path w="248" h="223" extrusionOk="0">
                  <a:moveTo>
                    <a:pt x="126" y="0"/>
                  </a:moveTo>
                  <a:cubicBezTo>
                    <a:pt x="105" y="0"/>
                    <a:pt x="83" y="6"/>
                    <a:pt x="63" y="19"/>
                  </a:cubicBezTo>
                  <a:cubicBezTo>
                    <a:pt x="15" y="53"/>
                    <a:pt x="1" y="122"/>
                    <a:pt x="35" y="170"/>
                  </a:cubicBezTo>
                  <a:cubicBezTo>
                    <a:pt x="57" y="204"/>
                    <a:pt x="92" y="222"/>
                    <a:pt x="128" y="222"/>
                  </a:cubicBezTo>
                  <a:cubicBezTo>
                    <a:pt x="148" y="222"/>
                    <a:pt x="168" y="216"/>
                    <a:pt x="186" y="204"/>
                  </a:cubicBezTo>
                  <a:cubicBezTo>
                    <a:pt x="234" y="170"/>
                    <a:pt x="248" y="101"/>
                    <a:pt x="213" y="53"/>
                  </a:cubicBezTo>
                  <a:cubicBezTo>
                    <a:pt x="196" y="18"/>
                    <a:pt x="162" y="0"/>
                    <a:pt x="126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7" name="Google Shape;3090;p39">
              <a:extLst>
                <a:ext uri="{FF2B5EF4-FFF2-40B4-BE49-F238E27FC236}">
                  <a16:creationId xmlns:a16="http://schemas.microsoft.com/office/drawing/2014/main" id="{CACD8B10-0583-E414-700A-4163A0F7DEF9}"/>
                </a:ext>
              </a:extLst>
            </p:cNvPr>
            <p:cNvSpPr/>
            <p:nvPr/>
          </p:nvSpPr>
          <p:spPr>
            <a:xfrm>
              <a:off x="3246450" y="4287450"/>
              <a:ext cx="6375" cy="5425"/>
            </a:xfrm>
            <a:custGeom>
              <a:avLst/>
              <a:gdLst/>
              <a:ahLst/>
              <a:cxnLst/>
              <a:rect l="l" t="t" r="r" b="b"/>
              <a:pathLst>
                <a:path w="255" h="217" extrusionOk="0">
                  <a:moveTo>
                    <a:pt x="129" y="0"/>
                  </a:moveTo>
                  <a:cubicBezTo>
                    <a:pt x="108" y="0"/>
                    <a:pt x="87" y="6"/>
                    <a:pt x="69" y="19"/>
                  </a:cubicBezTo>
                  <a:cubicBezTo>
                    <a:pt x="21" y="54"/>
                    <a:pt x="1" y="122"/>
                    <a:pt x="35" y="170"/>
                  </a:cubicBezTo>
                  <a:cubicBezTo>
                    <a:pt x="56" y="200"/>
                    <a:pt x="91" y="217"/>
                    <a:pt x="127" y="217"/>
                  </a:cubicBezTo>
                  <a:cubicBezTo>
                    <a:pt x="149" y="217"/>
                    <a:pt x="172" y="211"/>
                    <a:pt x="193" y="198"/>
                  </a:cubicBezTo>
                  <a:cubicBezTo>
                    <a:pt x="241" y="163"/>
                    <a:pt x="254" y="95"/>
                    <a:pt x="220" y="47"/>
                  </a:cubicBezTo>
                  <a:cubicBezTo>
                    <a:pt x="199" y="17"/>
                    <a:pt x="164" y="0"/>
                    <a:pt x="129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8" name="Google Shape;3091;p39">
              <a:extLst>
                <a:ext uri="{FF2B5EF4-FFF2-40B4-BE49-F238E27FC236}">
                  <a16:creationId xmlns:a16="http://schemas.microsoft.com/office/drawing/2014/main" id="{09FC83F7-5CFE-54BB-5A33-89081DEE8A9D}"/>
                </a:ext>
              </a:extLst>
            </p:cNvPr>
            <p:cNvSpPr/>
            <p:nvPr/>
          </p:nvSpPr>
          <p:spPr>
            <a:xfrm>
              <a:off x="3252450" y="4296700"/>
              <a:ext cx="6200" cy="5600"/>
            </a:xfrm>
            <a:custGeom>
              <a:avLst/>
              <a:gdLst/>
              <a:ahLst/>
              <a:cxnLst/>
              <a:rect l="l" t="t" r="r" b="b"/>
              <a:pathLst>
                <a:path w="248" h="224" extrusionOk="0">
                  <a:moveTo>
                    <a:pt x="121" y="1"/>
                  </a:moveTo>
                  <a:cubicBezTo>
                    <a:pt x="100" y="1"/>
                    <a:pt x="80" y="7"/>
                    <a:pt x="62" y="20"/>
                  </a:cubicBezTo>
                  <a:cubicBezTo>
                    <a:pt x="14" y="54"/>
                    <a:pt x="1" y="122"/>
                    <a:pt x="28" y="170"/>
                  </a:cubicBezTo>
                  <a:cubicBezTo>
                    <a:pt x="50" y="205"/>
                    <a:pt x="85" y="223"/>
                    <a:pt x="122" y="223"/>
                  </a:cubicBezTo>
                  <a:cubicBezTo>
                    <a:pt x="144" y="223"/>
                    <a:pt x="166" y="217"/>
                    <a:pt x="186" y="205"/>
                  </a:cubicBezTo>
                  <a:cubicBezTo>
                    <a:pt x="234" y="170"/>
                    <a:pt x="247" y="102"/>
                    <a:pt x="213" y="54"/>
                  </a:cubicBezTo>
                  <a:cubicBezTo>
                    <a:pt x="191" y="19"/>
                    <a:pt x="156" y="1"/>
                    <a:pt x="121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9" name="Google Shape;3092;p39">
              <a:extLst>
                <a:ext uri="{FF2B5EF4-FFF2-40B4-BE49-F238E27FC236}">
                  <a16:creationId xmlns:a16="http://schemas.microsoft.com/office/drawing/2014/main" id="{74834737-00B6-F01C-54BD-FD369DD13335}"/>
                </a:ext>
              </a:extLst>
            </p:cNvPr>
            <p:cNvSpPr/>
            <p:nvPr/>
          </p:nvSpPr>
          <p:spPr>
            <a:xfrm>
              <a:off x="3246450" y="4313850"/>
              <a:ext cx="6375" cy="5575"/>
            </a:xfrm>
            <a:custGeom>
              <a:avLst/>
              <a:gdLst/>
              <a:ahLst/>
              <a:cxnLst/>
              <a:rect l="l" t="t" r="r" b="b"/>
              <a:pathLst>
                <a:path w="255" h="223" extrusionOk="0">
                  <a:moveTo>
                    <a:pt x="128" y="0"/>
                  </a:moveTo>
                  <a:cubicBezTo>
                    <a:pt x="107" y="0"/>
                    <a:pt x="87" y="7"/>
                    <a:pt x="69" y="19"/>
                  </a:cubicBezTo>
                  <a:cubicBezTo>
                    <a:pt x="21" y="53"/>
                    <a:pt x="1" y="122"/>
                    <a:pt x="35" y="170"/>
                  </a:cubicBezTo>
                  <a:cubicBezTo>
                    <a:pt x="57" y="205"/>
                    <a:pt x="92" y="223"/>
                    <a:pt x="129" y="223"/>
                  </a:cubicBezTo>
                  <a:cubicBezTo>
                    <a:pt x="151" y="223"/>
                    <a:pt x="172" y="217"/>
                    <a:pt x="193" y="204"/>
                  </a:cubicBezTo>
                  <a:cubicBezTo>
                    <a:pt x="241" y="170"/>
                    <a:pt x="254" y="101"/>
                    <a:pt x="220" y="53"/>
                  </a:cubicBezTo>
                  <a:cubicBezTo>
                    <a:pt x="198" y="19"/>
                    <a:pt x="163" y="0"/>
                    <a:pt x="128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40" name="Google Shape;3093;p39">
              <a:extLst>
                <a:ext uri="{FF2B5EF4-FFF2-40B4-BE49-F238E27FC236}">
                  <a16:creationId xmlns:a16="http://schemas.microsoft.com/office/drawing/2014/main" id="{C44D5A67-7BFD-CA8C-259C-68DDC6DDDFA9}"/>
                </a:ext>
              </a:extLst>
            </p:cNvPr>
            <p:cNvSpPr/>
            <p:nvPr/>
          </p:nvSpPr>
          <p:spPr>
            <a:xfrm>
              <a:off x="3264800" y="4317950"/>
              <a:ext cx="6175" cy="5550"/>
            </a:xfrm>
            <a:custGeom>
              <a:avLst/>
              <a:gdLst/>
              <a:ahLst/>
              <a:cxnLst/>
              <a:rect l="l" t="t" r="r" b="b"/>
              <a:pathLst>
                <a:path w="247" h="222" extrusionOk="0">
                  <a:moveTo>
                    <a:pt x="122" y="1"/>
                  </a:moveTo>
                  <a:cubicBezTo>
                    <a:pt x="101" y="1"/>
                    <a:pt x="80" y="7"/>
                    <a:pt x="62" y="20"/>
                  </a:cubicBezTo>
                  <a:cubicBezTo>
                    <a:pt x="14" y="54"/>
                    <a:pt x="0" y="122"/>
                    <a:pt x="34" y="170"/>
                  </a:cubicBezTo>
                  <a:cubicBezTo>
                    <a:pt x="57" y="202"/>
                    <a:pt x="94" y="222"/>
                    <a:pt x="131" y="222"/>
                  </a:cubicBezTo>
                  <a:cubicBezTo>
                    <a:pt x="150" y="222"/>
                    <a:pt x="169" y="216"/>
                    <a:pt x="185" y="205"/>
                  </a:cubicBezTo>
                  <a:cubicBezTo>
                    <a:pt x="233" y="170"/>
                    <a:pt x="247" y="102"/>
                    <a:pt x="213" y="47"/>
                  </a:cubicBezTo>
                  <a:cubicBezTo>
                    <a:pt x="191" y="17"/>
                    <a:pt x="157" y="1"/>
                    <a:pt x="122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41" name="Google Shape;3094;p39">
              <a:extLst>
                <a:ext uri="{FF2B5EF4-FFF2-40B4-BE49-F238E27FC236}">
                  <a16:creationId xmlns:a16="http://schemas.microsoft.com/office/drawing/2014/main" id="{04534201-304B-8219-A5C8-4D70D7613724}"/>
                </a:ext>
              </a:extLst>
            </p:cNvPr>
            <p:cNvSpPr/>
            <p:nvPr/>
          </p:nvSpPr>
          <p:spPr>
            <a:xfrm>
              <a:off x="3284150" y="4324475"/>
              <a:ext cx="6200" cy="5425"/>
            </a:xfrm>
            <a:custGeom>
              <a:avLst/>
              <a:gdLst/>
              <a:ahLst/>
              <a:cxnLst/>
              <a:rect l="l" t="t" r="r" b="b"/>
              <a:pathLst>
                <a:path w="248" h="217" extrusionOk="0">
                  <a:moveTo>
                    <a:pt x="128" y="0"/>
                  </a:moveTo>
                  <a:cubicBezTo>
                    <a:pt x="106" y="0"/>
                    <a:pt x="83" y="6"/>
                    <a:pt x="63" y="19"/>
                  </a:cubicBezTo>
                  <a:cubicBezTo>
                    <a:pt x="15" y="47"/>
                    <a:pt x="1" y="115"/>
                    <a:pt x="35" y="170"/>
                  </a:cubicBezTo>
                  <a:cubicBezTo>
                    <a:pt x="56" y="200"/>
                    <a:pt x="91" y="216"/>
                    <a:pt x="126" y="216"/>
                  </a:cubicBezTo>
                  <a:cubicBezTo>
                    <a:pt x="147" y="216"/>
                    <a:pt x="168" y="210"/>
                    <a:pt x="186" y="197"/>
                  </a:cubicBezTo>
                  <a:cubicBezTo>
                    <a:pt x="234" y="163"/>
                    <a:pt x="248" y="95"/>
                    <a:pt x="213" y="47"/>
                  </a:cubicBezTo>
                  <a:cubicBezTo>
                    <a:pt x="196" y="17"/>
                    <a:pt x="163" y="0"/>
                    <a:pt x="128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42" name="Google Shape;3095;p39">
              <a:extLst>
                <a:ext uri="{FF2B5EF4-FFF2-40B4-BE49-F238E27FC236}">
                  <a16:creationId xmlns:a16="http://schemas.microsoft.com/office/drawing/2014/main" id="{39C823E2-A6CC-D875-542B-6F6ED9CB71D7}"/>
                </a:ext>
              </a:extLst>
            </p:cNvPr>
            <p:cNvSpPr/>
            <p:nvPr/>
          </p:nvSpPr>
          <p:spPr>
            <a:xfrm>
              <a:off x="3296500" y="4308700"/>
              <a:ext cx="6200" cy="5425"/>
            </a:xfrm>
            <a:custGeom>
              <a:avLst/>
              <a:gdLst/>
              <a:ahLst/>
              <a:cxnLst/>
              <a:rect l="l" t="t" r="r" b="b"/>
              <a:pathLst>
                <a:path w="248" h="217" extrusionOk="0">
                  <a:moveTo>
                    <a:pt x="122" y="0"/>
                  </a:moveTo>
                  <a:cubicBezTo>
                    <a:pt x="101" y="0"/>
                    <a:pt x="80" y="6"/>
                    <a:pt x="62" y="19"/>
                  </a:cubicBezTo>
                  <a:cubicBezTo>
                    <a:pt x="14" y="54"/>
                    <a:pt x="0" y="122"/>
                    <a:pt x="35" y="170"/>
                  </a:cubicBezTo>
                  <a:cubicBezTo>
                    <a:pt x="52" y="200"/>
                    <a:pt x="85" y="217"/>
                    <a:pt x="121" y="217"/>
                  </a:cubicBezTo>
                  <a:cubicBezTo>
                    <a:pt x="142" y="217"/>
                    <a:pt x="165" y="211"/>
                    <a:pt x="186" y="198"/>
                  </a:cubicBezTo>
                  <a:cubicBezTo>
                    <a:pt x="234" y="163"/>
                    <a:pt x="247" y="95"/>
                    <a:pt x="213" y="47"/>
                  </a:cubicBezTo>
                  <a:cubicBezTo>
                    <a:pt x="192" y="17"/>
                    <a:pt x="157" y="0"/>
                    <a:pt x="122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</p:grpSp>
      <p:grpSp>
        <p:nvGrpSpPr>
          <p:cNvPr id="43" name="Google Shape;3076;p39">
            <a:extLst>
              <a:ext uri="{FF2B5EF4-FFF2-40B4-BE49-F238E27FC236}">
                <a16:creationId xmlns:a16="http://schemas.microsoft.com/office/drawing/2014/main" id="{813B2485-A2D7-5464-1BB3-8C533FA201D7}"/>
              </a:ext>
            </a:extLst>
          </p:cNvPr>
          <p:cNvGrpSpPr/>
          <p:nvPr/>
        </p:nvGrpSpPr>
        <p:grpSpPr>
          <a:xfrm>
            <a:off x="9734689" y="2956359"/>
            <a:ext cx="782032" cy="756760"/>
            <a:chOff x="3216625" y="4232525"/>
            <a:chExt cx="126175" cy="122100"/>
          </a:xfrm>
        </p:grpSpPr>
        <p:sp>
          <p:nvSpPr>
            <p:cNvPr id="44" name="Google Shape;3077;p39">
              <a:extLst>
                <a:ext uri="{FF2B5EF4-FFF2-40B4-BE49-F238E27FC236}">
                  <a16:creationId xmlns:a16="http://schemas.microsoft.com/office/drawing/2014/main" id="{404D915D-302C-5656-0E71-A5139148B7D5}"/>
                </a:ext>
              </a:extLst>
            </p:cNvPr>
            <p:cNvSpPr/>
            <p:nvPr/>
          </p:nvSpPr>
          <p:spPr>
            <a:xfrm>
              <a:off x="3222975" y="4245350"/>
              <a:ext cx="108850" cy="101475"/>
            </a:xfrm>
            <a:custGeom>
              <a:avLst/>
              <a:gdLst/>
              <a:ahLst/>
              <a:cxnLst/>
              <a:rect l="l" t="t" r="r" b="b"/>
              <a:pathLst>
                <a:path w="4354" h="4059" extrusionOk="0">
                  <a:moveTo>
                    <a:pt x="1697" y="1"/>
                  </a:moveTo>
                  <a:cubicBezTo>
                    <a:pt x="1335" y="1"/>
                    <a:pt x="787" y="310"/>
                    <a:pt x="700" y="709"/>
                  </a:cubicBezTo>
                  <a:cubicBezTo>
                    <a:pt x="604" y="1155"/>
                    <a:pt x="1605" y="1703"/>
                    <a:pt x="1605" y="1703"/>
                  </a:cubicBezTo>
                  <a:cubicBezTo>
                    <a:pt x="1605" y="1703"/>
                    <a:pt x="956" y="1494"/>
                    <a:pt x="576" y="1494"/>
                  </a:cubicBezTo>
                  <a:cubicBezTo>
                    <a:pt x="506" y="1494"/>
                    <a:pt x="444" y="1501"/>
                    <a:pt x="398" y="1518"/>
                  </a:cubicBezTo>
                  <a:cubicBezTo>
                    <a:pt x="103" y="1628"/>
                    <a:pt x="0" y="2485"/>
                    <a:pt x="425" y="2835"/>
                  </a:cubicBezTo>
                  <a:cubicBezTo>
                    <a:pt x="513" y="2905"/>
                    <a:pt x="615" y="2933"/>
                    <a:pt x="724" y="2933"/>
                  </a:cubicBezTo>
                  <a:cubicBezTo>
                    <a:pt x="1145" y="2933"/>
                    <a:pt x="1652" y="2512"/>
                    <a:pt x="1653" y="2512"/>
                  </a:cubicBezTo>
                  <a:lnTo>
                    <a:pt x="1653" y="2512"/>
                  </a:lnTo>
                  <a:cubicBezTo>
                    <a:pt x="1652" y="2512"/>
                    <a:pt x="1193" y="3033"/>
                    <a:pt x="1063" y="3362"/>
                  </a:cubicBezTo>
                  <a:cubicBezTo>
                    <a:pt x="942" y="3652"/>
                    <a:pt x="1634" y="4058"/>
                    <a:pt x="2049" y="4058"/>
                  </a:cubicBezTo>
                  <a:cubicBezTo>
                    <a:pt x="2106" y="4058"/>
                    <a:pt x="2157" y="4051"/>
                    <a:pt x="2201" y="4034"/>
                  </a:cubicBezTo>
                  <a:cubicBezTo>
                    <a:pt x="2564" y="3897"/>
                    <a:pt x="2571" y="3232"/>
                    <a:pt x="2455" y="2382"/>
                  </a:cubicBezTo>
                  <a:lnTo>
                    <a:pt x="2455" y="2382"/>
                  </a:lnTo>
                  <a:cubicBezTo>
                    <a:pt x="2455" y="2382"/>
                    <a:pt x="3059" y="3438"/>
                    <a:pt x="3489" y="3438"/>
                  </a:cubicBezTo>
                  <a:cubicBezTo>
                    <a:pt x="3532" y="3438"/>
                    <a:pt x="3574" y="3428"/>
                    <a:pt x="3613" y="3404"/>
                  </a:cubicBezTo>
                  <a:cubicBezTo>
                    <a:pt x="4038" y="3150"/>
                    <a:pt x="4354" y="2485"/>
                    <a:pt x="4025" y="2252"/>
                  </a:cubicBezTo>
                  <a:cubicBezTo>
                    <a:pt x="3795" y="2080"/>
                    <a:pt x="3152" y="2056"/>
                    <a:pt x="2803" y="2056"/>
                  </a:cubicBezTo>
                  <a:cubicBezTo>
                    <a:pt x="2664" y="2056"/>
                    <a:pt x="2571" y="2060"/>
                    <a:pt x="2571" y="2060"/>
                  </a:cubicBezTo>
                  <a:cubicBezTo>
                    <a:pt x="2571" y="2060"/>
                    <a:pt x="4093" y="1703"/>
                    <a:pt x="4210" y="1347"/>
                  </a:cubicBezTo>
                  <a:cubicBezTo>
                    <a:pt x="4321" y="1005"/>
                    <a:pt x="3798" y="218"/>
                    <a:pt x="3248" y="218"/>
                  </a:cubicBezTo>
                  <a:cubicBezTo>
                    <a:pt x="3223" y="218"/>
                    <a:pt x="3199" y="219"/>
                    <a:pt x="3175" y="222"/>
                  </a:cubicBezTo>
                  <a:cubicBezTo>
                    <a:pt x="2606" y="305"/>
                    <a:pt x="2297" y="1484"/>
                    <a:pt x="2297" y="1484"/>
                  </a:cubicBezTo>
                  <a:cubicBezTo>
                    <a:pt x="2297" y="1484"/>
                    <a:pt x="2139" y="79"/>
                    <a:pt x="1797" y="10"/>
                  </a:cubicBezTo>
                  <a:cubicBezTo>
                    <a:pt x="1765" y="4"/>
                    <a:pt x="1732" y="1"/>
                    <a:pt x="1697" y="1"/>
                  </a:cubicBezTo>
                  <a:close/>
                </a:path>
              </a:pathLst>
            </a:custGeom>
            <a:solidFill>
              <a:srgbClr val="FFC5C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45" name="Google Shape;3078;p39">
              <a:extLst>
                <a:ext uri="{FF2B5EF4-FFF2-40B4-BE49-F238E27FC236}">
                  <a16:creationId xmlns:a16="http://schemas.microsoft.com/office/drawing/2014/main" id="{43A051CC-5902-6AB1-3248-0DA74C9DA76A}"/>
                </a:ext>
              </a:extLst>
            </p:cNvPr>
            <p:cNvSpPr/>
            <p:nvPr/>
          </p:nvSpPr>
          <p:spPr>
            <a:xfrm>
              <a:off x="3216625" y="4232525"/>
              <a:ext cx="126175" cy="122100"/>
            </a:xfrm>
            <a:custGeom>
              <a:avLst/>
              <a:gdLst/>
              <a:ahLst/>
              <a:cxnLst/>
              <a:rect l="l" t="t" r="r" b="b"/>
              <a:pathLst>
                <a:path w="5047" h="4884" extrusionOk="0">
                  <a:moveTo>
                    <a:pt x="2844" y="1"/>
                  </a:moveTo>
                  <a:cubicBezTo>
                    <a:pt x="2618" y="1"/>
                    <a:pt x="2404" y="59"/>
                    <a:pt x="2249" y="201"/>
                  </a:cubicBezTo>
                  <a:cubicBezTo>
                    <a:pt x="1756" y="660"/>
                    <a:pt x="2249" y="2004"/>
                    <a:pt x="2249" y="2004"/>
                  </a:cubicBezTo>
                  <a:cubicBezTo>
                    <a:pt x="2249" y="2004"/>
                    <a:pt x="1291" y="912"/>
                    <a:pt x="860" y="912"/>
                  </a:cubicBezTo>
                  <a:cubicBezTo>
                    <a:pt x="832" y="912"/>
                    <a:pt x="806" y="917"/>
                    <a:pt x="782" y="927"/>
                  </a:cubicBezTo>
                  <a:cubicBezTo>
                    <a:pt x="405" y="1092"/>
                    <a:pt x="1" y="1846"/>
                    <a:pt x="200" y="2333"/>
                  </a:cubicBezTo>
                  <a:cubicBezTo>
                    <a:pt x="331" y="2644"/>
                    <a:pt x="923" y="2700"/>
                    <a:pt x="1332" y="2700"/>
                  </a:cubicBezTo>
                  <a:cubicBezTo>
                    <a:pt x="1562" y="2700"/>
                    <a:pt x="1735" y="2683"/>
                    <a:pt x="1735" y="2683"/>
                  </a:cubicBezTo>
                  <a:lnTo>
                    <a:pt x="1735" y="2683"/>
                  </a:lnTo>
                  <a:cubicBezTo>
                    <a:pt x="1735" y="2683"/>
                    <a:pt x="659" y="3005"/>
                    <a:pt x="446" y="3306"/>
                  </a:cubicBezTo>
                  <a:cubicBezTo>
                    <a:pt x="241" y="3615"/>
                    <a:pt x="714" y="4513"/>
                    <a:pt x="1358" y="4561"/>
                  </a:cubicBezTo>
                  <a:cubicBezTo>
                    <a:pt x="1371" y="4562"/>
                    <a:pt x="1384" y="4562"/>
                    <a:pt x="1396" y="4562"/>
                  </a:cubicBezTo>
                  <a:cubicBezTo>
                    <a:pt x="2015" y="4562"/>
                    <a:pt x="2325" y="3430"/>
                    <a:pt x="2325" y="3430"/>
                  </a:cubicBezTo>
                  <a:lnTo>
                    <a:pt x="2325" y="3430"/>
                  </a:lnTo>
                  <a:cubicBezTo>
                    <a:pt x="2325" y="3430"/>
                    <a:pt x="2236" y="4239"/>
                    <a:pt x="2325" y="4643"/>
                  </a:cubicBezTo>
                  <a:cubicBezTo>
                    <a:pt x="2365" y="4811"/>
                    <a:pt x="2594" y="4883"/>
                    <a:pt x="2867" y="4883"/>
                  </a:cubicBezTo>
                  <a:cubicBezTo>
                    <a:pt x="3251" y="4883"/>
                    <a:pt x="3722" y="4740"/>
                    <a:pt x="3874" y="4520"/>
                  </a:cubicBezTo>
                  <a:cubicBezTo>
                    <a:pt x="4128" y="4143"/>
                    <a:pt x="3689" y="3505"/>
                    <a:pt x="3010" y="2765"/>
                  </a:cubicBezTo>
                  <a:lnTo>
                    <a:pt x="3010" y="2765"/>
                  </a:lnTo>
                  <a:cubicBezTo>
                    <a:pt x="3011" y="2765"/>
                    <a:pt x="3854" y="3164"/>
                    <a:pt x="4397" y="3164"/>
                  </a:cubicBezTo>
                  <a:cubicBezTo>
                    <a:pt x="4593" y="3164"/>
                    <a:pt x="4750" y="3112"/>
                    <a:pt x="4813" y="2970"/>
                  </a:cubicBezTo>
                  <a:cubicBezTo>
                    <a:pt x="5047" y="2436"/>
                    <a:pt x="4903" y="1586"/>
                    <a:pt x="4436" y="1579"/>
                  </a:cubicBezTo>
                  <a:cubicBezTo>
                    <a:pt x="4434" y="1579"/>
                    <a:pt x="4432" y="1579"/>
                    <a:pt x="4430" y="1579"/>
                  </a:cubicBezTo>
                  <a:cubicBezTo>
                    <a:pt x="3954" y="1579"/>
                    <a:pt x="2908" y="2367"/>
                    <a:pt x="2908" y="2367"/>
                  </a:cubicBezTo>
                  <a:cubicBezTo>
                    <a:pt x="2908" y="2367"/>
                    <a:pt x="4128" y="1010"/>
                    <a:pt x="3998" y="585"/>
                  </a:cubicBezTo>
                  <a:cubicBezTo>
                    <a:pt x="3912" y="291"/>
                    <a:pt x="3349" y="1"/>
                    <a:pt x="28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46" name="Google Shape;3079;p39">
              <a:extLst>
                <a:ext uri="{FF2B5EF4-FFF2-40B4-BE49-F238E27FC236}">
                  <a16:creationId xmlns:a16="http://schemas.microsoft.com/office/drawing/2014/main" id="{697FDBB3-F64E-65F3-A8B6-ED2EB678C392}"/>
                </a:ext>
              </a:extLst>
            </p:cNvPr>
            <p:cNvSpPr/>
            <p:nvPr/>
          </p:nvSpPr>
          <p:spPr>
            <a:xfrm>
              <a:off x="3262900" y="4284825"/>
              <a:ext cx="29350" cy="29350"/>
            </a:xfrm>
            <a:custGeom>
              <a:avLst/>
              <a:gdLst/>
              <a:ahLst/>
              <a:cxnLst/>
              <a:rect l="l" t="t" r="r" b="b"/>
              <a:pathLst>
                <a:path w="1174" h="1174" extrusionOk="0">
                  <a:moveTo>
                    <a:pt x="584" y="1"/>
                  </a:moveTo>
                  <a:cubicBezTo>
                    <a:pt x="261" y="1"/>
                    <a:pt x="1" y="261"/>
                    <a:pt x="1" y="584"/>
                  </a:cubicBezTo>
                  <a:cubicBezTo>
                    <a:pt x="1" y="913"/>
                    <a:pt x="261" y="1173"/>
                    <a:pt x="584" y="1173"/>
                  </a:cubicBezTo>
                  <a:cubicBezTo>
                    <a:pt x="906" y="1173"/>
                    <a:pt x="1173" y="913"/>
                    <a:pt x="1173" y="584"/>
                  </a:cubicBezTo>
                  <a:cubicBezTo>
                    <a:pt x="1173" y="261"/>
                    <a:pt x="906" y="1"/>
                    <a:pt x="584" y="1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47" name="Google Shape;3080;p39">
              <a:extLst>
                <a:ext uri="{FF2B5EF4-FFF2-40B4-BE49-F238E27FC236}">
                  <a16:creationId xmlns:a16="http://schemas.microsoft.com/office/drawing/2014/main" id="{04F74BCF-1D92-EF60-E288-0C0273B22356}"/>
                </a:ext>
              </a:extLst>
            </p:cNvPr>
            <p:cNvSpPr/>
            <p:nvPr/>
          </p:nvSpPr>
          <p:spPr>
            <a:xfrm>
              <a:off x="3249700" y="4265800"/>
              <a:ext cx="35675" cy="51975"/>
            </a:xfrm>
            <a:custGeom>
              <a:avLst/>
              <a:gdLst/>
              <a:ahLst/>
              <a:cxnLst/>
              <a:rect l="l" t="t" r="r" b="b"/>
              <a:pathLst>
                <a:path w="1427" h="2079" extrusionOk="0">
                  <a:moveTo>
                    <a:pt x="1393" y="1"/>
                  </a:moveTo>
                  <a:lnTo>
                    <a:pt x="1338" y="8"/>
                  </a:lnTo>
                  <a:cubicBezTo>
                    <a:pt x="1338" y="15"/>
                    <a:pt x="1372" y="872"/>
                    <a:pt x="1091" y="1242"/>
                  </a:cubicBezTo>
                  <a:cubicBezTo>
                    <a:pt x="810" y="1619"/>
                    <a:pt x="8" y="2023"/>
                    <a:pt x="1" y="2023"/>
                  </a:cubicBezTo>
                  <a:lnTo>
                    <a:pt x="21" y="2071"/>
                  </a:lnTo>
                  <a:lnTo>
                    <a:pt x="21" y="2078"/>
                  </a:lnTo>
                  <a:cubicBezTo>
                    <a:pt x="56" y="2058"/>
                    <a:pt x="851" y="1667"/>
                    <a:pt x="1139" y="1276"/>
                  </a:cubicBezTo>
                  <a:cubicBezTo>
                    <a:pt x="1427" y="885"/>
                    <a:pt x="1393" y="42"/>
                    <a:pt x="1393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48" name="Google Shape;3081;p39">
              <a:extLst>
                <a:ext uri="{FF2B5EF4-FFF2-40B4-BE49-F238E27FC236}">
                  <a16:creationId xmlns:a16="http://schemas.microsoft.com/office/drawing/2014/main" id="{29D65E7D-FED5-E70B-0F83-E25934754E60}"/>
                </a:ext>
              </a:extLst>
            </p:cNvPr>
            <p:cNvSpPr/>
            <p:nvPr/>
          </p:nvSpPr>
          <p:spPr>
            <a:xfrm>
              <a:off x="3248175" y="4289125"/>
              <a:ext cx="40125" cy="38075"/>
            </a:xfrm>
            <a:custGeom>
              <a:avLst/>
              <a:gdLst/>
              <a:ahLst/>
              <a:cxnLst/>
              <a:rect l="l" t="t" r="r" b="b"/>
              <a:pathLst>
                <a:path w="1605" h="1523" extrusionOk="0">
                  <a:moveTo>
                    <a:pt x="7" y="0"/>
                  </a:moveTo>
                  <a:lnTo>
                    <a:pt x="0" y="55"/>
                  </a:lnTo>
                  <a:cubicBezTo>
                    <a:pt x="7" y="55"/>
                    <a:pt x="795" y="131"/>
                    <a:pt x="1159" y="371"/>
                  </a:cubicBezTo>
                  <a:cubicBezTo>
                    <a:pt x="1515" y="610"/>
                    <a:pt x="1550" y="1515"/>
                    <a:pt x="1550" y="1522"/>
                  </a:cubicBezTo>
                  <a:lnTo>
                    <a:pt x="1604" y="1522"/>
                  </a:lnTo>
                  <a:cubicBezTo>
                    <a:pt x="1604" y="1481"/>
                    <a:pt x="1570" y="576"/>
                    <a:pt x="1186" y="329"/>
                  </a:cubicBezTo>
                  <a:cubicBezTo>
                    <a:pt x="816" y="83"/>
                    <a:pt x="41" y="0"/>
                    <a:pt x="7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49" name="Google Shape;3082;p39">
              <a:extLst>
                <a:ext uri="{FF2B5EF4-FFF2-40B4-BE49-F238E27FC236}">
                  <a16:creationId xmlns:a16="http://schemas.microsoft.com/office/drawing/2014/main" id="{18845CC1-D07F-E3E1-8C80-6BEBB29EB565}"/>
                </a:ext>
              </a:extLst>
            </p:cNvPr>
            <p:cNvSpPr/>
            <p:nvPr/>
          </p:nvSpPr>
          <p:spPr>
            <a:xfrm>
              <a:off x="3277300" y="4290825"/>
              <a:ext cx="32775" cy="7050"/>
            </a:xfrm>
            <a:custGeom>
              <a:avLst/>
              <a:gdLst/>
              <a:ahLst/>
              <a:cxnLst/>
              <a:rect l="l" t="t" r="r" b="b"/>
              <a:pathLst>
                <a:path w="1311" h="282" extrusionOk="0">
                  <a:moveTo>
                    <a:pt x="1242" y="0"/>
                  </a:moveTo>
                  <a:cubicBezTo>
                    <a:pt x="1041" y="0"/>
                    <a:pt x="437" y="19"/>
                    <a:pt x="1" y="234"/>
                  </a:cubicBezTo>
                  <a:lnTo>
                    <a:pt x="21" y="282"/>
                  </a:lnTo>
                  <a:cubicBezTo>
                    <a:pt x="450" y="73"/>
                    <a:pt x="1040" y="55"/>
                    <a:pt x="1241" y="55"/>
                  </a:cubicBezTo>
                  <a:cubicBezTo>
                    <a:pt x="1284" y="55"/>
                    <a:pt x="1309" y="56"/>
                    <a:pt x="1310" y="56"/>
                  </a:cubicBezTo>
                  <a:lnTo>
                    <a:pt x="1310" y="1"/>
                  </a:lnTo>
                  <a:cubicBezTo>
                    <a:pt x="1309" y="1"/>
                    <a:pt x="1284" y="0"/>
                    <a:pt x="1242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50" name="Google Shape;3083;p39">
              <a:extLst>
                <a:ext uri="{FF2B5EF4-FFF2-40B4-BE49-F238E27FC236}">
                  <a16:creationId xmlns:a16="http://schemas.microsoft.com/office/drawing/2014/main" id="{6958549C-7E4D-17A3-CAA3-E1945F8B7A5E}"/>
                </a:ext>
              </a:extLst>
            </p:cNvPr>
            <p:cNvSpPr/>
            <p:nvPr/>
          </p:nvSpPr>
          <p:spPr>
            <a:xfrm>
              <a:off x="3260675" y="4279875"/>
              <a:ext cx="20250" cy="41500"/>
            </a:xfrm>
            <a:custGeom>
              <a:avLst/>
              <a:gdLst/>
              <a:ahLst/>
              <a:cxnLst/>
              <a:rect l="l" t="t" r="r" b="b"/>
              <a:pathLst>
                <a:path w="810" h="1660" extrusionOk="0">
                  <a:moveTo>
                    <a:pt x="28" y="0"/>
                  </a:moveTo>
                  <a:lnTo>
                    <a:pt x="1" y="41"/>
                  </a:lnTo>
                  <a:cubicBezTo>
                    <a:pt x="7" y="48"/>
                    <a:pt x="583" y="405"/>
                    <a:pt x="673" y="679"/>
                  </a:cubicBezTo>
                  <a:cubicBezTo>
                    <a:pt x="755" y="946"/>
                    <a:pt x="275" y="1625"/>
                    <a:pt x="268" y="1632"/>
                  </a:cubicBezTo>
                  <a:lnTo>
                    <a:pt x="316" y="1659"/>
                  </a:lnTo>
                  <a:cubicBezTo>
                    <a:pt x="337" y="1632"/>
                    <a:pt x="810" y="953"/>
                    <a:pt x="720" y="665"/>
                  </a:cubicBezTo>
                  <a:cubicBezTo>
                    <a:pt x="631" y="370"/>
                    <a:pt x="55" y="14"/>
                    <a:pt x="28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51" name="Google Shape;3084;p39">
              <a:extLst>
                <a:ext uri="{FF2B5EF4-FFF2-40B4-BE49-F238E27FC236}">
                  <a16:creationId xmlns:a16="http://schemas.microsoft.com/office/drawing/2014/main" id="{00D9E05F-E019-20AD-63C1-94A1C6CADA0F}"/>
                </a:ext>
              </a:extLst>
            </p:cNvPr>
            <p:cNvSpPr/>
            <p:nvPr/>
          </p:nvSpPr>
          <p:spPr>
            <a:xfrm>
              <a:off x="3255525" y="4277125"/>
              <a:ext cx="36550" cy="23500"/>
            </a:xfrm>
            <a:custGeom>
              <a:avLst/>
              <a:gdLst/>
              <a:ahLst/>
              <a:cxnLst/>
              <a:rect l="l" t="t" r="r" b="b"/>
              <a:pathLst>
                <a:path w="1462" h="940" extrusionOk="0">
                  <a:moveTo>
                    <a:pt x="1413" y="0"/>
                  </a:moveTo>
                  <a:cubicBezTo>
                    <a:pt x="1406" y="7"/>
                    <a:pt x="1125" y="672"/>
                    <a:pt x="872" y="809"/>
                  </a:cubicBezTo>
                  <a:cubicBezTo>
                    <a:pt x="745" y="873"/>
                    <a:pt x="536" y="889"/>
                    <a:pt x="356" y="889"/>
                  </a:cubicBezTo>
                  <a:cubicBezTo>
                    <a:pt x="166" y="889"/>
                    <a:pt x="8" y="871"/>
                    <a:pt x="8" y="871"/>
                  </a:cubicBezTo>
                  <a:lnTo>
                    <a:pt x="1" y="919"/>
                  </a:lnTo>
                  <a:cubicBezTo>
                    <a:pt x="15" y="926"/>
                    <a:pt x="172" y="940"/>
                    <a:pt x="357" y="940"/>
                  </a:cubicBezTo>
                  <a:cubicBezTo>
                    <a:pt x="543" y="940"/>
                    <a:pt x="755" y="926"/>
                    <a:pt x="892" y="857"/>
                  </a:cubicBezTo>
                  <a:cubicBezTo>
                    <a:pt x="1166" y="713"/>
                    <a:pt x="1448" y="55"/>
                    <a:pt x="1461" y="28"/>
                  </a:cubicBezTo>
                  <a:lnTo>
                    <a:pt x="1413" y="0"/>
                  </a:ln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52" name="Google Shape;3085;p39">
              <a:extLst>
                <a:ext uri="{FF2B5EF4-FFF2-40B4-BE49-F238E27FC236}">
                  <a16:creationId xmlns:a16="http://schemas.microsoft.com/office/drawing/2014/main" id="{FD28EB15-5522-7FFA-9BF4-263568273E25}"/>
                </a:ext>
              </a:extLst>
            </p:cNvPr>
            <p:cNvSpPr/>
            <p:nvPr/>
          </p:nvSpPr>
          <p:spPr>
            <a:xfrm>
              <a:off x="3278325" y="4296650"/>
              <a:ext cx="22475" cy="15125"/>
            </a:xfrm>
            <a:custGeom>
              <a:avLst/>
              <a:gdLst/>
              <a:ahLst/>
              <a:cxnLst/>
              <a:rect l="l" t="t" r="r" b="b"/>
              <a:pathLst>
                <a:path w="899" h="605" extrusionOk="0">
                  <a:moveTo>
                    <a:pt x="8" y="1"/>
                  </a:moveTo>
                  <a:lnTo>
                    <a:pt x="1" y="56"/>
                  </a:lnTo>
                  <a:cubicBezTo>
                    <a:pt x="440" y="124"/>
                    <a:pt x="851" y="597"/>
                    <a:pt x="858" y="604"/>
                  </a:cubicBezTo>
                  <a:lnTo>
                    <a:pt x="899" y="570"/>
                  </a:lnTo>
                  <a:cubicBezTo>
                    <a:pt x="878" y="549"/>
                    <a:pt x="467" y="70"/>
                    <a:pt x="8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53" name="Google Shape;3086;p39">
              <a:extLst>
                <a:ext uri="{FF2B5EF4-FFF2-40B4-BE49-F238E27FC236}">
                  <a16:creationId xmlns:a16="http://schemas.microsoft.com/office/drawing/2014/main" id="{587419C0-07D7-D9B5-3BA7-B948D5D07A67}"/>
                </a:ext>
              </a:extLst>
            </p:cNvPr>
            <p:cNvSpPr/>
            <p:nvPr/>
          </p:nvSpPr>
          <p:spPr>
            <a:xfrm>
              <a:off x="3281250" y="4263075"/>
              <a:ext cx="5500" cy="5500"/>
            </a:xfrm>
            <a:custGeom>
              <a:avLst/>
              <a:gdLst/>
              <a:ahLst/>
              <a:cxnLst/>
              <a:rect l="l" t="t" r="r" b="b"/>
              <a:pathLst>
                <a:path w="220" h="220" extrusionOk="0">
                  <a:moveTo>
                    <a:pt x="110" y="0"/>
                  </a:moveTo>
                  <a:cubicBezTo>
                    <a:pt x="48" y="0"/>
                    <a:pt x="0" y="48"/>
                    <a:pt x="0" y="110"/>
                  </a:cubicBezTo>
                  <a:cubicBezTo>
                    <a:pt x="0" y="172"/>
                    <a:pt x="48" y="220"/>
                    <a:pt x="110" y="220"/>
                  </a:cubicBezTo>
                  <a:cubicBezTo>
                    <a:pt x="172" y="220"/>
                    <a:pt x="220" y="172"/>
                    <a:pt x="220" y="110"/>
                  </a:cubicBezTo>
                  <a:cubicBezTo>
                    <a:pt x="220" y="48"/>
                    <a:pt x="172" y="0"/>
                    <a:pt x="110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54" name="Google Shape;3087;p39">
              <a:extLst>
                <a:ext uri="{FF2B5EF4-FFF2-40B4-BE49-F238E27FC236}">
                  <a16:creationId xmlns:a16="http://schemas.microsoft.com/office/drawing/2014/main" id="{041198DE-D22A-D4F2-5CE9-94E1E944054A}"/>
                </a:ext>
              </a:extLst>
            </p:cNvPr>
            <p:cNvSpPr/>
            <p:nvPr/>
          </p:nvSpPr>
          <p:spPr>
            <a:xfrm>
              <a:off x="3289300" y="4273350"/>
              <a:ext cx="5500" cy="5500"/>
            </a:xfrm>
            <a:custGeom>
              <a:avLst/>
              <a:gdLst/>
              <a:ahLst/>
              <a:cxnLst/>
              <a:rect l="l" t="t" r="r" b="b"/>
              <a:pathLst>
                <a:path w="220" h="220" extrusionOk="0">
                  <a:moveTo>
                    <a:pt x="110" y="1"/>
                  </a:moveTo>
                  <a:cubicBezTo>
                    <a:pt x="49" y="1"/>
                    <a:pt x="1" y="49"/>
                    <a:pt x="1" y="110"/>
                  </a:cubicBezTo>
                  <a:cubicBezTo>
                    <a:pt x="1" y="172"/>
                    <a:pt x="49" y="220"/>
                    <a:pt x="110" y="220"/>
                  </a:cubicBezTo>
                  <a:cubicBezTo>
                    <a:pt x="172" y="220"/>
                    <a:pt x="220" y="172"/>
                    <a:pt x="220" y="110"/>
                  </a:cubicBezTo>
                  <a:cubicBezTo>
                    <a:pt x="220" y="49"/>
                    <a:pt x="172" y="1"/>
                    <a:pt x="110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55" name="Google Shape;3088;p39">
              <a:extLst>
                <a:ext uri="{FF2B5EF4-FFF2-40B4-BE49-F238E27FC236}">
                  <a16:creationId xmlns:a16="http://schemas.microsoft.com/office/drawing/2014/main" id="{1BF40848-E9D2-F327-8DDF-88452287BB1A}"/>
                </a:ext>
              </a:extLst>
            </p:cNvPr>
            <p:cNvSpPr/>
            <p:nvPr/>
          </p:nvSpPr>
          <p:spPr>
            <a:xfrm>
              <a:off x="3306600" y="4288950"/>
              <a:ext cx="5350" cy="5500"/>
            </a:xfrm>
            <a:custGeom>
              <a:avLst/>
              <a:gdLst/>
              <a:ahLst/>
              <a:cxnLst/>
              <a:rect l="l" t="t" r="r" b="b"/>
              <a:pathLst>
                <a:path w="214" h="220" extrusionOk="0">
                  <a:moveTo>
                    <a:pt x="104" y="0"/>
                  </a:moveTo>
                  <a:cubicBezTo>
                    <a:pt x="49" y="0"/>
                    <a:pt x="1" y="48"/>
                    <a:pt x="1" y="110"/>
                  </a:cubicBezTo>
                  <a:cubicBezTo>
                    <a:pt x="1" y="172"/>
                    <a:pt x="49" y="220"/>
                    <a:pt x="104" y="220"/>
                  </a:cubicBezTo>
                  <a:cubicBezTo>
                    <a:pt x="165" y="220"/>
                    <a:pt x="213" y="172"/>
                    <a:pt x="213" y="110"/>
                  </a:cubicBezTo>
                  <a:cubicBezTo>
                    <a:pt x="213" y="48"/>
                    <a:pt x="165" y="0"/>
                    <a:pt x="104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56" name="Google Shape;3089;p39">
              <a:extLst>
                <a:ext uri="{FF2B5EF4-FFF2-40B4-BE49-F238E27FC236}">
                  <a16:creationId xmlns:a16="http://schemas.microsoft.com/office/drawing/2014/main" id="{91BA4AE7-4AF7-4915-69D8-3D535F796795}"/>
                </a:ext>
              </a:extLst>
            </p:cNvPr>
            <p:cNvSpPr/>
            <p:nvPr/>
          </p:nvSpPr>
          <p:spPr>
            <a:xfrm>
              <a:off x="3257925" y="4277525"/>
              <a:ext cx="6200" cy="5575"/>
            </a:xfrm>
            <a:custGeom>
              <a:avLst/>
              <a:gdLst/>
              <a:ahLst/>
              <a:cxnLst/>
              <a:rect l="l" t="t" r="r" b="b"/>
              <a:pathLst>
                <a:path w="248" h="223" extrusionOk="0">
                  <a:moveTo>
                    <a:pt x="126" y="0"/>
                  </a:moveTo>
                  <a:cubicBezTo>
                    <a:pt x="105" y="0"/>
                    <a:pt x="83" y="6"/>
                    <a:pt x="63" y="19"/>
                  </a:cubicBezTo>
                  <a:cubicBezTo>
                    <a:pt x="15" y="53"/>
                    <a:pt x="1" y="122"/>
                    <a:pt x="35" y="170"/>
                  </a:cubicBezTo>
                  <a:cubicBezTo>
                    <a:pt x="57" y="204"/>
                    <a:pt x="92" y="222"/>
                    <a:pt x="128" y="222"/>
                  </a:cubicBezTo>
                  <a:cubicBezTo>
                    <a:pt x="148" y="222"/>
                    <a:pt x="168" y="216"/>
                    <a:pt x="186" y="204"/>
                  </a:cubicBezTo>
                  <a:cubicBezTo>
                    <a:pt x="234" y="170"/>
                    <a:pt x="248" y="101"/>
                    <a:pt x="213" y="53"/>
                  </a:cubicBezTo>
                  <a:cubicBezTo>
                    <a:pt x="196" y="18"/>
                    <a:pt x="162" y="0"/>
                    <a:pt x="126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57" name="Google Shape;3090;p39">
              <a:extLst>
                <a:ext uri="{FF2B5EF4-FFF2-40B4-BE49-F238E27FC236}">
                  <a16:creationId xmlns:a16="http://schemas.microsoft.com/office/drawing/2014/main" id="{FADEA6CF-9040-9F1E-6764-2865D3F0C54D}"/>
                </a:ext>
              </a:extLst>
            </p:cNvPr>
            <p:cNvSpPr/>
            <p:nvPr/>
          </p:nvSpPr>
          <p:spPr>
            <a:xfrm>
              <a:off x="3246450" y="4287450"/>
              <a:ext cx="6375" cy="5425"/>
            </a:xfrm>
            <a:custGeom>
              <a:avLst/>
              <a:gdLst/>
              <a:ahLst/>
              <a:cxnLst/>
              <a:rect l="l" t="t" r="r" b="b"/>
              <a:pathLst>
                <a:path w="255" h="217" extrusionOk="0">
                  <a:moveTo>
                    <a:pt x="129" y="0"/>
                  </a:moveTo>
                  <a:cubicBezTo>
                    <a:pt x="108" y="0"/>
                    <a:pt x="87" y="6"/>
                    <a:pt x="69" y="19"/>
                  </a:cubicBezTo>
                  <a:cubicBezTo>
                    <a:pt x="21" y="54"/>
                    <a:pt x="1" y="122"/>
                    <a:pt x="35" y="170"/>
                  </a:cubicBezTo>
                  <a:cubicBezTo>
                    <a:pt x="56" y="200"/>
                    <a:pt x="91" y="217"/>
                    <a:pt x="127" y="217"/>
                  </a:cubicBezTo>
                  <a:cubicBezTo>
                    <a:pt x="149" y="217"/>
                    <a:pt x="172" y="211"/>
                    <a:pt x="193" y="198"/>
                  </a:cubicBezTo>
                  <a:cubicBezTo>
                    <a:pt x="241" y="163"/>
                    <a:pt x="254" y="95"/>
                    <a:pt x="220" y="47"/>
                  </a:cubicBezTo>
                  <a:cubicBezTo>
                    <a:pt x="199" y="17"/>
                    <a:pt x="164" y="0"/>
                    <a:pt x="129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58" name="Google Shape;3091;p39">
              <a:extLst>
                <a:ext uri="{FF2B5EF4-FFF2-40B4-BE49-F238E27FC236}">
                  <a16:creationId xmlns:a16="http://schemas.microsoft.com/office/drawing/2014/main" id="{BC6F846D-F9DB-C1BF-9FBD-D2CD026D7B91}"/>
                </a:ext>
              </a:extLst>
            </p:cNvPr>
            <p:cNvSpPr/>
            <p:nvPr/>
          </p:nvSpPr>
          <p:spPr>
            <a:xfrm>
              <a:off x="3252450" y="4296700"/>
              <a:ext cx="6200" cy="5600"/>
            </a:xfrm>
            <a:custGeom>
              <a:avLst/>
              <a:gdLst/>
              <a:ahLst/>
              <a:cxnLst/>
              <a:rect l="l" t="t" r="r" b="b"/>
              <a:pathLst>
                <a:path w="248" h="224" extrusionOk="0">
                  <a:moveTo>
                    <a:pt x="121" y="1"/>
                  </a:moveTo>
                  <a:cubicBezTo>
                    <a:pt x="100" y="1"/>
                    <a:pt x="80" y="7"/>
                    <a:pt x="62" y="20"/>
                  </a:cubicBezTo>
                  <a:cubicBezTo>
                    <a:pt x="14" y="54"/>
                    <a:pt x="1" y="122"/>
                    <a:pt x="28" y="170"/>
                  </a:cubicBezTo>
                  <a:cubicBezTo>
                    <a:pt x="50" y="205"/>
                    <a:pt x="85" y="223"/>
                    <a:pt x="122" y="223"/>
                  </a:cubicBezTo>
                  <a:cubicBezTo>
                    <a:pt x="144" y="223"/>
                    <a:pt x="166" y="217"/>
                    <a:pt x="186" y="205"/>
                  </a:cubicBezTo>
                  <a:cubicBezTo>
                    <a:pt x="234" y="170"/>
                    <a:pt x="247" y="102"/>
                    <a:pt x="213" y="54"/>
                  </a:cubicBezTo>
                  <a:cubicBezTo>
                    <a:pt x="191" y="19"/>
                    <a:pt x="156" y="1"/>
                    <a:pt x="121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59" name="Google Shape;3092;p39">
              <a:extLst>
                <a:ext uri="{FF2B5EF4-FFF2-40B4-BE49-F238E27FC236}">
                  <a16:creationId xmlns:a16="http://schemas.microsoft.com/office/drawing/2014/main" id="{48734E5F-87BB-3C91-6079-F1B48826E5A0}"/>
                </a:ext>
              </a:extLst>
            </p:cNvPr>
            <p:cNvSpPr/>
            <p:nvPr/>
          </p:nvSpPr>
          <p:spPr>
            <a:xfrm>
              <a:off x="3246450" y="4313850"/>
              <a:ext cx="6375" cy="5575"/>
            </a:xfrm>
            <a:custGeom>
              <a:avLst/>
              <a:gdLst/>
              <a:ahLst/>
              <a:cxnLst/>
              <a:rect l="l" t="t" r="r" b="b"/>
              <a:pathLst>
                <a:path w="255" h="223" extrusionOk="0">
                  <a:moveTo>
                    <a:pt x="128" y="0"/>
                  </a:moveTo>
                  <a:cubicBezTo>
                    <a:pt x="107" y="0"/>
                    <a:pt x="87" y="7"/>
                    <a:pt x="69" y="19"/>
                  </a:cubicBezTo>
                  <a:cubicBezTo>
                    <a:pt x="21" y="53"/>
                    <a:pt x="1" y="122"/>
                    <a:pt x="35" y="170"/>
                  </a:cubicBezTo>
                  <a:cubicBezTo>
                    <a:pt x="57" y="205"/>
                    <a:pt x="92" y="223"/>
                    <a:pt x="129" y="223"/>
                  </a:cubicBezTo>
                  <a:cubicBezTo>
                    <a:pt x="151" y="223"/>
                    <a:pt x="172" y="217"/>
                    <a:pt x="193" y="204"/>
                  </a:cubicBezTo>
                  <a:cubicBezTo>
                    <a:pt x="241" y="170"/>
                    <a:pt x="254" y="101"/>
                    <a:pt x="220" y="53"/>
                  </a:cubicBezTo>
                  <a:cubicBezTo>
                    <a:pt x="198" y="19"/>
                    <a:pt x="163" y="0"/>
                    <a:pt x="128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60" name="Google Shape;3093;p39">
              <a:extLst>
                <a:ext uri="{FF2B5EF4-FFF2-40B4-BE49-F238E27FC236}">
                  <a16:creationId xmlns:a16="http://schemas.microsoft.com/office/drawing/2014/main" id="{F78CDB57-5538-A585-0E9C-3B485BAFF1E0}"/>
                </a:ext>
              </a:extLst>
            </p:cNvPr>
            <p:cNvSpPr/>
            <p:nvPr/>
          </p:nvSpPr>
          <p:spPr>
            <a:xfrm>
              <a:off x="3264800" y="4317950"/>
              <a:ext cx="6175" cy="5550"/>
            </a:xfrm>
            <a:custGeom>
              <a:avLst/>
              <a:gdLst/>
              <a:ahLst/>
              <a:cxnLst/>
              <a:rect l="l" t="t" r="r" b="b"/>
              <a:pathLst>
                <a:path w="247" h="222" extrusionOk="0">
                  <a:moveTo>
                    <a:pt x="122" y="1"/>
                  </a:moveTo>
                  <a:cubicBezTo>
                    <a:pt x="101" y="1"/>
                    <a:pt x="80" y="7"/>
                    <a:pt x="62" y="20"/>
                  </a:cubicBezTo>
                  <a:cubicBezTo>
                    <a:pt x="14" y="54"/>
                    <a:pt x="0" y="122"/>
                    <a:pt x="34" y="170"/>
                  </a:cubicBezTo>
                  <a:cubicBezTo>
                    <a:pt x="57" y="202"/>
                    <a:pt x="94" y="222"/>
                    <a:pt x="131" y="222"/>
                  </a:cubicBezTo>
                  <a:cubicBezTo>
                    <a:pt x="150" y="222"/>
                    <a:pt x="169" y="216"/>
                    <a:pt x="185" y="205"/>
                  </a:cubicBezTo>
                  <a:cubicBezTo>
                    <a:pt x="233" y="170"/>
                    <a:pt x="247" y="102"/>
                    <a:pt x="213" y="47"/>
                  </a:cubicBezTo>
                  <a:cubicBezTo>
                    <a:pt x="191" y="17"/>
                    <a:pt x="157" y="1"/>
                    <a:pt x="122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61" name="Google Shape;3094;p39">
              <a:extLst>
                <a:ext uri="{FF2B5EF4-FFF2-40B4-BE49-F238E27FC236}">
                  <a16:creationId xmlns:a16="http://schemas.microsoft.com/office/drawing/2014/main" id="{9CE94111-1E62-02A8-1830-6F19712F2F9D}"/>
                </a:ext>
              </a:extLst>
            </p:cNvPr>
            <p:cNvSpPr/>
            <p:nvPr/>
          </p:nvSpPr>
          <p:spPr>
            <a:xfrm>
              <a:off x="3284150" y="4324475"/>
              <a:ext cx="6200" cy="5425"/>
            </a:xfrm>
            <a:custGeom>
              <a:avLst/>
              <a:gdLst/>
              <a:ahLst/>
              <a:cxnLst/>
              <a:rect l="l" t="t" r="r" b="b"/>
              <a:pathLst>
                <a:path w="248" h="217" extrusionOk="0">
                  <a:moveTo>
                    <a:pt x="128" y="0"/>
                  </a:moveTo>
                  <a:cubicBezTo>
                    <a:pt x="106" y="0"/>
                    <a:pt x="83" y="6"/>
                    <a:pt x="63" y="19"/>
                  </a:cubicBezTo>
                  <a:cubicBezTo>
                    <a:pt x="15" y="47"/>
                    <a:pt x="1" y="115"/>
                    <a:pt x="35" y="170"/>
                  </a:cubicBezTo>
                  <a:cubicBezTo>
                    <a:pt x="56" y="200"/>
                    <a:pt x="91" y="216"/>
                    <a:pt x="126" y="216"/>
                  </a:cubicBezTo>
                  <a:cubicBezTo>
                    <a:pt x="147" y="216"/>
                    <a:pt x="168" y="210"/>
                    <a:pt x="186" y="197"/>
                  </a:cubicBezTo>
                  <a:cubicBezTo>
                    <a:pt x="234" y="163"/>
                    <a:pt x="248" y="95"/>
                    <a:pt x="213" y="47"/>
                  </a:cubicBezTo>
                  <a:cubicBezTo>
                    <a:pt x="196" y="17"/>
                    <a:pt x="163" y="0"/>
                    <a:pt x="128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62" name="Google Shape;3095;p39">
              <a:extLst>
                <a:ext uri="{FF2B5EF4-FFF2-40B4-BE49-F238E27FC236}">
                  <a16:creationId xmlns:a16="http://schemas.microsoft.com/office/drawing/2014/main" id="{17B13FEF-F190-BD93-B6DB-A578E6E0F070}"/>
                </a:ext>
              </a:extLst>
            </p:cNvPr>
            <p:cNvSpPr/>
            <p:nvPr/>
          </p:nvSpPr>
          <p:spPr>
            <a:xfrm>
              <a:off x="3296500" y="4308700"/>
              <a:ext cx="6200" cy="5425"/>
            </a:xfrm>
            <a:custGeom>
              <a:avLst/>
              <a:gdLst/>
              <a:ahLst/>
              <a:cxnLst/>
              <a:rect l="l" t="t" r="r" b="b"/>
              <a:pathLst>
                <a:path w="248" h="217" extrusionOk="0">
                  <a:moveTo>
                    <a:pt x="122" y="0"/>
                  </a:moveTo>
                  <a:cubicBezTo>
                    <a:pt x="101" y="0"/>
                    <a:pt x="80" y="6"/>
                    <a:pt x="62" y="19"/>
                  </a:cubicBezTo>
                  <a:cubicBezTo>
                    <a:pt x="14" y="54"/>
                    <a:pt x="0" y="122"/>
                    <a:pt x="35" y="170"/>
                  </a:cubicBezTo>
                  <a:cubicBezTo>
                    <a:pt x="52" y="200"/>
                    <a:pt x="85" y="217"/>
                    <a:pt x="121" y="217"/>
                  </a:cubicBezTo>
                  <a:cubicBezTo>
                    <a:pt x="142" y="217"/>
                    <a:pt x="165" y="211"/>
                    <a:pt x="186" y="198"/>
                  </a:cubicBezTo>
                  <a:cubicBezTo>
                    <a:pt x="234" y="163"/>
                    <a:pt x="247" y="95"/>
                    <a:pt x="213" y="47"/>
                  </a:cubicBezTo>
                  <a:cubicBezTo>
                    <a:pt x="192" y="17"/>
                    <a:pt x="157" y="0"/>
                    <a:pt x="122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</p:grpSp>
      <p:grpSp>
        <p:nvGrpSpPr>
          <p:cNvPr id="63" name="Google Shape;3076;p39">
            <a:extLst>
              <a:ext uri="{FF2B5EF4-FFF2-40B4-BE49-F238E27FC236}">
                <a16:creationId xmlns:a16="http://schemas.microsoft.com/office/drawing/2014/main" id="{15EFE45E-B27E-A378-E397-ECBB599A06F5}"/>
              </a:ext>
            </a:extLst>
          </p:cNvPr>
          <p:cNvGrpSpPr/>
          <p:nvPr/>
        </p:nvGrpSpPr>
        <p:grpSpPr>
          <a:xfrm>
            <a:off x="2081482" y="3145394"/>
            <a:ext cx="782032" cy="756760"/>
            <a:chOff x="3216625" y="4232525"/>
            <a:chExt cx="126175" cy="122100"/>
          </a:xfrm>
        </p:grpSpPr>
        <p:sp>
          <p:nvSpPr>
            <p:cNvPr id="64" name="Google Shape;3077;p39">
              <a:extLst>
                <a:ext uri="{FF2B5EF4-FFF2-40B4-BE49-F238E27FC236}">
                  <a16:creationId xmlns:a16="http://schemas.microsoft.com/office/drawing/2014/main" id="{B8618BA8-F1F4-5B2D-E82F-BACE8603EA49}"/>
                </a:ext>
              </a:extLst>
            </p:cNvPr>
            <p:cNvSpPr/>
            <p:nvPr/>
          </p:nvSpPr>
          <p:spPr>
            <a:xfrm>
              <a:off x="3222975" y="4245350"/>
              <a:ext cx="108850" cy="101475"/>
            </a:xfrm>
            <a:custGeom>
              <a:avLst/>
              <a:gdLst/>
              <a:ahLst/>
              <a:cxnLst/>
              <a:rect l="l" t="t" r="r" b="b"/>
              <a:pathLst>
                <a:path w="4354" h="4059" extrusionOk="0">
                  <a:moveTo>
                    <a:pt x="1697" y="1"/>
                  </a:moveTo>
                  <a:cubicBezTo>
                    <a:pt x="1335" y="1"/>
                    <a:pt x="787" y="310"/>
                    <a:pt x="700" y="709"/>
                  </a:cubicBezTo>
                  <a:cubicBezTo>
                    <a:pt x="604" y="1155"/>
                    <a:pt x="1605" y="1703"/>
                    <a:pt x="1605" y="1703"/>
                  </a:cubicBezTo>
                  <a:cubicBezTo>
                    <a:pt x="1605" y="1703"/>
                    <a:pt x="956" y="1494"/>
                    <a:pt x="576" y="1494"/>
                  </a:cubicBezTo>
                  <a:cubicBezTo>
                    <a:pt x="506" y="1494"/>
                    <a:pt x="444" y="1501"/>
                    <a:pt x="398" y="1518"/>
                  </a:cubicBezTo>
                  <a:cubicBezTo>
                    <a:pt x="103" y="1628"/>
                    <a:pt x="0" y="2485"/>
                    <a:pt x="425" y="2835"/>
                  </a:cubicBezTo>
                  <a:cubicBezTo>
                    <a:pt x="513" y="2905"/>
                    <a:pt x="615" y="2933"/>
                    <a:pt x="724" y="2933"/>
                  </a:cubicBezTo>
                  <a:cubicBezTo>
                    <a:pt x="1145" y="2933"/>
                    <a:pt x="1652" y="2512"/>
                    <a:pt x="1653" y="2512"/>
                  </a:cubicBezTo>
                  <a:lnTo>
                    <a:pt x="1653" y="2512"/>
                  </a:lnTo>
                  <a:cubicBezTo>
                    <a:pt x="1652" y="2512"/>
                    <a:pt x="1193" y="3033"/>
                    <a:pt x="1063" y="3362"/>
                  </a:cubicBezTo>
                  <a:cubicBezTo>
                    <a:pt x="942" y="3652"/>
                    <a:pt x="1634" y="4058"/>
                    <a:pt x="2049" y="4058"/>
                  </a:cubicBezTo>
                  <a:cubicBezTo>
                    <a:pt x="2106" y="4058"/>
                    <a:pt x="2157" y="4051"/>
                    <a:pt x="2201" y="4034"/>
                  </a:cubicBezTo>
                  <a:cubicBezTo>
                    <a:pt x="2564" y="3897"/>
                    <a:pt x="2571" y="3232"/>
                    <a:pt x="2455" y="2382"/>
                  </a:cubicBezTo>
                  <a:lnTo>
                    <a:pt x="2455" y="2382"/>
                  </a:lnTo>
                  <a:cubicBezTo>
                    <a:pt x="2455" y="2382"/>
                    <a:pt x="3059" y="3438"/>
                    <a:pt x="3489" y="3438"/>
                  </a:cubicBezTo>
                  <a:cubicBezTo>
                    <a:pt x="3532" y="3438"/>
                    <a:pt x="3574" y="3428"/>
                    <a:pt x="3613" y="3404"/>
                  </a:cubicBezTo>
                  <a:cubicBezTo>
                    <a:pt x="4038" y="3150"/>
                    <a:pt x="4354" y="2485"/>
                    <a:pt x="4025" y="2252"/>
                  </a:cubicBezTo>
                  <a:cubicBezTo>
                    <a:pt x="3795" y="2080"/>
                    <a:pt x="3152" y="2056"/>
                    <a:pt x="2803" y="2056"/>
                  </a:cubicBezTo>
                  <a:cubicBezTo>
                    <a:pt x="2664" y="2056"/>
                    <a:pt x="2571" y="2060"/>
                    <a:pt x="2571" y="2060"/>
                  </a:cubicBezTo>
                  <a:cubicBezTo>
                    <a:pt x="2571" y="2060"/>
                    <a:pt x="4093" y="1703"/>
                    <a:pt x="4210" y="1347"/>
                  </a:cubicBezTo>
                  <a:cubicBezTo>
                    <a:pt x="4321" y="1005"/>
                    <a:pt x="3798" y="218"/>
                    <a:pt x="3248" y="218"/>
                  </a:cubicBezTo>
                  <a:cubicBezTo>
                    <a:pt x="3223" y="218"/>
                    <a:pt x="3199" y="219"/>
                    <a:pt x="3175" y="222"/>
                  </a:cubicBezTo>
                  <a:cubicBezTo>
                    <a:pt x="2606" y="305"/>
                    <a:pt x="2297" y="1484"/>
                    <a:pt x="2297" y="1484"/>
                  </a:cubicBezTo>
                  <a:cubicBezTo>
                    <a:pt x="2297" y="1484"/>
                    <a:pt x="2139" y="79"/>
                    <a:pt x="1797" y="10"/>
                  </a:cubicBezTo>
                  <a:cubicBezTo>
                    <a:pt x="1765" y="4"/>
                    <a:pt x="1732" y="1"/>
                    <a:pt x="1697" y="1"/>
                  </a:cubicBezTo>
                  <a:close/>
                </a:path>
              </a:pathLst>
            </a:custGeom>
            <a:solidFill>
              <a:srgbClr val="FFC5C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65" name="Google Shape;3078;p39">
              <a:extLst>
                <a:ext uri="{FF2B5EF4-FFF2-40B4-BE49-F238E27FC236}">
                  <a16:creationId xmlns:a16="http://schemas.microsoft.com/office/drawing/2014/main" id="{767CA724-BF3F-6595-CDEC-F3C771A66DD7}"/>
                </a:ext>
              </a:extLst>
            </p:cNvPr>
            <p:cNvSpPr/>
            <p:nvPr/>
          </p:nvSpPr>
          <p:spPr>
            <a:xfrm>
              <a:off x="3216625" y="4232525"/>
              <a:ext cx="126175" cy="122100"/>
            </a:xfrm>
            <a:custGeom>
              <a:avLst/>
              <a:gdLst/>
              <a:ahLst/>
              <a:cxnLst/>
              <a:rect l="l" t="t" r="r" b="b"/>
              <a:pathLst>
                <a:path w="5047" h="4884" extrusionOk="0">
                  <a:moveTo>
                    <a:pt x="2844" y="1"/>
                  </a:moveTo>
                  <a:cubicBezTo>
                    <a:pt x="2618" y="1"/>
                    <a:pt x="2404" y="59"/>
                    <a:pt x="2249" y="201"/>
                  </a:cubicBezTo>
                  <a:cubicBezTo>
                    <a:pt x="1756" y="660"/>
                    <a:pt x="2249" y="2004"/>
                    <a:pt x="2249" y="2004"/>
                  </a:cubicBezTo>
                  <a:cubicBezTo>
                    <a:pt x="2249" y="2004"/>
                    <a:pt x="1291" y="912"/>
                    <a:pt x="860" y="912"/>
                  </a:cubicBezTo>
                  <a:cubicBezTo>
                    <a:pt x="832" y="912"/>
                    <a:pt x="806" y="917"/>
                    <a:pt x="782" y="927"/>
                  </a:cubicBezTo>
                  <a:cubicBezTo>
                    <a:pt x="405" y="1092"/>
                    <a:pt x="1" y="1846"/>
                    <a:pt x="200" y="2333"/>
                  </a:cubicBezTo>
                  <a:cubicBezTo>
                    <a:pt x="331" y="2644"/>
                    <a:pt x="923" y="2700"/>
                    <a:pt x="1332" y="2700"/>
                  </a:cubicBezTo>
                  <a:cubicBezTo>
                    <a:pt x="1562" y="2700"/>
                    <a:pt x="1735" y="2683"/>
                    <a:pt x="1735" y="2683"/>
                  </a:cubicBezTo>
                  <a:lnTo>
                    <a:pt x="1735" y="2683"/>
                  </a:lnTo>
                  <a:cubicBezTo>
                    <a:pt x="1735" y="2683"/>
                    <a:pt x="659" y="3005"/>
                    <a:pt x="446" y="3306"/>
                  </a:cubicBezTo>
                  <a:cubicBezTo>
                    <a:pt x="241" y="3615"/>
                    <a:pt x="714" y="4513"/>
                    <a:pt x="1358" y="4561"/>
                  </a:cubicBezTo>
                  <a:cubicBezTo>
                    <a:pt x="1371" y="4562"/>
                    <a:pt x="1384" y="4562"/>
                    <a:pt x="1396" y="4562"/>
                  </a:cubicBezTo>
                  <a:cubicBezTo>
                    <a:pt x="2015" y="4562"/>
                    <a:pt x="2325" y="3430"/>
                    <a:pt x="2325" y="3430"/>
                  </a:cubicBezTo>
                  <a:lnTo>
                    <a:pt x="2325" y="3430"/>
                  </a:lnTo>
                  <a:cubicBezTo>
                    <a:pt x="2325" y="3430"/>
                    <a:pt x="2236" y="4239"/>
                    <a:pt x="2325" y="4643"/>
                  </a:cubicBezTo>
                  <a:cubicBezTo>
                    <a:pt x="2365" y="4811"/>
                    <a:pt x="2594" y="4883"/>
                    <a:pt x="2867" y="4883"/>
                  </a:cubicBezTo>
                  <a:cubicBezTo>
                    <a:pt x="3251" y="4883"/>
                    <a:pt x="3722" y="4740"/>
                    <a:pt x="3874" y="4520"/>
                  </a:cubicBezTo>
                  <a:cubicBezTo>
                    <a:pt x="4128" y="4143"/>
                    <a:pt x="3689" y="3505"/>
                    <a:pt x="3010" y="2765"/>
                  </a:cubicBezTo>
                  <a:lnTo>
                    <a:pt x="3010" y="2765"/>
                  </a:lnTo>
                  <a:cubicBezTo>
                    <a:pt x="3011" y="2765"/>
                    <a:pt x="3854" y="3164"/>
                    <a:pt x="4397" y="3164"/>
                  </a:cubicBezTo>
                  <a:cubicBezTo>
                    <a:pt x="4593" y="3164"/>
                    <a:pt x="4750" y="3112"/>
                    <a:pt x="4813" y="2970"/>
                  </a:cubicBezTo>
                  <a:cubicBezTo>
                    <a:pt x="5047" y="2436"/>
                    <a:pt x="4903" y="1586"/>
                    <a:pt x="4436" y="1579"/>
                  </a:cubicBezTo>
                  <a:cubicBezTo>
                    <a:pt x="4434" y="1579"/>
                    <a:pt x="4432" y="1579"/>
                    <a:pt x="4430" y="1579"/>
                  </a:cubicBezTo>
                  <a:cubicBezTo>
                    <a:pt x="3954" y="1579"/>
                    <a:pt x="2908" y="2367"/>
                    <a:pt x="2908" y="2367"/>
                  </a:cubicBezTo>
                  <a:cubicBezTo>
                    <a:pt x="2908" y="2367"/>
                    <a:pt x="4128" y="1010"/>
                    <a:pt x="3998" y="585"/>
                  </a:cubicBezTo>
                  <a:cubicBezTo>
                    <a:pt x="3912" y="291"/>
                    <a:pt x="3349" y="1"/>
                    <a:pt x="28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66" name="Google Shape;3079;p39">
              <a:extLst>
                <a:ext uri="{FF2B5EF4-FFF2-40B4-BE49-F238E27FC236}">
                  <a16:creationId xmlns:a16="http://schemas.microsoft.com/office/drawing/2014/main" id="{1A9BCCA0-710C-925A-9C83-C93C61B0BECD}"/>
                </a:ext>
              </a:extLst>
            </p:cNvPr>
            <p:cNvSpPr/>
            <p:nvPr/>
          </p:nvSpPr>
          <p:spPr>
            <a:xfrm>
              <a:off x="3262900" y="4284825"/>
              <a:ext cx="29350" cy="29350"/>
            </a:xfrm>
            <a:custGeom>
              <a:avLst/>
              <a:gdLst/>
              <a:ahLst/>
              <a:cxnLst/>
              <a:rect l="l" t="t" r="r" b="b"/>
              <a:pathLst>
                <a:path w="1174" h="1174" extrusionOk="0">
                  <a:moveTo>
                    <a:pt x="584" y="1"/>
                  </a:moveTo>
                  <a:cubicBezTo>
                    <a:pt x="261" y="1"/>
                    <a:pt x="1" y="261"/>
                    <a:pt x="1" y="584"/>
                  </a:cubicBezTo>
                  <a:cubicBezTo>
                    <a:pt x="1" y="913"/>
                    <a:pt x="261" y="1173"/>
                    <a:pt x="584" y="1173"/>
                  </a:cubicBezTo>
                  <a:cubicBezTo>
                    <a:pt x="906" y="1173"/>
                    <a:pt x="1173" y="913"/>
                    <a:pt x="1173" y="584"/>
                  </a:cubicBezTo>
                  <a:cubicBezTo>
                    <a:pt x="1173" y="261"/>
                    <a:pt x="906" y="1"/>
                    <a:pt x="584" y="1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67" name="Google Shape;3080;p39">
              <a:extLst>
                <a:ext uri="{FF2B5EF4-FFF2-40B4-BE49-F238E27FC236}">
                  <a16:creationId xmlns:a16="http://schemas.microsoft.com/office/drawing/2014/main" id="{8C1F27A2-DAF6-CDBC-4791-E79348152439}"/>
                </a:ext>
              </a:extLst>
            </p:cNvPr>
            <p:cNvSpPr/>
            <p:nvPr/>
          </p:nvSpPr>
          <p:spPr>
            <a:xfrm>
              <a:off x="3249700" y="4265800"/>
              <a:ext cx="35675" cy="51975"/>
            </a:xfrm>
            <a:custGeom>
              <a:avLst/>
              <a:gdLst/>
              <a:ahLst/>
              <a:cxnLst/>
              <a:rect l="l" t="t" r="r" b="b"/>
              <a:pathLst>
                <a:path w="1427" h="2079" extrusionOk="0">
                  <a:moveTo>
                    <a:pt x="1393" y="1"/>
                  </a:moveTo>
                  <a:lnTo>
                    <a:pt x="1338" y="8"/>
                  </a:lnTo>
                  <a:cubicBezTo>
                    <a:pt x="1338" y="15"/>
                    <a:pt x="1372" y="872"/>
                    <a:pt x="1091" y="1242"/>
                  </a:cubicBezTo>
                  <a:cubicBezTo>
                    <a:pt x="810" y="1619"/>
                    <a:pt x="8" y="2023"/>
                    <a:pt x="1" y="2023"/>
                  </a:cubicBezTo>
                  <a:lnTo>
                    <a:pt x="21" y="2071"/>
                  </a:lnTo>
                  <a:lnTo>
                    <a:pt x="21" y="2078"/>
                  </a:lnTo>
                  <a:cubicBezTo>
                    <a:pt x="56" y="2058"/>
                    <a:pt x="851" y="1667"/>
                    <a:pt x="1139" y="1276"/>
                  </a:cubicBezTo>
                  <a:cubicBezTo>
                    <a:pt x="1427" y="885"/>
                    <a:pt x="1393" y="42"/>
                    <a:pt x="1393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68" name="Google Shape;3081;p39">
              <a:extLst>
                <a:ext uri="{FF2B5EF4-FFF2-40B4-BE49-F238E27FC236}">
                  <a16:creationId xmlns:a16="http://schemas.microsoft.com/office/drawing/2014/main" id="{4EC8798C-3132-8C19-836F-A35E3835CD8E}"/>
                </a:ext>
              </a:extLst>
            </p:cNvPr>
            <p:cNvSpPr/>
            <p:nvPr/>
          </p:nvSpPr>
          <p:spPr>
            <a:xfrm>
              <a:off x="3248175" y="4289125"/>
              <a:ext cx="40125" cy="38075"/>
            </a:xfrm>
            <a:custGeom>
              <a:avLst/>
              <a:gdLst/>
              <a:ahLst/>
              <a:cxnLst/>
              <a:rect l="l" t="t" r="r" b="b"/>
              <a:pathLst>
                <a:path w="1605" h="1523" extrusionOk="0">
                  <a:moveTo>
                    <a:pt x="7" y="0"/>
                  </a:moveTo>
                  <a:lnTo>
                    <a:pt x="0" y="55"/>
                  </a:lnTo>
                  <a:cubicBezTo>
                    <a:pt x="7" y="55"/>
                    <a:pt x="795" y="131"/>
                    <a:pt x="1159" y="371"/>
                  </a:cubicBezTo>
                  <a:cubicBezTo>
                    <a:pt x="1515" y="610"/>
                    <a:pt x="1550" y="1515"/>
                    <a:pt x="1550" y="1522"/>
                  </a:cubicBezTo>
                  <a:lnTo>
                    <a:pt x="1604" y="1522"/>
                  </a:lnTo>
                  <a:cubicBezTo>
                    <a:pt x="1604" y="1481"/>
                    <a:pt x="1570" y="576"/>
                    <a:pt x="1186" y="329"/>
                  </a:cubicBezTo>
                  <a:cubicBezTo>
                    <a:pt x="816" y="83"/>
                    <a:pt x="41" y="0"/>
                    <a:pt x="7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69" name="Google Shape;3082;p39">
              <a:extLst>
                <a:ext uri="{FF2B5EF4-FFF2-40B4-BE49-F238E27FC236}">
                  <a16:creationId xmlns:a16="http://schemas.microsoft.com/office/drawing/2014/main" id="{0B729332-D0D2-1431-BE4C-225C5900D9E3}"/>
                </a:ext>
              </a:extLst>
            </p:cNvPr>
            <p:cNvSpPr/>
            <p:nvPr/>
          </p:nvSpPr>
          <p:spPr>
            <a:xfrm>
              <a:off x="3277300" y="4290825"/>
              <a:ext cx="32775" cy="7050"/>
            </a:xfrm>
            <a:custGeom>
              <a:avLst/>
              <a:gdLst/>
              <a:ahLst/>
              <a:cxnLst/>
              <a:rect l="l" t="t" r="r" b="b"/>
              <a:pathLst>
                <a:path w="1311" h="282" extrusionOk="0">
                  <a:moveTo>
                    <a:pt x="1242" y="0"/>
                  </a:moveTo>
                  <a:cubicBezTo>
                    <a:pt x="1041" y="0"/>
                    <a:pt x="437" y="19"/>
                    <a:pt x="1" y="234"/>
                  </a:cubicBezTo>
                  <a:lnTo>
                    <a:pt x="21" y="282"/>
                  </a:lnTo>
                  <a:cubicBezTo>
                    <a:pt x="450" y="73"/>
                    <a:pt x="1040" y="55"/>
                    <a:pt x="1241" y="55"/>
                  </a:cubicBezTo>
                  <a:cubicBezTo>
                    <a:pt x="1284" y="55"/>
                    <a:pt x="1309" y="56"/>
                    <a:pt x="1310" y="56"/>
                  </a:cubicBezTo>
                  <a:lnTo>
                    <a:pt x="1310" y="1"/>
                  </a:lnTo>
                  <a:cubicBezTo>
                    <a:pt x="1309" y="1"/>
                    <a:pt x="1284" y="0"/>
                    <a:pt x="1242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70" name="Google Shape;3083;p39">
              <a:extLst>
                <a:ext uri="{FF2B5EF4-FFF2-40B4-BE49-F238E27FC236}">
                  <a16:creationId xmlns:a16="http://schemas.microsoft.com/office/drawing/2014/main" id="{E70C74EA-9508-199D-BD8A-63716B4FFBF4}"/>
                </a:ext>
              </a:extLst>
            </p:cNvPr>
            <p:cNvSpPr/>
            <p:nvPr/>
          </p:nvSpPr>
          <p:spPr>
            <a:xfrm>
              <a:off x="3260675" y="4279875"/>
              <a:ext cx="20250" cy="41500"/>
            </a:xfrm>
            <a:custGeom>
              <a:avLst/>
              <a:gdLst/>
              <a:ahLst/>
              <a:cxnLst/>
              <a:rect l="l" t="t" r="r" b="b"/>
              <a:pathLst>
                <a:path w="810" h="1660" extrusionOk="0">
                  <a:moveTo>
                    <a:pt x="28" y="0"/>
                  </a:moveTo>
                  <a:lnTo>
                    <a:pt x="1" y="41"/>
                  </a:lnTo>
                  <a:cubicBezTo>
                    <a:pt x="7" y="48"/>
                    <a:pt x="583" y="405"/>
                    <a:pt x="673" y="679"/>
                  </a:cubicBezTo>
                  <a:cubicBezTo>
                    <a:pt x="755" y="946"/>
                    <a:pt x="275" y="1625"/>
                    <a:pt x="268" y="1632"/>
                  </a:cubicBezTo>
                  <a:lnTo>
                    <a:pt x="316" y="1659"/>
                  </a:lnTo>
                  <a:cubicBezTo>
                    <a:pt x="337" y="1632"/>
                    <a:pt x="810" y="953"/>
                    <a:pt x="720" y="665"/>
                  </a:cubicBezTo>
                  <a:cubicBezTo>
                    <a:pt x="631" y="370"/>
                    <a:pt x="55" y="14"/>
                    <a:pt x="28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71" name="Google Shape;3084;p39">
              <a:extLst>
                <a:ext uri="{FF2B5EF4-FFF2-40B4-BE49-F238E27FC236}">
                  <a16:creationId xmlns:a16="http://schemas.microsoft.com/office/drawing/2014/main" id="{69B834D9-304A-817C-C5CA-74F033C91723}"/>
                </a:ext>
              </a:extLst>
            </p:cNvPr>
            <p:cNvSpPr/>
            <p:nvPr/>
          </p:nvSpPr>
          <p:spPr>
            <a:xfrm>
              <a:off x="3255525" y="4277125"/>
              <a:ext cx="36550" cy="23500"/>
            </a:xfrm>
            <a:custGeom>
              <a:avLst/>
              <a:gdLst/>
              <a:ahLst/>
              <a:cxnLst/>
              <a:rect l="l" t="t" r="r" b="b"/>
              <a:pathLst>
                <a:path w="1462" h="940" extrusionOk="0">
                  <a:moveTo>
                    <a:pt x="1413" y="0"/>
                  </a:moveTo>
                  <a:cubicBezTo>
                    <a:pt x="1406" y="7"/>
                    <a:pt x="1125" y="672"/>
                    <a:pt x="872" y="809"/>
                  </a:cubicBezTo>
                  <a:cubicBezTo>
                    <a:pt x="745" y="873"/>
                    <a:pt x="536" y="889"/>
                    <a:pt x="356" y="889"/>
                  </a:cubicBezTo>
                  <a:cubicBezTo>
                    <a:pt x="166" y="889"/>
                    <a:pt x="8" y="871"/>
                    <a:pt x="8" y="871"/>
                  </a:cubicBezTo>
                  <a:lnTo>
                    <a:pt x="1" y="919"/>
                  </a:lnTo>
                  <a:cubicBezTo>
                    <a:pt x="15" y="926"/>
                    <a:pt x="172" y="940"/>
                    <a:pt x="357" y="940"/>
                  </a:cubicBezTo>
                  <a:cubicBezTo>
                    <a:pt x="543" y="940"/>
                    <a:pt x="755" y="926"/>
                    <a:pt x="892" y="857"/>
                  </a:cubicBezTo>
                  <a:cubicBezTo>
                    <a:pt x="1166" y="713"/>
                    <a:pt x="1448" y="55"/>
                    <a:pt x="1461" y="28"/>
                  </a:cubicBezTo>
                  <a:lnTo>
                    <a:pt x="1413" y="0"/>
                  </a:ln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72" name="Google Shape;3085;p39">
              <a:extLst>
                <a:ext uri="{FF2B5EF4-FFF2-40B4-BE49-F238E27FC236}">
                  <a16:creationId xmlns:a16="http://schemas.microsoft.com/office/drawing/2014/main" id="{A72E515C-A96C-4BE8-0E86-A521C2E4881F}"/>
                </a:ext>
              </a:extLst>
            </p:cNvPr>
            <p:cNvSpPr/>
            <p:nvPr/>
          </p:nvSpPr>
          <p:spPr>
            <a:xfrm>
              <a:off x="3278325" y="4296650"/>
              <a:ext cx="22475" cy="15125"/>
            </a:xfrm>
            <a:custGeom>
              <a:avLst/>
              <a:gdLst/>
              <a:ahLst/>
              <a:cxnLst/>
              <a:rect l="l" t="t" r="r" b="b"/>
              <a:pathLst>
                <a:path w="899" h="605" extrusionOk="0">
                  <a:moveTo>
                    <a:pt x="8" y="1"/>
                  </a:moveTo>
                  <a:lnTo>
                    <a:pt x="1" y="56"/>
                  </a:lnTo>
                  <a:cubicBezTo>
                    <a:pt x="440" y="124"/>
                    <a:pt x="851" y="597"/>
                    <a:pt x="858" y="604"/>
                  </a:cubicBezTo>
                  <a:lnTo>
                    <a:pt x="899" y="570"/>
                  </a:lnTo>
                  <a:cubicBezTo>
                    <a:pt x="878" y="549"/>
                    <a:pt x="467" y="70"/>
                    <a:pt x="8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73" name="Google Shape;3086;p39">
              <a:extLst>
                <a:ext uri="{FF2B5EF4-FFF2-40B4-BE49-F238E27FC236}">
                  <a16:creationId xmlns:a16="http://schemas.microsoft.com/office/drawing/2014/main" id="{B8A12826-F3D4-399E-E107-E7C8489B5E64}"/>
                </a:ext>
              </a:extLst>
            </p:cNvPr>
            <p:cNvSpPr/>
            <p:nvPr/>
          </p:nvSpPr>
          <p:spPr>
            <a:xfrm>
              <a:off x="3281250" y="4263075"/>
              <a:ext cx="5500" cy="5500"/>
            </a:xfrm>
            <a:custGeom>
              <a:avLst/>
              <a:gdLst/>
              <a:ahLst/>
              <a:cxnLst/>
              <a:rect l="l" t="t" r="r" b="b"/>
              <a:pathLst>
                <a:path w="220" h="220" extrusionOk="0">
                  <a:moveTo>
                    <a:pt x="110" y="0"/>
                  </a:moveTo>
                  <a:cubicBezTo>
                    <a:pt x="48" y="0"/>
                    <a:pt x="0" y="48"/>
                    <a:pt x="0" y="110"/>
                  </a:cubicBezTo>
                  <a:cubicBezTo>
                    <a:pt x="0" y="172"/>
                    <a:pt x="48" y="220"/>
                    <a:pt x="110" y="220"/>
                  </a:cubicBezTo>
                  <a:cubicBezTo>
                    <a:pt x="172" y="220"/>
                    <a:pt x="220" y="172"/>
                    <a:pt x="220" y="110"/>
                  </a:cubicBezTo>
                  <a:cubicBezTo>
                    <a:pt x="220" y="48"/>
                    <a:pt x="172" y="0"/>
                    <a:pt x="110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74" name="Google Shape;3087;p39">
              <a:extLst>
                <a:ext uri="{FF2B5EF4-FFF2-40B4-BE49-F238E27FC236}">
                  <a16:creationId xmlns:a16="http://schemas.microsoft.com/office/drawing/2014/main" id="{AC886CD2-42DE-68E2-A047-D4C7297A9506}"/>
                </a:ext>
              </a:extLst>
            </p:cNvPr>
            <p:cNvSpPr/>
            <p:nvPr/>
          </p:nvSpPr>
          <p:spPr>
            <a:xfrm>
              <a:off x="3289300" y="4273350"/>
              <a:ext cx="5500" cy="5500"/>
            </a:xfrm>
            <a:custGeom>
              <a:avLst/>
              <a:gdLst/>
              <a:ahLst/>
              <a:cxnLst/>
              <a:rect l="l" t="t" r="r" b="b"/>
              <a:pathLst>
                <a:path w="220" h="220" extrusionOk="0">
                  <a:moveTo>
                    <a:pt x="110" y="1"/>
                  </a:moveTo>
                  <a:cubicBezTo>
                    <a:pt x="49" y="1"/>
                    <a:pt x="1" y="49"/>
                    <a:pt x="1" y="110"/>
                  </a:cubicBezTo>
                  <a:cubicBezTo>
                    <a:pt x="1" y="172"/>
                    <a:pt x="49" y="220"/>
                    <a:pt x="110" y="220"/>
                  </a:cubicBezTo>
                  <a:cubicBezTo>
                    <a:pt x="172" y="220"/>
                    <a:pt x="220" y="172"/>
                    <a:pt x="220" y="110"/>
                  </a:cubicBezTo>
                  <a:cubicBezTo>
                    <a:pt x="220" y="49"/>
                    <a:pt x="172" y="1"/>
                    <a:pt x="110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75" name="Google Shape;3088;p39">
              <a:extLst>
                <a:ext uri="{FF2B5EF4-FFF2-40B4-BE49-F238E27FC236}">
                  <a16:creationId xmlns:a16="http://schemas.microsoft.com/office/drawing/2014/main" id="{AFF1A08F-D2AE-E07A-2754-06B4B9408722}"/>
                </a:ext>
              </a:extLst>
            </p:cNvPr>
            <p:cNvSpPr/>
            <p:nvPr/>
          </p:nvSpPr>
          <p:spPr>
            <a:xfrm>
              <a:off x="3306600" y="4288950"/>
              <a:ext cx="5350" cy="5500"/>
            </a:xfrm>
            <a:custGeom>
              <a:avLst/>
              <a:gdLst/>
              <a:ahLst/>
              <a:cxnLst/>
              <a:rect l="l" t="t" r="r" b="b"/>
              <a:pathLst>
                <a:path w="214" h="220" extrusionOk="0">
                  <a:moveTo>
                    <a:pt x="104" y="0"/>
                  </a:moveTo>
                  <a:cubicBezTo>
                    <a:pt x="49" y="0"/>
                    <a:pt x="1" y="48"/>
                    <a:pt x="1" y="110"/>
                  </a:cubicBezTo>
                  <a:cubicBezTo>
                    <a:pt x="1" y="172"/>
                    <a:pt x="49" y="220"/>
                    <a:pt x="104" y="220"/>
                  </a:cubicBezTo>
                  <a:cubicBezTo>
                    <a:pt x="165" y="220"/>
                    <a:pt x="213" y="172"/>
                    <a:pt x="213" y="110"/>
                  </a:cubicBezTo>
                  <a:cubicBezTo>
                    <a:pt x="213" y="48"/>
                    <a:pt x="165" y="0"/>
                    <a:pt x="104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76" name="Google Shape;3089;p39">
              <a:extLst>
                <a:ext uri="{FF2B5EF4-FFF2-40B4-BE49-F238E27FC236}">
                  <a16:creationId xmlns:a16="http://schemas.microsoft.com/office/drawing/2014/main" id="{3FCEAA77-748E-D946-9BC9-BBAA47CAAF4C}"/>
                </a:ext>
              </a:extLst>
            </p:cNvPr>
            <p:cNvSpPr/>
            <p:nvPr/>
          </p:nvSpPr>
          <p:spPr>
            <a:xfrm>
              <a:off x="3257925" y="4277525"/>
              <a:ext cx="6200" cy="5575"/>
            </a:xfrm>
            <a:custGeom>
              <a:avLst/>
              <a:gdLst/>
              <a:ahLst/>
              <a:cxnLst/>
              <a:rect l="l" t="t" r="r" b="b"/>
              <a:pathLst>
                <a:path w="248" h="223" extrusionOk="0">
                  <a:moveTo>
                    <a:pt x="126" y="0"/>
                  </a:moveTo>
                  <a:cubicBezTo>
                    <a:pt x="105" y="0"/>
                    <a:pt x="83" y="6"/>
                    <a:pt x="63" y="19"/>
                  </a:cubicBezTo>
                  <a:cubicBezTo>
                    <a:pt x="15" y="53"/>
                    <a:pt x="1" y="122"/>
                    <a:pt x="35" y="170"/>
                  </a:cubicBezTo>
                  <a:cubicBezTo>
                    <a:pt x="57" y="204"/>
                    <a:pt x="92" y="222"/>
                    <a:pt x="128" y="222"/>
                  </a:cubicBezTo>
                  <a:cubicBezTo>
                    <a:pt x="148" y="222"/>
                    <a:pt x="168" y="216"/>
                    <a:pt x="186" y="204"/>
                  </a:cubicBezTo>
                  <a:cubicBezTo>
                    <a:pt x="234" y="170"/>
                    <a:pt x="248" y="101"/>
                    <a:pt x="213" y="53"/>
                  </a:cubicBezTo>
                  <a:cubicBezTo>
                    <a:pt x="196" y="18"/>
                    <a:pt x="162" y="0"/>
                    <a:pt x="126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77" name="Google Shape;3090;p39">
              <a:extLst>
                <a:ext uri="{FF2B5EF4-FFF2-40B4-BE49-F238E27FC236}">
                  <a16:creationId xmlns:a16="http://schemas.microsoft.com/office/drawing/2014/main" id="{CE43BD83-E616-956B-352C-B2CA47A7F354}"/>
                </a:ext>
              </a:extLst>
            </p:cNvPr>
            <p:cNvSpPr/>
            <p:nvPr/>
          </p:nvSpPr>
          <p:spPr>
            <a:xfrm>
              <a:off x="3246450" y="4287450"/>
              <a:ext cx="6375" cy="5425"/>
            </a:xfrm>
            <a:custGeom>
              <a:avLst/>
              <a:gdLst/>
              <a:ahLst/>
              <a:cxnLst/>
              <a:rect l="l" t="t" r="r" b="b"/>
              <a:pathLst>
                <a:path w="255" h="217" extrusionOk="0">
                  <a:moveTo>
                    <a:pt x="129" y="0"/>
                  </a:moveTo>
                  <a:cubicBezTo>
                    <a:pt x="108" y="0"/>
                    <a:pt x="87" y="6"/>
                    <a:pt x="69" y="19"/>
                  </a:cubicBezTo>
                  <a:cubicBezTo>
                    <a:pt x="21" y="54"/>
                    <a:pt x="1" y="122"/>
                    <a:pt x="35" y="170"/>
                  </a:cubicBezTo>
                  <a:cubicBezTo>
                    <a:pt x="56" y="200"/>
                    <a:pt x="91" y="217"/>
                    <a:pt x="127" y="217"/>
                  </a:cubicBezTo>
                  <a:cubicBezTo>
                    <a:pt x="149" y="217"/>
                    <a:pt x="172" y="211"/>
                    <a:pt x="193" y="198"/>
                  </a:cubicBezTo>
                  <a:cubicBezTo>
                    <a:pt x="241" y="163"/>
                    <a:pt x="254" y="95"/>
                    <a:pt x="220" y="47"/>
                  </a:cubicBezTo>
                  <a:cubicBezTo>
                    <a:pt x="199" y="17"/>
                    <a:pt x="164" y="0"/>
                    <a:pt x="129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78" name="Google Shape;3091;p39">
              <a:extLst>
                <a:ext uri="{FF2B5EF4-FFF2-40B4-BE49-F238E27FC236}">
                  <a16:creationId xmlns:a16="http://schemas.microsoft.com/office/drawing/2014/main" id="{A2FC6C6D-1F62-5696-AED3-37027885DD64}"/>
                </a:ext>
              </a:extLst>
            </p:cNvPr>
            <p:cNvSpPr/>
            <p:nvPr/>
          </p:nvSpPr>
          <p:spPr>
            <a:xfrm>
              <a:off x="3252450" y="4296700"/>
              <a:ext cx="6200" cy="5600"/>
            </a:xfrm>
            <a:custGeom>
              <a:avLst/>
              <a:gdLst/>
              <a:ahLst/>
              <a:cxnLst/>
              <a:rect l="l" t="t" r="r" b="b"/>
              <a:pathLst>
                <a:path w="248" h="224" extrusionOk="0">
                  <a:moveTo>
                    <a:pt x="121" y="1"/>
                  </a:moveTo>
                  <a:cubicBezTo>
                    <a:pt x="100" y="1"/>
                    <a:pt x="80" y="7"/>
                    <a:pt x="62" y="20"/>
                  </a:cubicBezTo>
                  <a:cubicBezTo>
                    <a:pt x="14" y="54"/>
                    <a:pt x="1" y="122"/>
                    <a:pt x="28" y="170"/>
                  </a:cubicBezTo>
                  <a:cubicBezTo>
                    <a:pt x="50" y="205"/>
                    <a:pt x="85" y="223"/>
                    <a:pt x="122" y="223"/>
                  </a:cubicBezTo>
                  <a:cubicBezTo>
                    <a:pt x="144" y="223"/>
                    <a:pt x="166" y="217"/>
                    <a:pt x="186" y="205"/>
                  </a:cubicBezTo>
                  <a:cubicBezTo>
                    <a:pt x="234" y="170"/>
                    <a:pt x="247" y="102"/>
                    <a:pt x="213" y="54"/>
                  </a:cubicBezTo>
                  <a:cubicBezTo>
                    <a:pt x="191" y="19"/>
                    <a:pt x="156" y="1"/>
                    <a:pt x="121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79" name="Google Shape;3092;p39">
              <a:extLst>
                <a:ext uri="{FF2B5EF4-FFF2-40B4-BE49-F238E27FC236}">
                  <a16:creationId xmlns:a16="http://schemas.microsoft.com/office/drawing/2014/main" id="{AE9F0CED-A73C-8735-3FF3-92943F11277D}"/>
                </a:ext>
              </a:extLst>
            </p:cNvPr>
            <p:cNvSpPr/>
            <p:nvPr/>
          </p:nvSpPr>
          <p:spPr>
            <a:xfrm>
              <a:off x="3246450" y="4313850"/>
              <a:ext cx="6375" cy="5575"/>
            </a:xfrm>
            <a:custGeom>
              <a:avLst/>
              <a:gdLst/>
              <a:ahLst/>
              <a:cxnLst/>
              <a:rect l="l" t="t" r="r" b="b"/>
              <a:pathLst>
                <a:path w="255" h="223" extrusionOk="0">
                  <a:moveTo>
                    <a:pt x="128" y="0"/>
                  </a:moveTo>
                  <a:cubicBezTo>
                    <a:pt x="107" y="0"/>
                    <a:pt x="87" y="7"/>
                    <a:pt x="69" y="19"/>
                  </a:cubicBezTo>
                  <a:cubicBezTo>
                    <a:pt x="21" y="53"/>
                    <a:pt x="1" y="122"/>
                    <a:pt x="35" y="170"/>
                  </a:cubicBezTo>
                  <a:cubicBezTo>
                    <a:pt x="57" y="205"/>
                    <a:pt x="92" y="223"/>
                    <a:pt x="129" y="223"/>
                  </a:cubicBezTo>
                  <a:cubicBezTo>
                    <a:pt x="151" y="223"/>
                    <a:pt x="172" y="217"/>
                    <a:pt x="193" y="204"/>
                  </a:cubicBezTo>
                  <a:cubicBezTo>
                    <a:pt x="241" y="170"/>
                    <a:pt x="254" y="101"/>
                    <a:pt x="220" y="53"/>
                  </a:cubicBezTo>
                  <a:cubicBezTo>
                    <a:pt x="198" y="19"/>
                    <a:pt x="163" y="0"/>
                    <a:pt x="128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80" name="Google Shape;3093;p39">
              <a:extLst>
                <a:ext uri="{FF2B5EF4-FFF2-40B4-BE49-F238E27FC236}">
                  <a16:creationId xmlns:a16="http://schemas.microsoft.com/office/drawing/2014/main" id="{18A1F1BD-AA7A-AA0A-83F7-FA9811D3DE0F}"/>
                </a:ext>
              </a:extLst>
            </p:cNvPr>
            <p:cNvSpPr/>
            <p:nvPr/>
          </p:nvSpPr>
          <p:spPr>
            <a:xfrm>
              <a:off x="3264800" y="4317950"/>
              <a:ext cx="6175" cy="5550"/>
            </a:xfrm>
            <a:custGeom>
              <a:avLst/>
              <a:gdLst/>
              <a:ahLst/>
              <a:cxnLst/>
              <a:rect l="l" t="t" r="r" b="b"/>
              <a:pathLst>
                <a:path w="247" h="222" extrusionOk="0">
                  <a:moveTo>
                    <a:pt x="122" y="1"/>
                  </a:moveTo>
                  <a:cubicBezTo>
                    <a:pt x="101" y="1"/>
                    <a:pt x="80" y="7"/>
                    <a:pt x="62" y="20"/>
                  </a:cubicBezTo>
                  <a:cubicBezTo>
                    <a:pt x="14" y="54"/>
                    <a:pt x="0" y="122"/>
                    <a:pt x="34" y="170"/>
                  </a:cubicBezTo>
                  <a:cubicBezTo>
                    <a:pt x="57" y="202"/>
                    <a:pt x="94" y="222"/>
                    <a:pt x="131" y="222"/>
                  </a:cubicBezTo>
                  <a:cubicBezTo>
                    <a:pt x="150" y="222"/>
                    <a:pt x="169" y="216"/>
                    <a:pt x="185" y="205"/>
                  </a:cubicBezTo>
                  <a:cubicBezTo>
                    <a:pt x="233" y="170"/>
                    <a:pt x="247" y="102"/>
                    <a:pt x="213" y="47"/>
                  </a:cubicBezTo>
                  <a:cubicBezTo>
                    <a:pt x="191" y="17"/>
                    <a:pt x="157" y="1"/>
                    <a:pt x="122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81" name="Google Shape;3094;p39">
              <a:extLst>
                <a:ext uri="{FF2B5EF4-FFF2-40B4-BE49-F238E27FC236}">
                  <a16:creationId xmlns:a16="http://schemas.microsoft.com/office/drawing/2014/main" id="{B49EE1CB-AE08-9E3F-DADD-CCD0918A543C}"/>
                </a:ext>
              </a:extLst>
            </p:cNvPr>
            <p:cNvSpPr/>
            <p:nvPr/>
          </p:nvSpPr>
          <p:spPr>
            <a:xfrm>
              <a:off x="3284150" y="4324475"/>
              <a:ext cx="6200" cy="5425"/>
            </a:xfrm>
            <a:custGeom>
              <a:avLst/>
              <a:gdLst/>
              <a:ahLst/>
              <a:cxnLst/>
              <a:rect l="l" t="t" r="r" b="b"/>
              <a:pathLst>
                <a:path w="248" h="217" extrusionOk="0">
                  <a:moveTo>
                    <a:pt x="128" y="0"/>
                  </a:moveTo>
                  <a:cubicBezTo>
                    <a:pt x="106" y="0"/>
                    <a:pt x="83" y="6"/>
                    <a:pt x="63" y="19"/>
                  </a:cubicBezTo>
                  <a:cubicBezTo>
                    <a:pt x="15" y="47"/>
                    <a:pt x="1" y="115"/>
                    <a:pt x="35" y="170"/>
                  </a:cubicBezTo>
                  <a:cubicBezTo>
                    <a:pt x="56" y="200"/>
                    <a:pt x="91" y="216"/>
                    <a:pt x="126" y="216"/>
                  </a:cubicBezTo>
                  <a:cubicBezTo>
                    <a:pt x="147" y="216"/>
                    <a:pt x="168" y="210"/>
                    <a:pt x="186" y="197"/>
                  </a:cubicBezTo>
                  <a:cubicBezTo>
                    <a:pt x="234" y="163"/>
                    <a:pt x="248" y="95"/>
                    <a:pt x="213" y="47"/>
                  </a:cubicBezTo>
                  <a:cubicBezTo>
                    <a:pt x="196" y="17"/>
                    <a:pt x="163" y="0"/>
                    <a:pt x="128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82" name="Google Shape;3095;p39">
              <a:extLst>
                <a:ext uri="{FF2B5EF4-FFF2-40B4-BE49-F238E27FC236}">
                  <a16:creationId xmlns:a16="http://schemas.microsoft.com/office/drawing/2014/main" id="{C23116C1-63AB-5E87-EF77-D62AA9988218}"/>
                </a:ext>
              </a:extLst>
            </p:cNvPr>
            <p:cNvSpPr/>
            <p:nvPr/>
          </p:nvSpPr>
          <p:spPr>
            <a:xfrm>
              <a:off x="3296500" y="4308700"/>
              <a:ext cx="6200" cy="5425"/>
            </a:xfrm>
            <a:custGeom>
              <a:avLst/>
              <a:gdLst/>
              <a:ahLst/>
              <a:cxnLst/>
              <a:rect l="l" t="t" r="r" b="b"/>
              <a:pathLst>
                <a:path w="248" h="217" extrusionOk="0">
                  <a:moveTo>
                    <a:pt x="122" y="0"/>
                  </a:moveTo>
                  <a:cubicBezTo>
                    <a:pt x="101" y="0"/>
                    <a:pt x="80" y="6"/>
                    <a:pt x="62" y="19"/>
                  </a:cubicBezTo>
                  <a:cubicBezTo>
                    <a:pt x="14" y="54"/>
                    <a:pt x="0" y="122"/>
                    <a:pt x="35" y="170"/>
                  </a:cubicBezTo>
                  <a:cubicBezTo>
                    <a:pt x="52" y="200"/>
                    <a:pt x="85" y="217"/>
                    <a:pt x="121" y="217"/>
                  </a:cubicBezTo>
                  <a:cubicBezTo>
                    <a:pt x="142" y="217"/>
                    <a:pt x="165" y="211"/>
                    <a:pt x="186" y="198"/>
                  </a:cubicBezTo>
                  <a:cubicBezTo>
                    <a:pt x="234" y="163"/>
                    <a:pt x="247" y="95"/>
                    <a:pt x="213" y="47"/>
                  </a:cubicBezTo>
                  <a:cubicBezTo>
                    <a:pt x="192" y="17"/>
                    <a:pt x="157" y="0"/>
                    <a:pt x="122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</p:grpSp>
      <p:grpSp>
        <p:nvGrpSpPr>
          <p:cNvPr id="83" name="Google Shape;3076;p39">
            <a:extLst>
              <a:ext uri="{FF2B5EF4-FFF2-40B4-BE49-F238E27FC236}">
                <a16:creationId xmlns:a16="http://schemas.microsoft.com/office/drawing/2014/main" id="{79E807B8-A200-B3EB-91A0-AE5EB4C8F24B}"/>
              </a:ext>
            </a:extLst>
          </p:cNvPr>
          <p:cNvGrpSpPr/>
          <p:nvPr/>
        </p:nvGrpSpPr>
        <p:grpSpPr>
          <a:xfrm>
            <a:off x="11156028" y="5623006"/>
            <a:ext cx="782032" cy="756760"/>
            <a:chOff x="3216625" y="4232525"/>
            <a:chExt cx="126175" cy="122100"/>
          </a:xfrm>
        </p:grpSpPr>
        <p:sp>
          <p:nvSpPr>
            <p:cNvPr id="84" name="Google Shape;3077;p39">
              <a:extLst>
                <a:ext uri="{FF2B5EF4-FFF2-40B4-BE49-F238E27FC236}">
                  <a16:creationId xmlns:a16="http://schemas.microsoft.com/office/drawing/2014/main" id="{E7278ABE-F9C1-9A44-E8B6-3226F89F8F5D}"/>
                </a:ext>
              </a:extLst>
            </p:cNvPr>
            <p:cNvSpPr/>
            <p:nvPr/>
          </p:nvSpPr>
          <p:spPr>
            <a:xfrm>
              <a:off x="3222975" y="4245350"/>
              <a:ext cx="108850" cy="101475"/>
            </a:xfrm>
            <a:custGeom>
              <a:avLst/>
              <a:gdLst/>
              <a:ahLst/>
              <a:cxnLst/>
              <a:rect l="l" t="t" r="r" b="b"/>
              <a:pathLst>
                <a:path w="4354" h="4059" extrusionOk="0">
                  <a:moveTo>
                    <a:pt x="1697" y="1"/>
                  </a:moveTo>
                  <a:cubicBezTo>
                    <a:pt x="1335" y="1"/>
                    <a:pt x="787" y="310"/>
                    <a:pt x="700" y="709"/>
                  </a:cubicBezTo>
                  <a:cubicBezTo>
                    <a:pt x="604" y="1155"/>
                    <a:pt x="1605" y="1703"/>
                    <a:pt x="1605" y="1703"/>
                  </a:cubicBezTo>
                  <a:cubicBezTo>
                    <a:pt x="1605" y="1703"/>
                    <a:pt x="956" y="1494"/>
                    <a:pt x="576" y="1494"/>
                  </a:cubicBezTo>
                  <a:cubicBezTo>
                    <a:pt x="506" y="1494"/>
                    <a:pt x="444" y="1501"/>
                    <a:pt x="398" y="1518"/>
                  </a:cubicBezTo>
                  <a:cubicBezTo>
                    <a:pt x="103" y="1628"/>
                    <a:pt x="0" y="2485"/>
                    <a:pt x="425" y="2835"/>
                  </a:cubicBezTo>
                  <a:cubicBezTo>
                    <a:pt x="513" y="2905"/>
                    <a:pt x="615" y="2933"/>
                    <a:pt x="724" y="2933"/>
                  </a:cubicBezTo>
                  <a:cubicBezTo>
                    <a:pt x="1145" y="2933"/>
                    <a:pt x="1652" y="2512"/>
                    <a:pt x="1653" y="2512"/>
                  </a:cubicBezTo>
                  <a:lnTo>
                    <a:pt x="1653" y="2512"/>
                  </a:lnTo>
                  <a:cubicBezTo>
                    <a:pt x="1652" y="2512"/>
                    <a:pt x="1193" y="3033"/>
                    <a:pt x="1063" y="3362"/>
                  </a:cubicBezTo>
                  <a:cubicBezTo>
                    <a:pt x="942" y="3652"/>
                    <a:pt x="1634" y="4058"/>
                    <a:pt x="2049" y="4058"/>
                  </a:cubicBezTo>
                  <a:cubicBezTo>
                    <a:pt x="2106" y="4058"/>
                    <a:pt x="2157" y="4051"/>
                    <a:pt x="2201" y="4034"/>
                  </a:cubicBezTo>
                  <a:cubicBezTo>
                    <a:pt x="2564" y="3897"/>
                    <a:pt x="2571" y="3232"/>
                    <a:pt x="2455" y="2382"/>
                  </a:cubicBezTo>
                  <a:lnTo>
                    <a:pt x="2455" y="2382"/>
                  </a:lnTo>
                  <a:cubicBezTo>
                    <a:pt x="2455" y="2382"/>
                    <a:pt x="3059" y="3438"/>
                    <a:pt x="3489" y="3438"/>
                  </a:cubicBezTo>
                  <a:cubicBezTo>
                    <a:pt x="3532" y="3438"/>
                    <a:pt x="3574" y="3428"/>
                    <a:pt x="3613" y="3404"/>
                  </a:cubicBezTo>
                  <a:cubicBezTo>
                    <a:pt x="4038" y="3150"/>
                    <a:pt x="4354" y="2485"/>
                    <a:pt x="4025" y="2252"/>
                  </a:cubicBezTo>
                  <a:cubicBezTo>
                    <a:pt x="3795" y="2080"/>
                    <a:pt x="3152" y="2056"/>
                    <a:pt x="2803" y="2056"/>
                  </a:cubicBezTo>
                  <a:cubicBezTo>
                    <a:pt x="2664" y="2056"/>
                    <a:pt x="2571" y="2060"/>
                    <a:pt x="2571" y="2060"/>
                  </a:cubicBezTo>
                  <a:cubicBezTo>
                    <a:pt x="2571" y="2060"/>
                    <a:pt x="4093" y="1703"/>
                    <a:pt x="4210" y="1347"/>
                  </a:cubicBezTo>
                  <a:cubicBezTo>
                    <a:pt x="4321" y="1005"/>
                    <a:pt x="3798" y="218"/>
                    <a:pt x="3248" y="218"/>
                  </a:cubicBezTo>
                  <a:cubicBezTo>
                    <a:pt x="3223" y="218"/>
                    <a:pt x="3199" y="219"/>
                    <a:pt x="3175" y="222"/>
                  </a:cubicBezTo>
                  <a:cubicBezTo>
                    <a:pt x="2606" y="305"/>
                    <a:pt x="2297" y="1484"/>
                    <a:pt x="2297" y="1484"/>
                  </a:cubicBezTo>
                  <a:cubicBezTo>
                    <a:pt x="2297" y="1484"/>
                    <a:pt x="2139" y="79"/>
                    <a:pt x="1797" y="10"/>
                  </a:cubicBezTo>
                  <a:cubicBezTo>
                    <a:pt x="1765" y="4"/>
                    <a:pt x="1732" y="1"/>
                    <a:pt x="1697" y="1"/>
                  </a:cubicBezTo>
                  <a:close/>
                </a:path>
              </a:pathLst>
            </a:custGeom>
            <a:solidFill>
              <a:srgbClr val="FFC5C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85" name="Google Shape;3078;p39">
              <a:extLst>
                <a:ext uri="{FF2B5EF4-FFF2-40B4-BE49-F238E27FC236}">
                  <a16:creationId xmlns:a16="http://schemas.microsoft.com/office/drawing/2014/main" id="{464FD707-984F-C97C-9DE4-5B67CD5BEBAD}"/>
                </a:ext>
              </a:extLst>
            </p:cNvPr>
            <p:cNvSpPr/>
            <p:nvPr/>
          </p:nvSpPr>
          <p:spPr>
            <a:xfrm>
              <a:off x="3216625" y="4232525"/>
              <a:ext cx="126175" cy="122100"/>
            </a:xfrm>
            <a:custGeom>
              <a:avLst/>
              <a:gdLst/>
              <a:ahLst/>
              <a:cxnLst/>
              <a:rect l="l" t="t" r="r" b="b"/>
              <a:pathLst>
                <a:path w="5047" h="4884" extrusionOk="0">
                  <a:moveTo>
                    <a:pt x="2844" y="1"/>
                  </a:moveTo>
                  <a:cubicBezTo>
                    <a:pt x="2618" y="1"/>
                    <a:pt x="2404" y="59"/>
                    <a:pt x="2249" y="201"/>
                  </a:cubicBezTo>
                  <a:cubicBezTo>
                    <a:pt x="1756" y="660"/>
                    <a:pt x="2249" y="2004"/>
                    <a:pt x="2249" y="2004"/>
                  </a:cubicBezTo>
                  <a:cubicBezTo>
                    <a:pt x="2249" y="2004"/>
                    <a:pt x="1291" y="912"/>
                    <a:pt x="860" y="912"/>
                  </a:cubicBezTo>
                  <a:cubicBezTo>
                    <a:pt x="832" y="912"/>
                    <a:pt x="806" y="917"/>
                    <a:pt x="782" y="927"/>
                  </a:cubicBezTo>
                  <a:cubicBezTo>
                    <a:pt x="405" y="1092"/>
                    <a:pt x="1" y="1846"/>
                    <a:pt x="200" y="2333"/>
                  </a:cubicBezTo>
                  <a:cubicBezTo>
                    <a:pt x="331" y="2644"/>
                    <a:pt x="923" y="2700"/>
                    <a:pt x="1332" y="2700"/>
                  </a:cubicBezTo>
                  <a:cubicBezTo>
                    <a:pt x="1562" y="2700"/>
                    <a:pt x="1735" y="2683"/>
                    <a:pt x="1735" y="2683"/>
                  </a:cubicBezTo>
                  <a:lnTo>
                    <a:pt x="1735" y="2683"/>
                  </a:lnTo>
                  <a:cubicBezTo>
                    <a:pt x="1735" y="2683"/>
                    <a:pt x="659" y="3005"/>
                    <a:pt x="446" y="3306"/>
                  </a:cubicBezTo>
                  <a:cubicBezTo>
                    <a:pt x="241" y="3615"/>
                    <a:pt x="714" y="4513"/>
                    <a:pt x="1358" y="4561"/>
                  </a:cubicBezTo>
                  <a:cubicBezTo>
                    <a:pt x="1371" y="4562"/>
                    <a:pt x="1384" y="4562"/>
                    <a:pt x="1396" y="4562"/>
                  </a:cubicBezTo>
                  <a:cubicBezTo>
                    <a:pt x="2015" y="4562"/>
                    <a:pt x="2325" y="3430"/>
                    <a:pt x="2325" y="3430"/>
                  </a:cubicBezTo>
                  <a:lnTo>
                    <a:pt x="2325" y="3430"/>
                  </a:lnTo>
                  <a:cubicBezTo>
                    <a:pt x="2325" y="3430"/>
                    <a:pt x="2236" y="4239"/>
                    <a:pt x="2325" y="4643"/>
                  </a:cubicBezTo>
                  <a:cubicBezTo>
                    <a:pt x="2365" y="4811"/>
                    <a:pt x="2594" y="4883"/>
                    <a:pt x="2867" y="4883"/>
                  </a:cubicBezTo>
                  <a:cubicBezTo>
                    <a:pt x="3251" y="4883"/>
                    <a:pt x="3722" y="4740"/>
                    <a:pt x="3874" y="4520"/>
                  </a:cubicBezTo>
                  <a:cubicBezTo>
                    <a:pt x="4128" y="4143"/>
                    <a:pt x="3689" y="3505"/>
                    <a:pt x="3010" y="2765"/>
                  </a:cubicBezTo>
                  <a:lnTo>
                    <a:pt x="3010" y="2765"/>
                  </a:lnTo>
                  <a:cubicBezTo>
                    <a:pt x="3011" y="2765"/>
                    <a:pt x="3854" y="3164"/>
                    <a:pt x="4397" y="3164"/>
                  </a:cubicBezTo>
                  <a:cubicBezTo>
                    <a:pt x="4593" y="3164"/>
                    <a:pt x="4750" y="3112"/>
                    <a:pt x="4813" y="2970"/>
                  </a:cubicBezTo>
                  <a:cubicBezTo>
                    <a:pt x="5047" y="2436"/>
                    <a:pt x="4903" y="1586"/>
                    <a:pt x="4436" y="1579"/>
                  </a:cubicBezTo>
                  <a:cubicBezTo>
                    <a:pt x="4434" y="1579"/>
                    <a:pt x="4432" y="1579"/>
                    <a:pt x="4430" y="1579"/>
                  </a:cubicBezTo>
                  <a:cubicBezTo>
                    <a:pt x="3954" y="1579"/>
                    <a:pt x="2908" y="2367"/>
                    <a:pt x="2908" y="2367"/>
                  </a:cubicBezTo>
                  <a:cubicBezTo>
                    <a:pt x="2908" y="2367"/>
                    <a:pt x="4128" y="1010"/>
                    <a:pt x="3998" y="585"/>
                  </a:cubicBezTo>
                  <a:cubicBezTo>
                    <a:pt x="3912" y="291"/>
                    <a:pt x="3349" y="1"/>
                    <a:pt x="28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86" name="Google Shape;3079;p39">
              <a:extLst>
                <a:ext uri="{FF2B5EF4-FFF2-40B4-BE49-F238E27FC236}">
                  <a16:creationId xmlns:a16="http://schemas.microsoft.com/office/drawing/2014/main" id="{D6CC887A-EE54-B097-CCB0-F6206F6F21F8}"/>
                </a:ext>
              </a:extLst>
            </p:cNvPr>
            <p:cNvSpPr/>
            <p:nvPr/>
          </p:nvSpPr>
          <p:spPr>
            <a:xfrm>
              <a:off x="3262900" y="4284825"/>
              <a:ext cx="29350" cy="29350"/>
            </a:xfrm>
            <a:custGeom>
              <a:avLst/>
              <a:gdLst/>
              <a:ahLst/>
              <a:cxnLst/>
              <a:rect l="l" t="t" r="r" b="b"/>
              <a:pathLst>
                <a:path w="1174" h="1174" extrusionOk="0">
                  <a:moveTo>
                    <a:pt x="584" y="1"/>
                  </a:moveTo>
                  <a:cubicBezTo>
                    <a:pt x="261" y="1"/>
                    <a:pt x="1" y="261"/>
                    <a:pt x="1" y="584"/>
                  </a:cubicBezTo>
                  <a:cubicBezTo>
                    <a:pt x="1" y="913"/>
                    <a:pt x="261" y="1173"/>
                    <a:pt x="584" y="1173"/>
                  </a:cubicBezTo>
                  <a:cubicBezTo>
                    <a:pt x="906" y="1173"/>
                    <a:pt x="1173" y="913"/>
                    <a:pt x="1173" y="584"/>
                  </a:cubicBezTo>
                  <a:cubicBezTo>
                    <a:pt x="1173" y="261"/>
                    <a:pt x="906" y="1"/>
                    <a:pt x="584" y="1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87" name="Google Shape;3080;p39">
              <a:extLst>
                <a:ext uri="{FF2B5EF4-FFF2-40B4-BE49-F238E27FC236}">
                  <a16:creationId xmlns:a16="http://schemas.microsoft.com/office/drawing/2014/main" id="{8B531B86-65F9-1F8D-1402-4105F24410B2}"/>
                </a:ext>
              </a:extLst>
            </p:cNvPr>
            <p:cNvSpPr/>
            <p:nvPr/>
          </p:nvSpPr>
          <p:spPr>
            <a:xfrm>
              <a:off x="3249700" y="4265800"/>
              <a:ext cx="35675" cy="51975"/>
            </a:xfrm>
            <a:custGeom>
              <a:avLst/>
              <a:gdLst/>
              <a:ahLst/>
              <a:cxnLst/>
              <a:rect l="l" t="t" r="r" b="b"/>
              <a:pathLst>
                <a:path w="1427" h="2079" extrusionOk="0">
                  <a:moveTo>
                    <a:pt x="1393" y="1"/>
                  </a:moveTo>
                  <a:lnTo>
                    <a:pt x="1338" y="8"/>
                  </a:lnTo>
                  <a:cubicBezTo>
                    <a:pt x="1338" y="15"/>
                    <a:pt x="1372" y="872"/>
                    <a:pt x="1091" y="1242"/>
                  </a:cubicBezTo>
                  <a:cubicBezTo>
                    <a:pt x="810" y="1619"/>
                    <a:pt x="8" y="2023"/>
                    <a:pt x="1" y="2023"/>
                  </a:cubicBezTo>
                  <a:lnTo>
                    <a:pt x="21" y="2071"/>
                  </a:lnTo>
                  <a:lnTo>
                    <a:pt x="21" y="2078"/>
                  </a:lnTo>
                  <a:cubicBezTo>
                    <a:pt x="56" y="2058"/>
                    <a:pt x="851" y="1667"/>
                    <a:pt x="1139" y="1276"/>
                  </a:cubicBezTo>
                  <a:cubicBezTo>
                    <a:pt x="1427" y="885"/>
                    <a:pt x="1393" y="42"/>
                    <a:pt x="1393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88" name="Google Shape;3081;p39">
              <a:extLst>
                <a:ext uri="{FF2B5EF4-FFF2-40B4-BE49-F238E27FC236}">
                  <a16:creationId xmlns:a16="http://schemas.microsoft.com/office/drawing/2014/main" id="{9198D7FE-CB7A-80C3-FB43-145CF50A278F}"/>
                </a:ext>
              </a:extLst>
            </p:cNvPr>
            <p:cNvSpPr/>
            <p:nvPr/>
          </p:nvSpPr>
          <p:spPr>
            <a:xfrm>
              <a:off x="3248175" y="4289125"/>
              <a:ext cx="40125" cy="38075"/>
            </a:xfrm>
            <a:custGeom>
              <a:avLst/>
              <a:gdLst/>
              <a:ahLst/>
              <a:cxnLst/>
              <a:rect l="l" t="t" r="r" b="b"/>
              <a:pathLst>
                <a:path w="1605" h="1523" extrusionOk="0">
                  <a:moveTo>
                    <a:pt x="7" y="0"/>
                  </a:moveTo>
                  <a:lnTo>
                    <a:pt x="0" y="55"/>
                  </a:lnTo>
                  <a:cubicBezTo>
                    <a:pt x="7" y="55"/>
                    <a:pt x="795" y="131"/>
                    <a:pt x="1159" y="371"/>
                  </a:cubicBezTo>
                  <a:cubicBezTo>
                    <a:pt x="1515" y="610"/>
                    <a:pt x="1550" y="1515"/>
                    <a:pt x="1550" y="1522"/>
                  </a:cubicBezTo>
                  <a:lnTo>
                    <a:pt x="1604" y="1522"/>
                  </a:lnTo>
                  <a:cubicBezTo>
                    <a:pt x="1604" y="1481"/>
                    <a:pt x="1570" y="576"/>
                    <a:pt x="1186" y="329"/>
                  </a:cubicBezTo>
                  <a:cubicBezTo>
                    <a:pt x="816" y="83"/>
                    <a:pt x="41" y="0"/>
                    <a:pt x="7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89" name="Google Shape;3082;p39">
              <a:extLst>
                <a:ext uri="{FF2B5EF4-FFF2-40B4-BE49-F238E27FC236}">
                  <a16:creationId xmlns:a16="http://schemas.microsoft.com/office/drawing/2014/main" id="{808B7F4D-4EE5-BF26-80BF-AE949020570E}"/>
                </a:ext>
              </a:extLst>
            </p:cNvPr>
            <p:cNvSpPr/>
            <p:nvPr/>
          </p:nvSpPr>
          <p:spPr>
            <a:xfrm>
              <a:off x="3277300" y="4290825"/>
              <a:ext cx="32775" cy="7050"/>
            </a:xfrm>
            <a:custGeom>
              <a:avLst/>
              <a:gdLst/>
              <a:ahLst/>
              <a:cxnLst/>
              <a:rect l="l" t="t" r="r" b="b"/>
              <a:pathLst>
                <a:path w="1311" h="282" extrusionOk="0">
                  <a:moveTo>
                    <a:pt x="1242" y="0"/>
                  </a:moveTo>
                  <a:cubicBezTo>
                    <a:pt x="1041" y="0"/>
                    <a:pt x="437" y="19"/>
                    <a:pt x="1" y="234"/>
                  </a:cubicBezTo>
                  <a:lnTo>
                    <a:pt x="21" y="282"/>
                  </a:lnTo>
                  <a:cubicBezTo>
                    <a:pt x="450" y="73"/>
                    <a:pt x="1040" y="55"/>
                    <a:pt x="1241" y="55"/>
                  </a:cubicBezTo>
                  <a:cubicBezTo>
                    <a:pt x="1284" y="55"/>
                    <a:pt x="1309" y="56"/>
                    <a:pt x="1310" y="56"/>
                  </a:cubicBezTo>
                  <a:lnTo>
                    <a:pt x="1310" y="1"/>
                  </a:lnTo>
                  <a:cubicBezTo>
                    <a:pt x="1309" y="1"/>
                    <a:pt x="1284" y="0"/>
                    <a:pt x="1242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90" name="Google Shape;3083;p39">
              <a:extLst>
                <a:ext uri="{FF2B5EF4-FFF2-40B4-BE49-F238E27FC236}">
                  <a16:creationId xmlns:a16="http://schemas.microsoft.com/office/drawing/2014/main" id="{81256C9B-F900-915E-019C-99D6D1DC491C}"/>
                </a:ext>
              </a:extLst>
            </p:cNvPr>
            <p:cNvSpPr/>
            <p:nvPr/>
          </p:nvSpPr>
          <p:spPr>
            <a:xfrm>
              <a:off x="3260675" y="4279875"/>
              <a:ext cx="20250" cy="41500"/>
            </a:xfrm>
            <a:custGeom>
              <a:avLst/>
              <a:gdLst/>
              <a:ahLst/>
              <a:cxnLst/>
              <a:rect l="l" t="t" r="r" b="b"/>
              <a:pathLst>
                <a:path w="810" h="1660" extrusionOk="0">
                  <a:moveTo>
                    <a:pt x="28" y="0"/>
                  </a:moveTo>
                  <a:lnTo>
                    <a:pt x="1" y="41"/>
                  </a:lnTo>
                  <a:cubicBezTo>
                    <a:pt x="7" y="48"/>
                    <a:pt x="583" y="405"/>
                    <a:pt x="673" y="679"/>
                  </a:cubicBezTo>
                  <a:cubicBezTo>
                    <a:pt x="755" y="946"/>
                    <a:pt x="275" y="1625"/>
                    <a:pt x="268" y="1632"/>
                  </a:cubicBezTo>
                  <a:lnTo>
                    <a:pt x="316" y="1659"/>
                  </a:lnTo>
                  <a:cubicBezTo>
                    <a:pt x="337" y="1632"/>
                    <a:pt x="810" y="953"/>
                    <a:pt x="720" y="665"/>
                  </a:cubicBezTo>
                  <a:cubicBezTo>
                    <a:pt x="631" y="370"/>
                    <a:pt x="55" y="14"/>
                    <a:pt x="28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91" name="Google Shape;3084;p39">
              <a:extLst>
                <a:ext uri="{FF2B5EF4-FFF2-40B4-BE49-F238E27FC236}">
                  <a16:creationId xmlns:a16="http://schemas.microsoft.com/office/drawing/2014/main" id="{B18283DE-8737-D27D-9D60-A18728FFDFDA}"/>
                </a:ext>
              </a:extLst>
            </p:cNvPr>
            <p:cNvSpPr/>
            <p:nvPr/>
          </p:nvSpPr>
          <p:spPr>
            <a:xfrm>
              <a:off x="3255525" y="4277125"/>
              <a:ext cx="36550" cy="23500"/>
            </a:xfrm>
            <a:custGeom>
              <a:avLst/>
              <a:gdLst/>
              <a:ahLst/>
              <a:cxnLst/>
              <a:rect l="l" t="t" r="r" b="b"/>
              <a:pathLst>
                <a:path w="1462" h="940" extrusionOk="0">
                  <a:moveTo>
                    <a:pt x="1413" y="0"/>
                  </a:moveTo>
                  <a:cubicBezTo>
                    <a:pt x="1406" y="7"/>
                    <a:pt x="1125" y="672"/>
                    <a:pt x="872" y="809"/>
                  </a:cubicBezTo>
                  <a:cubicBezTo>
                    <a:pt x="745" y="873"/>
                    <a:pt x="536" y="889"/>
                    <a:pt x="356" y="889"/>
                  </a:cubicBezTo>
                  <a:cubicBezTo>
                    <a:pt x="166" y="889"/>
                    <a:pt x="8" y="871"/>
                    <a:pt x="8" y="871"/>
                  </a:cubicBezTo>
                  <a:lnTo>
                    <a:pt x="1" y="919"/>
                  </a:lnTo>
                  <a:cubicBezTo>
                    <a:pt x="15" y="926"/>
                    <a:pt x="172" y="940"/>
                    <a:pt x="357" y="940"/>
                  </a:cubicBezTo>
                  <a:cubicBezTo>
                    <a:pt x="543" y="940"/>
                    <a:pt x="755" y="926"/>
                    <a:pt x="892" y="857"/>
                  </a:cubicBezTo>
                  <a:cubicBezTo>
                    <a:pt x="1166" y="713"/>
                    <a:pt x="1448" y="55"/>
                    <a:pt x="1461" y="28"/>
                  </a:cubicBezTo>
                  <a:lnTo>
                    <a:pt x="1413" y="0"/>
                  </a:ln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92" name="Google Shape;3085;p39">
              <a:extLst>
                <a:ext uri="{FF2B5EF4-FFF2-40B4-BE49-F238E27FC236}">
                  <a16:creationId xmlns:a16="http://schemas.microsoft.com/office/drawing/2014/main" id="{467EEE0C-1C10-3E3B-A19D-F78844B3908F}"/>
                </a:ext>
              </a:extLst>
            </p:cNvPr>
            <p:cNvSpPr/>
            <p:nvPr/>
          </p:nvSpPr>
          <p:spPr>
            <a:xfrm>
              <a:off x="3278325" y="4296650"/>
              <a:ext cx="22475" cy="15125"/>
            </a:xfrm>
            <a:custGeom>
              <a:avLst/>
              <a:gdLst/>
              <a:ahLst/>
              <a:cxnLst/>
              <a:rect l="l" t="t" r="r" b="b"/>
              <a:pathLst>
                <a:path w="899" h="605" extrusionOk="0">
                  <a:moveTo>
                    <a:pt x="8" y="1"/>
                  </a:moveTo>
                  <a:lnTo>
                    <a:pt x="1" y="56"/>
                  </a:lnTo>
                  <a:cubicBezTo>
                    <a:pt x="440" y="124"/>
                    <a:pt x="851" y="597"/>
                    <a:pt x="858" y="604"/>
                  </a:cubicBezTo>
                  <a:lnTo>
                    <a:pt x="899" y="570"/>
                  </a:lnTo>
                  <a:cubicBezTo>
                    <a:pt x="878" y="549"/>
                    <a:pt x="467" y="70"/>
                    <a:pt x="8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93" name="Google Shape;3086;p39">
              <a:extLst>
                <a:ext uri="{FF2B5EF4-FFF2-40B4-BE49-F238E27FC236}">
                  <a16:creationId xmlns:a16="http://schemas.microsoft.com/office/drawing/2014/main" id="{76DCC321-A4E0-A836-A380-EA4EA00EF5EF}"/>
                </a:ext>
              </a:extLst>
            </p:cNvPr>
            <p:cNvSpPr/>
            <p:nvPr/>
          </p:nvSpPr>
          <p:spPr>
            <a:xfrm>
              <a:off x="3281250" y="4263075"/>
              <a:ext cx="5500" cy="5500"/>
            </a:xfrm>
            <a:custGeom>
              <a:avLst/>
              <a:gdLst/>
              <a:ahLst/>
              <a:cxnLst/>
              <a:rect l="l" t="t" r="r" b="b"/>
              <a:pathLst>
                <a:path w="220" h="220" extrusionOk="0">
                  <a:moveTo>
                    <a:pt x="110" y="0"/>
                  </a:moveTo>
                  <a:cubicBezTo>
                    <a:pt x="48" y="0"/>
                    <a:pt x="0" y="48"/>
                    <a:pt x="0" y="110"/>
                  </a:cubicBezTo>
                  <a:cubicBezTo>
                    <a:pt x="0" y="172"/>
                    <a:pt x="48" y="220"/>
                    <a:pt x="110" y="220"/>
                  </a:cubicBezTo>
                  <a:cubicBezTo>
                    <a:pt x="172" y="220"/>
                    <a:pt x="220" y="172"/>
                    <a:pt x="220" y="110"/>
                  </a:cubicBezTo>
                  <a:cubicBezTo>
                    <a:pt x="220" y="48"/>
                    <a:pt x="172" y="0"/>
                    <a:pt x="110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94" name="Google Shape;3087;p39">
              <a:extLst>
                <a:ext uri="{FF2B5EF4-FFF2-40B4-BE49-F238E27FC236}">
                  <a16:creationId xmlns:a16="http://schemas.microsoft.com/office/drawing/2014/main" id="{7E54BADD-AAB8-5683-126E-D62361098C3C}"/>
                </a:ext>
              </a:extLst>
            </p:cNvPr>
            <p:cNvSpPr/>
            <p:nvPr/>
          </p:nvSpPr>
          <p:spPr>
            <a:xfrm>
              <a:off x="3289300" y="4273350"/>
              <a:ext cx="5500" cy="5500"/>
            </a:xfrm>
            <a:custGeom>
              <a:avLst/>
              <a:gdLst/>
              <a:ahLst/>
              <a:cxnLst/>
              <a:rect l="l" t="t" r="r" b="b"/>
              <a:pathLst>
                <a:path w="220" h="220" extrusionOk="0">
                  <a:moveTo>
                    <a:pt x="110" y="1"/>
                  </a:moveTo>
                  <a:cubicBezTo>
                    <a:pt x="49" y="1"/>
                    <a:pt x="1" y="49"/>
                    <a:pt x="1" y="110"/>
                  </a:cubicBezTo>
                  <a:cubicBezTo>
                    <a:pt x="1" y="172"/>
                    <a:pt x="49" y="220"/>
                    <a:pt x="110" y="220"/>
                  </a:cubicBezTo>
                  <a:cubicBezTo>
                    <a:pt x="172" y="220"/>
                    <a:pt x="220" y="172"/>
                    <a:pt x="220" y="110"/>
                  </a:cubicBezTo>
                  <a:cubicBezTo>
                    <a:pt x="220" y="49"/>
                    <a:pt x="172" y="1"/>
                    <a:pt x="110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95" name="Google Shape;3088;p39">
              <a:extLst>
                <a:ext uri="{FF2B5EF4-FFF2-40B4-BE49-F238E27FC236}">
                  <a16:creationId xmlns:a16="http://schemas.microsoft.com/office/drawing/2014/main" id="{59C0E799-433F-3119-2C50-0952F450BDD3}"/>
                </a:ext>
              </a:extLst>
            </p:cNvPr>
            <p:cNvSpPr/>
            <p:nvPr/>
          </p:nvSpPr>
          <p:spPr>
            <a:xfrm>
              <a:off x="3306600" y="4288950"/>
              <a:ext cx="5350" cy="5500"/>
            </a:xfrm>
            <a:custGeom>
              <a:avLst/>
              <a:gdLst/>
              <a:ahLst/>
              <a:cxnLst/>
              <a:rect l="l" t="t" r="r" b="b"/>
              <a:pathLst>
                <a:path w="214" h="220" extrusionOk="0">
                  <a:moveTo>
                    <a:pt x="104" y="0"/>
                  </a:moveTo>
                  <a:cubicBezTo>
                    <a:pt x="49" y="0"/>
                    <a:pt x="1" y="48"/>
                    <a:pt x="1" y="110"/>
                  </a:cubicBezTo>
                  <a:cubicBezTo>
                    <a:pt x="1" y="172"/>
                    <a:pt x="49" y="220"/>
                    <a:pt x="104" y="220"/>
                  </a:cubicBezTo>
                  <a:cubicBezTo>
                    <a:pt x="165" y="220"/>
                    <a:pt x="213" y="172"/>
                    <a:pt x="213" y="110"/>
                  </a:cubicBezTo>
                  <a:cubicBezTo>
                    <a:pt x="213" y="48"/>
                    <a:pt x="165" y="0"/>
                    <a:pt x="104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96" name="Google Shape;3089;p39">
              <a:extLst>
                <a:ext uri="{FF2B5EF4-FFF2-40B4-BE49-F238E27FC236}">
                  <a16:creationId xmlns:a16="http://schemas.microsoft.com/office/drawing/2014/main" id="{D57865E5-741D-1875-F8ED-0E14CC2AAF4E}"/>
                </a:ext>
              </a:extLst>
            </p:cNvPr>
            <p:cNvSpPr/>
            <p:nvPr/>
          </p:nvSpPr>
          <p:spPr>
            <a:xfrm>
              <a:off x="3257925" y="4277525"/>
              <a:ext cx="6200" cy="5575"/>
            </a:xfrm>
            <a:custGeom>
              <a:avLst/>
              <a:gdLst/>
              <a:ahLst/>
              <a:cxnLst/>
              <a:rect l="l" t="t" r="r" b="b"/>
              <a:pathLst>
                <a:path w="248" h="223" extrusionOk="0">
                  <a:moveTo>
                    <a:pt x="126" y="0"/>
                  </a:moveTo>
                  <a:cubicBezTo>
                    <a:pt x="105" y="0"/>
                    <a:pt x="83" y="6"/>
                    <a:pt x="63" y="19"/>
                  </a:cubicBezTo>
                  <a:cubicBezTo>
                    <a:pt x="15" y="53"/>
                    <a:pt x="1" y="122"/>
                    <a:pt x="35" y="170"/>
                  </a:cubicBezTo>
                  <a:cubicBezTo>
                    <a:pt x="57" y="204"/>
                    <a:pt x="92" y="222"/>
                    <a:pt x="128" y="222"/>
                  </a:cubicBezTo>
                  <a:cubicBezTo>
                    <a:pt x="148" y="222"/>
                    <a:pt x="168" y="216"/>
                    <a:pt x="186" y="204"/>
                  </a:cubicBezTo>
                  <a:cubicBezTo>
                    <a:pt x="234" y="170"/>
                    <a:pt x="248" y="101"/>
                    <a:pt x="213" y="53"/>
                  </a:cubicBezTo>
                  <a:cubicBezTo>
                    <a:pt x="196" y="18"/>
                    <a:pt x="162" y="0"/>
                    <a:pt x="126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97" name="Google Shape;3090;p39">
              <a:extLst>
                <a:ext uri="{FF2B5EF4-FFF2-40B4-BE49-F238E27FC236}">
                  <a16:creationId xmlns:a16="http://schemas.microsoft.com/office/drawing/2014/main" id="{0F1C2B37-41CB-D1D9-382B-92ECCED23F89}"/>
                </a:ext>
              </a:extLst>
            </p:cNvPr>
            <p:cNvSpPr/>
            <p:nvPr/>
          </p:nvSpPr>
          <p:spPr>
            <a:xfrm>
              <a:off x="3246450" y="4287450"/>
              <a:ext cx="6375" cy="5425"/>
            </a:xfrm>
            <a:custGeom>
              <a:avLst/>
              <a:gdLst/>
              <a:ahLst/>
              <a:cxnLst/>
              <a:rect l="l" t="t" r="r" b="b"/>
              <a:pathLst>
                <a:path w="255" h="217" extrusionOk="0">
                  <a:moveTo>
                    <a:pt x="129" y="0"/>
                  </a:moveTo>
                  <a:cubicBezTo>
                    <a:pt x="108" y="0"/>
                    <a:pt x="87" y="6"/>
                    <a:pt x="69" y="19"/>
                  </a:cubicBezTo>
                  <a:cubicBezTo>
                    <a:pt x="21" y="54"/>
                    <a:pt x="1" y="122"/>
                    <a:pt x="35" y="170"/>
                  </a:cubicBezTo>
                  <a:cubicBezTo>
                    <a:pt x="56" y="200"/>
                    <a:pt x="91" y="217"/>
                    <a:pt x="127" y="217"/>
                  </a:cubicBezTo>
                  <a:cubicBezTo>
                    <a:pt x="149" y="217"/>
                    <a:pt x="172" y="211"/>
                    <a:pt x="193" y="198"/>
                  </a:cubicBezTo>
                  <a:cubicBezTo>
                    <a:pt x="241" y="163"/>
                    <a:pt x="254" y="95"/>
                    <a:pt x="220" y="47"/>
                  </a:cubicBezTo>
                  <a:cubicBezTo>
                    <a:pt x="199" y="17"/>
                    <a:pt x="164" y="0"/>
                    <a:pt x="129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98" name="Google Shape;3091;p39">
              <a:extLst>
                <a:ext uri="{FF2B5EF4-FFF2-40B4-BE49-F238E27FC236}">
                  <a16:creationId xmlns:a16="http://schemas.microsoft.com/office/drawing/2014/main" id="{8C466295-70A8-B559-FBFC-B48F70C8BDAF}"/>
                </a:ext>
              </a:extLst>
            </p:cNvPr>
            <p:cNvSpPr/>
            <p:nvPr/>
          </p:nvSpPr>
          <p:spPr>
            <a:xfrm>
              <a:off x="3252450" y="4296700"/>
              <a:ext cx="6200" cy="5600"/>
            </a:xfrm>
            <a:custGeom>
              <a:avLst/>
              <a:gdLst/>
              <a:ahLst/>
              <a:cxnLst/>
              <a:rect l="l" t="t" r="r" b="b"/>
              <a:pathLst>
                <a:path w="248" h="224" extrusionOk="0">
                  <a:moveTo>
                    <a:pt x="121" y="1"/>
                  </a:moveTo>
                  <a:cubicBezTo>
                    <a:pt x="100" y="1"/>
                    <a:pt x="80" y="7"/>
                    <a:pt x="62" y="20"/>
                  </a:cubicBezTo>
                  <a:cubicBezTo>
                    <a:pt x="14" y="54"/>
                    <a:pt x="1" y="122"/>
                    <a:pt x="28" y="170"/>
                  </a:cubicBezTo>
                  <a:cubicBezTo>
                    <a:pt x="50" y="205"/>
                    <a:pt x="85" y="223"/>
                    <a:pt x="122" y="223"/>
                  </a:cubicBezTo>
                  <a:cubicBezTo>
                    <a:pt x="144" y="223"/>
                    <a:pt x="166" y="217"/>
                    <a:pt x="186" y="205"/>
                  </a:cubicBezTo>
                  <a:cubicBezTo>
                    <a:pt x="234" y="170"/>
                    <a:pt x="247" y="102"/>
                    <a:pt x="213" y="54"/>
                  </a:cubicBezTo>
                  <a:cubicBezTo>
                    <a:pt x="191" y="19"/>
                    <a:pt x="156" y="1"/>
                    <a:pt x="121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99" name="Google Shape;3092;p39">
              <a:extLst>
                <a:ext uri="{FF2B5EF4-FFF2-40B4-BE49-F238E27FC236}">
                  <a16:creationId xmlns:a16="http://schemas.microsoft.com/office/drawing/2014/main" id="{32DD1CB7-BA05-2603-5F7C-81159F41D294}"/>
                </a:ext>
              </a:extLst>
            </p:cNvPr>
            <p:cNvSpPr/>
            <p:nvPr/>
          </p:nvSpPr>
          <p:spPr>
            <a:xfrm>
              <a:off x="3246450" y="4313850"/>
              <a:ext cx="6375" cy="5575"/>
            </a:xfrm>
            <a:custGeom>
              <a:avLst/>
              <a:gdLst/>
              <a:ahLst/>
              <a:cxnLst/>
              <a:rect l="l" t="t" r="r" b="b"/>
              <a:pathLst>
                <a:path w="255" h="223" extrusionOk="0">
                  <a:moveTo>
                    <a:pt x="128" y="0"/>
                  </a:moveTo>
                  <a:cubicBezTo>
                    <a:pt x="107" y="0"/>
                    <a:pt x="87" y="7"/>
                    <a:pt x="69" y="19"/>
                  </a:cubicBezTo>
                  <a:cubicBezTo>
                    <a:pt x="21" y="53"/>
                    <a:pt x="1" y="122"/>
                    <a:pt x="35" y="170"/>
                  </a:cubicBezTo>
                  <a:cubicBezTo>
                    <a:pt x="57" y="205"/>
                    <a:pt x="92" y="223"/>
                    <a:pt x="129" y="223"/>
                  </a:cubicBezTo>
                  <a:cubicBezTo>
                    <a:pt x="151" y="223"/>
                    <a:pt x="172" y="217"/>
                    <a:pt x="193" y="204"/>
                  </a:cubicBezTo>
                  <a:cubicBezTo>
                    <a:pt x="241" y="170"/>
                    <a:pt x="254" y="101"/>
                    <a:pt x="220" y="53"/>
                  </a:cubicBezTo>
                  <a:cubicBezTo>
                    <a:pt x="198" y="19"/>
                    <a:pt x="163" y="0"/>
                    <a:pt x="128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00" name="Google Shape;3093;p39">
              <a:extLst>
                <a:ext uri="{FF2B5EF4-FFF2-40B4-BE49-F238E27FC236}">
                  <a16:creationId xmlns:a16="http://schemas.microsoft.com/office/drawing/2014/main" id="{3DE33DA1-8B13-77CD-091D-30024AF2A743}"/>
                </a:ext>
              </a:extLst>
            </p:cNvPr>
            <p:cNvSpPr/>
            <p:nvPr/>
          </p:nvSpPr>
          <p:spPr>
            <a:xfrm>
              <a:off x="3264800" y="4317950"/>
              <a:ext cx="6175" cy="5550"/>
            </a:xfrm>
            <a:custGeom>
              <a:avLst/>
              <a:gdLst/>
              <a:ahLst/>
              <a:cxnLst/>
              <a:rect l="l" t="t" r="r" b="b"/>
              <a:pathLst>
                <a:path w="247" h="222" extrusionOk="0">
                  <a:moveTo>
                    <a:pt x="122" y="1"/>
                  </a:moveTo>
                  <a:cubicBezTo>
                    <a:pt x="101" y="1"/>
                    <a:pt x="80" y="7"/>
                    <a:pt x="62" y="20"/>
                  </a:cubicBezTo>
                  <a:cubicBezTo>
                    <a:pt x="14" y="54"/>
                    <a:pt x="0" y="122"/>
                    <a:pt x="34" y="170"/>
                  </a:cubicBezTo>
                  <a:cubicBezTo>
                    <a:pt x="57" y="202"/>
                    <a:pt x="94" y="222"/>
                    <a:pt x="131" y="222"/>
                  </a:cubicBezTo>
                  <a:cubicBezTo>
                    <a:pt x="150" y="222"/>
                    <a:pt x="169" y="216"/>
                    <a:pt x="185" y="205"/>
                  </a:cubicBezTo>
                  <a:cubicBezTo>
                    <a:pt x="233" y="170"/>
                    <a:pt x="247" y="102"/>
                    <a:pt x="213" y="47"/>
                  </a:cubicBezTo>
                  <a:cubicBezTo>
                    <a:pt x="191" y="17"/>
                    <a:pt x="157" y="1"/>
                    <a:pt x="122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01" name="Google Shape;3094;p39">
              <a:extLst>
                <a:ext uri="{FF2B5EF4-FFF2-40B4-BE49-F238E27FC236}">
                  <a16:creationId xmlns:a16="http://schemas.microsoft.com/office/drawing/2014/main" id="{58056CA4-226C-DBE1-5CF4-03F2BF2C6779}"/>
                </a:ext>
              </a:extLst>
            </p:cNvPr>
            <p:cNvSpPr/>
            <p:nvPr/>
          </p:nvSpPr>
          <p:spPr>
            <a:xfrm>
              <a:off x="3284150" y="4324475"/>
              <a:ext cx="6200" cy="5425"/>
            </a:xfrm>
            <a:custGeom>
              <a:avLst/>
              <a:gdLst/>
              <a:ahLst/>
              <a:cxnLst/>
              <a:rect l="l" t="t" r="r" b="b"/>
              <a:pathLst>
                <a:path w="248" h="217" extrusionOk="0">
                  <a:moveTo>
                    <a:pt x="128" y="0"/>
                  </a:moveTo>
                  <a:cubicBezTo>
                    <a:pt x="106" y="0"/>
                    <a:pt x="83" y="6"/>
                    <a:pt x="63" y="19"/>
                  </a:cubicBezTo>
                  <a:cubicBezTo>
                    <a:pt x="15" y="47"/>
                    <a:pt x="1" y="115"/>
                    <a:pt x="35" y="170"/>
                  </a:cubicBezTo>
                  <a:cubicBezTo>
                    <a:pt x="56" y="200"/>
                    <a:pt x="91" y="216"/>
                    <a:pt x="126" y="216"/>
                  </a:cubicBezTo>
                  <a:cubicBezTo>
                    <a:pt x="147" y="216"/>
                    <a:pt x="168" y="210"/>
                    <a:pt x="186" y="197"/>
                  </a:cubicBezTo>
                  <a:cubicBezTo>
                    <a:pt x="234" y="163"/>
                    <a:pt x="248" y="95"/>
                    <a:pt x="213" y="47"/>
                  </a:cubicBezTo>
                  <a:cubicBezTo>
                    <a:pt x="196" y="17"/>
                    <a:pt x="163" y="0"/>
                    <a:pt x="128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02" name="Google Shape;3095;p39">
              <a:extLst>
                <a:ext uri="{FF2B5EF4-FFF2-40B4-BE49-F238E27FC236}">
                  <a16:creationId xmlns:a16="http://schemas.microsoft.com/office/drawing/2014/main" id="{389C8861-9B72-D5D3-4242-E4ECA713D2CC}"/>
                </a:ext>
              </a:extLst>
            </p:cNvPr>
            <p:cNvSpPr/>
            <p:nvPr/>
          </p:nvSpPr>
          <p:spPr>
            <a:xfrm>
              <a:off x="3296500" y="4308700"/>
              <a:ext cx="6200" cy="5425"/>
            </a:xfrm>
            <a:custGeom>
              <a:avLst/>
              <a:gdLst/>
              <a:ahLst/>
              <a:cxnLst/>
              <a:rect l="l" t="t" r="r" b="b"/>
              <a:pathLst>
                <a:path w="248" h="217" extrusionOk="0">
                  <a:moveTo>
                    <a:pt x="122" y="0"/>
                  </a:moveTo>
                  <a:cubicBezTo>
                    <a:pt x="101" y="0"/>
                    <a:pt x="80" y="6"/>
                    <a:pt x="62" y="19"/>
                  </a:cubicBezTo>
                  <a:cubicBezTo>
                    <a:pt x="14" y="54"/>
                    <a:pt x="0" y="122"/>
                    <a:pt x="35" y="170"/>
                  </a:cubicBezTo>
                  <a:cubicBezTo>
                    <a:pt x="52" y="200"/>
                    <a:pt x="85" y="217"/>
                    <a:pt x="121" y="217"/>
                  </a:cubicBezTo>
                  <a:cubicBezTo>
                    <a:pt x="142" y="217"/>
                    <a:pt x="165" y="211"/>
                    <a:pt x="186" y="198"/>
                  </a:cubicBezTo>
                  <a:cubicBezTo>
                    <a:pt x="234" y="163"/>
                    <a:pt x="247" y="95"/>
                    <a:pt x="213" y="47"/>
                  </a:cubicBezTo>
                  <a:cubicBezTo>
                    <a:pt x="192" y="17"/>
                    <a:pt x="157" y="0"/>
                    <a:pt x="122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</p:grpSp>
      <p:grpSp>
        <p:nvGrpSpPr>
          <p:cNvPr id="103" name="Google Shape;3076;p39">
            <a:extLst>
              <a:ext uri="{FF2B5EF4-FFF2-40B4-BE49-F238E27FC236}">
                <a16:creationId xmlns:a16="http://schemas.microsoft.com/office/drawing/2014/main" id="{2D483E06-C48A-7662-2651-F6F004AB05B4}"/>
              </a:ext>
            </a:extLst>
          </p:cNvPr>
          <p:cNvGrpSpPr/>
          <p:nvPr/>
        </p:nvGrpSpPr>
        <p:grpSpPr>
          <a:xfrm>
            <a:off x="305067" y="5418680"/>
            <a:ext cx="782032" cy="756760"/>
            <a:chOff x="3216625" y="4232525"/>
            <a:chExt cx="126175" cy="122100"/>
          </a:xfrm>
        </p:grpSpPr>
        <p:sp>
          <p:nvSpPr>
            <p:cNvPr id="104" name="Google Shape;3077;p39">
              <a:extLst>
                <a:ext uri="{FF2B5EF4-FFF2-40B4-BE49-F238E27FC236}">
                  <a16:creationId xmlns:a16="http://schemas.microsoft.com/office/drawing/2014/main" id="{863DCC85-2464-BEE9-21A2-4DDC67967F12}"/>
                </a:ext>
              </a:extLst>
            </p:cNvPr>
            <p:cNvSpPr/>
            <p:nvPr/>
          </p:nvSpPr>
          <p:spPr>
            <a:xfrm>
              <a:off x="3222975" y="4245350"/>
              <a:ext cx="108850" cy="101475"/>
            </a:xfrm>
            <a:custGeom>
              <a:avLst/>
              <a:gdLst/>
              <a:ahLst/>
              <a:cxnLst/>
              <a:rect l="l" t="t" r="r" b="b"/>
              <a:pathLst>
                <a:path w="4354" h="4059" extrusionOk="0">
                  <a:moveTo>
                    <a:pt x="1697" y="1"/>
                  </a:moveTo>
                  <a:cubicBezTo>
                    <a:pt x="1335" y="1"/>
                    <a:pt x="787" y="310"/>
                    <a:pt x="700" y="709"/>
                  </a:cubicBezTo>
                  <a:cubicBezTo>
                    <a:pt x="604" y="1155"/>
                    <a:pt x="1605" y="1703"/>
                    <a:pt x="1605" y="1703"/>
                  </a:cubicBezTo>
                  <a:cubicBezTo>
                    <a:pt x="1605" y="1703"/>
                    <a:pt x="956" y="1494"/>
                    <a:pt x="576" y="1494"/>
                  </a:cubicBezTo>
                  <a:cubicBezTo>
                    <a:pt x="506" y="1494"/>
                    <a:pt x="444" y="1501"/>
                    <a:pt x="398" y="1518"/>
                  </a:cubicBezTo>
                  <a:cubicBezTo>
                    <a:pt x="103" y="1628"/>
                    <a:pt x="0" y="2485"/>
                    <a:pt x="425" y="2835"/>
                  </a:cubicBezTo>
                  <a:cubicBezTo>
                    <a:pt x="513" y="2905"/>
                    <a:pt x="615" y="2933"/>
                    <a:pt x="724" y="2933"/>
                  </a:cubicBezTo>
                  <a:cubicBezTo>
                    <a:pt x="1145" y="2933"/>
                    <a:pt x="1652" y="2512"/>
                    <a:pt x="1653" y="2512"/>
                  </a:cubicBezTo>
                  <a:lnTo>
                    <a:pt x="1653" y="2512"/>
                  </a:lnTo>
                  <a:cubicBezTo>
                    <a:pt x="1652" y="2512"/>
                    <a:pt x="1193" y="3033"/>
                    <a:pt x="1063" y="3362"/>
                  </a:cubicBezTo>
                  <a:cubicBezTo>
                    <a:pt x="942" y="3652"/>
                    <a:pt x="1634" y="4058"/>
                    <a:pt x="2049" y="4058"/>
                  </a:cubicBezTo>
                  <a:cubicBezTo>
                    <a:pt x="2106" y="4058"/>
                    <a:pt x="2157" y="4051"/>
                    <a:pt x="2201" y="4034"/>
                  </a:cubicBezTo>
                  <a:cubicBezTo>
                    <a:pt x="2564" y="3897"/>
                    <a:pt x="2571" y="3232"/>
                    <a:pt x="2455" y="2382"/>
                  </a:cubicBezTo>
                  <a:lnTo>
                    <a:pt x="2455" y="2382"/>
                  </a:lnTo>
                  <a:cubicBezTo>
                    <a:pt x="2455" y="2382"/>
                    <a:pt x="3059" y="3438"/>
                    <a:pt x="3489" y="3438"/>
                  </a:cubicBezTo>
                  <a:cubicBezTo>
                    <a:pt x="3532" y="3438"/>
                    <a:pt x="3574" y="3428"/>
                    <a:pt x="3613" y="3404"/>
                  </a:cubicBezTo>
                  <a:cubicBezTo>
                    <a:pt x="4038" y="3150"/>
                    <a:pt x="4354" y="2485"/>
                    <a:pt x="4025" y="2252"/>
                  </a:cubicBezTo>
                  <a:cubicBezTo>
                    <a:pt x="3795" y="2080"/>
                    <a:pt x="3152" y="2056"/>
                    <a:pt x="2803" y="2056"/>
                  </a:cubicBezTo>
                  <a:cubicBezTo>
                    <a:pt x="2664" y="2056"/>
                    <a:pt x="2571" y="2060"/>
                    <a:pt x="2571" y="2060"/>
                  </a:cubicBezTo>
                  <a:cubicBezTo>
                    <a:pt x="2571" y="2060"/>
                    <a:pt x="4093" y="1703"/>
                    <a:pt x="4210" y="1347"/>
                  </a:cubicBezTo>
                  <a:cubicBezTo>
                    <a:pt x="4321" y="1005"/>
                    <a:pt x="3798" y="218"/>
                    <a:pt x="3248" y="218"/>
                  </a:cubicBezTo>
                  <a:cubicBezTo>
                    <a:pt x="3223" y="218"/>
                    <a:pt x="3199" y="219"/>
                    <a:pt x="3175" y="222"/>
                  </a:cubicBezTo>
                  <a:cubicBezTo>
                    <a:pt x="2606" y="305"/>
                    <a:pt x="2297" y="1484"/>
                    <a:pt x="2297" y="1484"/>
                  </a:cubicBezTo>
                  <a:cubicBezTo>
                    <a:pt x="2297" y="1484"/>
                    <a:pt x="2139" y="79"/>
                    <a:pt x="1797" y="10"/>
                  </a:cubicBezTo>
                  <a:cubicBezTo>
                    <a:pt x="1765" y="4"/>
                    <a:pt x="1732" y="1"/>
                    <a:pt x="1697" y="1"/>
                  </a:cubicBezTo>
                  <a:close/>
                </a:path>
              </a:pathLst>
            </a:custGeom>
            <a:solidFill>
              <a:srgbClr val="FFC5C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05" name="Google Shape;3078;p39">
              <a:extLst>
                <a:ext uri="{FF2B5EF4-FFF2-40B4-BE49-F238E27FC236}">
                  <a16:creationId xmlns:a16="http://schemas.microsoft.com/office/drawing/2014/main" id="{B0688690-028D-EC7A-A184-BA243D8792DE}"/>
                </a:ext>
              </a:extLst>
            </p:cNvPr>
            <p:cNvSpPr/>
            <p:nvPr/>
          </p:nvSpPr>
          <p:spPr>
            <a:xfrm>
              <a:off x="3216625" y="4232525"/>
              <a:ext cx="126175" cy="122100"/>
            </a:xfrm>
            <a:custGeom>
              <a:avLst/>
              <a:gdLst/>
              <a:ahLst/>
              <a:cxnLst/>
              <a:rect l="l" t="t" r="r" b="b"/>
              <a:pathLst>
                <a:path w="5047" h="4884" extrusionOk="0">
                  <a:moveTo>
                    <a:pt x="2844" y="1"/>
                  </a:moveTo>
                  <a:cubicBezTo>
                    <a:pt x="2618" y="1"/>
                    <a:pt x="2404" y="59"/>
                    <a:pt x="2249" y="201"/>
                  </a:cubicBezTo>
                  <a:cubicBezTo>
                    <a:pt x="1756" y="660"/>
                    <a:pt x="2249" y="2004"/>
                    <a:pt x="2249" y="2004"/>
                  </a:cubicBezTo>
                  <a:cubicBezTo>
                    <a:pt x="2249" y="2004"/>
                    <a:pt x="1291" y="912"/>
                    <a:pt x="860" y="912"/>
                  </a:cubicBezTo>
                  <a:cubicBezTo>
                    <a:pt x="832" y="912"/>
                    <a:pt x="806" y="917"/>
                    <a:pt x="782" y="927"/>
                  </a:cubicBezTo>
                  <a:cubicBezTo>
                    <a:pt x="405" y="1092"/>
                    <a:pt x="1" y="1846"/>
                    <a:pt x="200" y="2333"/>
                  </a:cubicBezTo>
                  <a:cubicBezTo>
                    <a:pt x="331" y="2644"/>
                    <a:pt x="923" y="2700"/>
                    <a:pt x="1332" y="2700"/>
                  </a:cubicBezTo>
                  <a:cubicBezTo>
                    <a:pt x="1562" y="2700"/>
                    <a:pt x="1735" y="2683"/>
                    <a:pt x="1735" y="2683"/>
                  </a:cubicBezTo>
                  <a:lnTo>
                    <a:pt x="1735" y="2683"/>
                  </a:lnTo>
                  <a:cubicBezTo>
                    <a:pt x="1735" y="2683"/>
                    <a:pt x="659" y="3005"/>
                    <a:pt x="446" y="3306"/>
                  </a:cubicBezTo>
                  <a:cubicBezTo>
                    <a:pt x="241" y="3615"/>
                    <a:pt x="714" y="4513"/>
                    <a:pt x="1358" y="4561"/>
                  </a:cubicBezTo>
                  <a:cubicBezTo>
                    <a:pt x="1371" y="4562"/>
                    <a:pt x="1384" y="4562"/>
                    <a:pt x="1396" y="4562"/>
                  </a:cubicBezTo>
                  <a:cubicBezTo>
                    <a:pt x="2015" y="4562"/>
                    <a:pt x="2325" y="3430"/>
                    <a:pt x="2325" y="3430"/>
                  </a:cubicBezTo>
                  <a:lnTo>
                    <a:pt x="2325" y="3430"/>
                  </a:lnTo>
                  <a:cubicBezTo>
                    <a:pt x="2325" y="3430"/>
                    <a:pt x="2236" y="4239"/>
                    <a:pt x="2325" y="4643"/>
                  </a:cubicBezTo>
                  <a:cubicBezTo>
                    <a:pt x="2365" y="4811"/>
                    <a:pt x="2594" y="4883"/>
                    <a:pt x="2867" y="4883"/>
                  </a:cubicBezTo>
                  <a:cubicBezTo>
                    <a:pt x="3251" y="4883"/>
                    <a:pt x="3722" y="4740"/>
                    <a:pt x="3874" y="4520"/>
                  </a:cubicBezTo>
                  <a:cubicBezTo>
                    <a:pt x="4128" y="4143"/>
                    <a:pt x="3689" y="3505"/>
                    <a:pt x="3010" y="2765"/>
                  </a:cubicBezTo>
                  <a:lnTo>
                    <a:pt x="3010" y="2765"/>
                  </a:lnTo>
                  <a:cubicBezTo>
                    <a:pt x="3011" y="2765"/>
                    <a:pt x="3854" y="3164"/>
                    <a:pt x="4397" y="3164"/>
                  </a:cubicBezTo>
                  <a:cubicBezTo>
                    <a:pt x="4593" y="3164"/>
                    <a:pt x="4750" y="3112"/>
                    <a:pt x="4813" y="2970"/>
                  </a:cubicBezTo>
                  <a:cubicBezTo>
                    <a:pt x="5047" y="2436"/>
                    <a:pt x="4903" y="1586"/>
                    <a:pt x="4436" y="1579"/>
                  </a:cubicBezTo>
                  <a:cubicBezTo>
                    <a:pt x="4434" y="1579"/>
                    <a:pt x="4432" y="1579"/>
                    <a:pt x="4430" y="1579"/>
                  </a:cubicBezTo>
                  <a:cubicBezTo>
                    <a:pt x="3954" y="1579"/>
                    <a:pt x="2908" y="2367"/>
                    <a:pt x="2908" y="2367"/>
                  </a:cubicBezTo>
                  <a:cubicBezTo>
                    <a:pt x="2908" y="2367"/>
                    <a:pt x="4128" y="1010"/>
                    <a:pt x="3998" y="585"/>
                  </a:cubicBezTo>
                  <a:cubicBezTo>
                    <a:pt x="3912" y="291"/>
                    <a:pt x="3349" y="1"/>
                    <a:pt x="28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06" name="Google Shape;3079;p39">
              <a:extLst>
                <a:ext uri="{FF2B5EF4-FFF2-40B4-BE49-F238E27FC236}">
                  <a16:creationId xmlns:a16="http://schemas.microsoft.com/office/drawing/2014/main" id="{628BAD55-87CA-2EB4-C32C-4D2AF2E6AEF2}"/>
                </a:ext>
              </a:extLst>
            </p:cNvPr>
            <p:cNvSpPr/>
            <p:nvPr/>
          </p:nvSpPr>
          <p:spPr>
            <a:xfrm>
              <a:off x="3262900" y="4284825"/>
              <a:ext cx="29350" cy="29350"/>
            </a:xfrm>
            <a:custGeom>
              <a:avLst/>
              <a:gdLst/>
              <a:ahLst/>
              <a:cxnLst/>
              <a:rect l="l" t="t" r="r" b="b"/>
              <a:pathLst>
                <a:path w="1174" h="1174" extrusionOk="0">
                  <a:moveTo>
                    <a:pt x="584" y="1"/>
                  </a:moveTo>
                  <a:cubicBezTo>
                    <a:pt x="261" y="1"/>
                    <a:pt x="1" y="261"/>
                    <a:pt x="1" y="584"/>
                  </a:cubicBezTo>
                  <a:cubicBezTo>
                    <a:pt x="1" y="913"/>
                    <a:pt x="261" y="1173"/>
                    <a:pt x="584" y="1173"/>
                  </a:cubicBezTo>
                  <a:cubicBezTo>
                    <a:pt x="906" y="1173"/>
                    <a:pt x="1173" y="913"/>
                    <a:pt x="1173" y="584"/>
                  </a:cubicBezTo>
                  <a:cubicBezTo>
                    <a:pt x="1173" y="261"/>
                    <a:pt x="906" y="1"/>
                    <a:pt x="584" y="1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07" name="Google Shape;3080;p39">
              <a:extLst>
                <a:ext uri="{FF2B5EF4-FFF2-40B4-BE49-F238E27FC236}">
                  <a16:creationId xmlns:a16="http://schemas.microsoft.com/office/drawing/2014/main" id="{D5BCF6E4-EB4D-A462-EC4A-4D5948083990}"/>
                </a:ext>
              </a:extLst>
            </p:cNvPr>
            <p:cNvSpPr/>
            <p:nvPr/>
          </p:nvSpPr>
          <p:spPr>
            <a:xfrm>
              <a:off x="3249700" y="4265800"/>
              <a:ext cx="35675" cy="51975"/>
            </a:xfrm>
            <a:custGeom>
              <a:avLst/>
              <a:gdLst/>
              <a:ahLst/>
              <a:cxnLst/>
              <a:rect l="l" t="t" r="r" b="b"/>
              <a:pathLst>
                <a:path w="1427" h="2079" extrusionOk="0">
                  <a:moveTo>
                    <a:pt x="1393" y="1"/>
                  </a:moveTo>
                  <a:lnTo>
                    <a:pt x="1338" y="8"/>
                  </a:lnTo>
                  <a:cubicBezTo>
                    <a:pt x="1338" y="15"/>
                    <a:pt x="1372" y="872"/>
                    <a:pt x="1091" y="1242"/>
                  </a:cubicBezTo>
                  <a:cubicBezTo>
                    <a:pt x="810" y="1619"/>
                    <a:pt x="8" y="2023"/>
                    <a:pt x="1" y="2023"/>
                  </a:cubicBezTo>
                  <a:lnTo>
                    <a:pt x="21" y="2071"/>
                  </a:lnTo>
                  <a:lnTo>
                    <a:pt x="21" y="2078"/>
                  </a:lnTo>
                  <a:cubicBezTo>
                    <a:pt x="56" y="2058"/>
                    <a:pt x="851" y="1667"/>
                    <a:pt x="1139" y="1276"/>
                  </a:cubicBezTo>
                  <a:cubicBezTo>
                    <a:pt x="1427" y="885"/>
                    <a:pt x="1393" y="42"/>
                    <a:pt x="1393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08" name="Google Shape;3081;p39">
              <a:extLst>
                <a:ext uri="{FF2B5EF4-FFF2-40B4-BE49-F238E27FC236}">
                  <a16:creationId xmlns:a16="http://schemas.microsoft.com/office/drawing/2014/main" id="{F8005D46-AA88-346A-AE6C-6203FD828804}"/>
                </a:ext>
              </a:extLst>
            </p:cNvPr>
            <p:cNvSpPr/>
            <p:nvPr/>
          </p:nvSpPr>
          <p:spPr>
            <a:xfrm>
              <a:off x="3248175" y="4289125"/>
              <a:ext cx="40125" cy="38075"/>
            </a:xfrm>
            <a:custGeom>
              <a:avLst/>
              <a:gdLst/>
              <a:ahLst/>
              <a:cxnLst/>
              <a:rect l="l" t="t" r="r" b="b"/>
              <a:pathLst>
                <a:path w="1605" h="1523" extrusionOk="0">
                  <a:moveTo>
                    <a:pt x="7" y="0"/>
                  </a:moveTo>
                  <a:lnTo>
                    <a:pt x="0" y="55"/>
                  </a:lnTo>
                  <a:cubicBezTo>
                    <a:pt x="7" y="55"/>
                    <a:pt x="795" y="131"/>
                    <a:pt x="1159" y="371"/>
                  </a:cubicBezTo>
                  <a:cubicBezTo>
                    <a:pt x="1515" y="610"/>
                    <a:pt x="1550" y="1515"/>
                    <a:pt x="1550" y="1522"/>
                  </a:cubicBezTo>
                  <a:lnTo>
                    <a:pt x="1604" y="1522"/>
                  </a:lnTo>
                  <a:cubicBezTo>
                    <a:pt x="1604" y="1481"/>
                    <a:pt x="1570" y="576"/>
                    <a:pt x="1186" y="329"/>
                  </a:cubicBezTo>
                  <a:cubicBezTo>
                    <a:pt x="816" y="83"/>
                    <a:pt x="41" y="0"/>
                    <a:pt x="7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09" name="Google Shape;3082;p39">
              <a:extLst>
                <a:ext uri="{FF2B5EF4-FFF2-40B4-BE49-F238E27FC236}">
                  <a16:creationId xmlns:a16="http://schemas.microsoft.com/office/drawing/2014/main" id="{18D59DC7-A49A-F36D-53CA-B09649F8EC3E}"/>
                </a:ext>
              </a:extLst>
            </p:cNvPr>
            <p:cNvSpPr/>
            <p:nvPr/>
          </p:nvSpPr>
          <p:spPr>
            <a:xfrm>
              <a:off x="3277300" y="4290825"/>
              <a:ext cx="32775" cy="7050"/>
            </a:xfrm>
            <a:custGeom>
              <a:avLst/>
              <a:gdLst/>
              <a:ahLst/>
              <a:cxnLst/>
              <a:rect l="l" t="t" r="r" b="b"/>
              <a:pathLst>
                <a:path w="1311" h="282" extrusionOk="0">
                  <a:moveTo>
                    <a:pt x="1242" y="0"/>
                  </a:moveTo>
                  <a:cubicBezTo>
                    <a:pt x="1041" y="0"/>
                    <a:pt x="437" y="19"/>
                    <a:pt x="1" y="234"/>
                  </a:cubicBezTo>
                  <a:lnTo>
                    <a:pt x="21" y="282"/>
                  </a:lnTo>
                  <a:cubicBezTo>
                    <a:pt x="450" y="73"/>
                    <a:pt x="1040" y="55"/>
                    <a:pt x="1241" y="55"/>
                  </a:cubicBezTo>
                  <a:cubicBezTo>
                    <a:pt x="1284" y="55"/>
                    <a:pt x="1309" y="56"/>
                    <a:pt x="1310" y="56"/>
                  </a:cubicBezTo>
                  <a:lnTo>
                    <a:pt x="1310" y="1"/>
                  </a:lnTo>
                  <a:cubicBezTo>
                    <a:pt x="1309" y="1"/>
                    <a:pt x="1284" y="0"/>
                    <a:pt x="1242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0" name="Google Shape;3083;p39">
              <a:extLst>
                <a:ext uri="{FF2B5EF4-FFF2-40B4-BE49-F238E27FC236}">
                  <a16:creationId xmlns:a16="http://schemas.microsoft.com/office/drawing/2014/main" id="{691CDA50-9D8D-5118-DEF1-AE33E9C44EC2}"/>
                </a:ext>
              </a:extLst>
            </p:cNvPr>
            <p:cNvSpPr/>
            <p:nvPr/>
          </p:nvSpPr>
          <p:spPr>
            <a:xfrm>
              <a:off x="3260675" y="4279875"/>
              <a:ext cx="20250" cy="41500"/>
            </a:xfrm>
            <a:custGeom>
              <a:avLst/>
              <a:gdLst/>
              <a:ahLst/>
              <a:cxnLst/>
              <a:rect l="l" t="t" r="r" b="b"/>
              <a:pathLst>
                <a:path w="810" h="1660" extrusionOk="0">
                  <a:moveTo>
                    <a:pt x="28" y="0"/>
                  </a:moveTo>
                  <a:lnTo>
                    <a:pt x="1" y="41"/>
                  </a:lnTo>
                  <a:cubicBezTo>
                    <a:pt x="7" y="48"/>
                    <a:pt x="583" y="405"/>
                    <a:pt x="673" y="679"/>
                  </a:cubicBezTo>
                  <a:cubicBezTo>
                    <a:pt x="755" y="946"/>
                    <a:pt x="275" y="1625"/>
                    <a:pt x="268" y="1632"/>
                  </a:cubicBezTo>
                  <a:lnTo>
                    <a:pt x="316" y="1659"/>
                  </a:lnTo>
                  <a:cubicBezTo>
                    <a:pt x="337" y="1632"/>
                    <a:pt x="810" y="953"/>
                    <a:pt x="720" y="665"/>
                  </a:cubicBezTo>
                  <a:cubicBezTo>
                    <a:pt x="631" y="370"/>
                    <a:pt x="55" y="14"/>
                    <a:pt x="28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1" name="Google Shape;3084;p39">
              <a:extLst>
                <a:ext uri="{FF2B5EF4-FFF2-40B4-BE49-F238E27FC236}">
                  <a16:creationId xmlns:a16="http://schemas.microsoft.com/office/drawing/2014/main" id="{15C0736A-8842-6F9C-04DB-1FA8C5182F21}"/>
                </a:ext>
              </a:extLst>
            </p:cNvPr>
            <p:cNvSpPr/>
            <p:nvPr/>
          </p:nvSpPr>
          <p:spPr>
            <a:xfrm>
              <a:off x="3255525" y="4277125"/>
              <a:ext cx="36550" cy="23500"/>
            </a:xfrm>
            <a:custGeom>
              <a:avLst/>
              <a:gdLst/>
              <a:ahLst/>
              <a:cxnLst/>
              <a:rect l="l" t="t" r="r" b="b"/>
              <a:pathLst>
                <a:path w="1462" h="940" extrusionOk="0">
                  <a:moveTo>
                    <a:pt x="1413" y="0"/>
                  </a:moveTo>
                  <a:cubicBezTo>
                    <a:pt x="1406" y="7"/>
                    <a:pt x="1125" y="672"/>
                    <a:pt x="872" y="809"/>
                  </a:cubicBezTo>
                  <a:cubicBezTo>
                    <a:pt x="745" y="873"/>
                    <a:pt x="536" y="889"/>
                    <a:pt x="356" y="889"/>
                  </a:cubicBezTo>
                  <a:cubicBezTo>
                    <a:pt x="166" y="889"/>
                    <a:pt x="8" y="871"/>
                    <a:pt x="8" y="871"/>
                  </a:cubicBezTo>
                  <a:lnTo>
                    <a:pt x="1" y="919"/>
                  </a:lnTo>
                  <a:cubicBezTo>
                    <a:pt x="15" y="926"/>
                    <a:pt x="172" y="940"/>
                    <a:pt x="357" y="940"/>
                  </a:cubicBezTo>
                  <a:cubicBezTo>
                    <a:pt x="543" y="940"/>
                    <a:pt x="755" y="926"/>
                    <a:pt x="892" y="857"/>
                  </a:cubicBezTo>
                  <a:cubicBezTo>
                    <a:pt x="1166" y="713"/>
                    <a:pt x="1448" y="55"/>
                    <a:pt x="1461" y="28"/>
                  </a:cubicBezTo>
                  <a:lnTo>
                    <a:pt x="1413" y="0"/>
                  </a:ln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2" name="Google Shape;3085;p39">
              <a:extLst>
                <a:ext uri="{FF2B5EF4-FFF2-40B4-BE49-F238E27FC236}">
                  <a16:creationId xmlns:a16="http://schemas.microsoft.com/office/drawing/2014/main" id="{BE44E406-BCF4-DA1D-8A0A-10898C901719}"/>
                </a:ext>
              </a:extLst>
            </p:cNvPr>
            <p:cNvSpPr/>
            <p:nvPr/>
          </p:nvSpPr>
          <p:spPr>
            <a:xfrm>
              <a:off x="3278325" y="4296650"/>
              <a:ext cx="22475" cy="15125"/>
            </a:xfrm>
            <a:custGeom>
              <a:avLst/>
              <a:gdLst/>
              <a:ahLst/>
              <a:cxnLst/>
              <a:rect l="l" t="t" r="r" b="b"/>
              <a:pathLst>
                <a:path w="899" h="605" extrusionOk="0">
                  <a:moveTo>
                    <a:pt x="8" y="1"/>
                  </a:moveTo>
                  <a:lnTo>
                    <a:pt x="1" y="56"/>
                  </a:lnTo>
                  <a:cubicBezTo>
                    <a:pt x="440" y="124"/>
                    <a:pt x="851" y="597"/>
                    <a:pt x="858" y="604"/>
                  </a:cubicBezTo>
                  <a:lnTo>
                    <a:pt x="899" y="570"/>
                  </a:lnTo>
                  <a:cubicBezTo>
                    <a:pt x="878" y="549"/>
                    <a:pt x="467" y="70"/>
                    <a:pt x="8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3" name="Google Shape;3086;p39">
              <a:extLst>
                <a:ext uri="{FF2B5EF4-FFF2-40B4-BE49-F238E27FC236}">
                  <a16:creationId xmlns:a16="http://schemas.microsoft.com/office/drawing/2014/main" id="{C13A3ECE-8D4F-1F9A-29E4-D393BC261849}"/>
                </a:ext>
              </a:extLst>
            </p:cNvPr>
            <p:cNvSpPr/>
            <p:nvPr/>
          </p:nvSpPr>
          <p:spPr>
            <a:xfrm>
              <a:off x="3281250" y="4263075"/>
              <a:ext cx="5500" cy="5500"/>
            </a:xfrm>
            <a:custGeom>
              <a:avLst/>
              <a:gdLst/>
              <a:ahLst/>
              <a:cxnLst/>
              <a:rect l="l" t="t" r="r" b="b"/>
              <a:pathLst>
                <a:path w="220" h="220" extrusionOk="0">
                  <a:moveTo>
                    <a:pt x="110" y="0"/>
                  </a:moveTo>
                  <a:cubicBezTo>
                    <a:pt x="48" y="0"/>
                    <a:pt x="0" y="48"/>
                    <a:pt x="0" y="110"/>
                  </a:cubicBezTo>
                  <a:cubicBezTo>
                    <a:pt x="0" y="172"/>
                    <a:pt x="48" y="220"/>
                    <a:pt x="110" y="220"/>
                  </a:cubicBezTo>
                  <a:cubicBezTo>
                    <a:pt x="172" y="220"/>
                    <a:pt x="220" y="172"/>
                    <a:pt x="220" y="110"/>
                  </a:cubicBezTo>
                  <a:cubicBezTo>
                    <a:pt x="220" y="48"/>
                    <a:pt x="172" y="0"/>
                    <a:pt x="110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4" name="Google Shape;3087;p39">
              <a:extLst>
                <a:ext uri="{FF2B5EF4-FFF2-40B4-BE49-F238E27FC236}">
                  <a16:creationId xmlns:a16="http://schemas.microsoft.com/office/drawing/2014/main" id="{FE7B3745-175F-A0CA-AF40-9525EB559917}"/>
                </a:ext>
              </a:extLst>
            </p:cNvPr>
            <p:cNvSpPr/>
            <p:nvPr/>
          </p:nvSpPr>
          <p:spPr>
            <a:xfrm>
              <a:off x="3289300" y="4273350"/>
              <a:ext cx="5500" cy="5500"/>
            </a:xfrm>
            <a:custGeom>
              <a:avLst/>
              <a:gdLst/>
              <a:ahLst/>
              <a:cxnLst/>
              <a:rect l="l" t="t" r="r" b="b"/>
              <a:pathLst>
                <a:path w="220" h="220" extrusionOk="0">
                  <a:moveTo>
                    <a:pt x="110" y="1"/>
                  </a:moveTo>
                  <a:cubicBezTo>
                    <a:pt x="49" y="1"/>
                    <a:pt x="1" y="49"/>
                    <a:pt x="1" y="110"/>
                  </a:cubicBezTo>
                  <a:cubicBezTo>
                    <a:pt x="1" y="172"/>
                    <a:pt x="49" y="220"/>
                    <a:pt x="110" y="220"/>
                  </a:cubicBezTo>
                  <a:cubicBezTo>
                    <a:pt x="172" y="220"/>
                    <a:pt x="220" y="172"/>
                    <a:pt x="220" y="110"/>
                  </a:cubicBezTo>
                  <a:cubicBezTo>
                    <a:pt x="220" y="49"/>
                    <a:pt x="172" y="1"/>
                    <a:pt x="110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5" name="Google Shape;3088;p39">
              <a:extLst>
                <a:ext uri="{FF2B5EF4-FFF2-40B4-BE49-F238E27FC236}">
                  <a16:creationId xmlns:a16="http://schemas.microsoft.com/office/drawing/2014/main" id="{4E2ADD30-0F1A-1322-7C87-B01B71557BFE}"/>
                </a:ext>
              </a:extLst>
            </p:cNvPr>
            <p:cNvSpPr/>
            <p:nvPr/>
          </p:nvSpPr>
          <p:spPr>
            <a:xfrm>
              <a:off x="3306600" y="4288950"/>
              <a:ext cx="5350" cy="5500"/>
            </a:xfrm>
            <a:custGeom>
              <a:avLst/>
              <a:gdLst/>
              <a:ahLst/>
              <a:cxnLst/>
              <a:rect l="l" t="t" r="r" b="b"/>
              <a:pathLst>
                <a:path w="214" h="220" extrusionOk="0">
                  <a:moveTo>
                    <a:pt x="104" y="0"/>
                  </a:moveTo>
                  <a:cubicBezTo>
                    <a:pt x="49" y="0"/>
                    <a:pt x="1" y="48"/>
                    <a:pt x="1" y="110"/>
                  </a:cubicBezTo>
                  <a:cubicBezTo>
                    <a:pt x="1" y="172"/>
                    <a:pt x="49" y="220"/>
                    <a:pt x="104" y="220"/>
                  </a:cubicBezTo>
                  <a:cubicBezTo>
                    <a:pt x="165" y="220"/>
                    <a:pt x="213" y="172"/>
                    <a:pt x="213" y="110"/>
                  </a:cubicBezTo>
                  <a:cubicBezTo>
                    <a:pt x="213" y="48"/>
                    <a:pt x="165" y="0"/>
                    <a:pt x="104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6" name="Google Shape;3089;p39">
              <a:extLst>
                <a:ext uri="{FF2B5EF4-FFF2-40B4-BE49-F238E27FC236}">
                  <a16:creationId xmlns:a16="http://schemas.microsoft.com/office/drawing/2014/main" id="{2406CC98-B72F-86FF-AF98-EAC0FC396697}"/>
                </a:ext>
              </a:extLst>
            </p:cNvPr>
            <p:cNvSpPr/>
            <p:nvPr/>
          </p:nvSpPr>
          <p:spPr>
            <a:xfrm>
              <a:off x="3257925" y="4277525"/>
              <a:ext cx="6200" cy="5575"/>
            </a:xfrm>
            <a:custGeom>
              <a:avLst/>
              <a:gdLst/>
              <a:ahLst/>
              <a:cxnLst/>
              <a:rect l="l" t="t" r="r" b="b"/>
              <a:pathLst>
                <a:path w="248" h="223" extrusionOk="0">
                  <a:moveTo>
                    <a:pt x="126" y="0"/>
                  </a:moveTo>
                  <a:cubicBezTo>
                    <a:pt x="105" y="0"/>
                    <a:pt x="83" y="6"/>
                    <a:pt x="63" y="19"/>
                  </a:cubicBezTo>
                  <a:cubicBezTo>
                    <a:pt x="15" y="53"/>
                    <a:pt x="1" y="122"/>
                    <a:pt x="35" y="170"/>
                  </a:cubicBezTo>
                  <a:cubicBezTo>
                    <a:pt x="57" y="204"/>
                    <a:pt x="92" y="222"/>
                    <a:pt x="128" y="222"/>
                  </a:cubicBezTo>
                  <a:cubicBezTo>
                    <a:pt x="148" y="222"/>
                    <a:pt x="168" y="216"/>
                    <a:pt x="186" y="204"/>
                  </a:cubicBezTo>
                  <a:cubicBezTo>
                    <a:pt x="234" y="170"/>
                    <a:pt x="248" y="101"/>
                    <a:pt x="213" y="53"/>
                  </a:cubicBezTo>
                  <a:cubicBezTo>
                    <a:pt x="196" y="18"/>
                    <a:pt x="162" y="0"/>
                    <a:pt x="126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7" name="Google Shape;3090;p39">
              <a:extLst>
                <a:ext uri="{FF2B5EF4-FFF2-40B4-BE49-F238E27FC236}">
                  <a16:creationId xmlns:a16="http://schemas.microsoft.com/office/drawing/2014/main" id="{B9DDC551-28F1-AD0D-05C2-7037D03ED7BC}"/>
                </a:ext>
              </a:extLst>
            </p:cNvPr>
            <p:cNvSpPr/>
            <p:nvPr/>
          </p:nvSpPr>
          <p:spPr>
            <a:xfrm>
              <a:off x="3246450" y="4287450"/>
              <a:ext cx="6375" cy="5425"/>
            </a:xfrm>
            <a:custGeom>
              <a:avLst/>
              <a:gdLst/>
              <a:ahLst/>
              <a:cxnLst/>
              <a:rect l="l" t="t" r="r" b="b"/>
              <a:pathLst>
                <a:path w="255" h="217" extrusionOk="0">
                  <a:moveTo>
                    <a:pt x="129" y="0"/>
                  </a:moveTo>
                  <a:cubicBezTo>
                    <a:pt x="108" y="0"/>
                    <a:pt x="87" y="6"/>
                    <a:pt x="69" y="19"/>
                  </a:cubicBezTo>
                  <a:cubicBezTo>
                    <a:pt x="21" y="54"/>
                    <a:pt x="1" y="122"/>
                    <a:pt x="35" y="170"/>
                  </a:cubicBezTo>
                  <a:cubicBezTo>
                    <a:pt x="56" y="200"/>
                    <a:pt x="91" y="217"/>
                    <a:pt x="127" y="217"/>
                  </a:cubicBezTo>
                  <a:cubicBezTo>
                    <a:pt x="149" y="217"/>
                    <a:pt x="172" y="211"/>
                    <a:pt x="193" y="198"/>
                  </a:cubicBezTo>
                  <a:cubicBezTo>
                    <a:pt x="241" y="163"/>
                    <a:pt x="254" y="95"/>
                    <a:pt x="220" y="47"/>
                  </a:cubicBezTo>
                  <a:cubicBezTo>
                    <a:pt x="199" y="17"/>
                    <a:pt x="164" y="0"/>
                    <a:pt x="129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8" name="Google Shape;3091;p39">
              <a:extLst>
                <a:ext uri="{FF2B5EF4-FFF2-40B4-BE49-F238E27FC236}">
                  <a16:creationId xmlns:a16="http://schemas.microsoft.com/office/drawing/2014/main" id="{913219F1-99A6-0EFC-2516-BF1BCE77DA75}"/>
                </a:ext>
              </a:extLst>
            </p:cNvPr>
            <p:cNvSpPr/>
            <p:nvPr/>
          </p:nvSpPr>
          <p:spPr>
            <a:xfrm>
              <a:off x="3252450" y="4296700"/>
              <a:ext cx="6200" cy="5600"/>
            </a:xfrm>
            <a:custGeom>
              <a:avLst/>
              <a:gdLst/>
              <a:ahLst/>
              <a:cxnLst/>
              <a:rect l="l" t="t" r="r" b="b"/>
              <a:pathLst>
                <a:path w="248" h="224" extrusionOk="0">
                  <a:moveTo>
                    <a:pt x="121" y="1"/>
                  </a:moveTo>
                  <a:cubicBezTo>
                    <a:pt x="100" y="1"/>
                    <a:pt x="80" y="7"/>
                    <a:pt x="62" y="20"/>
                  </a:cubicBezTo>
                  <a:cubicBezTo>
                    <a:pt x="14" y="54"/>
                    <a:pt x="1" y="122"/>
                    <a:pt x="28" y="170"/>
                  </a:cubicBezTo>
                  <a:cubicBezTo>
                    <a:pt x="50" y="205"/>
                    <a:pt x="85" y="223"/>
                    <a:pt x="122" y="223"/>
                  </a:cubicBezTo>
                  <a:cubicBezTo>
                    <a:pt x="144" y="223"/>
                    <a:pt x="166" y="217"/>
                    <a:pt x="186" y="205"/>
                  </a:cubicBezTo>
                  <a:cubicBezTo>
                    <a:pt x="234" y="170"/>
                    <a:pt x="247" y="102"/>
                    <a:pt x="213" y="54"/>
                  </a:cubicBezTo>
                  <a:cubicBezTo>
                    <a:pt x="191" y="19"/>
                    <a:pt x="156" y="1"/>
                    <a:pt x="121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9" name="Google Shape;3092;p39">
              <a:extLst>
                <a:ext uri="{FF2B5EF4-FFF2-40B4-BE49-F238E27FC236}">
                  <a16:creationId xmlns:a16="http://schemas.microsoft.com/office/drawing/2014/main" id="{CD9CB360-B7BF-9C5C-AA0B-6E25DD8432B8}"/>
                </a:ext>
              </a:extLst>
            </p:cNvPr>
            <p:cNvSpPr/>
            <p:nvPr/>
          </p:nvSpPr>
          <p:spPr>
            <a:xfrm>
              <a:off x="3246450" y="4313850"/>
              <a:ext cx="6375" cy="5575"/>
            </a:xfrm>
            <a:custGeom>
              <a:avLst/>
              <a:gdLst/>
              <a:ahLst/>
              <a:cxnLst/>
              <a:rect l="l" t="t" r="r" b="b"/>
              <a:pathLst>
                <a:path w="255" h="223" extrusionOk="0">
                  <a:moveTo>
                    <a:pt x="128" y="0"/>
                  </a:moveTo>
                  <a:cubicBezTo>
                    <a:pt x="107" y="0"/>
                    <a:pt x="87" y="7"/>
                    <a:pt x="69" y="19"/>
                  </a:cubicBezTo>
                  <a:cubicBezTo>
                    <a:pt x="21" y="53"/>
                    <a:pt x="1" y="122"/>
                    <a:pt x="35" y="170"/>
                  </a:cubicBezTo>
                  <a:cubicBezTo>
                    <a:pt x="57" y="205"/>
                    <a:pt x="92" y="223"/>
                    <a:pt x="129" y="223"/>
                  </a:cubicBezTo>
                  <a:cubicBezTo>
                    <a:pt x="151" y="223"/>
                    <a:pt x="172" y="217"/>
                    <a:pt x="193" y="204"/>
                  </a:cubicBezTo>
                  <a:cubicBezTo>
                    <a:pt x="241" y="170"/>
                    <a:pt x="254" y="101"/>
                    <a:pt x="220" y="53"/>
                  </a:cubicBezTo>
                  <a:cubicBezTo>
                    <a:pt x="198" y="19"/>
                    <a:pt x="163" y="0"/>
                    <a:pt x="128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20" name="Google Shape;3093;p39">
              <a:extLst>
                <a:ext uri="{FF2B5EF4-FFF2-40B4-BE49-F238E27FC236}">
                  <a16:creationId xmlns:a16="http://schemas.microsoft.com/office/drawing/2014/main" id="{03B52EC0-AF7E-5F7D-1532-2041091EF83A}"/>
                </a:ext>
              </a:extLst>
            </p:cNvPr>
            <p:cNvSpPr/>
            <p:nvPr/>
          </p:nvSpPr>
          <p:spPr>
            <a:xfrm>
              <a:off x="3264800" y="4317950"/>
              <a:ext cx="6175" cy="5550"/>
            </a:xfrm>
            <a:custGeom>
              <a:avLst/>
              <a:gdLst/>
              <a:ahLst/>
              <a:cxnLst/>
              <a:rect l="l" t="t" r="r" b="b"/>
              <a:pathLst>
                <a:path w="247" h="222" extrusionOk="0">
                  <a:moveTo>
                    <a:pt x="122" y="1"/>
                  </a:moveTo>
                  <a:cubicBezTo>
                    <a:pt x="101" y="1"/>
                    <a:pt x="80" y="7"/>
                    <a:pt x="62" y="20"/>
                  </a:cubicBezTo>
                  <a:cubicBezTo>
                    <a:pt x="14" y="54"/>
                    <a:pt x="0" y="122"/>
                    <a:pt x="34" y="170"/>
                  </a:cubicBezTo>
                  <a:cubicBezTo>
                    <a:pt x="57" y="202"/>
                    <a:pt x="94" y="222"/>
                    <a:pt x="131" y="222"/>
                  </a:cubicBezTo>
                  <a:cubicBezTo>
                    <a:pt x="150" y="222"/>
                    <a:pt x="169" y="216"/>
                    <a:pt x="185" y="205"/>
                  </a:cubicBezTo>
                  <a:cubicBezTo>
                    <a:pt x="233" y="170"/>
                    <a:pt x="247" y="102"/>
                    <a:pt x="213" y="47"/>
                  </a:cubicBezTo>
                  <a:cubicBezTo>
                    <a:pt x="191" y="17"/>
                    <a:pt x="157" y="1"/>
                    <a:pt x="122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21" name="Google Shape;3094;p39">
              <a:extLst>
                <a:ext uri="{FF2B5EF4-FFF2-40B4-BE49-F238E27FC236}">
                  <a16:creationId xmlns:a16="http://schemas.microsoft.com/office/drawing/2014/main" id="{778925EB-0896-8118-ADEB-E2280D85FBFF}"/>
                </a:ext>
              </a:extLst>
            </p:cNvPr>
            <p:cNvSpPr/>
            <p:nvPr/>
          </p:nvSpPr>
          <p:spPr>
            <a:xfrm>
              <a:off x="3284150" y="4324475"/>
              <a:ext cx="6200" cy="5425"/>
            </a:xfrm>
            <a:custGeom>
              <a:avLst/>
              <a:gdLst/>
              <a:ahLst/>
              <a:cxnLst/>
              <a:rect l="l" t="t" r="r" b="b"/>
              <a:pathLst>
                <a:path w="248" h="217" extrusionOk="0">
                  <a:moveTo>
                    <a:pt x="128" y="0"/>
                  </a:moveTo>
                  <a:cubicBezTo>
                    <a:pt x="106" y="0"/>
                    <a:pt x="83" y="6"/>
                    <a:pt x="63" y="19"/>
                  </a:cubicBezTo>
                  <a:cubicBezTo>
                    <a:pt x="15" y="47"/>
                    <a:pt x="1" y="115"/>
                    <a:pt x="35" y="170"/>
                  </a:cubicBezTo>
                  <a:cubicBezTo>
                    <a:pt x="56" y="200"/>
                    <a:pt x="91" y="216"/>
                    <a:pt x="126" y="216"/>
                  </a:cubicBezTo>
                  <a:cubicBezTo>
                    <a:pt x="147" y="216"/>
                    <a:pt x="168" y="210"/>
                    <a:pt x="186" y="197"/>
                  </a:cubicBezTo>
                  <a:cubicBezTo>
                    <a:pt x="234" y="163"/>
                    <a:pt x="248" y="95"/>
                    <a:pt x="213" y="47"/>
                  </a:cubicBezTo>
                  <a:cubicBezTo>
                    <a:pt x="196" y="17"/>
                    <a:pt x="163" y="0"/>
                    <a:pt x="128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22" name="Google Shape;3095;p39">
              <a:extLst>
                <a:ext uri="{FF2B5EF4-FFF2-40B4-BE49-F238E27FC236}">
                  <a16:creationId xmlns:a16="http://schemas.microsoft.com/office/drawing/2014/main" id="{BE4AC303-B974-F610-3EF7-68AD89EDDCE3}"/>
                </a:ext>
              </a:extLst>
            </p:cNvPr>
            <p:cNvSpPr/>
            <p:nvPr/>
          </p:nvSpPr>
          <p:spPr>
            <a:xfrm>
              <a:off x="3296500" y="4308700"/>
              <a:ext cx="6200" cy="5425"/>
            </a:xfrm>
            <a:custGeom>
              <a:avLst/>
              <a:gdLst/>
              <a:ahLst/>
              <a:cxnLst/>
              <a:rect l="l" t="t" r="r" b="b"/>
              <a:pathLst>
                <a:path w="248" h="217" extrusionOk="0">
                  <a:moveTo>
                    <a:pt x="122" y="0"/>
                  </a:moveTo>
                  <a:cubicBezTo>
                    <a:pt x="101" y="0"/>
                    <a:pt x="80" y="6"/>
                    <a:pt x="62" y="19"/>
                  </a:cubicBezTo>
                  <a:cubicBezTo>
                    <a:pt x="14" y="54"/>
                    <a:pt x="0" y="122"/>
                    <a:pt x="35" y="170"/>
                  </a:cubicBezTo>
                  <a:cubicBezTo>
                    <a:pt x="52" y="200"/>
                    <a:pt x="85" y="217"/>
                    <a:pt x="121" y="217"/>
                  </a:cubicBezTo>
                  <a:cubicBezTo>
                    <a:pt x="142" y="217"/>
                    <a:pt x="165" y="211"/>
                    <a:pt x="186" y="198"/>
                  </a:cubicBezTo>
                  <a:cubicBezTo>
                    <a:pt x="234" y="163"/>
                    <a:pt x="247" y="95"/>
                    <a:pt x="213" y="47"/>
                  </a:cubicBezTo>
                  <a:cubicBezTo>
                    <a:pt x="192" y="17"/>
                    <a:pt x="157" y="0"/>
                    <a:pt x="122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</p:grpSp>
      <p:grpSp>
        <p:nvGrpSpPr>
          <p:cNvPr id="123" name="Google Shape;3076;p39">
            <a:extLst>
              <a:ext uri="{FF2B5EF4-FFF2-40B4-BE49-F238E27FC236}">
                <a16:creationId xmlns:a16="http://schemas.microsoft.com/office/drawing/2014/main" id="{DB2976AE-4C42-1B76-2804-CAEEEC48887F}"/>
              </a:ext>
            </a:extLst>
          </p:cNvPr>
          <p:cNvGrpSpPr/>
          <p:nvPr/>
        </p:nvGrpSpPr>
        <p:grpSpPr>
          <a:xfrm>
            <a:off x="8010551" y="894795"/>
            <a:ext cx="782032" cy="756760"/>
            <a:chOff x="3216625" y="4232525"/>
            <a:chExt cx="126175" cy="122100"/>
          </a:xfrm>
        </p:grpSpPr>
        <p:sp>
          <p:nvSpPr>
            <p:cNvPr id="124" name="Google Shape;3077;p39">
              <a:extLst>
                <a:ext uri="{FF2B5EF4-FFF2-40B4-BE49-F238E27FC236}">
                  <a16:creationId xmlns:a16="http://schemas.microsoft.com/office/drawing/2014/main" id="{13D59E61-6BDD-1EA1-14CB-F34C15AA7CFD}"/>
                </a:ext>
              </a:extLst>
            </p:cNvPr>
            <p:cNvSpPr/>
            <p:nvPr/>
          </p:nvSpPr>
          <p:spPr>
            <a:xfrm>
              <a:off x="3222975" y="4245350"/>
              <a:ext cx="108850" cy="101475"/>
            </a:xfrm>
            <a:custGeom>
              <a:avLst/>
              <a:gdLst/>
              <a:ahLst/>
              <a:cxnLst/>
              <a:rect l="l" t="t" r="r" b="b"/>
              <a:pathLst>
                <a:path w="4354" h="4059" extrusionOk="0">
                  <a:moveTo>
                    <a:pt x="1697" y="1"/>
                  </a:moveTo>
                  <a:cubicBezTo>
                    <a:pt x="1335" y="1"/>
                    <a:pt x="787" y="310"/>
                    <a:pt x="700" y="709"/>
                  </a:cubicBezTo>
                  <a:cubicBezTo>
                    <a:pt x="604" y="1155"/>
                    <a:pt x="1605" y="1703"/>
                    <a:pt x="1605" y="1703"/>
                  </a:cubicBezTo>
                  <a:cubicBezTo>
                    <a:pt x="1605" y="1703"/>
                    <a:pt x="956" y="1494"/>
                    <a:pt x="576" y="1494"/>
                  </a:cubicBezTo>
                  <a:cubicBezTo>
                    <a:pt x="506" y="1494"/>
                    <a:pt x="444" y="1501"/>
                    <a:pt x="398" y="1518"/>
                  </a:cubicBezTo>
                  <a:cubicBezTo>
                    <a:pt x="103" y="1628"/>
                    <a:pt x="0" y="2485"/>
                    <a:pt x="425" y="2835"/>
                  </a:cubicBezTo>
                  <a:cubicBezTo>
                    <a:pt x="513" y="2905"/>
                    <a:pt x="615" y="2933"/>
                    <a:pt x="724" y="2933"/>
                  </a:cubicBezTo>
                  <a:cubicBezTo>
                    <a:pt x="1145" y="2933"/>
                    <a:pt x="1652" y="2512"/>
                    <a:pt x="1653" y="2512"/>
                  </a:cubicBezTo>
                  <a:lnTo>
                    <a:pt x="1653" y="2512"/>
                  </a:lnTo>
                  <a:cubicBezTo>
                    <a:pt x="1652" y="2512"/>
                    <a:pt x="1193" y="3033"/>
                    <a:pt x="1063" y="3362"/>
                  </a:cubicBezTo>
                  <a:cubicBezTo>
                    <a:pt x="942" y="3652"/>
                    <a:pt x="1634" y="4058"/>
                    <a:pt x="2049" y="4058"/>
                  </a:cubicBezTo>
                  <a:cubicBezTo>
                    <a:pt x="2106" y="4058"/>
                    <a:pt x="2157" y="4051"/>
                    <a:pt x="2201" y="4034"/>
                  </a:cubicBezTo>
                  <a:cubicBezTo>
                    <a:pt x="2564" y="3897"/>
                    <a:pt x="2571" y="3232"/>
                    <a:pt x="2455" y="2382"/>
                  </a:cubicBezTo>
                  <a:lnTo>
                    <a:pt x="2455" y="2382"/>
                  </a:lnTo>
                  <a:cubicBezTo>
                    <a:pt x="2455" y="2382"/>
                    <a:pt x="3059" y="3438"/>
                    <a:pt x="3489" y="3438"/>
                  </a:cubicBezTo>
                  <a:cubicBezTo>
                    <a:pt x="3532" y="3438"/>
                    <a:pt x="3574" y="3428"/>
                    <a:pt x="3613" y="3404"/>
                  </a:cubicBezTo>
                  <a:cubicBezTo>
                    <a:pt x="4038" y="3150"/>
                    <a:pt x="4354" y="2485"/>
                    <a:pt x="4025" y="2252"/>
                  </a:cubicBezTo>
                  <a:cubicBezTo>
                    <a:pt x="3795" y="2080"/>
                    <a:pt x="3152" y="2056"/>
                    <a:pt x="2803" y="2056"/>
                  </a:cubicBezTo>
                  <a:cubicBezTo>
                    <a:pt x="2664" y="2056"/>
                    <a:pt x="2571" y="2060"/>
                    <a:pt x="2571" y="2060"/>
                  </a:cubicBezTo>
                  <a:cubicBezTo>
                    <a:pt x="2571" y="2060"/>
                    <a:pt x="4093" y="1703"/>
                    <a:pt x="4210" y="1347"/>
                  </a:cubicBezTo>
                  <a:cubicBezTo>
                    <a:pt x="4321" y="1005"/>
                    <a:pt x="3798" y="218"/>
                    <a:pt x="3248" y="218"/>
                  </a:cubicBezTo>
                  <a:cubicBezTo>
                    <a:pt x="3223" y="218"/>
                    <a:pt x="3199" y="219"/>
                    <a:pt x="3175" y="222"/>
                  </a:cubicBezTo>
                  <a:cubicBezTo>
                    <a:pt x="2606" y="305"/>
                    <a:pt x="2297" y="1484"/>
                    <a:pt x="2297" y="1484"/>
                  </a:cubicBezTo>
                  <a:cubicBezTo>
                    <a:pt x="2297" y="1484"/>
                    <a:pt x="2139" y="79"/>
                    <a:pt x="1797" y="10"/>
                  </a:cubicBezTo>
                  <a:cubicBezTo>
                    <a:pt x="1765" y="4"/>
                    <a:pt x="1732" y="1"/>
                    <a:pt x="1697" y="1"/>
                  </a:cubicBezTo>
                  <a:close/>
                </a:path>
              </a:pathLst>
            </a:custGeom>
            <a:solidFill>
              <a:srgbClr val="FFC5C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25" name="Google Shape;3078;p39">
              <a:extLst>
                <a:ext uri="{FF2B5EF4-FFF2-40B4-BE49-F238E27FC236}">
                  <a16:creationId xmlns:a16="http://schemas.microsoft.com/office/drawing/2014/main" id="{80804726-2B9F-F040-403B-A849AC395023}"/>
                </a:ext>
              </a:extLst>
            </p:cNvPr>
            <p:cNvSpPr/>
            <p:nvPr/>
          </p:nvSpPr>
          <p:spPr>
            <a:xfrm>
              <a:off x="3216625" y="4232525"/>
              <a:ext cx="126175" cy="122100"/>
            </a:xfrm>
            <a:custGeom>
              <a:avLst/>
              <a:gdLst/>
              <a:ahLst/>
              <a:cxnLst/>
              <a:rect l="l" t="t" r="r" b="b"/>
              <a:pathLst>
                <a:path w="5047" h="4884" extrusionOk="0">
                  <a:moveTo>
                    <a:pt x="2844" y="1"/>
                  </a:moveTo>
                  <a:cubicBezTo>
                    <a:pt x="2618" y="1"/>
                    <a:pt x="2404" y="59"/>
                    <a:pt x="2249" y="201"/>
                  </a:cubicBezTo>
                  <a:cubicBezTo>
                    <a:pt x="1756" y="660"/>
                    <a:pt x="2249" y="2004"/>
                    <a:pt x="2249" y="2004"/>
                  </a:cubicBezTo>
                  <a:cubicBezTo>
                    <a:pt x="2249" y="2004"/>
                    <a:pt x="1291" y="912"/>
                    <a:pt x="860" y="912"/>
                  </a:cubicBezTo>
                  <a:cubicBezTo>
                    <a:pt x="832" y="912"/>
                    <a:pt x="806" y="917"/>
                    <a:pt x="782" y="927"/>
                  </a:cubicBezTo>
                  <a:cubicBezTo>
                    <a:pt x="405" y="1092"/>
                    <a:pt x="1" y="1846"/>
                    <a:pt x="200" y="2333"/>
                  </a:cubicBezTo>
                  <a:cubicBezTo>
                    <a:pt x="331" y="2644"/>
                    <a:pt x="923" y="2700"/>
                    <a:pt x="1332" y="2700"/>
                  </a:cubicBezTo>
                  <a:cubicBezTo>
                    <a:pt x="1562" y="2700"/>
                    <a:pt x="1735" y="2683"/>
                    <a:pt x="1735" y="2683"/>
                  </a:cubicBezTo>
                  <a:lnTo>
                    <a:pt x="1735" y="2683"/>
                  </a:lnTo>
                  <a:cubicBezTo>
                    <a:pt x="1735" y="2683"/>
                    <a:pt x="659" y="3005"/>
                    <a:pt x="446" y="3306"/>
                  </a:cubicBezTo>
                  <a:cubicBezTo>
                    <a:pt x="241" y="3615"/>
                    <a:pt x="714" y="4513"/>
                    <a:pt x="1358" y="4561"/>
                  </a:cubicBezTo>
                  <a:cubicBezTo>
                    <a:pt x="1371" y="4562"/>
                    <a:pt x="1384" y="4562"/>
                    <a:pt x="1396" y="4562"/>
                  </a:cubicBezTo>
                  <a:cubicBezTo>
                    <a:pt x="2015" y="4562"/>
                    <a:pt x="2325" y="3430"/>
                    <a:pt x="2325" y="3430"/>
                  </a:cubicBezTo>
                  <a:lnTo>
                    <a:pt x="2325" y="3430"/>
                  </a:lnTo>
                  <a:cubicBezTo>
                    <a:pt x="2325" y="3430"/>
                    <a:pt x="2236" y="4239"/>
                    <a:pt x="2325" y="4643"/>
                  </a:cubicBezTo>
                  <a:cubicBezTo>
                    <a:pt x="2365" y="4811"/>
                    <a:pt x="2594" y="4883"/>
                    <a:pt x="2867" y="4883"/>
                  </a:cubicBezTo>
                  <a:cubicBezTo>
                    <a:pt x="3251" y="4883"/>
                    <a:pt x="3722" y="4740"/>
                    <a:pt x="3874" y="4520"/>
                  </a:cubicBezTo>
                  <a:cubicBezTo>
                    <a:pt x="4128" y="4143"/>
                    <a:pt x="3689" y="3505"/>
                    <a:pt x="3010" y="2765"/>
                  </a:cubicBezTo>
                  <a:lnTo>
                    <a:pt x="3010" y="2765"/>
                  </a:lnTo>
                  <a:cubicBezTo>
                    <a:pt x="3011" y="2765"/>
                    <a:pt x="3854" y="3164"/>
                    <a:pt x="4397" y="3164"/>
                  </a:cubicBezTo>
                  <a:cubicBezTo>
                    <a:pt x="4593" y="3164"/>
                    <a:pt x="4750" y="3112"/>
                    <a:pt x="4813" y="2970"/>
                  </a:cubicBezTo>
                  <a:cubicBezTo>
                    <a:pt x="5047" y="2436"/>
                    <a:pt x="4903" y="1586"/>
                    <a:pt x="4436" y="1579"/>
                  </a:cubicBezTo>
                  <a:cubicBezTo>
                    <a:pt x="4434" y="1579"/>
                    <a:pt x="4432" y="1579"/>
                    <a:pt x="4430" y="1579"/>
                  </a:cubicBezTo>
                  <a:cubicBezTo>
                    <a:pt x="3954" y="1579"/>
                    <a:pt x="2908" y="2367"/>
                    <a:pt x="2908" y="2367"/>
                  </a:cubicBezTo>
                  <a:cubicBezTo>
                    <a:pt x="2908" y="2367"/>
                    <a:pt x="4128" y="1010"/>
                    <a:pt x="3998" y="585"/>
                  </a:cubicBezTo>
                  <a:cubicBezTo>
                    <a:pt x="3912" y="291"/>
                    <a:pt x="3349" y="1"/>
                    <a:pt x="28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26" name="Google Shape;3079;p39">
              <a:extLst>
                <a:ext uri="{FF2B5EF4-FFF2-40B4-BE49-F238E27FC236}">
                  <a16:creationId xmlns:a16="http://schemas.microsoft.com/office/drawing/2014/main" id="{E55BA203-A989-4030-762E-BA669A162CD5}"/>
                </a:ext>
              </a:extLst>
            </p:cNvPr>
            <p:cNvSpPr/>
            <p:nvPr/>
          </p:nvSpPr>
          <p:spPr>
            <a:xfrm>
              <a:off x="3262900" y="4284825"/>
              <a:ext cx="29350" cy="29350"/>
            </a:xfrm>
            <a:custGeom>
              <a:avLst/>
              <a:gdLst/>
              <a:ahLst/>
              <a:cxnLst/>
              <a:rect l="l" t="t" r="r" b="b"/>
              <a:pathLst>
                <a:path w="1174" h="1174" extrusionOk="0">
                  <a:moveTo>
                    <a:pt x="584" y="1"/>
                  </a:moveTo>
                  <a:cubicBezTo>
                    <a:pt x="261" y="1"/>
                    <a:pt x="1" y="261"/>
                    <a:pt x="1" y="584"/>
                  </a:cubicBezTo>
                  <a:cubicBezTo>
                    <a:pt x="1" y="913"/>
                    <a:pt x="261" y="1173"/>
                    <a:pt x="584" y="1173"/>
                  </a:cubicBezTo>
                  <a:cubicBezTo>
                    <a:pt x="906" y="1173"/>
                    <a:pt x="1173" y="913"/>
                    <a:pt x="1173" y="584"/>
                  </a:cubicBezTo>
                  <a:cubicBezTo>
                    <a:pt x="1173" y="261"/>
                    <a:pt x="906" y="1"/>
                    <a:pt x="584" y="1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27" name="Google Shape;3080;p39">
              <a:extLst>
                <a:ext uri="{FF2B5EF4-FFF2-40B4-BE49-F238E27FC236}">
                  <a16:creationId xmlns:a16="http://schemas.microsoft.com/office/drawing/2014/main" id="{1F5C4873-E141-EFE0-7C31-6DBF5B827081}"/>
                </a:ext>
              </a:extLst>
            </p:cNvPr>
            <p:cNvSpPr/>
            <p:nvPr/>
          </p:nvSpPr>
          <p:spPr>
            <a:xfrm>
              <a:off x="3249700" y="4265800"/>
              <a:ext cx="35675" cy="51975"/>
            </a:xfrm>
            <a:custGeom>
              <a:avLst/>
              <a:gdLst/>
              <a:ahLst/>
              <a:cxnLst/>
              <a:rect l="l" t="t" r="r" b="b"/>
              <a:pathLst>
                <a:path w="1427" h="2079" extrusionOk="0">
                  <a:moveTo>
                    <a:pt x="1393" y="1"/>
                  </a:moveTo>
                  <a:lnTo>
                    <a:pt x="1338" y="8"/>
                  </a:lnTo>
                  <a:cubicBezTo>
                    <a:pt x="1338" y="15"/>
                    <a:pt x="1372" y="872"/>
                    <a:pt x="1091" y="1242"/>
                  </a:cubicBezTo>
                  <a:cubicBezTo>
                    <a:pt x="810" y="1619"/>
                    <a:pt x="8" y="2023"/>
                    <a:pt x="1" y="2023"/>
                  </a:cubicBezTo>
                  <a:lnTo>
                    <a:pt x="21" y="2071"/>
                  </a:lnTo>
                  <a:lnTo>
                    <a:pt x="21" y="2078"/>
                  </a:lnTo>
                  <a:cubicBezTo>
                    <a:pt x="56" y="2058"/>
                    <a:pt x="851" y="1667"/>
                    <a:pt x="1139" y="1276"/>
                  </a:cubicBezTo>
                  <a:cubicBezTo>
                    <a:pt x="1427" y="885"/>
                    <a:pt x="1393" y="42"/>
                    <a:pt x="1393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28" name="Google Shape;3081;p39">
              <a:extLst>
                <a:ext uri="{FF2B5EF4-FFF2-40B4-BE49-F238E27FC236}">
                  <a16:creationId xmlns:a16="http://schemas.microsoft.com/office/drawing/2014/main" id="{A47DBA42-6150-1C11-C99B-BF49E3014B73}"/>
                </a:ext>
              </a:extLst>
            </p:cNvPr>
            <p:cNvSpPr/>
            <p:nvPr/>
          </p:nvSpPr>
          <p:spPr>
            <a:xfrm>
              <a:off x="3248175" y="4289125"/>
              <a:ext cx="40125" cy="38075"/>
            </a:xfrm>
            <a:custGeom>
              <a:avLst/>
              <a:gdLst/>
              <a:ahLst/>
              <a:cxnLst/>
              <a:rect l="l" t="t" r="r" b="b"/>
              <a:pathLst>
                <a:path w="1605" h="1523" extrusionOk="0">
                  <a:moveTo>
                    <a:pt x="7" y="0"/>
                  </a:moveTo>
                  <a:lnTo>
                    <a:pt x="0" y="55"/>
                  </a:lnTo>
                  <a:cubicBezTo>
                    <a:pt x="7" y="55"/>
                    <a:pt x="795" y="131"/>
                    <a:pt x="1159" y="371"/>
                  </a:cubicBezTo>
                  <a:cubicBezTo>
                    <a:pt x="1515" y="610"/>
                    <a:pt x="1550" y="1515"/>
                    <a:pt x="1550" y="1522"/>
                  </a:cubicBezTo>
                  <a:lnTo>
                    <a:pt x="1604" y="1522"/>
                  </a:lnTo>
                  <a:cubicBezTo>
                    <a:pt x="1604" y="1481"/>
                    <a:pt x="1570" y="576"/>
                    <a:pt x="1186" y="329"/>
                  </a:cubicBezTo>
                  <a:cubicBezTo>
                    <a:pt x="816" y="83"/>
                    <a:pt x="41" y="0"/>
                    <a:pt x="7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29" name="Google Shape;3082;p39">
              <a:extLst>
                <a:ext uri="{FF2B5EF4-FFF2-40B4-BE49-F238E27FC236}">
                  <a16:creationId xmlns:a16="http://schemas.microsoft.com/office/drawing/2014/main" id="{AEEC2C8F-AF66-BF2B-24F7-44E2953AC7BB}"/>
                </a:ext>
              </a:extLst>
            </p:cNvPr>
            <p:cNvSpPr/>
            <p:nvPr/>
          </p:nvSpPr>
          <p:spPr>
            <a:xfrm>
              <a:off x="3277300" y="4290825"/>
              <a:ext cx="32775" cy="7050"/>
            </a:xfrm>
            <a:custGeom>
              <a:avLst/>
              <a:gdLst/>
              <a:ahLst/>
              <a:cxnLst/>
              <a:rect l="l" t="t" r="r" b="b"/>
              <a:pathLst>
                <a:path w="1311" h="282" extrusionOk="0">
                  <a:moveTo>
                    <a:pt x="1242" y="0"/>
                  </a:moveTo>
                  <a:cubicBezTo>
                    <a:pt x="1041" y="0"/>
                    <a:pt x="437" y="19"/>
                    <a:pt x="1" y="234"/>
                  </a:cubicBezTo>
                  <a:lnTo>
                    <a:pt x="21" y="282"/>
                  </a:lnTo>
                  <a:cubicBezTo>
                    <a:pt x="450" y="73"/>
                    <a:pt x="1040" y="55"/>
                    <a:pt x="1241" y="55"/>
                  </a:cubicBezTo>
                  <a:cubicBezTo>
                    <a:pt x="1284" y="55"/>
                    <a:pt x="1309" y="56"/>
                    <a:pt x="1310" y="56"/>
                  </a:cubicBezTo>
                  <a:lnTo>
                    <a:pt x="1310" y="1"/>
                  </a:lnTo>
                  <a:cubicBezTo>
                    <a:pt x="1309" y="1"/>
                    <a:pt x="1284" y="0"/>
                    <a:pt x="1242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30" name="Google Shape;3083;p39">
              <a:extLst>
                <a:ext uri="{FF2B5EF4-FFF2-40B4-BE49-F238E27FC236}">
                  <a16:creationId xmlns:a16="http://schemas.microsoft.com/office/drawing/2014/main" id="{C1B4432B-1231-0DA7-1718-E03EABEC8D99}"/>
                </a:ext>
              </a:extLst>
            </p:cNvPr>
            <p:cNvSpPr/>
            <p:nvPr/>
          </p:nvSpPr>
          <p:spPr>
            <a:xfrm>
              <a:off x="3260675" y="4279875"/>
              <a:ext cx="20250" cy="41500"/>
            </a:xfrm>
            <a:custGeom>
              <a:avLst/>
              <a:gdLst/>
              <a:ahLst/>
              <a:cxnLst/>
              <a:rect l="l" t="t" r="r" b="b"/>
              <a:pathLst>
                <a:path w="810" h="1660" extrusionOk="0">
                  <a:moveTo>
                    <a:pt x="28" y="0"/>
                  </a:moveTo>
                  <a:lnTo>
                    <a:pt x="1" y="41"/>
                  </a:lnTo>
                  <a:cubicBezTo>
                    <a:pt x="7" y="48"/>
                    <a:pt x="583" y="405"/>
                    <a:pt x="673" y="679"/>
                  </a:cubicBezTo>
                  <a:cubicBezTo>
                    <a:pt x="755" y="946"/>
                    <a:pt x="275" y="1625"/>
                    <a:pt x="268" y="1632"/>
                  </a:cubicBezTo>
                  <a:lnTo>
                    <a:pt x="316" y="1659"/>
                  </a:lnTo>
                  <a:cubicBezTo>
                    <a:pt x="337" y="1632"/>
                    <a:pt x="810" y="953"/>
                    <a:pt x="720" y="665"/>
                  </a:cubicBezTo>
                  <a:cubicBezTo>
                    <a:pt x="631" y="370"/>
                    <a:pt x="55" y="14"/>
                    <a:pt x="28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31" name="Google Shape;3084;p39">
              <a:extLst>
                <a:ext uri="{FF2B5EF4-FFF2-40B4-BE49-F238E27FC236}">
                  <a16:creationId xmlns:a16="http://schemas.microsoft.com/office/drawing/2014/main" id="{778A5014-28D0-4A2B-1B87-683854DE8CE7}"/>
                </a:ext>
              </a:extLst>
            </p:cNvPr>
            <p:cNvSpPr/>
            <p:nvPr/>
          </p:nvSpPr>
          <p:spPr>
            <a:xfrm>
              <a:off x="3255525" y="4277125"/>
              <a:ext cx="36550" cy="23500"/>
            </a:xfrm>
            <a:custGeom>
              <a:avLst/>
              <a:gdLst/>
              <a:ahLst/>
              <a:cxnLst/>
              <a:rect l="l" t="t" r="r" b="b"/>
              <a:pathLst>
                <a:path w="1462" h="940" extrusionOk="0">
                  <a:moveTo>
                    <a:pt x="1413" y="0"/>
                  </a:moveTo>
                  <a:cubicBezTo>
                    <a:pt x="1406" y="7"/>
                    <a:pt x="1125" y="672"/>
                    <a:pt x="872" y="809"/>
                  </a:cubicBezTo>
                  <a:cubicBezTo>
                    <a:pt x="745" y="873"/>
                    <a:pt x="536" y="889"/>
                    <a:pt x="356" y="889"/>
                  </a:cubicBezTo>
                  <a:cubicBezTo>
                    <a:pt x="166" y="889"/>
                    <a:pt x="8" y="871"/>
                    <a:pt x="8" y="871"/>
                  </a:cubicBezTo>
                  <a:lnTo>
                    <a:pt x="1" y="919"/>
                  </a:lnTo>
                  <a:cubicBezTo>
                    <a:pt x="15" y="926"/>
                    <a:pt x="172" y="940"/>
                    <a:pt x="357" y="940"/>
                  </a:cubicBezTo>
                  <a:cubicBezTo>
                    <a:pt x="543" y="940"/>
                    <a:pt x="755" y="926"/>
                    <a:pt x="892" y="857"/>
                  </a:cubicBezTo>
                  <a:cubicBezTo>
                    <a:pt x="1166" y="713"/>
                    <a:pt x="1448" y="55"/>
                    <a:pt x="1461" y="28"/>
                  </a:cubicBezTo>
                  <a:lnTo>
                    <a:pt x="1413" y="0"/>
                  </a:ln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32" name="Google Shape;3085;p39">
              <a:extLst>
                <a:ext uri="{FF2B5EF4-FFF2-40B4-BE49-F238E27FC236}">
                  <a16:creationId xmlns:a16="http://schemas.microsoft.com/office/drawing/2014/main" id="{771DB8C7-C981-3F03-EA60-5524F8F65BA0}"/>
                </a:ext>
              </a:extLst>
            </p:cNvPr>
            <p:cNvSpPr/>
            <p:nvPr/>
          </p:nvSpPr>
          <p:spPr>
            <a:xfrm>
              <a:off x="3278325" y="4296650"/>
              <a:ext cx="22475" cy="15125"/>
            </a:xfrm>
            <a:custGeom>
              <a:avLst/>
              <a:gdLst/>
              <a:ahLst/>
              <a:cxnLst/>
              <a:rect l="l" t="t" r="r" b="b"/>
              <a:pathLst>
                <a:path w="899" h="605" extrusionOk="0">
                  <a:moveTo>
                    <a:pt x="8" y="1"/>
                  </a:moveTo>
                  <a:lnTo>
                    <a:pt x="1" y="56"/>
                  </a:lnTo>
                  <a:cubicBezTo>
                    <a:pt x="440" y="124"/>
                    <a:pt x="851" y="597"/>
                    <a:pt x="858" y="604"/>
                  </a:cubicBezTo>
                  <a:lnTo>
                    <a:pt x="899" y="570"/>
                  </a:lnTo>
                  <a:cubicBezTo>
                    <a:pt x="878" y="549"/>
                    <a:pt x="467" y="70"/>
                    <a:pt x="8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33" name="Google Shape;3086;p39">
              <a:extLst>
                <a:ext uri="{FF2B5EF4-FFF2-40B4-BE49-F238E27FC236}">
                  <a16:creationId xmlns:a16="http://schemas.microsoft.com/office/drawing/2014/main" id="{9A4832DE-B646-255F-4C04-3CD487009CF8}"/>
                </a:ext>
              </a:extLst>
            </p:cNvPr>
            <p:cNvSpPr/>
            <p:nvPr/>
          </p:nvSpPr>
          <p:spPr>
            <a:xfrm>
              <a:off x="3281250" y="4263075"/>
              <a:ext cx="5500" cy="5500"/>
            </a:xfrm>
            <a:custGeom>
              <a:avLst/>
              <a:gdLst/>
              <a:ahLst/>
              <a:cxnLst/>
              <a:rect l="l" t="t" r="r" b="b"/>
              <a:pathLst>
                <a:path w="220" h="220" extrusionOk="0">
                  <a:moveTo>
                    <a:pt x="110" y="0"/>
                  </a:moveTo>
                  <a:cubicBezTo>
                    <a:pt x="48" y="0"/>
                    <a:pt x="0" y="48"/>
                    <a:pt x="0" y="110"/>
                  </a:cubicBezTo>
                  <a:cubicBezTo>
                    <a:pt x="0" y="172"/>
                    <a:pt x="48" y="220"/>
                    <a:pt x="110" y="220"/>
                  </a:cubicBezTo>
                  <a:cubicBezTo>
                    <a:pt x="172" y="220"/>
                    <a:pt x="220" y="172"/>
                    <a:pt x="220" y="110"/>
                  </a:cubicBezTo>
                  <a:cubicBezTo>
                    <a:pt x="220" y="48"/>
                    <a:pt x="172" y="0"/>
                    <a:pt x="110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34" name="Google Shape;3087;p39">
              <a:extLst>
                <a:ext uri="{FF2B5EF4-FFF2-40B4-BE49-F238E27FC236}">
                  <a16:creationId xmlns:a16="http://schemas.microsoft.com/office/drawing/2014/main" id="{5B9F2547-45A0-0977-0AB2-1A57E97C7BA8}"/>
                </a:ext>
              </a:extLst>
            </p:cNvPr>
            <p:cNvSpPr/>
            <p:nvPr/>
          </p:nvSpPr>
          <p:spPr>
            <a:xfrm>
              <a:off x="3289300" y="4273350"/>
              <a:ext cx="5500" cy="5500"/>
            </a:xfrm>
            <a:custGeom>
              <a:avLst/>
              <a:gdLst/>
              <a:ahLst/>
              <a:cxnLst/>
              <a:rect l="l" t="t" r="r" b="b"/>
              <a:pathLst>
                <a:path w="220" h="220" extrusionOk="0">
                  <a:moveTo>
                    <a:pt x="110" y="1"/>
                  </a:moveTo>
                  <a:cubicBezTo>
                    <a:pt x="49" y="1"/>
                    <a:pt x="1" y="49"/>
                    <a:pt x="1" y="110"/>
                  </a:cubicBezTo>
                  <a:cubicBezTo>
                    <a:pt x="1" y="172"/>
                    <a:pt x="49" y="220"/>
                    <a:pt x="110" y="220"/>
                  </a:cubicBezTo>
                  <a:cubicBezTo>
                    <a:pt x="172" y="220"/>
                    <a:pt x="220" y="172"/>
                    <a:pt x="220" y="110"/>
                  </a:cubicBezTo>
                  <a:cubicBezTo>
                    <a:pt x="220" y="49"/>
                    <a:pt x="172" y="1"/>
                    <a:pt x="110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35" name="Google Shape;3088;p39">
              <a:extLst>
                <a:ext uri="{FF2B5EF4-FFF2-40B4-BE49-F238E27FC236}">
                  <a16:creationId xmlns:a16="http://schemas.microsoft.com/office/drawing/2014/main" id="{85F58D32-6C69-5B32-8FE8-0939AB6749B2}"/>
                </a:ext>
              </a:extLst>
            </p:cNvPr>
            <p:cNvSpPr/>
            <p:nvPr/>
          </p:nvSpPr>
          <p:spPr>
            <a:xfrm>
              <a:off x="3306600" y="4288950"/>
              <a:ext cx="5350" cy="5500"/>
            </a:xfrm>
            <a:custGeom>
              <a:avLst/>
              <a:gdLst/>
              <a:ahLst/>
              <a:cxnLst/>
              <a:rect l="l" t="t" r="r" b="b"/>
              <a:pathLst>
                <a:path w="214" h="220" extrusionOk="0">
                  <a:moveTo>
                    <a:pt x="104" y="0"/>
                  </a:moveTo>
                  <a:cubicBezTo>
                    <a:pt x="49" y="0"/>
                    <a:pt x="1" y="48"/>
                    <a:pt x="1" y="110"/>
                  </a:cubicBezTo>
                  <a:cubicBezTo>
                    <a:pt x="1" y="172"/>
                    <a:pt x="49" y="220"/>
                    <a:pt x="104" y="220"/>
                  </a:cubicBezTo>
                  <a:cubicBezTo>
                    <a:pt x="165" y="220"/>
                    <a:pt x="213" y="172"/>
                    <a:pt x="213" y="110"/>
                  </a:cubicBezTo>
                  <a:cubicBezTo>
                    <a:pt x="213" y="48"/>
                    <a:pt x="165" y="0"/>
                    <a:pt x="104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36" name="Google Shape;3089;p39">
              <a:extLst>
                <a:ext uri="{FF2B5EF4-FFF2-40B4-BE49-F238E27FC236}">
                  <a16:creationId xmlns:a16="http://schemas.microsoft.com/office/drawing/2014/main" id="{C71426C4-0A8B-0AB8-DD2D-725A12DC8DFB}"/>
                </a:ext>
              </a:extLst>
            </p:cNvPr>
            <p:cNvSpPr/>
            <p:nvPr/>
          </p:nvSpPr>
          <p:spPr>
            <a:xfrm>
              <a:off x="3257925" y="4277525"/>
              <a:ext cx="6200" cy="5575"/>
            </a:xfrm>
            <a:custGeom>
              <a:avLst/>
              <a:gdLst/>
              <a:ahLst/>
              <a:cxnLst/>
              <a:rect l="l" t="t" r="r" b="b"/>
              <a:pathLst>
                <a:path w="248" h="223" extrusionOk="0">
                  <a:moveTo>
                    <a:pt x="126" y="0"/>
                  </a:moveTo>
                  <a:cubicBezTo>
                    <a:pt x="105" y="0"/>
                    <a:pt x="83" y="6"/>
                    <a:pt x="63" y="19"/>
                  </a:cubicBezTo>
                  <a:cubicBezTo>
                    <a:pt x="15" y="53"/>
                    <a:pt x="1" y="122"/>
                    <a:pt x="35" y="170"/>
                  </a:cubicBezTo>
                  <a:cubicBezTo>
                    <a:pt x="57" y="204"/>
                    <a:pt x="92" y="222"/>
                    <a:pt x="128" y="222"/>
                  </a:cubicBezTo>
                  <a:cubicBezTo>
                    <a:pt x="148" y="222"/>
                    <a:pt x="168" y="216"/>
                    <a:pt x="186" y="204"/>
                  </a:cubicBezTo>
                  <a:cubicBezTo>
                    <a:pt x="234" y="170"/>
                    <a:pt x="248" y="101"/>
                    <a:pt x="213" y="53"/>
                  </a:cubicBezTo>
                  <a:cubicBezTo>
                    <a:pt x="196" y="18"/>
                    <a:pt x="162" y="0"/>
                    <a:pt x="126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37" name="Google Shape;3090;p39">
              <a:extLst>
                <a:ext uri="{FF2B5EF4-FFF2-40B4-BE49-F238E27FC236}">
                  <a16:creationId xmlns:a16="http://schemas.microsoft.com/office/drawing/2014/main" id="{53837707-3715-0451-2F19-A225AE50B7DE}"/>
                </a:ext>
              </a:extLst>
            </p:cNvPr>
            <p:cNvSpPr/>
            <p:nvPr/>
          </p:nvSpPr>
          <p:spPr>
            <a:xfrm>
              <a:off x="3246450" y="4287450"/>
              <a:ext cx="6375" cy="5425"/>
            </a:xfrm>
            <a:custGeom>
              <a:avLst/>
              <a:gdLst/>
              <a:ahLst/>
              <a:cxnLst/>
              <a:rect l="l" t="t" r="r" b="b"/>
              <a:pathLst>
                <a:path w="255" h="217" extrusionOk="0">
                  <a:moveTo>
                    <a:pt x="129" y="0"/>
                  </a:moveTo>
                  <a:cubicBezTo>
                    <a:pt x="108" y="0"/>
                    <a:pt x="87" y="6"/>
                    <a:pt x="69" y="19"/>
                  </a:cubicBezTo>
                  <a:cubicBezTo>
                    <a:pt x="21" y="54"/>
                    <a:pt x="1" y="122"/>
                    <a:pt x="35" y="170"/>
                  </a:cubicBezTo>
                  <a:cubicBezTo>
                    <a:pt x="56" y="200"/>
                    <a:pt x="91" y="217"/>
                    <a:pt x="127" y="217"/>
                  </a:cubicBezTo>
                  <a:cubicBezTo>
                    <a:pt x="149" y="217"/>
                    <a:pt x="172" y="211"/>
                    <a:pt x="193" y="198"/>
                  </a:cubicBezTo>
                  <a:cubicBezTo>
                    <a:pt x="241" y="163"/>
                    <a:pt x="254" y="95"/>
                    <a:pt x="220" y="47"/>
                  </a:cubicBezTo>
                  <a:cubicBezTo>
                    <a:pt x="199" y="17"/>
                    <a:pt x="164" y="0"/>
                    <a:pt x="129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38" name="Google Shape;3091;p39">
              <a:extLst>
                <a:ext uri="{FF2B5EF4-FFF2-40B4-BE49-F238E27FC236}">
                  <a16:creationId xmlns:a16="http://schemas.microsoft.com/office/drawing/2014/main" id="{0F96CBBE-4136-148D-C530-0F4BC448D160}"/>
                </a:ext>
              </a:extLst>
            </p:cNvPr>
            <p:cNvSpPr/>
            <p:nvPr/>
          </p:nvSpPr>
          <p:spPr>
            <a:xfrm>
              <a:off x="3252450" y="4296700"/>
              <a:ext cx="6200" cy="5600"/>
            </a:xfrm>
            <a:custGeom>
              <a:avLst/>
              <a:gdLst/>
              <a:ahLst/>
              <a:cxnLst/>
              <a:rect l="l" t="t" r="r" b="b"/>
              <a:pathLst>
                <a:path w="248" h="224" extrusionOk="0">
                  <a:moveTo>
                    <a:pt x="121" y="1"/>
                  </a:moveTo>
                  <a:cubicBezTo>
                    <a:pt x="100" y="1"/>
                    <a:pt x="80" y="7"/>
                    <a:pt x="62" y="20"/>
                  </a:cubicBezTo>
                  <a:cubicBezTo>
                    <a:pt x="14" y="54"/>
                    <a:pt x="1" y="122"/>
                    <a:pt x="28" y="170"/>
                  </a:cubicBezTo>
                  <a:cubicBezTo>
                    <a:pt x="50" y="205"/>
                    <a:pt x="85" y="223"/>
                    <a:pt x="122" y="223"/>
                  </a:cubicBezTo>
                  <a:cubicBezTo>
                    <a:pt x="144" y="223"/>
                    <a:pt x="166" y="217"/>
                    <a:pt x="186" y="205"/>
                  </a:cubicBezTo>
                  <a:cubicBezTo>
                    <a:pt x="234" y="170"/>
                    <a:pt x="247" y="102"/>
                    <a:pt x="213" y="54"/>
                  </a:cubicBezTo>
                  <a:cubicBezTo>
                    <a:pt x="191" y="19"/>
                    <a:pt x="156" y="1"/>
                    <a:pt x="121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39" name="Google Shape;3092;p39">
              <a:extLst>
                <a:ext uri="{FF2B5EF4-FFF2-40B4-BE49-F238E27FC236}">
                  <a16:creationId xmlns:a16="http://schemas.microsoft.com/office/drawing/2014/main" id="{DD615E87-7F94-D38E-8D57-CACA70492BBE}"/>
                </a:ext>
              </a:extLst>
            </p:cNvPr>
            <p:cNvSpPr/>
            <p:nvPr/>
          </p:nvSpPr>
          <p:spPr>
            <a:xfrm>
              <a:off x="3246450" y="4313850"/>
              <a:ext cx="6375" cy="5575"/>
            </a:xfrm>
            <a:custGeom>
              <a:avLst/>
              <a:gdLst/>
              <a:ahLst/>
              <a:cxnLst/>
              <a:rect l="l" t="t" r="r" b="b"/>
              <a:pathLst>
                <a:path w="255" h="223" extrusionOk="0">
                  <a:moveTo>
                    <a:pt x="128" y="0"/>
                  </a:moveTo>
                  <a:cubicBezTo>
                    <a:pt x="107" y="0"/>
                    <a:pt x="87" y="7"/>
                    <a:pt x="69" y="19"/>
                  </a:cubicBezTo>
                  <a:cubicBezTo>
                    <a:pt x="21" y="53"/>
                    <a:pt x="1" y="122"/>
                    <a:pt x="35" y="170"/>
                  </a:cubicBezTo>
                  <a:cubicBezTo>
                    <a:pt x="57" y="205"/>
                    <a:pt x="92" y="223"/>
                    <a:pt x="129" y="223"/>
                  </a:cubicBezTo>
                  <a:cubicBezTo>
                    <a:pt x="151" y="223"/>
                    <a:pt x="172" y="217"/>
                    <a:pt x="193" y="204"/>
                  </a:cubicBezTo>
                  <a:cubicBezTo>
                    <a:pt x="241" y="170"/>
                    <a:pt x="254" y="101"/>
                    <a:pt x="220" y="53"/>
                  </a:cubicBezTo>
                  <a:cubicBezTo>
                    <a:pt x="198" y="19"/>
                    <a:pt x="163" y="0"/>
                    <a:pt x="128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40" name="Google Shape;3093;p39">
              <a:extLst>
                <a:ext uri="{FF2B5EF4-FFF2-40B4-BE49-F238E27FC236}">
                  <a16:creationId xmlns:a16="http://schemas.microsoft.com/office/drawing/2014/main" id="{B7C707D2-CF3A-CB3B-D914-2F249EBE8396}"/>
                </a:ext>
              </a:extLst>
            </p:cNvPr>
            <p:cNvSpPr/>
            <p:nvPr/>
          </p:nvSpPr>
          <p:spPr>
            <a:xfrm>
              <a:off x="3264800" y="4317950"/>
              <a:ext cx="6175" cy="5550"/>
            </a:xfrm>
            <a:custGeom>
              <a:avLst/>
              <a:gdLst/>
              <a:ahLst/>
              <a:cxnLst/>
              <a:rect l="l" t="t" r="r" b="b"/>
              <a:pathLst>
                <a:path w="247" h="222" extrusionOk="0">
                  <a:moveTo>
                    <a:pt x="122" y="1"/>
                  </a:moveTo>
                  <a:cubicBezTo>
                    <a:pt x="101" y="1"/>
                    <a:pt x="80" y="7"/>
                    <a:pt x="62" y="20"/>
                  </a:cubicBezTo>
                  <a:cubicBezTo>
                    <a:pt x="14" y="54"/>
                    <a:pt x="0" y="122"/>
                    <a:pt x="34" y="170"/>
                  </a:cubicBezTo>
                  <a:cubicBezTo>
                    <a:pt x="57" y="202"/>
                    <a:pt x="94" y="222"/>
                    <a:pt x="131" y="222"/>
                  </a:cubicBezTo>
                  <a:cubicBezTo>
                    <a:pt x="150" y="222"/>
                    <a:pt x="169" y="216"/>
                    <a:pt x="185" y="205"/>
                  </a:cubicBezTo>
                  <a:cubicBezTo>
                    <a:pt x="233" y="170"/>
                    <a:pt x="247" y="102"/>
                    <a:pt x="213" y="47"/>
                  </a:cubicBezTo>
                  <a:cubicBezTo>
                    <a:pt x="191" y="17"/>
                    <a:pt x="157" y="1"/>
                    <a:pt x="122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41" name="Google Shape;3094;p39">
              <a:extLst>
                <a:ext uri="{FF2B5EF4-FFF2-40B4-BE49-F238E27FC236}">
                  <a16:creationId xmlns:a16="http://schemas.microsoft.com/office/drawing/2014/main" id="{1E670BD3-C878-59F9-7343-AE0BE929688F}"/>
                </a:ext>
              </a:extLst>
            </p:cNvPr>
            <p:cNvSpPr/>
            <p:nvPr/>
          </p:nvSpPr>
          <p:spPr>
            <a:xfrm>
              <a:off x="3284150" y="4324475"/>
              <a:ext cx="6200" cy="5425"/>
            </a:xfrm>
            <a:custGeom>
              <a:avLst/>
              <a:gdLst/>
              <a:ahLst/>
              <a:cxnLst/>
              <a:rect l="l" t="t" r="r" b="b"/>
              <a:pathLst>
                <a:path w="248" h="217" extrusionOk="0">
                  <a:moveTo>
                    <a:pt x="128" y="0"/>
                  </a:moveTo>
                  <a:cubicBezTo>
                    <a:pt x="106" y="0"/>
                    <a:pt x="83" y="6"/>
                    <a:pt x="63" y="19"/>
                  </a:cubicBezTo>
                  <a:cubicBezTo>
                    <a:pt x="15" y="47"/>
                    <a:pt x="1" y="115"/>
                    <a:pt x="35" y="170"/>
                  </a:cubicBezTo>
                  <a:cubicBezTo>
                    <a:pt x="56" y="200"/>
                    <a:pt x="91" y="216"/>
                    <a:pt x="126" y="216"/>
                  </a:cubicBezTo>
                  <a:cubicBezTo>
                    <a:pt x="147" y="216"/>
                    <a:pt x="168" y="210"/>
                    <a:pt x="186" y="197"/>
                  </a:cubicBezTo>
                  <a:cubicBezTo>
                    <a:pt x="234" y="163"/>
                    <a:pt x="248" y="95"/>
                    <a:pt x="213" y="47"/>
                  </a:cubicBezTo>
                  <a:cubicBezTo>
                    <a:pt x="196" y="17"/>
                    <a:pt x="163" y="0"/>
                    <a:pt x="128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42" name="Google Shape;3095;p39">
              <a:extLst>
                <a:ext uri="{FF2B5EF4-FFF2-40B4-BE49-F238E27FC236}">
                  <a16:creationId xmlns:a16="http://schemas.microsoft.com/office/drawing/2014/main" id="{A76B51F7-CA9E-5258-E56F-9F96FF5A9EFF}"/>
                </a:ext>
              </a:extLst>
            </p:cNvPr>
            <p:cNvSpPr/>
            <p:nvPr/>
          </p:nvSpPr>
          <p:spPr>
            <a:xfrm>
              <a:off x="3296500" y="4308700"/>
              <a:ext cx="6200" cy="5425"/>
            </a:xfrm>
            <a:custGeom>
              <a:avLst/>
              <a:gdLst/>
              <a:ahLst/>
              <a:cxnLst/>
              <a:rect l="l" t="t" r="r" b="b"/>
              <a:pathLst>
                <a:path w="248" h="217" extrusionOk="0">
                  <a:moveTo>
                    <a:pt x="122" y="0"/>
                  </a:moveTo>
                  <a:cubicBezTo>
                    <a:pt x="101" y="0"/>
                    <a:pt x="80" y="6"/>
                    <a:pt x="62" y="19"/>
                  </a:cubicBezTo>
                  <a:cubicBezTo>
                    <a:pt x="14" y="54"/>
                    <a:pt x="0" y="122"/>
                    <a:pt x="35" y="170"/>
                  </a:cubicBezTo>
                  <a:cubicBezTo>
                    <a:pt x="52" y="200"/>
                    <a:pt x="85" y="217"/>
                    <a:pt x="121" y="217"/>
                  </a:cubicBezTo>
                  <a:cubicBezTo>
                    <a:pt x="142" y="217"/>
                    <a:pt x="165" y="211"/>
                    <a:pt x="186" y="198"/>
                  </a:cubicBezTo>
                  <a:cubicBezTo>
                    <a:pt x="234" y="163"/>
                    <a:pt x="247" y="95"/>
                    <a:pt x="213" y="47"/>
                  </a:cubicBezTo>
                  <a:cubicBezTo>
                    <a:pt x="192" y="17"/>
                    <a:pt x="157" y="0"/>
                    <a:pt x="122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</p:grpSp>
      <p:pic>
        <p:nvPicPr>
          <p:cNvPr id="145" name="Picture 144" descr="A cartoon of a cat reading a book&#10;&#10;Description automatically generated">
            <a:extLst>
              <a:ext uri="{FF2B5EF4-FFF2-40B4-BE49-F238E27FC236}">
                <a16:creationId xmlns:a16="http://schemas.microsoft.com/office/drawing/2014/main" id="{BBD5E17F-F97A-B210-2FF8-F6508EA4D9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042" y="4592076"/>
            <a:ext cx="1448141" cy="144814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32782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0" animBg="1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283D4934-8144-1FC9-AA9C-C462BFEED444}"/>
              </a:ext>
            </a:extLst>
          </p:cNvPr>
          <p:cNvSpPr txBox="1">
            <a:spLocks/>
          </p:cNvSpPr>
          <p:nvPr/>
        </p:nvSpPr>
        <p:spPr>
          <a:xfrm>
            <a:off x="2678367" y="1717847"/>
            <a:ext cx="6463696" cy="458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3200" b="0" i="0" u="none" strike="noStrike" cap="none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000"/>
              <a:buFont typeface="Montserrat Black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rgbClr val="191919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Tham </a:t>
            </a:r>
            <a:r>
              <a:rPr kumimoji="0" lang="vi-VN" sz="2400" b="1" i="0" u="none" strike="noStrike" kern="0" cap="none" spc="0" normalizeH="0" baseline="0" noProof="0">
                <a:ln>
                  <a:noFill/>
                </a:ln>
                <a:solidFill>
                  <a:srgbClr val="191919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khảo sản phẩm mĩ thuật </a:t>
            </a: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rgbClr val="191919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của học sinh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10BF6C2-2C67-0C22-CAC4-A3BE932F73BA}"/>
              </a:ext>
            </a:extLst>
          </p:cNvPr>
          <p:cNvGrpSpPr/>
          <p:nvPr/>
        </p:nvGrpSpPr>
        <p:grpSpPr>
          <a:xfrm>
            <a:off x="1219200" y="2438400"/>
            <a:ext cx="4691015" cy="4292561"/>
            <a:chOff x="2759363" y="737043"/>
            <a:chExt cx="4085114" cy="373812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57D4EF8-6326-0A2C-094B-FB53E29493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1596" t="7371" r="31596" b="21667"/>
            <a:stretch/>
          </p:blipFill>
          <p:spPr>
            <a:xfrm>
              <a:off x="2759363" y="737043"/>
              <a:ext cx="4085114" cy="2953395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BE73EA3-0AA5-32C1-10AA-EBAAA73F9D89}"/>
                </a:ext>
              </a:extLst>
            </p:cNvPr>
            <p:cNvSpPr txBox="1"/>
            <p:nvPr/>
          </p:nvSpPr>
          <p:spPr>
            <a:xfrm>
              <a:off x="3974993" y="3684498"/>
              <a:ext cx="1653854" cy="7906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  <a:buClr>
                  <a:srgbClr val="000000"/>
                </a:buClr>
                <a:buFont typeface="Arial"/>
                <a:buNone/>
              </a:pPr>
              <a:r>
                <a:rPr lang="vi-VN" sz="2400" kern="0" dirty="0">
                  <a:solidFill>
                    <a:srgbClr val="000000"/>
                  </a:solidFill>
                  <a:cs typeface="+mn-ea"/>
                  <a:sym typeface="+mn-lt"/>
                </a:rPr>
                <a:t>Chúc Tết</a:t>
              </a:r>
            </a:p>
            <a:p>
              <a:pPr algn="ctr">
                <a:spcBef>
                  <a:spcPts val="600"/>
                </a:spcBef>
                <a:buClr>
                  <a:srgbClr val="000000"/>
                </a:buClr>
                <a:buFont typeface="Arial"/>
                <a:buNone/>
              </a:pPr>
              <a:r>
                <a:rPr lang="vi-VN" sz="2400" kern="0" dirty="0">
                  <a:solidFill>
                    <a:srgbClr val="000000"/>
                  </a:solidFill>
                  <a:cs typeface="+mn-ea"/>
                  <a:sym typeface="+mn-lt"/>
                </a:rPr>
                <a:t>Thúy Vy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A4684C2-8FAC-0D71-0ACC-5B41D486C869}"/>
              </a:ext>
            </a:extLst>
          </p:cNvPr>
          <p:cNvGrpSpPr/>
          <p:nvPr/>
        </p:nvGrpSpPr>
        <p:grpSpPr>
          <a:xfrm>
            <a:off x="6135271" y="2438400"/>
            <a:ext cx="5081912" cy="4174502"/>
            <a:chOff x="2367203" y="1161611"/>
            <a:chExt cx="4425522" cy="363531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3678CD9-D004-6113-9708-09C752266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44" r="44"/>
            <a:stretch/>
          </p:blipFill>
          <p:spPr>
            <a:xfrm>
              <a:off x="2367203" y="1161611"/>
              <a:ext cx="4425522" cy="2951119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96E4F62-5E18-7B9F-92CA-C3CF35B394B6}"/>
                </a:ext>
              </a:extLst>
            </p:cNvPr>
            <p:cNvSpPr txBox="1"/>
            <p:nvPr/>
          </p:nvSpPr>
          <p:spPr>
            <a:xfrm>
              <a:off x="3402559" y="4112730"/>
              <a:ext cx="2354810" cy="6841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  <a:buClr>
                  <a:srgbClr val="000000"/>
                </a:buClr>
                <a:buFont typeface="Arial"/>
                <a:buNone/>
              </a:pPr>
              <a:r>
                <a:rPr lang="vi-VN" sz="2400" kern="0" dirty="0">
                  <a:solidFill>
                    <a:srgbClr val="000000"/>
                  </a:solidFill>
                  <a:cs typeface="+mn-ea"/>
                  <a:sym typeface="+mn-lt"/>
                </a:rPr>
                <a:t>Gói bánh chưng</a:t>
              </a:r>
            </a:p>
            <a:p>
              <a:pPr algn="ctr">
                <a:spcBef>
                  <a:spcPts val="600"/>
                </a:spcBef>
                <a:buClr>
                  <a:srgbClr val="000000"/>
                </a:buClr>
                <a:buFont typeface="Arial"/>
                <a:buNone/>
              </a:pPr>
              <a:r>
                <a:rPr lang="vi-VN" sz="2400" kern="0" dirty="0">
                  <a:solidFill>
                    <a:srgbClr val="000000"/>
                  </a:solidFill>
                  <a:cs typeface="+mn-ea"/>
                  <a:sym typeface="+mn-lt"/>
                </a:rPr>
                <a:t>Bảo Hưng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133801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35659D29-3934-4620-9587-42B1D160116C}"/>
              </a:ext>
            </a:extLst>
          </p:cNvPr>
          <p:cNvSpPr txBox="1">
            <a:spLocks/>
          </p:cNvSpPr>
          <p:nvPr/>
        </p:nvSpPr>
        <p:spPr>
          <a:xfrm>
            <a:off x="2678367" y="1717847"/>
            <a:ext cx="6463696" cy="458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3200" b="0" i="0" u="none" strike="noStrike" cap="none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000"/>
              <a:buFont typeface="Montserrat Black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rgbClr val="191919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Tham </a:t>
            </a:r>
            <a:r>
              <a:rPr kumimoji="0" lang="vi-VN" sz="2400" b="1" i="0" u="none" strike="noStrike" kern="0" cap="none" spc="0" normalizeH="0" baseline="0" noProof="0">
                <a:ln>
                  <a:noFill/>
                </a:ln>
                <a:solidFill>
                  <a:srgbClr val="191919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khảo sản phẩm mĩ thuật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191919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khác</a:t>
            </a:r>
            <a:endParaRPr kumimoji="0" lang="vi-VN" sz="2400" b="1" i="0" u="none" strike="noStrike" kern="0" cap="none" spc="0" normalizeH="0" baseline="0" noProof="0" dirty="0">
              <a:ln>
                <a:noFill/>
              </a:ln>
              <a:solidFill>
                <a:srgbClr val="191919">
                  <a:lumMod val="50000"/>
                </a:srgbClr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2C1A4A-BF14-BD3E-7D87-E1E7D0F5DB9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4" r="484"/>
          <a:stretch/>
        </p:blipFill>
        <p:spPr>
          <a:xfrm>
            <a:off x="322619" y="2662665"/>
            <a:ext cx="6275325" cy="3564345"/>
          </a:xfrm>
          <a:prstGeom prst="roundRect">
            <a:avLst>
              <a:gd name="adj" fmla="val 5284"/>
            </a:avLst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7ED1D2E-547E-966E-A38C-209AE10BA2E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411" b="1411"/>
          <a:stretch/>
        </p:blipFill>
        <p:spPr>
          <a:xfrm>
            <a:off x="6781800" y="2590800"/>
            <a:ext cx="5087581" cy="3708077"/>
          </a:xfrm>
          <a:prstGeom prst="roundRect">
            <a:avLst>
              <a:gd name="adj" fmla="val 5284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5274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35659D29-3934-4620-9587-42B1D160116C}"/>
              </a:ext>
            </a:extLst>
          </p:cNvPr>
          <p:cNvSpPr txBox="1">
            <a:spLocks/>
          </p:cNvSpPr>
          <p:nvPr/>
        </p:nvSpPr>
        <p:spPr>
          <a:xfrm>
            <a:off x="2678367" y="1717847"/>
            <a:ext cx="6463696" cy="458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3200" b="0" i="0" u="none" strike="noStrike" cap="none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000"/>
              <a:buFont typeface="Montserrat Black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rgbClr val="191919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Tham </a:t>
            </a:r>
            <a:r>
              <a:rPr kumimoji="0" lang="vi-VN" sz="2400" b="1" i="0" u="none" strike="noStrike" kern="0" cap="none" spc="0" normalizeH="0" baseline="0" noProof="0">
                <a:ln>
                  <a:noFill/>
                </a:ln>
                <a:solidFill>
                  <a:srgbClr val="191919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khảo sản phẩm mĩ thuật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191919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khác</a:t>
            </a:r>
            <a:endParaRPr kumimoji="0" lang="vi-VN" sz="2400" b="1" i="0" u="none" strike="noStrike" kern="0" cap="none" spc="0" normalizeH="0" baseline="0" noProof="0" dirty="0">
              <a:ln>
                <a:noFill/>
              </a:ln>
              <a:solidFill>
                <a:srgbClr val="191919">
                  <a:lumMod val="50000"/>
                </a:srgbClr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3049E0-10E8-41E9-A3B1-1188BD3C95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14" t="3684" r="8514" b="3684"/>
          <a:stretch/>
        </p:blipFill>
        <p:spPr>
          <a:xfrm>
            <a:off x="546451" y="2590800"/>
            <a:ext cx="5673736" cy="3708077"/>
          </a:xfrm>
          <a:prstGeom prst="roundRect">
            <a:avLst>
              <a:gd name="adj" fmla="val 5284"/>
            </a:avLst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FCB38F-5E04-5106-3435-84F3EDE78F9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412" r="11412"/>
          <a:stretch/>
        </p:blipFill>
        <p:spPr>
          <a:xfrm>
            <a:off x="6400800" y="2590800"/>
            <a:ext cx="5202696" cy="3708077"/>
          </a:xfrm>
          <a:prstGeom prst="roundRect">
            <a:avLst>
              <a:gd name="adj" fmla="val 5284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27994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35659D29-3934-4620-9587-42B1D160116C}"/>
              </a:ext>
            </a:extLst>
          </p:cNvPr>
          <p:cNvSpPr txBox="1">
            <a:spLocks/>
          </p:cNvSpPr>
          <p:nvPr/>
        </p:nvSpPr>
        <p:spPr>
          <a:xfrm>
            <a:off x="2678367" y="1717847"/>
            <a:ext cx="6463696" cy="458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3200" b="0" i="0" u="none" strike="noStrike" cap="none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000"/>
              <a:buFont typeface="Montserrat Black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rgbClr val="191919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Tham </a:t>
            </a:r>
            <a:r>
              <a:rPr kumimoji="0" lang="vi-VN" sz="2400" b="1" i="0" u="none" strike="noStrike" kern="0" cap="none" spc="0" normalizeH="0" baseline="0" noProof="0">
                <a:ln>
                  <a:noFill/>
                </a:ln>
                <a:solidFill>
                  <a:srgbClr val="191919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khảo sản phẩm mĩ thuật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191919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khác</a:t>
            </a:r>
            <a:endParaRPr kumimoji="0" lang="vi-VN" sz="2400" b="1" i="0" u="none" strike="noStrike" kern="0" cap="none" spc="0" normalizeH="0" baseline="0" noProof="0" dirty="0">
              <a:ln>
                <a:noFill/>
              </a:ln>
              <a:solidFill>
                <a:srgbClr val="191919">
                  <a:lumMod val="50000"/>
                </a:srgbClr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3757DC9-6CC5-393E-C32C-11BAF92138C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25" r="6625"/>
          <a:stretch/>
        </p:blipFill>
        <p:spPr>
          <a:xfrm>
            <a:off x="567427" y="2592421"/>
            <a:ext cx="5718625" cy="3708077"/>
          </a:xfrm>
          <a:prstGeom prst="roundRect">
            <a:avLst>
              <a:gd name="adj" fmla="val 5284"/>
            </a:avLst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696F66C-7FFD-E62E-5B7B-45B5690ED64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193" r="7193"/>
          <a:stretch/>
        </p:blipFill>
        <p:spPr>
          <a:xfrm>
            <a:off x="6458357" y="2590800"/>
            <a:ext cx="5087581" cy="3708077"/>
          </a:xfrm>
          <a:prstGeom prst="roundRect">
            <a:avLst>
              <a:gd name="adj" fmla="val 5284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954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35659D29-3934-4620-9587-42B1D160116C}"/>
              </a:ext>
            </a:extLst>
          </p:cNvPr>
          <p:cNvSpPr txBox="1">
            <a:spLocks/>
          </p:cNvSpPr>
          <p:nvPr/>
        </p:nvSpPr>
        <p:spPr>
          <a:xfrm>
            <a:off x="2678367" y="1717847"/>
            <a:ext cx="6463696" cy="458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3200" b="0" i="0" u="none" strike="noStrike" cap="none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000"/>
              <a:buFont typeface="Montserrat Black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rgbClr val="191919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Tham </a:t>
            </a:r>
            <a:r>
              <a:rPr kumimoji="0" lang="vi-VN" sz="2400" b="1" i="0" u="none" strike="noStrike" kern="0" cap="none" spc="0" normalizeH="0" baseline="0" noProof="0">
                <a:ln>
                  <a:noFill/>
                </a:ln>
                <a:solidFill>
                  <a:srgbClr val="191919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khảo sản phẩm mĩ thuật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191919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khác</a:t>
            </a:r>
            <a:endParaRPr kumimoji="0" lang="vi-VN" sz="2400" b="1" i="0" u="none" strike="noStrike" kern="0" cap="none" spc="0" normalizeH="0" baseline="0" noProof="0" dirty="0">
              <a:ln>
                <a:noFill/>
              </a:ln>
              <a:solidFill>
                <a:srgbClr val="191919">
                  <a:lumMod val="50000"/>
                </a:srgbClr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1AE378-3F42-E343-541E-8E54B14771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497" b="2497"/>
          <a:stretch/>
        </p:blipFill>
        <p:spPr>
          <a:xfrm>
            <a:off x="567427" y="2590800"/>
            <a:ext cx="5718625" cy="3708077"/>
          </a:xfrm>
          <a:prstGeom prst="roundRect">
            <a:avLst>
              <a:gd name="adj" fmla="val 5284"/>
            </a:avLst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13C531F-57D9-A1E8-71B4-2A0AD6F0BF6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79" r="1979"/>
          <a:stretch/>
        </p:blipFill>
        <p:spPr>
          <a:xfrm>
            <a:off x="6458356" y="2590800"/>
            <a:ext cx="5087581" cy="3708077"/>
          </a:xfrm>
          <a:prstGeom prst="roundRect">
            <a:avLst>
              <a:gd name="adj" fmla="val 5284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53713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35659D29-3934-4620-9587-42B1D160116C}"/>
              </a:ext>
            </a:extLst>
          </p:cNvPr>
          <p:cNvSpPr txBox="1">
            <a:spLocks/>
          </p:cNvSpPr>
          <p:nvPr/>
        </p:nvSpPr>
        <p:spPr>
          <a:xfrm>
            <a:off x="2678367" y="1717847"/>
            <a:ext cx="6463696" cy="458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3200" b="0" i="0" u="none" strike="noStrike" cap="none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000"/>
              <a:buFont typeface="Montserrat Black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rgbClr val="191919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Tham </a:t>
            </a:r>
            <a:r>
              <a:rPr kumimoji="0" lang="vi-VN" sz="2400" b="1" i="0" u="none" strike="noStrike" kern="0" cap="none" spc="0" normalizeH="0" baseline="0" noProof="0">
                <a:ln>
                  <a:noFill/>
                </a:ln>
                <a:solidFill>
                  <a:srgbClr val="191919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khảo sản phẩm mĩ thuật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191919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khác</a:t>
            </a:r>
            <a:endParaRPr kumimoji="0" lang="vi-VN" sz="2400" b="1" i="0" u="none" strike="noStrike" kern="0" cap="none" spc="0" normalizeH="0" baseline="0" noProof="0" dirty="0">
              <a:ln>
                <a:noFill/>
              </a:ln>
              <a:solidFill>
                <a:srgbClr val="191919">
                  <a:lumMod val="50000"/>
                </a:srgbClr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DE41E3-DC15-057C-C13C-7A02F7B11DF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7004" r="7004"/>
          <a:stretch/>
        </p:blipFill>
        <p:spPr>
          <a:xfrm>
            <a:off x="552836" y="2590799"/>
            <a:ext cx="5332583" cy="3708077"/>
          </a:xfrm>
          <a:prstGeom prst="roundRect">
            <a:avLst>
              <a:gd name="adj" fmla="val 5284"/>
            </a:avLst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D75515F-271E-9B78-BD6D-4F6D07458C7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1190" r="1190"/>
          <a:stretch/>
        </p:blipFill>
        <p:spPr>
          <a:xfrm>
            <a:off x="6061583" y="2590798"/>
            <a:ext cx="5577581" cy="3708077"/>
          </a:xfrm>
          <a:prstGeom prst="roundRect">
            <a:avLst>
              <a:gd name="adj" fmla="val 5284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10355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35659D29-3934-4620-9587-42B1D160116C}"/>
              </a:ext>
            </a:extLst>
          </p:cNvPr>
          <p:cNvSpPr txBox="1">
            <a:spLocks/>
          </p:cNvSpPr>
          <p:nvPr/>
        </p:nvSpPr>
        <p:spPr>
          <a:xfrm>
            <a:off x="2678367" y="1717847"/>
            <a:ext cx="6463696" cy="458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3200" b="0" i="0" u="none" strike="noStrike" cap="none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Black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000"/>
              <a:buFont typeface="Montserrat Black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rgbClr val="191919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Tham </a:t>
            </a:r>
            <a:r>
              <a:rPr kumimoji="0" lang="vi-VN" sz="2400" b="1" i="0" u="none" strike="noStrike" kern="0" cap="none" spc="0" normalizeH="0" baseline="0" noProof="0">
                <a:ln>
                  <a:noFill/>
                </a:ln>
                <a:solidFill>
                  <a:srgbClr val="191919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khảo sản phẩm mĩ thuật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191919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khác</a:t>
            </a:r>
            <a:endParaRPr kumimoji="0" lang="vi-VN" sz="2400" b="1" i="0" u="none" strike="noStrike" kern="0" cap="none" spc="0" normalizeH="0" baseline="0" noProof="0" dirty="0">
              <a:ln>
                <a:noFill/>
              </a:ln>
              <a:solidFill>
                <a:srgbClr val="191919">
                  <a:lumMod val="50000"/>
                </a:srgbClr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67169A-5C8D-EE57-C84B-0832E2ED963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553" r="9553"/>
          <a:stretch/>
        </p:blipFill>
        <p:spPr>
          <a:xfrm>
            <a:off x="565806" y="2590799"/>
            <a:ext cx="5332583" cy="3708077"/>
          </a:xfrm>
          <a:prstGeom prst="roundRect">
            <a:avLst>
              <a:gd name="adj" fmla="val 5284"/>
            </a:avLst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B1C9E40-3729-8062-8E15-8A3E5F69F4B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695" r="7695"/>
          <a:stretch/>
        </p:blipFill>
        <p:spPr>
          <a:xfrm>
            <a:off x="6048613" y="2590799"/>
            <a:ext cx="5577581" cy="3708077"/>
          </a:xfrm>
          <a:prstGeom prst="roundRect">
            <a:avLst>
              <a:gd name="adj" fmla="val 5284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34260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D328ED8-229C-0B3A-0818-143FD19E00F1}"/>
              </a:ext>
            </a:extLst>
          </p:cNvPr>
          <p:cNvSpPr txBox="1"/>
          <p:nvPr/>
        </p:nvSpPr>
        <p:spPr>
          <a:xfrm>
            <a:off x="2265679" y="1918646"/>
            <a:ext cx="76606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rgbClr val="191919">
                    <a:lumMod val="100000"/>
                  </a:srgbClr>
                </a:solidFill>
                <a:cs typeface="+mn-ea"/>
                <a:sym typeface="+mn-lt"/>
              </a:rPr>
              <a:t>Trưng bày và giới thiệu sản phẩm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2C93B85-EA6C-660B-9B00-6C979D6AAB2C}"/>
              </a:ext>
            </a:extLst>
          </p:cNvPr>
          <p:cNvSpPr/>
          <p:nvPr/>
        </p:nvSpPr>
        <p:spPr>
          <a:xfrm>
            <a:off x="2667004" y="2723930"/>
            <a:ext cx="7475099" cy="765027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5E6B00"/>
            </a:solidFill>
            <a:prstDash val="solid"/>
          </a:ln>
          <a:effectLst/>
        </p:spPr>
        <p:txBody>
          <a:bodyPr bIns="192000"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cs typeface="+mn-ea"/>
                <a:sym typeface="+mn-lt"/>
              </a:rPr>
              <a:t>Bố cục, hình ảnh và màu sắc của bức tranh.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1679088-5AB8-0E13-91BF-2F1C41BE68A7}"/>
              </a:ext>
            </a:extLst>
          </p:cNvPr>
          <p:cNvSpPr/>
          <p:nvPr/>
        </p:nvSpPr>
        <p:spPr>
          <a:xfrm>
            <a:off x="2667000" y="5715000"/>
            <a:ext cx="7475101" cy="765027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5E6B00"/>
            </a:solidFill>
            <a:prstDash val="solid"/>
          </a:ln>
          <a:effectLst/>
        </p:spPr>
        <p:txBody>
          <a:bodyPr bIns="192000"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cs typeface="+mn-ea"/>
                <a:sym typeface="+mn-lt"/>
              </a:rPr>
              <a:t>Em có nhận xét, góp ý gì cho bài của bạn?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5E907E4-F4D8-7B69-22BB-AF69AE89EC0A}"/>
              </a:ext>
            </a:extLst>
          </p:cNvPr>
          <p:cNvSpPr/>
          <p:nvPr/>
        </p:nvSpPr>
        <p:spPr>
          <a:xfrm>
            <a:off x="2667001" y="4714765"/>
            <a:ext cx="7475101" cy="765027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5E6B00"/>
            </a:solidFill>
            <a:prstDash val="solid"/>
          </a:ln>
          <a:effectLst/>
        </p:spPr>
        <p:txBody>
          <a:bodyPr bIns="192000"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cs typeface="+mn-ea"/>
                <a:sym typeface="+mn-lt"/>
              </a:rPr>
              <a:t>Nêu cảm nhận về bức tranh mà em thích nhất.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C1492D7-334C-3EE7-F5D9-CD6E95F96814}"/>
              </a:ext>
            </a:extLst>
          </p:cNvPr>
          <p:cNvSpPr/>
          <p:nvPr/>
        </p:nvSpPr>
        <p:spPr>
          <a:xfrm>
            <a:off x="2667001" y="3714530"/>
            <a:ext cx="7475101" cy="765027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5E6B00"/>
            </a:solidFill>
            <a:prstDash val="solid"/>
          </a:ln>
          <a:effectLst/>
        </p:spPr>
        <p:txBody>
          <a:bodyPr bIns="192000"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cs typeface="+mn-ea"/>
                <a:sym typeface="+mn-lt"/>
              </a:rPr>
              <a:t>Nội dung bức tranh của em nói lên điều gì?</a:t>
            </a:r>
          </a:p>
        </p:txBody>
      </p:sp>
      <p:pic>
        <p:nvPicPr>
          <p:cNvPr id="8" name="Picture 7" descr="A red and yellow lanterns&#10;&#10;Description automatically generated">
            <a:extLst>
              <a:ext uri="{FF2B5EF4-FFF2-40B4-BE49-F238E27FC236}">
                <a16:creationId xmlns:a16="http://schemas.microsoft.com/office/drawing/2014/main" id="{7EE0BB09-A331-C92E-DE53-2EEE44A087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481184"/>
            <a:ext cx="1676400" cy="1676400"/>
          </a:xfrm>
          <a:prstGeom prst="rect">
            <a:avLst/>
          </a:prstGeom>
        </p:spPr>
      </p:pic>
      <p:pic>
        <p:nvPicPr>
          <p:cNvPr id="10" name="Picture 9" descr="A blue square with a red logo on a plate with flowers&#10;&#10;Description automatically generated">
            <a:extLst>
              <a:ext uri="{FF2B5EF4-FFF2-40B4-BE49-F238E27FC236}">
                <a16:creationId xmlns:a16="http://schemas.microsoft.com/office/drawing/2014/main" id="{6D47886E-4C35-B2BE-A810-96EAD97C6F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49" y="5259313"/>
            <a:ext cx="1676400" cy="1676400"/>
          </a:xfrm>
          <a:prstGeom prst="rect">
            <a:avLst/>
          </a:prstGeom>
        </p:spPr>
      </p:pic>
      <p:grpSp>
        <p:nvGrpSpPr>
          <p:cNvPr id="11" name="Google Shape;3076;p39">
            <a:extLst>
              <a:ext uri="{FF2B5EF4-FFF2-40B4-BE49-F238E27FC236}">
                <a16:creationId xmlns:a16="http://schemas.microsoft.com/office/drawing/2014/main" id="{DD52FBAB-BF17-3525-AF60-C9F8D52162D8}"/>
              </a:ext>
            </a:extLst>
          </p:cNvPr>
          <p:cNvGrpSpPr/>
          <p:nvPr/>
        </p:nvGrpSpPr>
        <p:grpSpPr>
          <a:xfrm>
            <a:off x="1143000" y="2957770"/>
            <a:ext cx="782032" cy="756760"/>
            <a:chOff x="3216625" y="4232525"/>
            <a:chExt cx="126175" cy="122100"/>
          </a:xfrm>
        </p:grpSpPr>
        <p:sp>
          <p:nvSpPr>
            <p:cNvPr id="12" name="Google Shape;3077;p39">
              <a:extLst>
                <a:ext uri="{FF2B5EF4-FFF2-40B4-BE49-F238E27FC236}">
                  <a16:creationId xmlns:a16="http://schemas.microsoft.com/office/drawing/2014/main" id="{9E5701EB-908B-17A6-E444-7346DF1FCDEF}"/>
                </a:ext>
              </a:extLst>
            </p:cNvPr>
            <p:cNvSpPr/>
            <p:nvPr/>
          </p:nvSpPr>
          <p:spPr>
            <a:xfrm>
              <a:off x="3222975" y="4245350"/>
              <a:ext cx="108850" cy="101475"/>
            </a:xfrm>
            <a:custGeom>
              <a:avLst/>
              <a:gdLst/>
              <a:ahLst/>
              <a:cxnLst/>
              <a:rect l="l" t="t" r="r" b="b"/>
              <a:pathLst>
                <a:path w="4354" h="4059" extrusionOk="0">
                  <a:moveTo>
                    <a:pt x="1697" y="1"/>
                  </a:moveTo>
                  <a:cubicBezTo>
                    <a:pt x="1335" y="1"/>
                    <a:pt x="787" y="310"/>
                    <a:pt x="700" y="709"/>
                  </a:cubicBezTo>
                  <a:cubicBezTo>
                    <a:pt x="604" y="1155"/>
                    <a:pt x="1605" y="1703"/>
                    <a:pt x="1605" y="1703"/>
                  </a:cubicBezTo>
                  <a:cubicBezTo>
                    <a:pt x="1605" y="1703"/>
                    <a:pt x="956" y="1494"/>
                    <a:pt x="576" y="1494"/>
                  </a:cubicBezTo>
                  <a:cubicBezTo>
                    <a:pt x="506" y="1494"/>
                    <a:pt x="444" y="1501"/>
                    <a:pt x="398" y="1518"/>
                  </a:cubicBezTo>
                  <a:cubicBezTo>
                    <a:pt x="103" y="1628"/>
                    <a:pt x="0" y="2485"/>
                    <a:pt x="425" y="2835"/>
                  </a:cubicBezTo>
                  <a:cubicBezTo>
                    <a:pt x="513" y="2905"/>
                    <a:pt x="615" y="2933"/>
                    <a:pt x="724" y="2933"/>
                  </a:cubicBezTo>
                  <a:cubicBezTo>
                    <a:pt x="1145" y="2933"/>
                    <a:pt x="1652" y="2512"/>
                    <a:pt x="1653" y="2512"/>
                  </a:cubicBezTo>
                  <a:lnTo>
                    <a:pt x="1653" y="2512"/>
                  </a:lnTo>
                  <a:cubicBezTo>
                    <a:pt x="1652" y="2512"/>
                    <a:pt x="1193" y="3033"/>
                    <a:pt x="1063" y="3362"/>
                  </a:cubicBezTo>
                  <a:cubicBezTo>
                    <a:pt x="942" y="3652"/>
                    <a:pt x="1634" y="4058"/>
                    <a:pt x="2049" y="4058"/>
                  </a:cubicBezTo>
                  <a:cubicBezTo>
                    <a:pt x="2106" y="4058"/>
                    <a:pt x="2157" y="4051"/>
                    <a:pt x="2201" y="4034"/>
                  </a:cubicBezTo>
                  <a:cubicBezTo>
                    <a:pt x="2564" y="3897"/>
                    <a:pt x="2571" y="3232"/>
                    <a:pt x="2455" y="2382"/>
                  </a:cubicBezTo>
                  <a:lnTo>
                    <a:pt x="2455" y="2382"/>
                  </a:lnTo>
                  <a:cubicBezTo>
                    <a:pt x="2455" y="2382"/>
                    <a:pt x="3059" y="3438"/>
                    <a:pt x="3489" y="3438"/>
                  </a:cubicBezTo>
                  <a:cubicBezTo>
                    <a:pt x="3532" y="3438"/>
                    <a:pt x="3574" y="3428"/>
                    <a:pt x="3613" y="3404"/>
                  </a:cubicBezTo>
                  <a:cubicBezTo>
                    <a:pt x="4038" y="3150"/>
                    <a:pt x="4354" y="2485"/>
                    <a:pt x="4025" y="2252"/>
                  </a:cubicBezTo>
                  <a:cubicBezTo>
                    <a:pt x="3795" y="2080"/>
                    <a:pt x="3152" y="2056"/>
                    <a:pt x="2803" y="2056"/>
                  </a:cubicBezTo>
                  <a:cubicBezTo>
                    <a:pt x="2664" y="2056"/>
                    <a:pt x="2571" y="2060"/>
                    <a:pt x="2571" y="2060"/>
                  </a:cubicBezTo>
                  <a:cubicBezTo>
                    <a:pt x="2571" y="2060"/>
                    <a:pt x="4093" y="1703"/>
                    <a:pt x="4210" y="1347"/>
                  </a:cubicBezTo>
                  <a:cubicBezTo>
                    <a:pt x="4321" y="1005"/>
                    <a:pt x="3798" y="218"/>
                    <a:pt x="3248" y="218"/>
                  </a:cubicBezTo>
                  <a:cubicBezTo>
                    <a:pt x="3223" y="218"/>
                    <a:pt x="3199" y="219"/>
                    <a:pt x="3175" y="222"/>
                  </a:cubicBezTo>
                  <a:cubicBezTo>
                    <a:pt x="2606" y="305"/>
                    <a:pt x="2297" y="1484"/>
                    <a:pt x="2297" y="1484"/>
                  </a:cubicBezTo>
                  <a:cubicBezTo>
                    <a:pt x="2297" y="1484"/>
                    <a:pt x="2139" y="79"/>
                    <a:pt x="1797" y="10"/>
                  </a:cubicBezTo>
                  <a:cubicBezTo>
                    <a:pt x="1765" y="4"/>
                    <a:pt x="1732" y="1"/>
                    <a:pt x="1697" y="1"/>
                  </a:cubicBezTo>
                  <a:close/>
                </a:path>
              </a:pathLst>
            </a:custGeom>
            <a:solidFill>
              <a:srgbClr val="FFC5C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3" name="Google Shape;3078;p39">
              <a:extLst>
                <a:ext uri="{FF2B5EF4-FFF2-40B4-BE49-F238E27FC236}">
                  <a16:creationId xmlns:a16="http://schemas.microsoft.com/office/drawing/2014/main" id="{FBE1CDA9-B5E7-43EE-29AA-6CC7800F9757}"/>
                </a:ext>
              </a:extLst>
            </p:cNvPr>
            <p:cNvSpPr/>
            <p:nvPr/>
          </p:nvSpPr>
          <p:spPr>
            <a:xfrm>
              <a:off x="3216625" y="4232525"/>
              <a:ext cx="126175" cy="122100"/>
            </a:xfrm>
            <a:custGeom>
              <a:avLst/>
              <a:gdLst/>
              <a:ahLst/>
              <a:cxnLst/>
              <a:rect l="l" t="t" r="r" b="b"/>
              <a:pathLst>
                <a:path w="5047" h="4884" extrusionOk="0">
                  <a:moveTo>
                    <a:pt x="2844" y="1"/>
                  </a:moveTo>
                  <a:cubicBezTo>
                    <a:pt x="2618" y="1"/>
                    <a:pt x="2404" y="59"/>
                    <a:pt x="2249" y="201"/>
                  </a:cubicBezTo>
                  <a:cubicBezTo>
                    <a:pt x="1756" y="660"/>
                    <a:pt x="2249" y="2004"/>
                    <a:pt x="2249" y="2004"/>
                  </a:cubicBezTo>
                  <a:cubicBezTo>
                    <a:pt x="2249" y="2004"/>
                    <a:pt x="1291" y="912"/>
                    <a:pt x="860" y="912"/>
                  </a:cubicBezTo>
                  <a:cubicBezTo>
                    <a:pt x="832" y="912"/>
                    <a:pt x="806" y="917"/>
                    <a:pt x="782" y="927"/>
                  </a:cubicBezTo>
                  <a:cubicBezTo>
                    <a:pt x="405" y="1092"/>
                    <a:pt x="1" y="1846"/>
                    <a:pt x="200" y="2333"/>
                  </a:cubicBezTo>
                  <a:cubicBezTo>
                    <a:pt x="331" y="2644"/>
                    <a:pt x="923" y="2700"/>
                    <a:pt x="1332" y="2700"/>
                  </a:cubicBezTo>
                  <a:cubicBezTo>
                    <a:pt x="1562" y="2700"/>
                    <a:pt x="1735" y="2683"/>
                    <a:pt x="1735" y="2683"/>
                  </a:cubicBezTo>
                  <a:lnTo>
                    <a:pt x="1735" y="2683"/>
                  </a:lnTo>
                  <a:cubicBezTo>
                    <a:pt x="1735" y="2683"/>
                    <a:pt x="659" y="3005"/>
                    <a:pt x="446" y="3306"/>
                  </a:cubicBezTo>
                  <a:cubicBezTo>
                    <a:pt x="241" y="3615"/>
                    <a:pt x="714" y="4513"/>
                    <a:pt x="1358" y="4561"/>
                  </a:cubicBezTo>
                  <a:cubicBezTo>
                    <a:pt x="1371" y="4562"/>
                    <a:pt x="1384" y="4562"/>
                    <a:pt x="1396" y="4562"/>
                  </a:cubicBezTo>
                  <a:cubicBezTo>
                    <a:pt x="2015" y="4562"/>
                    <a:pt x="2325" y="3430"/>
                    <a:pt x="2325" y="3430"/>
                  </a:cubicBezTo>
                  <a:lnTo>
                    <a:pt x="2325" y="3430"/>
                  </a:lnTo>
                  <a:cubicBezTo>
                    <a:pt x="2325" y="3430"/>
                    <a:pt x="2236" y="4239"/>
                    <a:pt x="2325" y="4643"/>
                  </a:cubicBezTo>
                  <a:cubicBezTo>
                    <a:pt x="2365" y="4811"/>
                    <a:pt x="2594" y="4883"/>
                    <a:pt x="2867" y="4883"/>
                  </a:cubicBezTo>
                  <a:cubicBezTo>
                    <a:pt x="3251" y="4883"/>
                    <a:pt x="3722" y="4740"/>
                    <a:pt x="3874" y="4520"/>
                  </a:cubicBezTo>
                  <a:cubicBezTo>
                    <a:pt x="4128" y="4143"/>
                    <a:pt x="3689" y="3505"/>
                    <a:pt x="3010" y="2765"/>
                  </a:cubicBezTo>
                  <a:lnTo>
                    <a:pt x="3010" y="2765"/>
                  </a:lnTo>
                  <a:cubicBezTo>
                    <a:pt x="3011" y="2765"/>
                    <a:pt x="3854" y="3164"/>
                    <a:pt x="4397" y="3164"/>
                  </a:cubicBezTo>
                  <a:cubicBezTo>
                    <a:pt x="4593" y="3164"/>
                    <a:pt x="4750" y="3112"/>
                    <a:pt x="4813" y="2970"/>
                  </a:cubicBezTo>
                  <a:cubicBezTo>
                    <a:pt x="5047" y="2436"/>
                    <a:pt x="4903" y="1586"/>
                    <a:pt x="4436" y="1579"/>
                  </a:cubicBezTo>
                  <a:cubicBezTo>
                    <a:pt x="4434" y="1579"/>
                    <a:pt x="4432" y="1579"/>
                    <a:pt x="4430" y="1579"/>
                  </a:cubicBezTo>
                  <a:cubicBezTo>
                    <a:pt x="3954" y="1579"/>
                    <a:pt x="2908" y="2367"/>
                    <a:pt x="2908" y="2367"/>
                  </a:cubicBezTo>
                  <a:cubicBezTo>
                    <a:pt x="2908" y="2367"/>
                    <a:pt x="4128" y="1010"/>
                    <a:pt x="3998" y="585"/>
                  </a:cubicBezTo>
                  <a:cubicBezTo>
                    <a:pt x="3912" y="291"/>
                    <a:pt x="3349" y="1"/>
                    <a:pt x="28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4" name="Google Shape;3079;p39">
              <a:extLst>
                <a:ext uri="{FF2B5EF4-FFF2-40B4-BE49-F238E27FC236}">
                  <a16:creationId xmlns:a16="http://schemas.microsoft.com/office/drawing/2014/main" id="{8D4EFAC5-3019-85EF-30AA-C71F85F60063}"/>
                </a:ext>
              </a:extLst>
            </p:cNvPr>
            <p:cNvSpPr/>
            <p:nvPr/>
          </p:nvSpPr>
          <p:spPr>
            <a:xfrm>
              <a:off x="3262900" y="4284825"/>
              <a:ext cx="29350" cy="29350"/>
            </a:xfrm>
            <a:custGeom>
              <a:avLst/>
              <a:gdLst/>
              <a:ahLst/>
              <a:cxnLst/>
              <a:rect l="l" t="t" r="r" b="b"/>
              <a:pathLst>
                <a:path w="1174" h="1174" extrusionOk="0">
                  <a:moveTo>
                    <a:pt x="584" y="1"/>
                  </a:moveTo>
                  <a:cubicBezTo>
                    <a:pt x="261" y="1"/>
                    <a:pt x="1" y="261"/>
                    <a:pt x="1" y="584"/>
                  </a:cubicBezTo>
                  <a:cubicBezTo>
                    <a:pt x="1" y="913"/>
                    <a:pt x="261" y="1173"/>
                    <a:pt x="584" y="1173"/>
                  </a:cubicBezTo>
                  <a:cubicBezTo>
                    <a:pt x="906" y="1173"/>
                    <a:pt x="1173" y="913"/>
                    <a:pt x="1173" y="584"/>
                  </a:cubicBezTo>
                  <a:cubicBezTo>
                    <a:pt x="1173" y="261"/>
                    <a:pt x="906" y="1"/>
                    <a:pt x="584" y="1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5" name="Google Shape;3080;p39">
              <a:extLst>
                <a:ext uri="{FF2B5EF4-FFF2-40B4-BE49-F238E27FC236}">
                  <a16:creationId xmlns:a16="http://schemas.microsoft.com/office/drawing/2014/main" id="{D682A73A-B41A-ABF8-22C3-630B077CAFBE}"/>
                </a:ext>
              </a:extLst>
            </p:cNvPr>
            <p:cNvSpPr/>
            <p:nvPr/>
          </p:nvSpPr>
          <p:spPr>
            <a:xfrm>
              <a:off x="3249700" y="4265800"/>
              <a:ext cx="35675" cy="51975"/>
            </a:xfrm>
            <a:custGeom>
              <a:avLst/>
              <a:gdLst/>
              <a:ahLst/>
              <a:cxnLst/>
              <a:rect l="l" t="t" r="r" b="b"/>
              <a:pathLst>
                <a:path w="1427" h="2079" extrusionOk="0">
                  <a:moveTo>
                    <a:pt x="1393" y="1"/>
                  </a:moveTo>
                  <a:lnTo>
                    <a:pt x="1338" y="8"/>
                  </a:lnTo>
                  <a:cubicBezTo>
                    <a:pt x="1338" y="15"/>
                    <a:pt x="1372" y="872"/>
                    <a:pt x="1091" y="1242"/>
                  </a:cubicBezTo>
                  <a:cubicBezTo>
                    <a:pt x="810" y="1619"/>
                    <a:pt x="8" y="2023"/>
                    <a:pt x="1" y="2023"/>
                  </a:cubicBezTo>
                  <a:lnTo>
                    <a:pt x="21" y="2071"/>
                  </a:lnTo>
                  <a:lnTo>
                    <a:pt x="21" y="2078"/>
                  </a:lnTo>
                  <a:cubicBezTo>
                    <a:pt x="56" y="2058"/>
                    <a:pt x="851" y="1667"/>
                    <a:pt x="1139" y="1276"/>
                  </a:cubicBezTo>
                  <a:cubicBezTo>
                    <a:pt x="1427" y="885"/>
                    <a:pt x="1393" y="42"/>
                    <a:pt x="1393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6" name="Google Shape;3081;p39">
              <a:extLst>
                <a:ext uri="{FF2B5EF4-FFF2-40B4-BE49-F238E27FC236}">
                  <a16:creationId xmlns:a16="http://schemas.microsoft.com/office/drawing/2014/main" id="{5D2CCB35-AF15-2C82-6ED6-A7E11C060134}"/>
                </a:ext>
              </a:extLst>
            </p:cNvPr>
            <p:cNvSpPr/>
            <p:nvPr/>
          </p:nvSpPr>
          <p:spPr>
            <a:xfrm>
              <a:off x="3248175" y="4289125"/>
              <a:ext cx="40125" cy="38075"/>
            </a:xfrm>
            <a:custGeom>
              <a:avLst/>
              <a:gdLst/>
              <a:ahLst/>
              <a:cxnLst/>
              <a:rect l="l" t="t" r="r" b="b"/>
              <a:pathLst>
                <a:path w="1605" h="1523" extrusionOk="0">
                  <a:moveTo>
                    <a:pt x="7" y="0"/>
                  </a:moveTo>
                  <a:lnTo>
                    <a:pt x="0" y="55"/>
                  </a:lnTo>
                  <a:cubicBezTo>
                    <a:pt x="7" y="55"/>
                    <a:pt x="795" y="131"/>
                    <a:pt x="1159" y="371"/>
                  </a:cubicBezTo>
                  <a:cubicBezTo>
                    <a:pt x="1515" y="610"/>
                    <a:pt x="1550" y="1515"/>
                    <a:pt x="1550" y="1522"/>
                  </a:cubicBezTo>
                  <a:lnTo>
                    <a:pt x="1604" y="1522"/>
                  </a:lnTo>
                  <a:cubicBezTo>
                    <a:pt x="1604" y="1481"/>
                    <a:pt x="1570" y="576"/>
                    <a:pt x="1186" y="329"/>
                  </a:cubicBezTo>
                  <a:cubicBezTo>
                    <a:pt x="816" y="83"/>
                    <a:pt x="41" y="0"/>
                    <a:pt x="7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7" name="Google Shape;3082;p39">
              <a:extLst>
                <a:ext uri="{FF2B5EF4-FFF2-40B4-BE49-F238E27FC236}">
                  <a16:creationId xmlns:a16="http://schemas.microsoft.com/office/drawing/2014/main" id="{84AA0C75-4EA2-682A-FD0D-EFF1B28A7F88}"/>
                </a:ext>
              </a:extLst>
            </p:cNvPr>
            <p:cNvSpPr/>
            <p:nvPr/>
          </p:nvSpPr>
          <p:spPr>
            <a:xfrm>
              <a:off x="3277300" y="4290825"/>
              <a:ext cx="32775" cy="7050"/>
            </a:xfrm>
            <a:custGeom>
              <a:avLst/>
              <a:gdLst/>
              <a:ahLst/>
              <a:cxnLst/>
              <a:rect l="l" t="t" r="r" b="b"/>
              <a:pathLst>
                <a:path w="1311" h="282" extrusionOk="0">
                  <a:moveTo>
                    <a:pt x="1242" y="0"/>
                  </a:moveTo>
                  <a:cubicBezTo>
                    <a:pt x="1041" y="0"/>
                    <a:pt x="437" y="19"/>
                    <a:pt x="1" y="234"/>
                  </a:cubicBezTo>
                  <a:lnTo>
                    <a:pt x="21" y="282"/>
                  </a:lnTo>
                  <a:cubicBezTo>
                    <a:pt x="450" y="73"/>
                    <a:pt x="1040" y="55"/>
                    <a:pt x="1241" y="55"/>
                  </a:cubicBezTo>
                  <a:cubicBezTo>
                    <a:pt x="1284" y="55"/>
                    <a:pt x="1309" y="56"/>
                    <a:pt x="1310" y="56"/>
                  </a:cubicBezTo>
                  <a:lnTo>
                    <a:pt x="1310" y="1"/>
                  </a:lnTo>
                  <a:cubicBezTo>
                    <a:pt x="1309" y="1"/>
                    <a:pt x="1284" y="0"/>
                    <a:pt x="1242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8" name="Google Shape;3083;p39">
              <a:extLst>
                <a:ext uri="{FF2B5EF4-FFF2-40B4-BE49-F238E27FC236}">
                  <a16:creationId xmlns:a16="http://schemas.microsoft.com/office/drawing/2014/main" id="{4F25078C-A4D8-A0B7-9AE8-8A819B50115B}"/>
                </a:ext>
              </a:extLst>
            </p:cNvPr>
            <p:cNvSpPr/>
            <p:nvPr/>
          </p:nvSpPr>
          <p:spPr>
            <a:xfrm>
              <a:off x="3260675" y="4279875"/>
              <a:ext cx="20250" cy="41500"/>
            </a:xfrm>
            <a:custGeom>
              <a:avLst/>
              <a:gdLst/>
              <a:ahLst/>
              <a:cxnLst/>
              <a:rect l="l" t="t" r="r" b="b"/>
              <a:pathLst>
                <a:path w="810" h="1660" extrusionOk="0">
                  <a:moveTo>
                    <a:pt x="28" y="0"/>
                  </a:moveTo>
                  <a:lnTo>
                    <a:pt x="1" y="41"/>
                  </a:lnTo>
                  <a:cubicBezTo>
                    <a:pt x="7" y="48"/>
                    <a:pt x="583" y="405"/>
                    <a:pt x="673" y="679"/>
                  </a:cubicBezTo>
                  <a:cubicBezTo>
                    <a:pt x="755" y="946"/>
                    <a:pt x="275" y="1625"/>
                    <a:pt x="268" y="1632"/>
                  </a:cubicBezTo>
                  <a:lnTo>
                    <a:pt x="316" y="1659"/>
                  </a:lnTo>
                  <a:cubicBezTo>
                    <a:pt x="337" y="1632"/>
                    <a:pt x="810" y="953"/>
                    <a:pt x="720" y="665"/>
                  </a:cubicBezTo>
                  <a:cubicBezTo>
                    <a:pt x="631" y="370"/>
                    <a:pt x="55" y="14"/>
                    <a:pt x="28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9" name="Google Shape;3084;p39">
              <a:extLst>
                <a:ext uri="{FF2B5EF4-FFF2-40B4-BE49-F238E27FC236}">
                  <a16:creationId xmlns:a16="http://schemas.microsoft.com/office/drawing/2014/main" id="{71E2E134-9D45-0FE5-8CD3-37BB80C9D0A3}"/>
                </a:ext>
              </a:extLst>
            </p:cNvPr>
            <p:cNvSpPr/>
            <p:nvPr/>
          </p:nvSpPr>
          <p:spPr>
            <a:xfrm>
              <a:off x="3255525" y="4277125"/>
              <a:ext cx="36550" cy="23500"/>
            </a:xfrm>
            <a:custGeom>
              <a:avLst/>
              <a:gdLst/>
              <a:ahLst/>
              <a:cxnLst/>
              <a:rect l="l" t="t" r="r" b="b"/>
              <a:pathLst>
                <a:path w="1462" h="940" extrusionOk="0">
                  <a:moveTo>
                    <a:pt x="1413" y="0"/>
                  </a:moveTo>
                  <a:cubicBezTo>
                    <a:pt x="1406" y="7"/>
                    <a:pt x="1125" y="672"/>
                    <a:pt x="872" y="809"/>
                  </a:cubicBezTo>
                  <a:cubicBezTo>
                    <a:pt x="745" y="873"/>
                    <a:pt x="536" y="889"/>
                    <a:pt x="356" y="889"/>
                  </a:cubicBezTo>
                  <a:cubicBezTo>
                    <a:pt x="166" y="889"/>
                    <a:pt x="8" y="871"/>
                    <a:pt x="8" y="871"/>
                  </a:cubicBezTo>
                  <a:lnTo>
                    <a:pt x="1" y="919"/>
                  </a:lnTo>
                  <a:cubicBezTo>
                    <a:pt x="15" y="926"/>
                    <a:pt x="172" y="940"/>
                    <a:pt x="357" y="940"/>
                  </a:cubicBezTo>
                  <a:cubicBezTo>
                    <a:pt x="543" y="940"/>
                    <a:pt x="755" y="926"/>
                    <a:pt x="892" y="857"/>
                  </a:cubicBezTo>
                  <a:cubicBezTo>
                    <a:pt x="1166" y="713"/>
                    <a:pt x="1448" y="55"/>
                    <a:pt x="1461" y="28"/>
                  </a:cubicBezTo>
                  <a:lnTo>
                    <a:pt x="1413" y="0"/>
                  </a:ln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20" name="Google Shape;3085;p39">
              <a:extLst>
                <a:ext uri="{FF2B5EF4-FFF2-40B4-BE49-F238E27FC236}">
                  <a16:creationId xmlns:a16="http://schemas.microsoft.com/office/drawing/2014/main" id="{CEAD9AF3-5D03-E416-981B-4A08176D11E3}"/>
                </a:ext>
              </a:extLst>
            </p:cNvPr>
            <p:cNvSpPr/>
            <p:nvPr/>
          </p:nvSpPr>
          <p:spPr>
            <a:xfrm>
              <a:off x="3278325" y="4296650"/>
              <a:ext cx="22475" cy="15125"/>
            </a:xfrm>
            <a:custGeom>
              <a:avLst/>
              <a:gdLst/>
              <a:ahLst/>
              <a:cxnLst/>
              <a:rect l="l" t="t" r="r" b="b"/>
              <a:pathLst>
                <a:path w="899" h="605" extrusionOk="0">
                  <a:moveTo>
                    <a:pt x="8" y="1"/>
                  </a:moveTo>
                  <a:lnTo>
                    <a:pt x="1" y="56"/>
                  </a:lnTo>
                  <a:cubicBezTo>
                    <a:pt x="440" y="124"/>
                    <a:pt x="851" y="597"/>
                    <a:pt x="858" y="604"/>
                  </a:cubicBezTo>
                  <a:lnTo>
                    <a:pt x="899" y="570"/>
                  </a:lnTo>
                  <a:cubicBezTo>
                    <a:pt x="878" y="549"/>
                    <a:pt x="467" y="70"/>
                    <a:pt x="8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21" name="Google Shape;3086;p39">
              <a:extLst>
                <a:ext uri="{FF2B5EF4-FFF2-40B4-BE49-F238E27FC236}">
                  <a16:creationId xmlns:a16="http://schemas.microsoft.com/office/drawing/2014/main" id="{9B281000-C306-D649-6423-A3FA26B38A0F}"/>
                </a:ext>
              </a:extLst>
            </p:cNvPr>
            <p:cNvSpPr/>
            <p:nvPr/>
          </p:nvSpPr>
          <p:spPr>
            <a:xfrm>
              <a:off x="3281250" y="4263075"/>
              <a:ext cx="5500" cy="5500"/>
            </a:xfrm>
            <a:custGeom>
              <a:avLst/>
              <a:gdLst/>
              <a:ahLst/>
              <a:cxnLst/>
              <a:rect l="l" t="t" r="r" b="b"/>
              <a:pathLst>
                <a:path w="220" h="220" extrusionOk="0">
                  <a:moveTo>
                    <a:pt x="110" y="0"/>
                  </a:moveTo>
                  <a:cubicBezTo>
                    <a:pt x="48" y="0"/>
                    <a:pt x="0" y="48"/>
                    <a:pt x="0" y="110"/>
                  </a:cubicBezTo>
                  <a:cubicBezTo>
                    <a:pt x="0" y="172"/>
                    <a:pt x="48" y="220"/>
                    <a:pt x="110" y="220"/>
                  </a:cubicBezTo>
                  <a:cubicBezTo>
                    <a:pt x="172" y="220"/>
                    <a:pt x="220" y="172"/>
                    <a:pt x="220" y="110"/>
                  </a:cubicBezTo>
                  <a:cubicBezTo>
                    <a:pt x="220" y="48"/>
                    <a:pt x="172" y="0"/>
                    <a:pt x="110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22" name="Google Shape;3087;p39">
              <a:extLst>
                <a:ext uri="{FF2B5EF4-FFF2-40B4-BE49-F238E27FC236}">
                  <a16:creationId xmlns:a16="http://schemas.microsoft.com/office/drawing/2014/main" id="{F4E86101-95F5-AA91-EAAE-06C31DFA7D52}"/>
                </a:ext>
              </a:extLst>
            </p:cNvPr>
            <p:cNvSpPr/>
            <p:nvPr/>
          </p:nvSpPr>
          <p:spPr>
            <a:xfrm>
              <a:off x="3289300" y="4273350"/>
              <a:ext cx="5500" cy="5500"/>
            </a:xfrm>
            <a:custGeom>
              <a:avLst/>
              <a:gdLst/>
              <a:ahLst/>
              <a:cxnLst/>
              <a:rect l="l" t="t" r="r" b="b"/>
              <a:pathLst>
                <a:path w="220" h="220" extrusionOk="0">
                  <a:moveTo>
                    <a:pt x="110" y="1"/>
                  </a:moveTo>
                  <a:cubicBezTo>
                    <a:pt x="49" y="1"/>
                    <a:pt x="1" y="49"/>
                    <a:pt x="1" y="110"/>
                  </a:cubicBezTo>
                  <a:cubicBezTo>
                    <a:pt x="1" y="172"/>
                    <a:pt x="49" y="220"/>
                    <a:pt x="110" y="220"/>
                  </a:cubicBezTo>
                  <a:cubicBezTo>
                    <a:pt x="172" y="220"/>
                    <a:pt x="220" y="172"/>
                    <a:pt x="220" y="110"/>
                  </a:cubicBezTo>
                  <a:cubicBezTo>
                    <a:pt x="220" y="49"/>
                    <a:pt x="172" y="1"/>
                    <a:pt x="110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23" name="Google Shape;3088;p39">
              <a:extLst>
                <a:ext uri="{FF2B5EF4-FFF2-40B4-BE49-F238E27FC236}">
                  <a16:creationId xmlns:a16="http://schemas.microsoft.com/office/drawing/2014/main" id="{46914EF0-FFC9-57FB-5ABE-7F2C8B3E0CED}"/>
                </a:ext>
              </a:extLst>
            </p:cNvPr>
            <p:cNvSpPr/>
            <p:nvPr/>
          </p:nvSpPr>
          <p:spPr>
            <a:xfrm>
              <a:off x="3306600" y="4288950"/>
              <a:ext cx="5350" cy="5500"/>
            </a:xfrm>
            <a:custGeom>
              <a:avLst/>
              <a:gdLst/>
              <a:ahLst/>
              <a:cxnLst/>
              <a:rect l="l" t="t" r="r" b="b"/>
              <a:pathLst>
                <a:path w="214" h="220" extrusionOk="0">
                  <a:moveTo>
                    <a:pt x="104" y="0"/>
                  </a:moveTo>
                  <a:cubicBezTo>
                    <a:pt x="49" y="0"/>
                    <a:pt x="1" y="48"/>
                    <a:pt x="1" y="110"/>
                  </a:cubicBezTo>
                  <a:cubicBezTo>
                    <a:pt x="1" y="172"/>
                    <a:pt x="49" y="220"/>
                    <a:pt x="104" y="220"/>
                  </a:cubicBezTo>
                  <a:cubicBezTo>
                    <a:pt x="165" y="220"/>
                    <a:pt x="213" y="172"/>
                    <a:pt x="213" y="110"/>
                  </a:cubicBezTo>
                  <a:cubicBezTo>
                    <a:pt x="213" y="48"/>
                    <a:pt x="165" y="0"/>
                    <a:pt x="104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24" name="Google Shape;3089;p39">
              <a:extLst>
                <a:ext uri="{FF2B5EF4-FFF2-40B4-BE49-F238E27FC236}">
                  <a16:creationId xmlns:a16="http://schemas.microsoft.com/office/drawing/2014/main" id="{9F892E91-9E4B-272C-612D-693D48D2826F}"/>
                </a:ext>
              </a:extLst>
            </p:cNvPr>
            <p:cNvSpPr/>
            <p:nvPr/>
          </p:nvSpPr>
          <p:spPr>
            <a:xfrm>
              <a:off x="3257925" y="4277525"/>
              <a:ext cx="6200" cy="5575"/>
            </a:xfrm>
            <a:custGeom>
              <a:avLst/>
              <a:gdLst/>
              <a:ahLst/>
              <a:cxnLst/>
              <a:rect l="l" t="t" r="r" b="b"/>
              <a:pathLst>
                <a:path w="248" h="223" extrusionOk="0">
                  <a:moveTo>
                    <a:pt x="126" y="0"/>
                  </a:moveTo>
                  <a:cubicBezTo>
                    <a:pt x="105" y="0"/>
                    <a:pt x="83" y="6"/>
                    <a:pt x="63" y="19"/>
                  </a:cubicBezTo>
                  <a:cubicBezTo>
                    <a:pt x="15" y="53"/>
                    <a:pt x="1" y="122"/>
                    <a:pt x="35" y="170"/>
                  </a:cubicBezTo>
                  <a:cubicBezTo>
                    <a:pt x="57" y="204"/>
                    <a:pt x="92" y="222"/>
                    <a:pt x="128" y="222"/>
                  </a:cubicBezTo>
                  <a:cubicBezTo>
                    <a:pt x="148" y="222"/>
                    <a:pt x="168" y="216"/>
                    <a:pt x="186" y="204"/>
                  </a:cubicBezTo>
                  <a:cubicBezTo>
                    <a:pt x="234" y="170"/>
                    <a:pt x="248" y="101"/>
                    <a:pt x="213" y="53"/>
                  </a:cubicBezTo>
                  <a:cubicBezTo>
                    <a:pt x="196" y="18"/>
                    <a:pt x="162" y="0"/>
                    <a:pt x="126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25" name="Google Shape;3090;p39">
              <a:extLst>
                <a:ext uri="{FF2B5EF4-FFF2-40B4-BE49-F238E27FC236}">
                  <a16:creationId xmlns:a16="http://schemas.microsoft.com/office/drawing/2014/main" id="{32150288-74E5-99AD-BD57-AD242BFA82A3}"/>
                </a:ext>
              </a:extLst>
            </p:cNvPr>
            <p:cNvSpPr/>
            <p:nvPr/>
          </p:nvSpPr>
          <p:spPr>
            <a:xfrm>
              <a:off x="3246450" y="4287450"/>
              <a:ext cx="6375" cy="5425"/>
            </a:xfrm>
            <a:custGeom>
              <a:avLst/>
              <a:gdLst/>
              <a:ahLst/>
              <a:cxnLst/>
              <a:rect l="l" t="t" r="r" b="b"/>
              <a:pathLst>
                <a:path w="255" h="217" extrusionOk="0">
                  <a:moveTo>
                    <a:pt x="129" y="0"/>
                  </a:moveTo>
                  <a:cubicBezTo>
                    <a:pt x="108" y="0"/>
                    <a:pt x="87" y="6"/>
                    <a:pt x="69" y="19"/>
                  </a:cubicBezTo>
                  <a:cubicBezTo>
                    <a:pt x="21" y="54"/>
                    <a:pt x="1" y="122"/>
                    <a:pt x="35" y="170"/>
                  </a:cubicBezTo>
                  <a:cubicBezTo>
                    <a:pt x="56" y="200"/>
                    <a:pt x="91" y="217"/>
                    <a:pt x="127" y="217"/>
                  </a:cubicBezTo>
                  <a:cubicBezTo>
                    <a:pt x="149" y="217"/>
                    <a:pt x="172" y="211"/>
                    <a:pt x="193" y="198"/>
                  </a:cubicBezTo>
                  <a:cubicBezTo>
                    <a:pt x="241" y="163"/>
                    <a:pt x="254" y="95"/>
                    <a:pt x="220" y="47"/>
                  </a:cubicBezTo>
                  <a:cubicBezTo>
                    <a:pt x="199" y="17"/>
                    <a:pt x="164" y="0"/>
                    <a:pt x="129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26" name="Google Shape;3091;p39">
              <a:extLst>
                <a:ext uri="{FF2B5EF4-FFF2-40B4-BE49-F238E27FC236}">
                  <a16:creationId xmlns:a16="http://schemas.microsoft.com/office/drawing/2014/main" id="{ECC4087B-774E-8E64-CA5F-B0803405188A}"/>
                </a:ext>
              </a:extLst>
            </p:cNvPr>
            <p:cNvSpPr/>
            <p:nvPr/>
          </p:nvSpPr>
          <p:spPr>
            <a:xfrm>
              <a:off x="3252450" y="4296700"/>
              <a:ext cx="6200" cy="5600"/>
            </a:xfrm>
            <a:custGeom>
              <a:avLst/>
              <a:gdLst/>
              <a:ahLst/>
              <a:cxnLst/>
              <a:rect l="l" t="t" r="r" b="b"/>
              <a:pathLst>
                <a:path w="248" h="224" extrusionOk="0">
                  <a:moveTo>
                    <a:pt x="121" y="1"/>
                  </a:moveTo>
                  <a:cubicBezTo>
                    <a:pt x="100" y="1"/>
                    <a:pt x="80" y="7"/>
                    <a:pt x="62" y="20"/>
                  </a:cubicBezTo>
                  <a:cubicBezTo>
                    <a:pt x="14" y="54"/>
                    <a:pt x="1" y="122"/>
                    <a:pt x="28" y="170"/>
                  </a:cubicBezTo>
                  <a:cubicBezTo>
                    <a:pt x="50" y="205"/>
                    <a:pt x="85" y="223"/>
                    <a:pt x="122" y="223"/>
                  </a:cubicBezTo>
                  <a:cubicBezTo>
                    <a:pt x="144" y="223"/>
                    <a:pt x="166" y="217"/>
                    <a:pt x="186" y="205"/>
                  </a:cubicBezTo>
                  <a:cubicBezTo>
                    <a:pt x="234" y="170"/>
                    <a:pt x="247" y="102"/>
                    <a:pt x="213" y="54"/>
                  </a:cubicBezTo>
                  <a:cubicBezTo>
                    <a:pt x="191" y="19"/>
                    <a:pt x="156" y="1"/>
                    <a:pt x="121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27" name="Google Shape;3092;p39">
              <a:extLst>
                <a:ext uri="{FF2B5EF4-FFF2-40B4-BE49-F238E27FC236}">
                  <a16:creationId xmlns:a16="http://schemas.microsoft.com/office/drawing/2014/main" id="{6F46EA33-8269-6C15-DC78-03D49A94C11F}"/>
                </a:ext>
              </a:extLst>
            </p:cNvPr>
            <p:cNvSpPr/>
            <p:nvPr/>
          </p:nvSpPr>
          <p:spPr>
            <a:xfrm>
              <a:off x="3246450" y="4313850"/>
              <a:ext cx="6375" cy="5575"/>
            </a:xfrm>
            <a:custGeom>
              <a:avLst/>
              <a:gdLst/>
              <a:ahLst/>
              <a:cxnLst/>
              <a:rect l="l" t="t" r="r" b="b"/>
              <a:pathLst>
                <a:path w="255" h="223" extrusionOk="0">
                  <a:moveTo>
                    <a:pt x="128" y="0"/>
                  </a:moveTo>
                  <a:cubicBezTo>
                    <a:pt x="107" y="0"/>
                    <a:pt x="87" y="7"/>
                    <a:pt x="69" y="19"/>
                  </a:cubicBezTo>
                  <a:cubicBezTo>
                    <a:pt x="21" y="53"/>
                    <a:pt x="1" y="122"/>
                    <a:pt x="35" y="170"/>
                  </a:cubicBezTo>
                  <a:cubicBezTo>
                    <a:pt x="57" y="205"/>
                    <a:pt x="92" y="223"/>
                    <a:pt x="129" y="223"/>
                  </a:cubicBezTo>
                  <a:cubicBezTo>
                    <a:pt x="151" y="223"/>
                    <a:pt x="172" y="217"/>
                    <a:pt x="193" y="204"/>
                  </a:cubicBezTo>
                  <a:cubicBezTo>
                    <a:pt x="241" y="170"/>
                    <a:pt x="254" y="101"/>
                    <a:pt x="220" y="53"/>
                  </a:cubicBezTo>
                  <a:cubicBezTo>
                    <a:pt x="198" y="19"/>
                    <a:pt x="163" y="0"/>
                    <a:pt x="128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28" name="Google Shape;3093;p39">
              <a:extLst>
                <a:ext uri="{FF2B5EF4-FFF2-40B4-BE49-F238E27FC236}">
                  <a16:creationId xmlns:a16="http://schemas.microsoft.com/office/drawing/2014/main" id="{8FF4A24C-19AB-61C8-66DA-38ED3E2E231E}"/>
                </a:ext>
              </a:extLst>
            </p:cNvPr>
            <p:cNvSpPr/>
            <p:nvPr/>
          </p:nvSpPr>
          <p:spPr>
            <a:xfrm>
              <a:off x="3264800" y="4317950"/>
              <a:ext cx="6175" cy="5550"/>
            </a:xfrm>
            <a:custGeom>
              <a:avLst/>
              <a:gdLst/>
              <a:ahLst/>
              <a:cxnLst/>
              <a:rect l="l" t="t" r="r" b="b"/>
              <a:pathLst>
                <a:path w="247" h="222" extrusionOk="0">
                  <a:moveTo>
                    <a:pt x="122" y="1"/>
                  </a:moveTo>
                  <a:cubicBezTo>
                    <a:pt x="101" y="1"/>
                    <a:pt x="80" y="7"/>
                    <a:pt x="62" y="20"/>
                  </a:cubicBezTo>
                  <a:cubicBezTo>
                    <a:pt x="14" y="54"/>
                    <a:pt x="0" y="122"/>
                    <a:pt x="34" y="170"/>
                  </a:cubicBezTo>
                  <a:cubicBezTo>
                    <a:pt x="57" y="202"/>
                    <a:pt x="94" y="222"/>
                    <a:pt x="131" y="222"/>
                  </a:cubicBezTo>
                  <a:cubicBezTo>
                    <a:pt x="150" y="222"/>
                    <a:pt x="169" y="216"/>
                    <a:pt x="185" y="205"/>
                  </a:cubicBezTo>
                  <a:cubicBezTo>
                    <a:pt x="233" y="170"/>
                    <a:pt x="247" y="102"/>
                    <a:pt x="213" y="47"/>
                  </a:cubicBezTo>
                  <a:cubicBezTo>
                    <a:pt x="191" y="17"/>
                    <a:pt x="157" y="1"/>
                    <a:pt x="122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29" name="Google Shape;3094;p39">
              <a:extLst>
                <a:ext uri="{FF2B5EF4-FFF2-40B4-BE49-F238E27FC236}">
                  <a16:creationId xmlns:a16="http://schemas.microsoft.com/office/drawing/2014/main" id="{5B66AB62-7EDB-363A-724B-45E8C202E03D}"/>
                </a:ext>
              </a:extLst>
            </p:cNvPr>
            <p:cNvSpPr/>
            <p:nvPr/>
          </p:nvSpPr>
          <p:spPr>
            <a:xfrm>
              <a:off x="3284150" y="4324475"/>
              <a:ext cx="6200" cy="5425"/>
            </a:xfrm>
            <a:custGeom>
              <a:avLst/>
              <a:gdLst/>
              <a:ahLst/>
              <a:cxnLst/>
              <a:rect l="l" t="t" r="r" b="b"/>
              <a:pathLst>
                <a:path w="248" h="217" extrusionOk="0">
                  <a:moveTo>
                    <a:pt x="128" y="0"/>
                  </a:moveTo>
                  <a:cubicBezTo>
                    <a:pt x="106" y="0"/>
                    <a:pt x="83" y="6"/>
                    <a:pt x="63" y="19"/>
                  </a:cubicBezTo>
                  <a:cubicBezTo>
                    <a:pt x="15" y="47"/>
                    <a:pt x="1" y="115"/>
                    <a:pt x="35" y="170"/>
                  </a:cubicBezTo>
                  <a:cubicBezTo>
                    <a:pt x="56" y="200"/>
                    <a:pt x="91" y="216"/>
                    <a:pt x="126" y="216"/>
                  </a:cubicBezTo>
                  <a:cubicBezTo>
                    <a:pt x="147" y="216"/>
                    <a:pt x="168" y="210"/>
                    <a:pt x="186" y="197"/>
                  </a:cubicBezTo>
                  <a:cubicBezTo>
                    <a:pt x="234" y="163"/>
                    <a:pt x="248" y="95"/>
                    <a:pt x="213" y="47"/>
                  </a:cubicBezTo>
                  <a:cubicBezTo>
                    <a:pt x="196" y="17"/>
                    <a:pt x="163" y="0"/>
                    <a:pt x="128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0" name="Google Shape;3095;p39">
              <a:extLst>
                <a:ext uri="{FF2B5EF4-FFF2-40B4-BE49-F238E27FC236}">
                  <a16:creationId xmlns:a16="http://schemas.microsoft.com/office/drawing/2014/main" id="{FBAE2D79-805D-003D-CEF3-EF9A99BD364C}"/>
                </a:ext>
              </a:extLst>
            </p:cNvPr>
            <p:cNvSpPr/>
            <p:nvPr/>
          </p:nvSpPr>
          <p:spPr>
            <a:xfrm>
              <a:off x="3296500" y="4308700"/>
              <a:ext cx="6200" cy="5425"/>
            </a:xfrm>
            <a:custGeom>
              <a:avLst/>
              <a:gdLst/>
              <a:ahLst/>
              <a:cxnLst/>
              <a:rect l="l" t="t" r="r" b="b"/>
              <a:pathLst>
                <a:path w="248" h="217" extrusionOk="0">
                  <a:moveTo>
                    <a:pt x="122" y="0"/>
                  </a:moveTo>
                  <a:cubicBezTo>
                    <a:pt x="101" y="0"/>
                    <a:pt x="80" y="6"/>
                    <a:pt x="62" y="19"/>
                  </a:cubicBezTo>
                  <a:cubicBezTo>
                    <a:pt x="14" y="54"/>
                    <a:pt x="0" y="122"/>
                    <a:pt x="35" y="170"/>
                  </a:cubicBezTo>
                  <a:cubicBezTo>
                    <a:pt x="52" y="200"/>
                    <a:pt x="85" y="217"/>
                    <a:pt x="121" y="217"/>
                  </a:cubicBezTo>
                  <a:cubicBezTo>
                    <a:pt x="142" y="217"/>
                    <a:pt x="165" y="211"/>
                    <a:pt x="186" y="198"/>
                  </a:cubicBezTo>
                  <a:cubicBezTo>
                    <a:pt x="234" y="163"/>
                    <a:pt x="247" y="95"/>
                    <a:pt x="213" y="47"/>
                  </a:cubicBezTo>
                  <a:cubicBezTo>
                    <a:pt x="192" y="17"/>
                    <a:pt x="157" y="0"/>
                    <a:pt x="122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</p:grpSp>
      <p:grpSp>
        <p:nvGrpSpPr>
          <p:cNvPr id="31" name="Google Shape;3076;p39">
            <a:extLst>
              <a:ext uri="{FF2B5EF4-FFF2-40B4-BE49-F238E27FC236}">
                <a16:creationId xmlns:a16="http://schemas.microsoft.com/office/drawing/2014/main" id="{3714F2FD-CB3E-5E55-593A-A7795EDBA4EA}"/>
              </a:ext>
            </a:extLst>
          </p:cNvPr>
          <p:cNvGrpSpPr/>
          <p:nvPr/>
        </p:nvGrpSpPr>
        <p:grpSpPr>
          <a:xfrm>
            <a:off x="10810384" y="4690760"/>
            <a:ext cx="782032" cy="756760"/>
            <a:chOff x="3216625" y="4232525"/>
            <a:chExt cx="126175" cy="122100"/>
          </a:xfrm>
        </p:grpSpPr>
        <p:sp>
          <p:nvSpPr>
            <p:cNvPr id="32" name="Google Shape;3077;p39">
              <a:extLst>
                <a:ext uri="{FF2B5EF4-FFF2-40B4-BE49-F238E27FC236}">
                  <a16:creationId xmlns:a16="http://schemas.microsoft.com/office/drawing/2014/main" id="{7B903A0A-2969-8D9D-5785-85F2C329ACF1}"/>
                </a:ext>
              </a:extLst>
            </p:cNvPr>
            <p:cNvSpPr/>
            <p:nvPr/>
          </p:nvSpPr>
          <p:spPr>
            <a:xfrm>
              <a:off x="3222975" y="4245350"/>
              <a:ext cx="108850" cy="101475"/>
            </a:xfrm>
            <a:custGeom>
              <a:avLst/>
              <a:gdLst/>
              <a:ahLst/>
              <a:cxnLst/>
              <a:rect l="l" t="t" r="r" b="b"/>
              <a:pathLst>
                <a:path w="4354" h="4059" extrusionOk="0">
                  <a:moveTo>
                    <a:pt x="1697" y="1"/>
                  </a:moveTo>
                  <a:cubicBezTo>
                    <a:pt x="1335" y="1"/>
                    <a:pt x="787" y="310"/>
                    <a:pt x="700" y="709"/>
                  </a:cubicBezTo>
                  <a:cubicBezTo>
                    <a:pt x="604" y="1155"/>
                    <a:pt x="1605" y="1703"/>
                    <a:pt x="1605" y="1703"/>
                  </a:cubicBezTo>
                  <a:cubicBezTo>
                    <a:pt x="1605" y="1703"/>
                    <a:pt x="956" y="1494"/>
                    <a:pt x="576" y="1494"/>
                  </a:cubicBezTo>
                  <a:cubicBezTo>
                    <a:pt x="506" y="1494"/>
                    <a:pt x="444" y="1501"/>
                    <a:pt x="398" y="1518"/>
                  </a:cubicBezTo>
                  <a:cubicBezTo>
                    <a:pt x="103" y="1628"/>
                    <a:pt x="0" y="2485"/>
                    <a:pt x="425" y="2835"/>
                  </a:cubicBezTo>
                  <a:cubicBezTo>
                    <a:pt x="513" y="2905"/>
                    <a:pt x="615" y="2933"/>
                    <a:pt x="724" y="2933"/>
                  </a:cubicBezTo>
                  <a:cubicBezTo>
                    <a:pt x="1145" y="2933"/>
                    <a:pt x="1652" y="2512"/>
                    <a:pt x="1653" y="2512"/>
                  </a:cubicBezTo>
                  <a:lnTo>
                    <a:pt x="1653" y="2512"/>
                  </a:lnTo>
                  <a:cubicBezTo>
                    <a:pt x="1652" y="2512"/>
                    <a:pt x="1193" y="3033"/>
                    <a:pt x="1063" y="3362"/>
                  </a:cubicBezTo>
                  <a:cubicBezTo>
                    <a:pt x="942" y="3652"/>
                    <a:pt x="1634" y="4058"/>
                    <a:pt x="2049" y="4058"/>
                  </a:cubicBezTo>
                  <a:cubicBezTo>
                    <a:pt x="2106" y="4058"/>
                    <a:pt x="2157" y="4051"/>
                    <a:pt x="2201" y="4034"/>
                  </a:cubicBezTo>
                  <a:cubicBezTo>
                    <a:pt x="2564" y="3897"/>
                    <a:pt x="2571" y="3232"/>
                    <a:pt x="2455" y="2382"/>
                  </a:cubicBezTo>
                  <a:lnTo>
                    <a:pt x="2455" y="2382"/>
                  </a:lnTo>
                  <a:cubicBezTo>
                    <a:pt x="2455" y="2382"/>
                    <a:pt x="3059" y="3438"/>
                    <a:pt x="3489" y="3438"/>
                  </a:cubicBezTo>
                  <a:cubicBezTo>
                    <a:pt x="3532" y="3438"/>
                    <a:pt x="3574" y="3428"/>
                    <a:pt x="3613" y="3404"/>
                  </a:cubicBezTo>
                  <a:cubicBezTo>
                    <a:pt x="4038" y="3150"/>
                    <a:pt x="4354" y="2485"/>
                    <a:pt x="4025" y="2252"/>
                  </a:cubicBezTo>
                  <a:cubicBezTo>
                    <a:pt x="3795" y="2080"/>
                    <a:pt x="3152" y="2056"/>
                    <a:pt x="2803" y="2056"/>
                  </a:cubicBezTo>
                  <a:cubicBezTo>
                    <a:pt x="2664" y="2056"/>
                    <a:pt x="2571" y="2060"/>
                    <a:pt x="2571" y="2060"/>
                  </a:cubicBezTo>
                  <a:cubicBezTo>
                    <a:pt x="2571" y="2060"/>
                    <a:pt x="4093" y="1703"/>
                    <a:pt x="4210" y="1347"/>
                  </a:cubicBezTo>
                  <a:cubicBezTo>
                    <a:pt x="4321" y="1005"/>
                    <a:pt x="3798" y="218"/>
                    <a:pt x="3248" y="218"/>
                  </a:cubicBezTo>
                  <a:cubicBezTo>
                    <a:pt x="3223" y="218"/>
                    <a:pt x="3199" y="219"/>
                    <a:pt x="3175" y="222"/>
                  </a:cubicBezTo>
                  <a:cubicBezTo>
                    <a:pt x="2606" y="305"/>
                    <a:pt x="2297" y="1484"/>
                    <a:pt x="2297" y="1484"/>
                  </a:cubicBezTo>
                  <a:cubicBezTo>
                    <a:pt x="2297" y="1484"/>
                    <a:pt x="2139" y="79"/>
                    <a:pt x="1797" y="10"/>
                  </a:cubicBezTo>
                  <a:cubicBezTo>
                    <a:pt x="1765" y="4"/>
                    <a:pt x="1732" y="1"/>
                    <a:pt x="1697" y="1"/>
                  </a:cubicBezTo>
                  <a:close/>
                </a:path>
              </a:pathLst>
            </a:custGeom>
            <a:solidFill>
              <a:srgbClr val="FFC5C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3" name="Google Shape;3078;p39">
              <a:extLst>
                <a:ext uri="{FF2B5EF4-FFF2-40B4-BE49-F238E27FC236}">
                  <a16:creationId xmlns:a16="http://schemas.microsoft.com/office/drawing/2014/main" id="{99CA9036-FD15-1416-BC84-AD34885F4CC9}"/>
                </a:ext>
              </a:extLst>
            </p:cNvPr>
            <p:cNvSpPr/>
            <p:nvPr/>
          </p:nvSpPr>
          <p:spPr>
            <a:xfrm>
              <a:off x="3216625" y="4232525"/>
              <a:ext cx="126175" cy="122100"/>
            </a:xfrm>
            <a:custGeom>
              <a:avLst/>
              <a:gdLst/>
              <a:ahLst/>
              <a:cxnLst/>
              <a:rect l="l" t="t" r="r" b="b"/>
              <a:pathLst>
                <a:path w="5047" h="4884" extrusionOk="0">
                  <a:moveTo>
                    <a:pt x="2844" y="1"/>
                  </a:moveTo>
                  <a:cubicBezTo>
                    <a:pt x="2618" y="1"/>
                    <a:pt x="2404" y="59"/>
                    <a:pt x="2249" y="201"/>
                  </a:cubicBezTo>
                  <a:cubicBezTo>
                    <a:pt x="1756" y="660"/>
                    <a:pt x="2249" y="2004"/>
                    <a:pt x="2249" y="2004"/>
                  </a:cubicBezTo>
                  <a:cubicBezTo>
                    <a:pt x="2249" y="2004"/>
                    <a:pt x="1291" y="912"/>
                    <a:pt x="860" y="912"/>
                  </a:cubicBezTo>
                  <a:cubicBezTo>
                    <a:pt x="832" y="912"/>
                    <a:pt x="806" y="917"/>
                    <a:pt x="782" y="927"/>
                  </a:cubicBezTo>
                  <a:cubicBezTo>
                    <a:pt x="405" y="1092"/>
                    <a:pt x="1" y="1846"/>
                    <a:pt x="200" y="2333"/>
                  </a:cubicBezTo>
                  <a:cubicBezTo>
                    <a:pt x="331" y="2644"/>
                    <a:pt x="923" y="2700"/>
                    <a:pt x="1332" y="2700"/>
                  </a:cubicBezTo>
                  <a:cubicBezTo>
                    <a:pt x="1562" y="2700"/>
                    <a:pt x="1735" y="2683"/>
                    <a:pt x="1735" y="2683"/>
                  </a:cubicBezTo>
                  <a:lnTo>
                    <a:pt x="1735" y="2683"/>
                  </a:lnTo>
                  <a:cubicBezTo>
                    <a:pt x="1735" y="2683"/>
                    <a:pt x="659" y="3005"/>
                    <a:pt x="446" y="3306"/>
                  </a:cubicBezTo>
                  <a:cubicBezTo>
                    <a:pt x="241" y="3615"/>
                    <a:pt x="714" y="4513"/>
                    <a:pt x="1358" y="4561"/>
                  </a:cubicBezTo>
                  <a:cubicBezTo>
                    <a:pt x="1371" y="4562"/>
                    <a:pt x="1384" y="4562"/>
                    <a:pt x="1396" y="4562"/>
                  </a:cubicBezTo>
                  <a:cubicBezTo>
                    <a:pt x="2015" y="4562"/>
                    <a:pt x="2325" y="3430"/>
                    <a:pt x="2325" y="3430"/>
                  </a:cubicBezTo>
                  <a:lnTo>
                    <a:pt x="2325" y="3430"/>
                  </a:lnTo>
                  <a:cubicBezTo>
                    <a:pt x="2325" y="3430"/>
                    <a:pt x="2236" y="4239"/>
                    <a:pt x="2325" y="4643"/>
                  </a:cubicBezTo>
                  <a:cubicBezTo>
                    <a:pt x="2365" y="4811"/>
                    <a:pt x="2594" y="4883"/>
                    <a:pt x="2867" y="4883"/>
                  </a:cubicBezTo>
                  <a:cubicBezTo>
                    <a:pt x="3251" y="4883"/>
                    <a:pt x="3722" y="4740"/>
                    <a:pt x="3874" y="4520"/>
                  </a:cubicBezTo>
                  <a:cubicBezTo>
                    <a:pt x="4128" y="4143"/>
                    <a:pt x="3689" y="3505"/>
                    <a:pt x="3010" y="2765"/>
                  </a:cubicBezTo>
                  <a:lnTo>
                    <a:pt x="3010" y="2765"/>
                  </a:lnTo>
                  <a:cubicBezTo>
                    <a:pt x="3011" y="2765"/>
                    <a:pt x="3854" y="3164"/>
                    <a:pt x="4397" y="3164"/>
                  </a:cubicBezTo>
                  <a:cubicBezTo>
                    <a:pt x="4593" y="3164"/>
                    <a:pt x="4750" y="3112"/>
                    <a:pt x="4813" y="2970"/>
                  </a:cubicBezTo>
                  <a:cubicBezTo>
                    <a:pt x="5047" y="2436"/>
                    <a:pt x="4903" y="1586"/>
                    <a:pt x="4436" y="1579"/>
                  </a:cubicBezTo>
                  <a:cubicBezTo>
                    <a:pt x="4434" y="1579"/>
                    <a:pt x="4432" y="1579"/>
                    <a:pt x="4430" y="1579"/>
                  </a:cubicBezTo>
                  <a:cubicBezTo>
                    <a:pt x="3954" y="1579"/>
                    <a:pt x="2908" y="2367"/>
                    <a:pt x="2908" y="2367"/>
                  </a:cubicBezTo>
                  <a:cubicBezTo>
                    <a:pt x="2908" y="2367"/>
                    <a:pt x="4128" y="1010"/>
                    <a:pt x="3998" y="585"/>
                  </a:cubicBezTo>
                  <a:cubicBezTo>
                    <a:pt x="3912" y="291"/>
                    <a:pt x="3349" y="1"/>
                    <a:pt x="28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4" name="Google Shape;3079;p39">
              <a:extLst>
                <a:ext uri="{FF2B5EF4-FFF2-40B4-BE49-F238E27FC236}">
                  <a16:creationId xmlns:a16="http://schemas.microsoft.com/office/drawing/2014/main" id="{2151E502-D440-EC2D-66C0-6C9272D3B014}"/>
                </a:ext>
              </a:extLst>
            </p:cNvPr>
            <p:cNvSpPr/>
            <p:nvPr/>
          </p:nvSpPr>
          <p:spPr>
            <a:xfrm>
              <a:off x="3262900" y="4284825"/>
              <a:ext cx="29350" cy="29350"/>
            </a:xfrm>
            <a:custGeom>
              <a:avLst/>
              <a:gdLst/>
              <a:ahLst/>
              <a:cxnLst/>
              <a:rect l="l" t="t" r="r" b="b"/>
              <a:pathLst>
                <a:path w="1174" h="1174" extrusionOk="0">
                  <a:moveTo>
                    <a:pt x="584" y="1"/>
                  </a:moveTo>
                  <a:cubicBezTo>
                    <a:pt x="261" y="1"/>
                    <a:pt x="1" y="261"/>
                    <a:pt x="1" y="584"/>
                  </a:cubicBezTo>
                  <a:cubicBezTo>
                    <a:pt x="1" y="913"/>
                    <a:pt x="261" y="1173"/>
                    <a:pt x="584" y="1173"/>
                  </a:cubicBezTo>
                  <a:cubicBezTo>
                    <a:pt x="906" y="1173"/>
                    <a:pt x="1173" y="913"/>
                    <a:pt x="1173" y="584"/>
                  </a:cubicBezTo>
                  <a:cubicBezTo>
                    <a:pt x="1173" y="261"/>
                    <a:pt x="906" y="1"/>
                    <a:pt x="584" y="1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5" name="Google Shape;3080;p39">
              <a:extLst>
                <a:ext uri="{FF2B5EF4-FFF2-40B4-BE49-F238E27FC236}">
                  <a16:creationId xmlns:a16="http://schemas.microsoft.com/office/drawing/2014/main" id="{760DA197-CE98-1A3E-B05E-16A254A73ACD}"/>
                </a:ext>
              </a:extLst>
            </p:cNvPr>
            <p:cNvSpPr/>
            <p:nvPr/>
          </p:nvSpPr>
          <p:spPr>
            <a:xfrm>
              <a:off x="3249700" y="4265800"/>
              <a:ext cx="35675" cy="51975"/>
            </a:xfrm>
            <a:custGeom>
              <a:avLst/>
              <a:gdLst/>
              <a:ahLst/>
              <a:cxnLst/>
              <a:rect l="l" t="t" r="r" b="b"/>
              <a:pathLst>
                <a:path w="1427" h="2079" extrusionOk="0">
                  <a:moveTo>
                    <a:pt x="1393" y="1"/>
                  </a:moveTo>
                  <a:lnTo>
                    <a:pt x="1338" y="8"/>
                  </a:lnTo>
                  <a:cubicBezTo>
                    <a:pt x="1338" y="15"/>
                    <a:pt x="1372" y="872"/>
                    <a:pt x="1091" y="1242"/>
                  </a:cubicBezTo>
                  <a:cubicBezTo>
                    <a:pt x="810" y="1619"/>
                    <a:pt x="8" y="2023"/>
                    <a:pt x="1" y="2023"/>
                  </a:cubicBezTo>
                  <a:lnTo>
                    <a:pt x="21" y="2071"/>
                  </a:lnTo>
                  <a:lnTo>
                    <a:pt x="21" y="2078"/>
                  </a:lnTo>
                  <a:cubicBezTo>
                    <a:pt x="56" y="2058"/>
                    <a:pt x="851" y="1667"/>
                    <a:pt x="1139" y="1276"/>
                  </a:cubicBezTo>
                  <a:cubicBezTo>
                    <a:pt x="1427" y="885"/>
                    <a:pt x="1393" y="42"/>
                    <a:pt x="1393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6" name="Google Shape;3081;p39">
              <a:extLst>
                <a:ext uri="{FF2B5EF4-FFF2-40B4-BE49-F238E27FC236}">
                  <a16:creationId xmlns:a16="http://schemas.microsoft.com/office/drawing/2014/main" id="{EFC851F8-0462-8E3C-50F1-B9E07CB10300}"/>
                </a:ext>
              </a:extLst>
            </p:cNvPr>
            <p:cNvSpPr/>
            <p:nvPr/>
          </p:nvSpPr>
          <p:spPr>
            <a:xfrm>
              <a:off x="3248175" y="4289125"/>
              <a:ext cx="40125" cy="38075"/>
            </a:xfrm>
            <a:custGeom>
              <a:avLst/>
              <a:gdLst/>
              <a:ahLst/>
              <a:cxnLst/>
              <a:rect l="l" t="t" r="r" b="b"/>
              <a:pathLst>
                <a:path w="1605" h="1523" extrusionOk="0">
                  <a:moveTo>
                    <a:pt x="7" y="0"/>
                  </a:moveTo>
                  <a:lnTo>
                    <a:pt x="0" y="55"/>
                  </a:lnTo>
                  <a:cubicBezTo>
                    <a:pt x="7" y="55"/>
                    <a:pt x="795" y="131"/>
                    <a:pt x="1159" y="371"/>
                  </a:cubicBezTo>
                  <a:cubicBezTo>
                    <a:pt x="1515" y="610"/>
                    <a:pt x="1550" y="1515"/>
                    <a:pt x="1550" y="1522"/>
                  </a:cubicBezTo>
                  <a:lnTo>
                    <a:pt x="1604" y="1522"/>
                  </a:lnTo>
                  <a:cubicBezTo>
                    <a:pt x="1604" y="1481"/>
                    <a:pt x="1570" y="576"/>
                    <a:pt x="1186" y="329"/>
                  </a:cubicBezTo>
                  <a:cubicBezTo>
                    <a:pt x="816" y="83"/>
                    <a:pt x="41" y="0"/>
                    <a:pt x="7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7" name="Google Shape;3082;p39">
              <a:extLst>
                <a:ext uri="{FF2B5EF4-FFF2-40B4-BE49-F238E27FC236}">
                  <a16:creationId xmlns:a16="http://schemas.microsoft.com/office/drawing/2014/main" id="{297EA563-5AF6-5D4A-1784-51661C248987}"/>
                </a:ext>
              </a:extLst>
            </p:cNvPr>
            <p:cNvSpPr/>
            <p:nvPr/>
          </p:nvSpPr>
          <p:spPr>
            <a:xfrm>
              <a:off x="3277300" y="4290825"/>
              <a:ext cx="32775" cy="7050"/>
            </a:xfrm>
            <a:custGeom>
              <a:avLst/>
              <a:gdLst/>
              <a:ahLst/>
              <a:cxnLst/>
              <a:rect l="l" t="t" r="r" b="b"/>
              <a:pathLst>
                <a:path w="1311" h="282" extrusionOk="0">
                  <a:moveTo>
                    <a:pt x="1242" y="0"/>
                  </a:moveTo>
                  <a:cubicBezTo>
                    <a:pt x="1041" y="0"/>
                    <a:pt x="437" y="19"/>
                    <a:pt x="1" y="234"/>
                  </a:cubicBezTo>
                  <a:lnTo>
                    <a:pt x="21" y="282"/>
                  </a:lnTo>
                  <a:cubicBezTo>
                    <a:pt x="450" y="73"/>
                    <a:pt x="1040" y="55"/>
                    <a:pt x="1241" y="55"/>
                  </a:cubicBezTo>
                  <a:cubicBezTo>
                    <a:pt x="1284" y="55"/>
                    <a:pt x="1309" y="56"/>
                    <a:pt x="1310" y="56"/>
                  </a:cubicBezTo>
                  <a:lnTo>
                    <a:pt x="1310" y="1"/>
                  </a:lnTo>
                  <a:cubicBezTo>
                    <a:pt x="1309" y="1"/>
                    <a:pt x="1284" y="0"/>
                    <a:pt x="1242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8" name="Google Shape;3083;p39">
              <a:extLst>
                <a:ext uri="{FF2B5EF4-FFF2-40B4-BE49-F238E27FC236}">
                  <a16:creationId xmlns:a16="http://schemas.microsoft.com/office/drawing/2014/main" id="{0F3E3918-3D55-E3F2-DBE6-2CD122419B0D}"/>
                </a:ext>
              </a:extLst>
            </p:cNvPr>
            <p:cNvSpPr/>
            <p:nvPr/>
          </p:nvSpPr>
          <p:spPr>
            <a:xfrm>
              <a:off x="3260675" y="4279875"/>
              <a:ext cx="20250" cy="41500"/>
            </a:xfrm>
            <a:custGeom>
              <a:avLst/>
              <a:gdLst/>
              <a:ahLst/>
              <a:cxnLst/>
              <a:rect l="l" t="t" r="r" b="b"/>
              <a:pathLst>
                <a:path w="810" h="1660" extrusionOk="0">
                  <a:moveTo>
                    <a:pt x="28" y="0"/>
                  </a:moveTo>
                  <a:lnTo>
                    <a:pt x="1" y="41"/>
                  </a:lnTo>
                  <a:cubicBezTo>
                    <a:pt x="7" y="48"/>
                    <a:pt x="583" y="405"/>
                    <a:pt x="673" y="679"/>
                  </a:cubicBezTo>
                  <a:cubicBezTo>
                    <a:pt x="755" y="946"/>
                    <a:pt x="275" y="1625"/>
                    <a:pt x="268" y="1632"/>
                  </a:cubicBezTo>
                  <a:lnTo>
                    <a:pt x="316" y="1659"/>
                  </a:lnTo>
                  <a:cubicBezTo>
                    <a:pt x="337" y="1632"/>
                    <a:pt x="810" y="953"/>
                    <a:pt x="720" y="665"/>
                  </a:cubicBezTo>
                  <a:cubicBezTo>
                    <a:pt x="631" y="370"/>
                    <a:pt x="55" y="14"/>
                    <a:pt x="28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9" name="Google Shape;3084;p39">
              <a:extLst>
                <a:ext uri="{FF2B5EF4-FFF2-40B4-BE49-F238E27FC236}">
                  <a16:creationId xmlns:a16="http://schemas.microsoft.com/office/drawing/2014/main" id="{C2EE543F-8B7F-9326-F8CC-C0847CF2DD73}"/>
                </a:ext>
              </a:extLst>
            </p:cNvPr>
            <p:cNvSpPr/>
            <p:nvPr/>
          </p:nvSpPr>
          <p:spPr>
            <a:xfrm>
              <a:off x="3255525" y="4277125"/>
              <a:ext cx="36550" cy="23500"/>
            </a:xfrm>
            <a:custGeom>
              <a:avLst/>
              <a:gdLst/>
              <a:ahLst/>
              <a:cxnLst/>
              <a:rect l="l" t="t" r="r" b="b"/>
              <a:pathLst>
                <a:path w="1462" h="940" extrusionOk="0">
                  <a:moveTo>
                    <a:pt x="1413" y="0"/>
                  </a:moveTo>
                  <a:cubicBezTo>
                    <a:pt x="1406" y="7"/>
                    <a:pt x="1125" y="672"/>
                    <a:pt x="872" y="809"/>
                  </a:cubicBezTo>
                  <a:cubicBezTo>
                    <a:pt x="745" y="873"/>
                    <a:pt x="536" y="889"/>
                    <a:pt x="356" y="889"/>
                  </a:cubicBezTo>
                  <a:cubicBezTo>
                    <a:pt x="166" y="889"/>
                    <a:pt x="8" y="871"/>
                    <a:pt x="8" y="871"/>
                  </a:cubicBezTo>
                  <a:lnTo>
                    <a:pt x="1" y="919"/>
                  </a:lnTo>
                  <a:cubicBezTo>
                    <a:pt x="15" y="926"/>
                    <a:pt x="172" y="940"/>
                    <a:pt x="357" y="940"/>
                  </a:cubicBezTo>
                  <a:cubicBezTo>
                    <a:pt x="543" y="940"/>
                    <a:pt x="755" y="926"/>
                    <a:pt x="892" y="857"/>
                  </a:cubicBezTo>
                  <a:cubicBezTo>
                    <a:pt x="1166" y="713"/>
                    <a:pt x="1448" y="55"/>
                    <a:pt x="1461" y="28"/>
                  </a:cubicBezTo>
                  <a:lnTo>
                    <a:pt x="1413" y="0"/>
                  </a:ln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40" name="Google Shape;3085;p39">
              <a:extLst>
                <a:ext uri="{FF2B5EF4-FFF2-40B4-BE49-F238E27FC236}">
                  <a16:creationId xmlns:a16="http://schemas.microsoft.com/office/drawing/2014/main" id="{705D7D64-F1DA-6E16-A610-9FBC0037B638}"/>
                </a:ext>
              </a:extLst>
            </p:cNvPr>
            <p:cNvSpPr/>
            <p:nvPr/>
          </p:nvSpPr>
          <p:spPr>
            <a:xfrm>
              <a:off x="3278325" y="4296650"/>
              <a:ext cx="22475" cy="15125"/>
            </a:xfrm>
            <a:custGeom>
              <a:avLst/>
              <a:gdLst/>
              <a:ahLst/>
              <a:cxnLst/>
              <a:rect l="l" t="t" r="r" b="b"/>
              <a:pathLst>
                <a:path w="899" h="605" extrusionOk="0">
                  <a:moveTo>
                    <a:pt x="8" y="1"/>
                  </a:moveTo>
                  <a:lnTo>
                    <a:pt x="1" y="56"/>
                  </a:lnTo>
                  <a:cubicBezTo>
                    <a:pt x="440" y="124"/>
                    <a:pt x="851" y="597"/>
                    <a:pt x="858" y="604"/>
                  </a:cubicBezTo>
                  <a:lnTo>
                    <a:pt x="899" y="570"/>
                  </a:lnTo>
                  <a:cubicBezTo>
                    <a:pt x="878" y="549"/>
                    <a:pt x="467" y="70"/>
                    <a:pt x="8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41" name="Google Shape;3086;p39">
              <a:extLst>
                <a:ext uri="{FF2B5EF4-FFF2-40B4-BE49-F238E27FC236}">
                  <a16:creationId xmlns:a16="http://schemas.microsoft.com/office/drawing/2014/main" id="{8306B947-209C-0D9A-FC78-841C1542BB11}"/>
                </a:ext>
              </a:extLst>
            </p:cNvPr>
            <p:cNvSpPr/>
            <p:nvPr/>
          </p:nvSpPr>
          <p:spPr>
            <a:xfrm>
              <a:off x="3281250" y="4263075"/>
              <a:ext cx="5500" cy="5500"/>
            </a:xfrm>
            <a:custGeom>
              <a:avLst/>
              <a:gdLst/>
              <a:ahLst/>
              <a:cxnLst/>
              <a:rect l="l" t="t" r="r" b="b"/>
              <a:pathLst>
                <a:path w="220" h="220" extrusionOk="0">
                  <a:moveTo>
                    <a:pt x="110" y="0"/>
                  </a:moveTo>
                  <a:cubicBezTo>
                    <a:pt x="48" y="0"/>
                    <a:pt x="0" y="48"/>
                    <a:pt x="0" y="110"/>
                  </a:cubicBezTo>
                  <a:cubicBezTo>
                    <a:pt x="0" y="172"/>
                    <a:pt x="48" y="220"/>
                    <a:pt x="110" y="220"/>
                  </a:cubicBezTo>
                  <a:cubicBezTo>
                    <a:pt x="172" y="220"/>
                    <a:pt x="220" y="172"/>
                    <a:pt x="220" y="110"/>
                  </a:cubicBezTo>
                  <a:cubicBezTo>
                    <a:pt x="220" y="48"/>
                    <a:pt x="172" y="0"/>
                    <a:pt x="110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42" name="Google Shape;3087;p39">
              <a:extLst>
                <a:ext uri="{FF2B5EF4-FFF2-40B4-BE49-F238E27FC236}">
                  <a16:creationId xmlns:a16="http://schemas.microsoft.com/office/drawing/2014/main" id="{F46437DC-8E25-09F5-80C3-0638035A1FCC}"/>
                </a:ext>
              </a:extLst>
            </p:cNvPr>
            <p:cNvSpPr/>
            <p:nvPr/>
          </p:nvSpPr>
          <p:spPr>
            <a:xfrm>
              <a:off x="3289300" y="4273350"/>
              <a:ext cx="5500" cy="5500"/>
            </a:xfrm>
            <a:custGeom>
              <a:avLst/>
              <a:gdLst/>
              <a:ahLst/>
              <a:cxnLst/>
              <a:rect l="l" t="t" r="r" b="b"/>
              <a:pathLst>
                <a:path w="220" h="220" extrusionOk="0">
                  <a:moveTo>
                    <a:pt x="110" y="1"/>
                  </a:moveTo>
                  <a:cubicBezTo>
                    <a:pt x="49" y="1"/>
                    <a:pt x="1" y="49"/>
                    <a:pt x="1" y="110"/>
                  </a:cubicBezTo>
                  <a:cubicBezTo>
                    <a:pt x="1" y="172"/>
                    <a:pt x="49" y="220"/>
                    <a:pt x="110" y="220"/>
                  </a:cubicBezTo>
                  <a:cubicBezTo>
                    <a:pt x="172" y="220"/>
                    <a:pt x="220" y="172"/>
                    <a:pt x="220" y="110"/>
                  </a:cubicBezTo>
                  <a:cubicBezTo>
                    <a:pt x="220" y="49"/>
                    <a:pt x="172" y="1"/>
                    <a:pt x="110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43" name="Google Shape;3088;p39">
              <a:extLst>
                <a:ext uri="{FF2B5EF4-FFF2-40B4-BE49-F238E27FC236}">
                  <a16:creationId xmlns:a16="http://schemas.microsoft.com/office/drawing/2014/main" id="{575FD524-B5B9-890C-F14F-4DB6BFB62DCA}"/>
                </a:ext>
              </a:extLst>
            </p:cNvPr>
            <p:cNvSpPr/>
            <p:nvPr/>
          </p:nvSpPr>
          <p:spPr>
            <a:xfrm>
              <a:off x="3306600" y="4288950"/>
              <a:ext cx="5350" cy="5500"/>
            </a:xfrm>
            <a:custGeom>
              <a:avLst/>
              <a:gdLst/>
              <a:ahLst/>
              <a:cxnLst/>
              <a:rect l="l" t="t" r="r" b="b"/>
              <a:pathLst>
                <a:path w="214" h="220" extrusionOk="0">
                  <a:moveTo>
                    <a:pt x="104" y="0"/>
                  </a:moveTo>
                  <a:cubicBezTo>
                    <a:pt x="49" y="0"/>
                    <a:pt x="1" y="48"/>
                    <a:pt x="1" y="110"/>
                  </a:cubicBezTo>
                  <a:cubicBezTo>
                    <a:pt x="1" y="172"/>
                    <a:pt x="49" y="220"/>
                    <a:pt x="104" y="220"/>
                  </a:cubicBezTo>
                  <a:cubicBezTo>
                    <a:pt x="165" y="220"/>
                    <a:pt x="213" y="172"/>
                    <a:pt x="213" y="110"/>
                  </a:cubicBezTo>
                  <a:cubicBezTo>
                    <a:pt x="213" y="48"/>
                    <a:pt x="165" y="0"/>
                    <a:pt x="104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44" name="Google Shape;3089;p39">
              <a:extLst>
                <a:ext uri="{FF2B5EF4-FFF2-40B4-BE49-F238E27FC236}">
                  <a16:creationId xmlns:a16="http://schemas.microsoft.com/office/drawing/2014/main" id="{E1DB54CE-F684-2B9E-A840-E0C464B72E82}"/>
                </a:ext>
              </a:extLst>
            </p:cNvPr>
            <p:cNvSpPr/>
            <p:nvPr/>
          </p:nvSpPr>
          <p:spPr>
            <a:xfrm>
              <a:off x="3257925" y="4277525"/>
              <a:ext cx="6200" cy="5575"/>
            </a:xfrm>
            <a:custGeom>
              <a:avLst/>
              <a:gdLst/>
              <a:ahLst/>
              <a:cxnLst/>
              <a:rect l="l" t="t" r="r" b="b"/>
              <a:pathLst>
                <a:path w="248" h="223" extrusionOk="0">
                  <a:moveTo>
                    <a:pt x="126" y="0"/>
                  </a:moveTo>
                  <a:cubicBezTo>
                    <a:pt x="105" y="0"/>
                    <a:pt x="83" y="6"/>
                    <a:pt x="63" y="19"/>
                  </a:cubicBezTo>
                  <a:cubicBezTo>
                    <a:pt x="15" y="53"/>
                    <a:pt x="1" y="122"/>
                    <a:pt x="35" y="170"/>
                  </a:cubicBezTo>
                  <a:cubicBezTo>
                    <a:pt x="57" y="204"/>
                    <a:pt x="92" y="222"/>
                    <a:pt x="128" y="222"/>
                  </a:cubicBezTo>
                  <a:cubicBezTo>
                    <a:pt x="148" y="222"/>
                    <a:pt x="168" y="216"/>
                    <a:pt x="186" y="204"/>
                  </a:cubicBezTo>
                  <a:cubicBezTo>
                    <a:pt x="234" y="170"/>
                    <a:pt x="248" y="101"/>
                    <a:pt x="213" y="53"/>
                  </a:cubicBezTo>
                  <a:cubicBezTo>
                    <a:pt x="196" y="18"/>
                    <a:pt x="162" y="0"/>
                    <a:pt x="126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45" name="Google Shape;3090;p39">
              <a:extLst>
                <a:ext uri="{FF2B5EF4-FFF2-40B4-BE49-F238E27FC236}">
                  <a16:creationId xmlns:a16="http://schemas.microsoft.com/office/drawing/2014/main" id="{597F1CF6-C617-8A8F-0C23-1331CFE6DCF6}"/>
                </a:ext>
              </a:extLst>
            </p:cNvPr>
            <p:cNvSpPr/>
            <p:nvPr/>
          </p:nvSpPr>
          <p:spPr>
            <a:xfrm>
              <a:off x="3246450" y="4287450"/>
              <a:ext cx="6375" cy="5425"/>
            </a:xfrm>
            <a:custGeom>
              <a:avLst/>
              <a:gdLst/>
              <a:ahLst/>
              <a:cxnLst/>
              <a:rect l="l" t="t" r="r" b="b"/>
              <a:pathLst>
                <a:path w="255" h="217" extrusionOk="0">
                  <a:moveTo>
                    <a:pt x="129" y="0"/>
                  </a:moveTo>
                  <a:cubicBezTo>
                    <a:pt x="108" y="0"/>
                    <a:pt x="87" y="6"/>
                    <a:pt x="69" y="19"/>
                  </a:cubicBezTo>
                  <a:cubicBezTo>
                    <a:pt x="21" y="54"/>
                    <a:pt x="1" y="122"/>
                    <a:pt x="35" y="170"/>
                  </a:cubicBezTo>
                  <a:cubicBezTo>
                    <a:pt x="56" y="200"/>
                    <a:pt x="91" y="217"/>
                    <a:pt x="127" y="217"/>
                  </a:cubicBezTo>
                  <a:cubicBezTo>
                    <a:pt x="149" y="217"/>
                    <a:pt x="172" y="211"/>
                    <a:pt x="193" y="198"/>
                  </a:cubicBezTo>
                  <a:cubicBezTo>
                    <a:pt x="241" y="163"/>
                    <a:pt x="254" y="95"/>
                    <a:pt x="220" y="47"/>
                  </a:cubicBezTo>
                  <a:cubicBezTo>
                    <a:pt x="199" y="17"/>
                    <a:pt x="164" y="0"/>
                    <a:pt x="129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46" name="Google Shape;3091;p39">
              <a:extLst>
                <a:ext uri="{FF2B5EF4-FFF2-40B4-BE49-F238E27FC236}">
                  <a16:creationId xmlns:a16="http://schemas.microsoft.com/office/drawing/2014/main" id="{B25ED69F-83E7-A60B-10BE-1AC9C8DB395C}"/>
                </a:ext>
              </a:extLst>
            </p:cNvPr>
            <p:cNvSpPr/>
            <p:nvPr/>
          </p:nvSpPr>
          <p:spPr>
            <a:xfrm>
              <a:off x="3252450" y="4296700"/>
              <a:ext cx="6200" cy="5600"/>
            </a:xfrm>
            <a:custGeom>
              <a:avLst/>
              <a:gdLst/>
              <a:ahLst/>
              <a:cxnLst/>
              <a:rect l="l" t="t" r="r" b="b"/>
              <a:pathLst>
                <a:path w="248" h="224" extrusionOk="0">
                  <a:moveTo>
                    <a:pt x="121" y="1"/>
                  </a:moveTo>
                  <a:cubicBezTo>
                    <a:pt x="100" y="1"/>
                    <a:pt x="80" y="7"/>
                    <a:pt x="62" y="20"/>
                  </a:cubicBezTo>
                  <a:cubicBezTo>
                    <a:pt x="14" y="54"/>
                    <a:pt x="1" y="122"/>
                    <a:pt x="28" y="170"/>
                  </a:cubicBezTo>
                  <a:cubicBezTo>
                    <a:pt x="50" y="205"/>
                    <a:pt x="85" y="223"/>
                    <a:pt x="122" y="223"/>
                  </a:cubicBezTo>
                  <a:cubicBezTo>
                    <a:pt x="144" y="223"/>
                    <a:pt x="166" y="217"/>
                    <a:pt x="186" y="205"/>
                  </a:cubicBezTo>
                  <a:cubicBezTo>
                    <a:pt x="234" y="170"/>
                    <a:pt x="247" y="102"/>
                    <a:pt x="213" y="54"/>
                  </a:cubicBezTo>
                  <a:cubicBezTo>
                    <a:pt x="191" y="19"/>
                    <a:pt x="156" y="1"/>
                    <a:pt x="121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47" name="Google Shape;3092;p39">
              <a:extLst>
                <a:ext uri="{FF2B5EF4-FFF2-40B4-BE49-F238E27FC236}">
                  <a16:creationId xmlns:a16="http://schemas.microsoft.com/office/drawing/2014/main" id="{8C04C1D9-238B-FEBC-9353-980B590BB99A}"/>
                </a:ext>
              </a:extLst>
            </p:cNvPr>
            <p:cNvSpPr/>
            <p:nvPr/>
          </p:nvSpPr>
          <p:spPr>
            <a:xfrm>
              <a:off x="3246450" y="4313850"/>
              <a:ext cx="6375" cy="5575"/>
            </a:xfrm>
            <a:custGeom>
              <a:avLst/>
              <a:gdLst/>
              <a:ahLst/>
              <a:cxnLst/>
              <a:rect l="l" t="t" r="r" b="b"/>
              <a:pathLst>
                <a:path w="255" h="223" extrusionOk="0">
                  <a:moveTo>
                    <a:pt x="128" y="0"/>
                  </a:moveTo>
                  <a:cubicBezTo>
                    <a:pt x="107" y="0"/>
                    <a:pt x="87" y="7"/>
                    <a:pt x="69" y="19"/>
                  </a:cubicBezTo>
                  <a:cubicBezTo>
                    <a:pt x="21" y="53"/>
                    <a:pt x="1" y="122"/>
                    <a:pt x="35" y="170"/>
                  </a:cubicBezTo>
                  <a:cubicBezTo>
                    <a:pt x="57" y="205"/>
                    <a:pt x="92" y="223"/>
                    <a:pt x="129" y="223"/>
                  </a:cubicBezTo>
                  <a:cubicBezTo>
                    <a:pt x="151" y="223"/>
                    <a:pt x="172" y="217"/>
                    <a:pt x="193" y="204"/>
                  </a:cubicBezTo>
                  <a:cubicBezTo>
                    <a:pt x="241" y="170"/>
                    <a:pt x="254" y="101"/>
                    <a:pt x="220" y="53"/>
                  </a:cubicBezTo>
                  <a:cubicBezTo>
                    <a:pt x="198" y="19"/>
                    <a:pt x="163" y="0"/>
                    <a:pt x="128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48" name="Google Shape;3093;p39">
              <a:extLst>
                <a:ext uri="{FF2B5EF4-FFF2-40B4-BE49-F238E27FC236}">
                  <a16:creationId xmlns:a16="http://schemas.microsoft.com/office/drawing/2014/main" id="{D58EDDF0-65C7-0FE8-DD11-7088A99A7BE9}"/>
                </a:ext>
              </a:extLst>
            </p:cNvPr>
            <p:cNvSpPr/>
            <p:nvPr/>
          </p:nvSpPr>
          <p:spPr>
            <a:xfrm>
              <a:off x="3264800" y="4317950"/>
              <a:ext cx="6175" cy="5550"/>
            </a:xfrm>
            <a:custGeom>
              <a:avLst/>
              <a:gdLst/>
              <a:ahLst/>
              <a:cxnLst/>
              <a:rect l="l" t="t" r="r" b="b"/>
              <a:pathLst>
                <a:path w="247" h="222" extrusionOk="0">
                  <a:moveTo>
                    <a:pt x="122" y="1"/>
                  </a:moveTo>
                  <a:cubicBezTo>
                    <a:pt x="101" y="1"/>
                    <a:pt x="80" y="7"/>
                    <a:pt x="62" y="20"/>
                  </a:cubicBezTo>
                  <a:cubicBezTo>
                    <a:pt x="14" y="54"/>
                    <a:pt x="0" y="122"/>
                    <a:pt x="34" y="170"/>
                  </a:cubicBezTo>
                  <a:cubicBezTo>
                    <a:pt x="57" y="202"/>
                    <a:pt x="94" y="222"/>
                    <a:pt x="131" y="222"/>
                  </a:cubicBezTo>
                  <a:cubicBezTo>
                    <a:pt x="150" y="222"/>
                    <a:pt x="169" y="216"/>
                    <a:pt x="185" y="205"/>
                  </a:cubicBezTo>
                  <a:cubicBezTo>
                    <a:pt x="233" y="170"/>
                    <a:pt x="247" y="102"/>
                    <a:pt x="213" y="47"/>
                  </a:cubicBezTo>
                  <a:cubicBezTo>
                    <a:pt x="191" y="17"/>
                    <a:pt x="157" y="1"/>
                    <a:pt x="122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49" name="Google Shape;3094;p39">
              <a:extLst>
                <a:ext uri="{FF2B5EF4-FFF2-40B4-BE49-F238E27FC236}">
                  <a16:creationId xmlns:a16="http://schemas.microsoft.com/office/drawing/2014/main" id="{5EE6D00A-5204-A702-3FAF-F507F064E56A}"/>
                </a:ext>
              </a:extLst>
            </p:cNvPr>
            <p:cNvSpPr/>
            <p:nvPr/>
          </p:nvSpPr>
          <p:spPr>
            <a:xfrm>
              <a:off x="3284150" y="4324475"/>
              <a:ext cx="6200" cy="5425"/>
            </a:xfrm>
            <a:custGeom>
              <a:avLst/>
              <a:gdLst/>
              <a:ahLst/>
              <a:cxnLst/>
              <a:rect l="l" t="t" r="r" b="b"/>
              <a:pathLst>
                <a:path w="248" h="217" extrusionOk="0">
                  <a:moveTo>
                    <a:pt x="128" y="0"/>
                  </a:moveTo>
                  <a:cubicBezTo>
                    <a:pt x="106" y="0"/>
                    <a:pt x="83" y="6"/>
                    <a:pt x="63" y="19"/>
                  </a:cubicBezTo>
                  <a:cubicBezTo>
                    <a:pt x="15" y="47"/>
                    <a:pt x="1" y="115"/>
                    <a:pt x="35" y="170"/>
                  </a:cubicBezTo>
                  <a:cubicBezTo>
                    <a:pt x="56" y="200"/>
                    <a:pt x="91" y="216"/>
                    <a:pt x="126" y="216"/>
                  </a:cubicBezTo>
                  <a:cubicBezTo>
                    <a:pt x="147" y="216"/>
                    <a:pt x="168" y="210"/>
                    <a:pt x="186" y="197"/>
                  </a:cubicBezTo>
                  <a:cubicBezTo>
                    <a:pt x="234" y="163"/>
                    <a:pt x="248" y="95"/>
                    <a:pt x="213" y="47"/>
                  </a:cubicBezTo>
                  <a:cubicBezTo>
                    <a:pt x="196" y="17"/>
                    <a:pt x="163" y="0"/>
                    <a:pt x="128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50" name="Google Shape;3095;p39">
              <a:extLst>
                <a:ext uri="{FF2B5EF4-FFF2-40B4-BE49-F238E27FC236}">
                  <a16:creationId xmlns:a16="http://schemas.microsoft.com/office/drawing/2014/main" id="{3A60CA1F-2107-5E0C-06B6-F6D0BC2C898E}"/>
                </a:ext>
              </a:extLst>
            </p:cNvPr>
            <p:cNvSpPr/>
            <p:nvPr/>
          </p:nvSpPr>
          <p:spPr>
            <a:xfrm>
              <a:off x="3296500" y="4308700"/>
              <a:ext cx="6200" cy="5425"/>
            </a:xfrm>
            <a:custGeom>
              <a:avLst/>
              <a:gdLst/>
              <a:ahLst/>
              <a:cxnLst/>
              <a:rect l="l" t="t" r="r" b="b"/>
              <a:pathLst>
                <a:path w="248" h="217" extrusionOk="0">
                  <a:moveTo>
                    <a:pt x="122" y="0"/>
                  </a:moveTo>
                  <a:cubicBezTo>
                    <a:pt x="101" y="0"/>
                    <a:pt x="80" y="6"/>
                    <a:pt x="62" y="19"/>
                  </a:cubicBezTo>
                  <a:cubicBezTo>
                    <a:pt x="14" y="54"/>
                    <a:pt x="0" y="122"/>
                    <a:pt x="35" y="170"/>
                  </a:cubicBezTo>
                  <a:cubicBezTo>
                    <a:pt x="52" y="200"/>
                    <a:pt x="85" y="217"/>
                    <a:pt x="121" y="217"/>
                  </a:cubicBezTo>
                  <a:cubicBezTo>
                    <a:pt x="142" y="217"/>
                    <a:pt x="165" y="211"/>
                    <a:pt x="186" y="198"/>
                  </a:cubicBezTo>
                  <a:cubicBezTo>
                    <a:pt x="234" y="163"/>
                    <a:pt x="247" y="95"/>
                    <a:pt x="213" y="47"/>
                  </a:cubicBezTo>
                  <a:cubicBezTo>
                    <a:pt x="192" y="17"/>
                    <a:pt x="157" y="0"/>
                    <a:pt x="122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5853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DF0808F4-42A6-ECA7-DE77-0535B2DC5E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68190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4223;p53">
            <a:extLst>
              <a:ext uri="{FF2B5EF4-FFF2-40B4-BE49-F238E27FC236}">
                <a16:creationId xmlns:a16="http://schemas.microsoft.com/office/drawing/2014/main" id="{4ED796C5-E487-0B2E-1CB9-566369590F0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t="26473" b="21831"/>
          <a:stretch/>
        </p:blipFill>
        <p:spPr>
          <a:xfrm>
            <a:off x="1146792" y="3829333"/>
            <a:ext cx="10290067" cy="26596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Google Shape;4226;p53">
            <a:extLst>
              <a:ext uri="{FF2B5EF4-FFF2-40B4-BE49-F238E27FC236}">
                <a16:creationId xmlns:a16="http://schemas.microsoft.com/office/drawing/2014/main" id="{A5B075ED-E0CC-8766-68C8-150429FF9602}"/>
              </a:ext>
            </a:extLst>
          </p:cNvPr>
          <p:cNvGrpSpPr/>
          <p:nvPr/>
        </p:nvGrpSpPr>
        <p:grpSpPr>
          <a:xfrm>
            <a:off x="713888" y="6116363"/>
            <a:ext cx="660239" cy="638916"/>
            <a:chOff x="3216625" y="4232525"/>
            <a:chExt cx="126175" cy="122100"/>
          </a:xfrm>
        </p:grpSpPr>
        <p:sp>
          <p:nvSpPr>
            <p:cNvPr id="4" name="Google Shape;4227;p53">
              <a:extLst>
                <a:ext uri="{FF2B5EF4-FFF2-40B4-BE49-F238E27FC236}">
                  <a16:creationId xmlns:a16="http://schemas.microsoft.com/office/drawing/2014/main" id="{D3CBBC1E-5EB9-842E-A85C-9335AA6C6B96}"/>
                </a:ext>
              </a:extLst>
            </p:cNvPr>
            <p:cNvSpPr/>
            <p:nvPr/>
          </p:nvSpPr>
          <p:spPr>
            <a:xfrm>
              <a:off x="3222975" y="4245350"/>
              <a:ext cx="108850" cy="101475"/>
            </a:xfrm>
            <a:custGeom>
              <a:avLst/>
              <a:gdLst/>
              <a:ahLst/>
              <a:cxnLst/>
              <a:rect l="l" t="t" r="r" b="b"/>
              <a:pathLst>
                <a:path w="4354" h="4059" extrusionOk="0">
                  <a:moveTo>
                    <a:pt x="1697" y="1"/>
                  </a:moveTo>
                  <a:cubicBezTo>
                    <a:pt x="1335" y="1"/>
                    <a:pt x="787" y="310"/>
                    <a:pt x="700" y="709"/>
                  </a:cubicBezTo>
                  <a:cubicBezTo>
                    <a:pt x="604" y="1155"/>
                    <a:pt x="1605" y="1703"/>
                    <a:pt x="1605" y="1703"/>
                  </a:cubicBezTo>
                  <a:cubicBezTo>
                    <a:pt x="1605" y="1703"/>
                    <a:pt x="956" y="1494"/>
                    <a:pt x="576" y="1494"/>
                  </a:cubicBezTo>
                  <a:cubicBezTo>
                    <a:pt x="506" y="1494"/>
                    <a:pt x="444" y="1501"/>
                    <a:pt x="398" y="1518"/>
                  </a:cubicBezTo>
                  <a:cubicBezTo>
                    <a:pt x="103" y="1628"/>
                    <a:pt x="0" y="2485"/>
                    <a:pt x="425" y="2835"/>
                  </a:cubicBezTo>
                  <a:cubicBezTo>
                    <a:pt x="513" y="2905"/>
                    <a:pt x="615" y="2933"/>
                    <a:pt x="724" y="2933"/>
                  </a:cubicBezTo>
                  <a:cubicBezTo>
                    <a:pt x="1145" y="2933"/>
                    <a:pt x="1652" y="2512"/>
                    <a:pt x="1653" y="2512"/>
                  </a:cubicBezTo>
                  <a:lnTo>
                    <a:pt x="1653" y="2512"/>
                  </a:lnTo>
                  <a:cubicBezTo>
                    <a:pt x="1652" y="2512"/>
                    <a:pt x="1193" y="3033"/>
                    <a:pt x="1063" y="3362"/>
                  </a:cubicBezTo>
                  <a:cubicBezTo>
                    <a:pt x="942" y="3652"/>
                    <a:pt x="1634" y="4058"/>
                    <a:pt x="2049" y="4058"/>
                  </a:cubicBezTo>
                  <a:cubicBezTo>
                    <a:pt x="2106" y="4058"/>
                    <a:pt x="2157" y="4051"/>
                    <a:pt x="2201" y="4034"/>
                  </a:cubicBezTo>
                  <a:cubicBezTo>
                    <a:pt x="2564" y="3897"/>
                    <a:pt x="2571" y="3232"/>
                    <a:pt x="2455" y="2382"/>
                  </a:cubicBezTo>
                  <a:lnTo>
                    <a:pt x="2455" y="2382"/>
                  </a:lnTo>
                  <a:cubicBezTo>
                    <a:pt x="2455" y="2382"/>
                    <a:pt x="3059" y="3438"/>
                    <a:pt x="3489" y="3438"/>
                  </a:cubicBezTo>
                  <a:cubicBezTo>
                    <a:pt x="3532" y="3438"/>
                    <a:pt x="3574" y="3428"/>
                    <a:pt x="3613" y="3404"/>
                  </a:cubicBezTo>
                  <a:cubicBezTo>
                    <a:pt x="4038" y="3150"/>
                    <a:pt x="4354" y="2485"/>
                    <a:pt x="4025" y="2252"/>
                  </a:cubicBezTo>
                  <a:cubicBezTo>
                    <a:pt x="3795" y="2080"/>
                    <a:pt x="3152" y="2056"/>
                    <a:pt x="2803" y="2056"/>
                  </a:cubicBezTo>
                  <a:cubicBezTo>
                    <a:pt x="2664" y="2056"/>
                    <a:pt x="2571" y="2060"/>
                    <a:pt x="2571" y="2060"/>
                  </a:cubicBezTo>
                  <a:cubicBezTo>
                    <a:pt x="2571" y="2060"/>
                    <a:pt x="4093" y="1703"/>
                    <a:pt x="4210" y="1347"/>
                  </a:cubicBezTo>
                  <a:cubicBezTo>
                    <a:pt x="4321" y="1005"/>
                    <a:pt x="3798" y="218"/>
                    <a:pt x="3248" y="218"/>
                  </a:cubicBezTo>
                  <a:cubicBezTo>
                    <a:pt x="3223" y="218"/>
                    <a:pt x="3199" y="219"/>
                    <a:pt x="3175" y="222"/>
                  </a:cubicBezTo>
                  <a:cubicBezTo>
                    <a:pt x="2606" y="305"/>
                    <a:pt x="2297" y="1484"/>
                    <a:pt x="2297" y="1484"/>
                  </a:cubicBezTo>
                  <a:cubicBezTo>
                    <a:pt x="2297" y="1484"/>
                    <a:pt x="2139" y="79"/>
                    <a:pt x="1797" y="10"/>
                  </a:cubicBezTo>
                  <a:cubicBezTo>
                    <a:pt x="1765" y="4"/>
                    <a:pt x="1732" y="1"/>
                    <a:pt x="1697" y="1"/>
                  </a:cubicBezTo>
                  <a:close/>
                </a:path>
              </a:pathLst>
            </a:custGeom>
            <a:solidFill>
              <a:srgbClr val="FFC5C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" name="Google Shape;4228;p53">
              <a:extLst>
                <a:ext uri="{FF2B5EF4-FFF2-40B4-BE49-F238E27FC236}">
                  <a16:creationId xmlns:a16="http://schemas.microsoft.com/office/drawing/2014/main" id="{A52D4623-CD39-2692-ED75-FE9072F39389}"/>
                </a:ext>
              </a:extLst>
            </p:cNvPr>
            <p:cNvSpPr/>
            <p:nvPr/>
          </p:nvSpPr>
          <p:spPr>
            <a:xfrm>
              <a:off x="3216625" y="4232525"/>
              <a:ext cx="126175" cy="122100"/>
            </a:xfrm>
            <a:custGeom>
              <a:avLst/>
              <a:gdLst/>
              <a:ahLst/>
              <a:cxnLst/>
              <a:rect l="l" t="t" r="r" b="b"/>
              <a:pathLst>
                <a:path w="5047" h="4884" extrusionOk="0">
                  <a:moveTo>
                    <a:pt x="2844" y="1"/>
                  </a:moveTo>
                  <a:cubicBezTo>
                    <a:pt x="2618" y="1"/>
                    <a:pt x="2404" y="59"/>
                    <a:pt x="2249" y="201"/>
                  </a:cubicBezTo>
                  <a:cubicBezTo>
                    <a:pt x="1756" y="660"/>
                    <a:pt x="2249" y="2004"/>
                    <a:pt x="2249" y="2004"/>
                  </a:cubicBezTo>
                  <a:cubicBezTo>
                    <a:pt x="2249" y="2004"/>
                    <a:pt x="1291" y="912"/>
                    <a:pt x="860" y="912"/>
                  </a:cubicBezTo>
                  <a:cubicBezTo>
                    <a:pt x="832" y="912"/>
                    <a:pt x="806" y="917"/>
                    <a:pt x="782" y="927"/>
                  </a:cubicBezTo>
                  <a:cubicBezTo>
                    <a:pt x="405" y="1092"/>
                    <a:pt x="1" y="1846"/>
                    <a:pt x="200" y="2333"/>
                  </a:cubicBezTo>
                  <a:cubicBezTo>
                    <a:pt x="331" y="2644"/>
                    <a:pt x="923" y="2700"/>
                    <a:pt x="1332" y="2700"/>
                  </a:cubicBezTo>
                  <a:cubicBezTo>
                    <a:pt x="1562" y="2700"/>
                    <a:pt x="1735" y="2683"/>
                    <a:pt x="1735" y="2683"/>
                  </a:cubicBezTo>
                  <a:lnTo>
                    <a:pt x="1735" y="2683"/>
                  </a:lnTo>
                  <a:cubicBezTo>
                    <a:pt x="1735" y="2683"/>
                    <a:pt x="659" y="3005"/>
                    <a:pt x="446" y="3306"/>
                  </a:cubicBezTo>
                  <a:cubicBezTo>
                    <a:pt x="241" y="3615"/>
                    <a:pt x="714" y="4513"/>
                    <a:pt x="1358" y="4561"/>
                  </a:cubicBezTo>
                  <a:cubicBezTo>
                    <a:pt x="1371" y="4562"/>
                    <a:pt x="1384" y="4562"/>
                    <a:pt x="1396" y="4562"/>
                  </a:cubicBezTo>
                  <a:cubicBezTo>
                    <a:pt x="2015" y="4562"/>
                    <a:pt x="2325" y="3430"/>
                    <a:pt x="2325" y="3430"/>
                  </a:cubicBezTo>
                  <a:lnTo>
                    <a:pt x="2325" y="3430"/>
                  </a:lnTo>
                  <a:cubicBezTo>
                    <a:pt x="2325" y="3430"/>
                    <a:pt x="2236" y="4239"/>
                    <a:pt x="2325" y="4643"/>
                  </a:cubicBezTo>
                  <a:cubicBezTo>
                    <a:pt x="2365" y="4811"/>
                    <a:pt x="2594" y="4883"/>
                    <a:pt x="2867" y="4883"/>
                  </a:cubicBezTo>
                  <a:cubicBezTo>
                    <a:pt x="3251" y="4883"/>
                    <a:pt x="3722" y="4740"/>
                    <a:pt x="3874" y="4520"/>
                  </a:cubicBezTo>
                  <a:cubicBezTo>
                    <a:pt x="4128" y="4143"/>
                    <a:pt x="3689" y="3505"/>
                    <a:pt x="3010" y="2765"/>
                  </a:cubicBezTo>
                  <a:lnTo>
                    <a:pt x="3010" y="2765"/>
                  </a:lnTo>
                  <a:cubicBezTo>
                    <a:pt x="3011" y="2765"/>
                    <a:pt x="3854" y="3164"/>
                    <a:pt x="4397" y="3164"/>
                  </a:cubicBezTo>
                  <a:cubicBezTo>
                    <a:pt x="4593" y="3164"/>
                    <a:pt x="4750" y="3112"/>
                    <a:pt x="4813" y="2970"/>
                  </a:cubicBezTo>
                  <a:cubicBezTo>
                    <a:pt x="5047" y="2436"/>
                    <a:pt x="4903" y="1586"/>
                    <a:pt x="4436" y="1579"/>
                  </a:cubicBezTo>
                  <a:cubicBezTo>
                    <a:pt x="4434" y="1579"/>
                    <a:pt x="4432" y="1579"/>
                    <a:pt x="4430" y="1579"/>
                  </a:cubicBezTo>
                  <a:cubicBezTo>
                    <a:pt x="3954" y="1579"/>
                    <a:pt x="2908" y="2367"/>
                    <a:pt x="2908" y="2367"/>
                  </a:cubicBezTo>
                  <a:cubicBezTo>
                    <a:pt x="2908" y="2367"/>
                    <a:pt x="4128" y="1010"/>
                    <a:pt x="3998" y="585"/>
                  </a:cubicBezTo>
                  <a:cubicBezTo>
                    <a:pt x="3912" y="291"/>
                    <a:pt x="3349" y="1"/>
                    <a:pt x="28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" name="Google Shape;4229;p53">
              <a:extLst>
                <a:ext uri="{FF2B5EF4-FFF2-40B4-BE49-F238E27FC236}">
                  <a16:creationId xmlns:a16="http://schemas.microsoft.com/office/drawing/2014/main" id="{57013819-10B4-F2B9-F5F7-BD3478D036CD}"/>
                </a:ext>
              </a:extLst>
            </p:cNvPr>
            <p:cNvSpPr/>
            <p:nvPr/>
          </p:nvSpPr>
          <p:spPr>
            <a:xfrm>
              <a:off x="3262900" y="4284825"/>
              <a:ext cx="29350" cy="29350"/>
            </a:xfrm>
            <a:custGeom>
              <a:avLst/>
              <a:gdLst/>
              <a:ahLst/>
              <a:cxnLst/>
              <a:rect l="l" t="t" r="r" b="b"/>
              <a:pathLst>
                <a:path w="1174" h="1174" extrusionOk="0">
                  <a:moveTo>
                    <a:pt x="584" y="1"/>
                  </a:moveTo>
                  <a:cubicBezTo>
                    <a:pt x="261" y="1"/>
                    <a:pt x="1" y="261"/>
                    <a:pt x="1" y="584"/>
                  </a:cubicBezTo>
                  <a:cubicBezTo>
                    <a:pt x="1" y="913"/>
                    <a:pt x="261" y="1173"/>
                    <a:pt x="584" y="1173"/>
                  </a:cubicBezTo>
                  <a:cubicBezTo>
                    <a:pt x="906" y="1173"/>
                    <a:pt x="1173" y="913"/>
                    <a:pt x="1173" y="584"/>
                  </a:cubicBezTo>
                  <a:cubicBezTo>
                    <a:pt x="1173" y="261"/>
                    <a:pt x="906" y="1"/>
                    <a:pt x="584" y="1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" name="Google Shape;4230;p53">
              <a:extLst>
                <a:ext uri="{FF2B5EF4-FFF2-40B4-BE49-F238E27FC236}">
                  <a16:creationId xmlns:a16="http://schemas.microsoft.com/office/drawing/2014/main" id="{F7FCC924-0E44-9ABE-5B5A-0A689F73E3D9}"/>
                </a:ext>
              </a:extLst>
            </p:cNvPr>
            <p:cNvSpPr/>
            <p:nvPr/>
          </p:nvSpPr>
          <p:spPr>
            <a:xfrm>
              <a:off x="3249700" y="4265800"/>
              <a:ext cx="35675" cy="51975"/>
            </a:xfrm>
            <a:custGeom>
              <a:avLst/>
              <a:gdLst/>
              <a:ahLst/>
              <a:cxnLst/>
              <a:rect l="l" t="t" r="r" b="b"/>
              <a:pathLst>
                <a:path w="1427" h="2079" extrusionOk="0">
                  <a:moveTo>
                    <a:pt x="1393" y="1"/>
                  </a:moveTo>
                  <a:lnTo>
                    <a:pt x="1338" y="8"/>
                  </a:lnTo>
                  <a:cubicBezTo>
                    <a:pt x="1338" y="15"/>
                    <a:pt x="1372" y="872"/>
                    <a:pt x="1091" y="1242"/>
                  </a:cubicBezTo>
                  <a:cubicBezTo>
                    <a:pt x="810" y="1619"/>
                    <a:pt x="8" y="2023"/>
                    <a:pt x="1" y="2023"/>
                  </a:cubicBezTo>
                  <a:lnTo>
                    <a:pt x="21" y="2071"/>
                  </a:lnTo>
                  <a:lnTo>
                    <a:pt x="21" y="2078"/>
                  </a:lnTo>
                  <a:cubicBezTo>
                    <a:pt x="56" y="2058"/>
                    <a:pt x="851" y="1667"/>
                    <a:pt x="1139" y="1276"/>
                  </a:cubicBezTo>
                  <a:cubicBezTo>
                    <a:pt x="1427" y="885"/>
                    <a:pt x="1393" y="42"/>
                    <a:pt x="1393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" name="Google Shape;4231;p53">
              <a:extLst>
                <a:ext uri="{FF2B5EF4-FFF2-40B4-BE49-F238E27FC236}">
                  <a16:creationId xmlns:a16="http://schemas.microsoft.com/office/drawing/2014/main" id="{8B573F14-AAF8-A380-5307-4D4E59B8DBD8}"/>
                </a:ext>
              </a:extLst>
            </p:cNvPr>
            <p:cNvSpPr/>
            <p:nvPr/>
          </p:nvSpPr>
          <p:spPr>
            <a:xfrm>
              <a:off x="3248175" y="4289125"/>
              <a:ext cx="40125" cy="38075"/>
            </a:xfrm>
            <a:custGeom>
              <a:avLst/>
              <a:gdLst/>
              <a:ahLst/>
              <a:cxnLst/>
              <a:rect l="l" t="t" r="r" b="b"/>
              <a:pathLst>
                <a:path w="1605" h="1523" extrusionOk="0">
                  <a:moveTo>
                    <a:pt x="7" y="0"/>
                  </a:moveTo>
                  <a:lnTo>
                    <a:pt x="0" y="55"/>
                  </a:lnTo>
                  <a:cubicBezTo>
                    <a:pt x="7" y="55"/>
                    <a:pt x="795" y="131"/>
                    <a:pt x="1159" y="371"/>
                  </a:cubicBezTo>
                  <a:cubicBezTo>
                    <a:pt x="1515" y="610"/>
                    <a:pt x="1550" y="1515"/>
                    <a:pt x="1550" y="1522"/>
                  </a:cubicBezTo>
                  <a:lnTo>
                    <a:pt x="1604" y="1522"/>
                  </a:lnTo>
                  <a:cubicBezTo>
                    <a:pt x="1604" y="1481"/>
                    <a:pt x="1570" y="576"/>
                    <a:pt x="1186" y="329"/>
                  </a:cubicBezTo>
                  <a:cubicBezTo>
                    <a:pt x="816" y="83"/>
                    <a:pt x="41" y="0"/>
                    <a:pt x="7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" name="Google Shape;4232;p53">
              <a:extLst>
                <a:ext uri="{FF2B5EF4-FFF2-40B4-BE49-F238E27FC236}">
                  <a16:creationId xmlns:a16="http://schemas.microsoft.com/office/drawing/2014/main" id="{85F02A8B-39F1-061B-CDF8-316C383B52CA}"/>
                </a:ext>
              </a:extLst>
            </p:cNvPr>
            <p:cNvSpPr/>
            <p:nvPr/>
          </p:nvSpPr>
          <p:spPr>
            <a:xfrm>
              <a:off x="3277300" y="4290825"/>
              <a:ext cx="32775" cy="7050"/>
            </a:xfrm>
            <a:custGeom>
              <a:avLst/>
              <a:gdLst/>
              <a:ahLst/>
              <a:cxnLst/>
              <a:rect l="l" t="t" r="r" b="b"/>
              <a:pathLst>
                <a:path w="1311" h="282" extrusionOk="0">
                  <a:moveTo>
                    <a:pt x="1242" y="0"/>
                  </a:moveTo>
                  <a:cubicBezTo>
                    <a:pt x="1041" y="0"/>
                    <a:pt x="437" y="19"/>
                    <a:pt x="1" y="234"/>
                  </a:cubicBezTo>
                  <a:lnTo>
                    <a:pt x="21" y="282"/>
                  </a:lnTo>
                  <a:cubicBezTo>
                    <a:pt x="450" y="73"/>
                    <a:pt x="1040" y="55"/>
                    <a:pt x="1241" y="55"/>
                  </a:cubicBezTo>
                  <a:cubicBezTo>
                    <a:pt x="1284" y="55"/>
                    <a:pt x="1309" y="56"/>
                    <a:pt x="1310" y="56"/>
                  </a:cubicBezTo>
                  <a:lnTo>
                    <a:pt x="1310" y="1"/>
                  </a:lnTo>
                  <a:cubicBezTo>
                    <a:pt x="1309" y="1"/>
                    <a:pt x="1284" y="0"/>
                    <a:pt x="1242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Google Shape;4233;p53">
              <a:extLst>
                <a:ext uri="{FF2B5EF4-FFF2-40B4-BE49-F238E27FC236}">
                  <a16:creationId xmlns:a16="http://schemas.microsoft.com/office/drawing/2014/main" id="{5419C5D1-12BB-691A-189E-D70050449A14}"/>
                </a:ext>
              </a:extLst>
            </p:cNvPr>
            <p:cNvSpPr/>
            <p:nvPr/>
          </p:nvSpPr>
          <p:spPr>
            <a:xfrm>
              <a:off x="3260675" y="4279875"/>
              <a:ext cx="20250" cy="41500"/>
            </a:xfrm>
            <a:custGeom>
              <a:avLst/>
              <a:gdLst/>
              <a:ahLst/>
              <a:cxnLst/>
              <a:rect l="l" t="t" r="r" b="b"/>
              <a:pathLst>
                <a:path w="810" h="1660" extrusionOk="0">
                  <a:moveTo>
                    <a:pt x="28" y="0"/>
                  </a:moveTo>
                  <a:lnTo>
                    <a:pt x="1" y="41"/>
                  </a:lnTo>
                  <a:cubicBezTo>
                    <a:pt x="7" y="48"/>
                    <a:pt x="583" y="405"/>
                    <a:pt x="673" y="679"/>
                  </a:cubicBezTo>
                  <a:cubicBezTo>
                    <a:pt x="755" y="946"/>
                    <a:pt x="275" y="1625"/>
                    <a:pt x="268" y="1632"/>
                  </a:cubicBezTo>
                  <a:lnTo>
                    <a:pt x="316" y="1659"/>
                  </a:lnTo>
                  <a:cubicBezTo>
                    <a:pt x="337" y="1632"/>
                    <a:pt x="810" y="953"/>
                    <a:pt x="720" y="665"/>
                  </a:cubicBezTo>
                  <a:cubicBezTo>
                    <a:pt x="631" y="370"/>
                    <a:pt x="55" y="14"/>
                    <a:pt x="28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" name="Google Shape;4234;p53">
              <a:extLst>
                <a:ext uri="{FF2B5EF4-FFF2-40B4-BE49-F238E27FC236}">
                  <a16:creationId xmlns:a16="http://schemas.microsoft.com/office/drawing/2014/main" id="{DBD12E7A-1B5D-90EB-370B-A77C7AA7912F}"/>
                </a:ext>
              </a:extLst>
            </p:cNvPr>
            <p:cNvSpPr/>
            <p:nvPr/>
          </p:nvSpPr>
          <p:spPr>
            <a:xfrm>
              <a:off x="3255525" y="4277125"/>
              <a:ext cx="36550" cy="23500"/>
            </a:xfrm>
            <a:custGeom>
              <a:avLst/>
              <a:gdLst/>
              <a:ahLst/>
              <a:cxnLst/>
              <a:rect l="l" t="t" r="r" b="b"/>
              <a:pathLst>
                <a:path w="1462" h="940" extrusionOk="0">
                  <a:moveTo>
                    <a:pt x="1413" y="0"/>
                  </a:moveTo>
                  <a:cubicBezTo>
                    <a:pt x="1406" y="7"/>
                    <a:pt x="1125" y="672"/>
                    <a:pt x="872" y="809"/>
                  </a:cubicBezTo>
                  <a:cubicBezTo>
                    <a:pt x="745" y="873"/>
                    <a:pt x="536" y="889"/>
                    <a:pt x="356" y="889"/>
                  </a:cubicBezTo>
                  <a:cubicBezTo>
                    <a:pt x="166" y="889"/>
                    <a:pt x="8" y="871"/>
                    <a:pt x="8" y="871"/>
                  </a:cubicBezTo>
                  <a:lnTo>
                    <a:pt x="1" y="919"/>
                  </a:lnTo>
                  <a:cubicBezTo>
                    <a:pt x="15" y="926"/>
                    <a:pt x="172" y="940"/>
                    <a:pt x="357" y="940"/>
                  </a:cubicBezTo>
                  <a:cubicBezTo>
                    <a:pt x="543" y="940"/>
                    <a:pt x="755" y="926"/>
                    <a:pt x="892" y="857"/>
                  </a:cubicBezTo>
                  <a:cubicBezTo>
                    <a:pt x="1166" y="713"/>
                    <a:pt x="1448" y="55"/>
                    <a:pt x="1461" y="28"/>
                  </a:cubicBezTo>
                  <a:lnTo>
                    <a:pt x="1413" y="0"/>
                  </a:ln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" name="Google Shape;4235;p53">
              <a:extLst>
                <a:ext uri="{FF2B5EF4-FFF2-40B4-BE49-F238E27FC236}">
                  <a16:creationId xmlns:a16="http://schemas.microsoft.com/office/drawing/2014/main" id="{3F87D8EA-6989-AAA1-E261-A659BAB5B6C0}"/>
                </a:ext>
              </a:extLst>
            </p:cNvPr>
            <p:cNvSpPr/>
            <p:nvPr/>
          </p:nvSpPr>
          <p:spPr>
            <a:xfrm>
              <a:off x="3278325" y="4296650"/>
              <a:ext cx="22475" cy="15125"/>
            </a:xfrm>
            <a:custGeom>
              <a:avLst/>
              <a:gdLst/>
              <a:ahLst/>
              <a:cxnLst/>
              <a:rect l="l" t="t" r="r" b="b"/>
              <a:pathLst>
                <a:path w="899" h="605" extrusionOk="0">
                  <a:moveTo>
                    <a:pt x="8" y="1"/>
                  </a:moveTo>
                  <a:lnTo>
                    <a:pt x="1" y="56"/>
                  </a:lnTo>
                  <a:cubicBezTo>
                    <a:pt x="440" y="124"/>
                    <a:pt x="851" y="597"/>
                    <a:pt x="858" y="604"/>
                  </a:cubicBezTo>
                  <a:lnTo>
                    <a:pt x="899" y="570"/>
                  </a:lnTo>
                  <a:cubicBezTo>
                    <a:pt x="878" y="549"/>
                    <a:pt x="467" y="70"/>
                    <a:pt x="8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" name="Google Shape;4236;p53">
              <a:extLst>
                <a:ext uri="{FF2B5EF4-FFF2-40B4-BE49-F238E27FC236}">
                  <a16:creationId xmlns:a16="http://schemas.microsoft.com/office/drawing/2014/main" id="{628DAEE2-B5D8-5C2A-E81E-AAD5815D71A0}"/>
                </a:ext>
              </a:extLst>
            </p:cNvPr>
            <p:cNvSpPr/>
            <p:nvPr/>
          </p:nvSpPr>
          <p:spPr>
            <a:xfrm>
              <a:off x="3281250" y="4263075"/>
              <a:ext cx="5500" cy="5500"/>
            </a:xfrm>
            <a:custGeom>
              <a:avLst/>
              <a:gdLst/>
              <a:ahLst/>
              <a:cxnLst/>
              <a:rect l="l" t="t" r="r" b="b"/>
              <a:pathLst>
                <a:path w="220" h="220" extrusionOk="0">
                  <a:moveTo>
                    <a:pt x="110" y="0"/>
                  </a:moveTo>
                  <a:cubicBezTo>
                    <a:pt x="48" y="0"/>
                    <a:pt x="0" y="48"/>
                    <a:pt x="0" y="110"/>
                  </a:cubicBezTo>
                  <a:cubicBezTo>
                    <a:pt x="0" y="172"/>
                    <a:pt x="48" y="220"/>
                    <a:pt x="110" y="220"/>
                  </a:cubicBezTo>
                  <a:cubicBezTo>
                    <a:pt x="172" y="220"/>
                    <a:pt x="220" y="172"/>
                    <a:pt x="220" y="110"/>
                  </a:cubicBezTo>
                  <a:cubicBezTo>
                    <a:pt x="220" y="48"/>
                    <a:pt x="172" y="0"/>
                    <a:pt x="110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" name="Google Shape;4237;p53">
              <a:extLst>
                <a:ext uri="{FF2B5EF4-FFF2-40B4-BE49-F238E27FC236}">
                  <a16:creationId xmlns:a16="http://schemas.microsoft.com/office/drawing/2014/main" id="{18391BFB-1135-AA07-ED11-9814580619B9}"/>
                </a:ext>
              </a:extLst>
            </p:cNvPr>
            <p:cNvSpPr/>
            <p:nvPr/>
          </p:nvSpPr>
          <p:spPr>
            <a:xfrm>
              <a:off x="3289300" y="4273350"/>
              <a:ext cx="5500" cy="5500"/>
            </a:xfrm>
            <a:custGeom>
              <a:avLst/>
              <a:gdLst/>
              <a:ahLst/>
              <a:cxnLst/>
              <a:rect l="l" t="t" r="r" b="b"/>
              <a:pathLst>
                <a:path w="220" h="220" extrusionOk="0">
                  <a:moveTo>
                    <a:pt x="110" y="1"/>
                  </a:moveTo>
                  <a:cubicBezTo>
                    <a:pt x="49" y="1"/>
                    <a:pt x="1" y="49"/>
                    <a:pt x="1" y="110"/>
                  </a:cubicBezTo>
                  <a:cubicBezTo>
                    <a:pt x="1" y="172"/>
                    <a:pt x="49" y="220"/>
                    <a:pt x="110" y="220"/>
                  </a:cubicBezTo>
                  <a:cubicBezTo>
                    <a:pt x="172" y="220"/>
                    <a:pt x="220" y="172"/>
                    <a:pt x="220" y="110"/>
                  </a:cubicBezTo>
                  <a:cubicBezTo>
                    <a:pt x="220" y="49"/>
                    <a:pt x="172" y="1"/>
                    <a:pt x="110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Google Shape;4238;p53">
              <a:extLst>
                <a:ext uri="{FF2B5EF4-FFF2-40B4-BE49-F238E27FC236}">
                  <a16:creationId xmlns:a16="http://schemas.microsoft.com/office/drawing/2014/main" id="{64DE3562-7B23-0BDD-29B2-B4E58885BABD}"/>
                </a:ext>
              </a:extLst>
            </p:cNvPr>
            <p:cNvSpPr/>
            <p:nvPr/>
          </p:nvSpPr>
          <p:spPr>
            <a:xfrm>
              <a:off x="3306600" y="4288950"/>
              <a:ext cx="5350" cy="5500"/>
            </a:xfrm>
            <a:custGeom>
              <a:avLst/>
              <a:gdLst/>
              <a:ahLst/>
              <a:cxnLst/>
              <a:rect l="l" t="t" r="r" b="b"/>
              <a:pathLst>
                <a:path w="214" h="220" extrusionOk="0">
                  <a:moveTo>
                    <a:pt x="104" y="0"/>
                  </a:moveTo>
                  <a:cubicBezTo>
                    <a:pt x="49" y="0"/>
                    <a:pt x="1" y="48"/>
                    <a:pt x="1" y="110"/>
                  </a:cubicBezTo>
                  <a:cubicBezTo>
                    <a:pt x="1" y="172"/>
                    <a:pt x="49" y="220"/>
                    <a:pt x="104" y="220"/>
                  </a:cubicBezTo>
                  <a:cubicBezTo>
                    <a:pt x="165" y="220"/>
                    <a:pt x="213" y="172"/>
                    <a:pt x="213" y="110"/>
                  </a:cubicBezTo>
                  <a:cubicBezTo>
                    <a:pt x="213" y="48"/>
                    <a:pt x="165" y="0"/>
                    <a:pt x="104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" name="Google Shape;4239;p53">
              <a:extLst>
                <a:ext uri="{FF2B5EF4-FFF2-40B4-BE49-F238E27FC236}">
                  <a16:creationId xmlns:a16="http://schemas.microsoft.com/office/drawing/2014/main" id="{BA811CE6-D2F5-C26F-1A55-4310B8A33034}"/>
                </a:ext>
              </a:extLst>
            </p:cNvPr>
            <p:cNvSpPr/>
            <p:nvPr/>
          </p:nvSpPr>
          <p:spPr>
            <a:xfrm>
              <a:off x="3257925" y="4277525"/>
              <a:ext cx="6200" cy="5575"/>
            </a:xfrm>
            <a:custGeom>
              <a:avLst/>
              <a:gdLst/>
              <a:ahLst/>
              <a:cxnLst/>
              <a:rect l="l" t="t" r="r" b="b"/>
              <a:pathLst>
                <a:path w="248" h="223" extrusionOk="0">
                  <a:moveTo>
                    <a:pt x="126" y="0"/>
                  </a:moveTo>
                  <a:cubicBezTo>
                    <a:pt x="105" y="0"/>
                    <a:pt x="83" y="6"/>
                    <a:pt x="63" y="19"/>
                  </a:cubicBezTo>
                  <a:cubicBezTo>
                    <a:pt x="15" y="53"/>
                    <a:pt x="1" y="122"/>
                    <a:pt x="35" y="170"/>
                  </a:cubicBezTo>
                  <a:cubicBezTo>
                    <a:pt x="57" y="204"/>
                    <a:pt x="92" y="222"/>
                    <a:pt x="128" y="222"/>
                  </a:cubicBezTo>
                  <a:cubicBezTo>
                    <a:pt x="148" y="222"/>
                    <a:pt x="168" y="216"/>
                    <a:pt x="186" y="204"/>
                  </a:cubicBezTo>
                  <a:cubicBezTo>
                    <a:pt x="234" y="170"/>
                    <a:pt x="248" y="101"/>
                    <a:pt x="213" y="53"/>
                  </a:cubicBezTo>
                  <a:cubicBezTo>
                    <a:pt x="196" y="18"/>
                    <a:pt x="162" y="0"/>
                    <a:pt x="126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" name="Google Shape;4240;p53">
              <a:extLst>
                <a:ext uri="{FF2B5EF4-FFF2-40B4-BE49-F238E27FC236}">
                  <a16:creationId xmlns:a16="http://schemas.microsoft.com/office/drawing/2014/main" id="{40195B4F-F85A-BCB2-F3AA-5433CD3CA73C}"/>
                </a:ext>
              </a:extLst>
            </p:cNvPr>
            <p:cNvSpPr/>
            <p:nvPr/>
          </p:nvSpPr>
          <p:spPr>
            <a:xfrm>
              <a:off x="3246450" y="4287450"/>
              <a:ext cx="6375" cy="5425"/>
            </a:xfrm>
            <a:custGeom>
              <a:avLst/>
              <a:gdLst/>
              <a:ahLst/>
              <a:cxnLst/>
              <a:rect l="l" t="t" r="r" b="b"/>
              <a:pathLst>
                <a:path w="255" h="217" extrusionOk="0">
                  <a:moveTo>
                    <a:pt x="129" y="0"/>
                  </a:moveTo>
                  <a:cubicBezTo>
                    <a:pt x="108" y="0"/>
                    <a:pt x="87" y="6"/>
                    <a:pt x="69" y="19"/>
                  </a:cubicBezTo>
                  <a:cubicBezTo>
                    <a:pt x="21" y="54"/>
                    <a:pt x="1" y="122"/>
                    <a:pt x="35" y="170"/>
                  </a:cubicBezTo>
                  <a:cubicBezTo>
                    <a:pt x="56" y="200"/>
                    <a:pt x="91" y="217"/>
                    <a:pt x="127" y="217"/>
                  </a:cubicBezTo>
                  <a:cubicBezTo>
                    <a:pt x="149" y="217"/>
                    <a:pt x="172" y="211"/>
                    <a:pt x="193" y="198"/>
                  </a:cubicBezTo>
                  <a:cubicBezTo>
                    <a:pt x="241" y="163"/>
                    <a:pt x="254" y="95"/>
                    <a:pt x="220" y="47"/>
                  </a:cubicBezTo>
                  <a:cubicBezTo>
                    <a:pt x="199" y="17"/>
                    <a:pt x="164" y="0"/>
                    <a:pt x="129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" name="Google Shape;4241;p53">
              <a:extLst>
                <a:ext uri="{FF2B5EF4-FFF2-40B4-BE49-F238E27FC236}">
                  <a16:creationId xmlns:a16="http://schemas.microsoft.com/office/drawing/2014/main" id="{95CC63F3-6565-946C-E0FE-EF4CDD418572}"/>
                </a:ext>
              </a:extLst>
            </p:cNvPr>
            <p:cNvSpPr/>
            <p:nvPr/>
          </p:nvSpPr>
          <p:spPr>
            <a:xfrm>
              <a:off x="3252450" y="4296700"/>
              <a:ext cx="6200" cy="5600"/>
            </a:xfrm>
            <a:custGeom>
              <a:avLst/>
              <a:gdLst/>
              <a:ahLst/>
              <a:cxnLst/>
              <a:rect l="l" t="t" r="r" b="b"/>
              <a:pathLst>
                <a:path w="248" h="224" extrusionOk="0">
                  <a:moveTo>
                    <a:pt x="121" y="1"/>
                  </a:moveTo>
                  <a:cubicBezTo>
                    <a:pt x="100" y="1"/>
                    <a:pt x="80" y="7"/>
                    <a:pt x="62" y="20"/>
                  </a:cubicBezTo>
                  <a:cubicBezTo>
                    <a:pt x="14" y="54"/>
                    <a:pt x="1" y="122"/>
                    <a:pt x="28" y="170"/>
                  </a:cubicBezTo>
                  <a:cubicBezTo>
                    <a:pt x="50" y="205"/>
                    <a:pt x="85" y="223"/>
                    <a:pt x="122" y="223"/>
                  </a:cubicBezTo>
                  <a:cubicBezTo>
                    <a:pt x="144" y="223"/>
                    <a:pt x="166" y="217"/>
                    <a:pt x="186" y="205"/>
                  </a:cubicBezTo>
                  <a:cubicBezTo>
                    <a:pt x="234" y="170"/>
                    <a:pt x="247" y="102"/>
                    <a:pt x="213" y="54"/>
                  </a:cubicBezTo>
                  <a:cubicBezTo>
                    <a:pt x="191" y="19"/>
                    <a:pt x="156" y="1"/>
                    <a:pt x="121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" name="Google Shape;4242;p53">
              <a:extLst>
                <a:ext uri="{FF2B5EF4-FFF2-40B4-BE49-F238E27FC236}">
                  <a16:creationId xmlns:a16="http://schemas.microsoft.com/office/drawing/2014/main" id="{01578696-5C91-9ED1-8A7D-DF3CD26A103A}"/>
                </a:ext>
              </a:extLst>
            </p:cNvPr>
            <p:cNvSpPr/>
            <p:nvPr/>
          </p:nvSpPr>
          <p:spPr>
            <a:xfrm>
              <a:off x="3246450" y="4313850"/>
              <a:ext cx="6375" cy="5575"/>
            </a:xfrm>
            <a:custGeom>
              <a:avLst/>
              <a:gdLst/>
              <a:ahLst/>
              <a:cxnLst/>
              <a:rect l="l" t="t" r="r" b="b"/>
              <a:pathLst>
                <a:path w="255" h="223" extrusionOk="0">
                  <a:moveTo>
                    <a:pt x="128" y="0"/>
                  </a:moveTo>
                  <a:cubicBezTo>
                    <a:pt x="107" y="0"/>
                    <a:pt x="87" y="7"/>
                    <a:pt x="69" y="19"/>
                  </a:cubicBezTo>
                  <a:cubicBezTo>
                    <a:pt x="21" y="53"/>
                    <a:pt x="1" y="122"/>
                    <a:pt x="35" y="170"/>
                  </a:cubicBezTo>
                  <a:cubicBezTo>
                    <a:pt x="57" y="205"/>
                    <a:pt x="92" y="223"/>
                    <a:pt x="129" y="223"/>
                  </a:cubicBezTo>
                  <a:cubicBezTo>
                    <a:pt x="151" y="223"/>
                    <a:pt x="172" y="217"/>
                    <a:pt x="193" y="204"/>
                  </a:cubicBezTo>
                  <a:cubicBezTo>
                    <a:pt x="241" y="170"/>
                    <a:pt x="254" y="101"/>
                    <a:pt x="220" y="53"/>
                  </a:cubicBezTo>
                  <a:cubicBezTo>
                    <a:pt x="198" y="19"/>
                    <a:pt x="163" y="0"/>
                    <a:pt x="128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0" name="Google Shape;4243;p53">
              <a:extLst>
                <a:ext uri="{FF2B5EF4-FFF2-40B4-BE49-F238E27FC236}">
                  <a16:creationId xmlns:a16="http://schemas.microsoft.com/office/drawing/2014/main" id="{957451F2-3CB0-5AD7-5D78-855B92DD5629}"/>
                </a:ext>
              </a:extLst>
            </p:cNvPr>
            <p:cNvSpPr/>
            <p:nvPr/>
          </p:nvSpPr>
          <p:spPr>
            <a:xfrm>
              <a:off x="3264800" y="4317950"/>
              <a:ext cx="6175" cy="5550"/>
            </a:xfrm>
            <a:custGeom>
              <a:avLst/>
              <a:gdLst/>
              <a:ahLst/>
              <a:cxnLst/>
              <a:rect l="l" t="t" r="r" b="b"/>
              <a:pathLst>
                <a:path w="247" h="222" extrusionOk="0">
                  <a:moveTo>
                    <a:pt x="122" y="1"/>
                  </a:moveTo>
                  <a:cubicBezTo>
                    <a:pt x="101" y="1"/>
                    <a:pt x="80" y="7"/>
                    <a:pt x="62" y="20"/>
                  </a:cubicBezTo>
                  <a:cubicBezTo>
                    <a:pt x="14" y="54"/>
                    <a:pt x="0" y="122"/>
                    <a:pt x="34" y="170"/>
                  </a:cubicBezTo>
                  <a:cubicBezTo>
                    <a:pt x="57" y="202"/>
                    <a:pt x="94" y="222"/>
                    <a:pt x="131" y="222"/>
                  </a:cubicBezTo>
                  <a:cubicBezTo>
                    <a:pt x="150" y="222"/>
                    <a:pt x="169" y="216"/>
                    <a:pt x="185" y="205"/>
                  </a:cubicBezTo>
                  <a:cubicBezTo>
                    <a:pt x="233" y="170"/>
                    <a:pt x="247" y="102"/>
                    <a:pt x="213" y="47"/>
                  </a:cubicBezTo>
                  <a:cubicBezTo>
                    <a:pt x="191" y="17"/>
                    <a:pt x="157" y="1"/>
                    <a:pt x="122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1" name="Google Shape;4244;p53">
              <a:extLst>
                <a:ext uri="{FF2B5EF4-FFF2-40B4-BE49-F238E27FC236}">
                  <a16:creationId xmlns:a16="http://schemas.microsoft.com/office/drawing/2014/main" id="{3EE17553-B910-AD8B-FF3A-89B4082D63B2}"/>
                </a:ext>
              </a:extLst>
            </p:cNvPr>
            <p:cNvSpPr/>
            <p:nvPr/>
          </p:nvSpPr>
          <p:spPr>
            <a:xfrm>
              <a:off x="3284150" y="4324475"/>
              <a:ext cx="6200" cy="5425"/>
            </a:xfrm>
            <a:custGeom>
              <a:avLst/>
              <a:gdLst/>
              <a:ahLst/>
              <a:cxnLst/>
              <a:rect l="l" t="t" r="r" b="b"/>
              <a:pathLst>
                <a:path w="248" h="217" extrusionOk="0">
                  <a:moveTo>
                    <a:pt x="128" y="0"/>
                  </a:moveTo>
                  <a:cubicBezTo>
                    <a:pt x="106" y="0"/>
                    <a:pt x="83" y="6"/>
                    <a:pt x="63" y="19"/>
                  </a:cubicBezTo>
                  <a:cubicBezTo>
                    <a:pt x="15" y="47"/>
                    <a:pt x="1" y="115"/>
                    <a:pt x="35" y="170"/>
                  </a:cubicBezTo>
                  <a:cubicBezTo>
                    <a:pt x="56" y="200"/>
                    <a:pt x="91" y="216"/>
                    <a:pt x="126" y="216"/>
                  </a:cubicBezTo>
                  <a:cubicBezTo>
                    <a:pt x="147" y="216"/>
                    <a:pt x="168" y="210"/>
                    <a:pt x="186" y="197"/>
                  </a:cubicBezTo>
                  <a:cubicBezTo>
                    <a:pt x="234" y="163"/>
                    <a:pt x="248" y="95"/>
                    <a:pt x="213" y="47"/>
                  </a:cubicBezTo>
                  <a:cubicBezTo>
                    <a:pt x="196" y="17"/>
                    <a:pt x="163" y="0"/>
                    <a:pt x="128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2" name="Google Shape;4245;p53">
              <a:extLst>
                <a:ext uri="{FF2B5EF4-FFF2-40B4-BE49-F238E27FC236}">
                  <a16:creationId xmlns:a16="http://schemas.microsoft.com/office/drawing/2014/main" id="{16C2BF83-68CA-F09D-204E-BF87D538C668}"/>
                </a:ext>
              </a:extLst>
            </p:cNvPr>
            <p:cNvSpPr/>
            <p:nvPr/>
          </p:nvSpPr>
          <p:spPr>
            <a:xfrm>
              <a:off x="3296500" y="4308700"/>
              <a:ext cx="6200" cy="5425"/>
            </a:xfrm>
            <a:custGeom>
              <a:avLst/>
              <a:gdLst/>
              <a:ahLst/>
              <a:cxnLst/>
              <a:rect l="l" t="t" r="r" b="b"/>
              <a:pathLst>
                <a:path w="248" h="217" extrusionOk="0">
                  <a:moveTo>
                    <a:pt x="122" y="0"/>
                  </a:moveTo>
                  <a:cubicBezTo>
                    <a:pt x="101" y="0"/>
                    <a:pt x="80" y="6"/>
                    <a:pt x="62" y="19"/>
                  </a:cubicBezTo>
                  <a:cubicBezTo>
                    <a:pt x="14" y="54"/>
                    <a:pt x="0" y="122"/>
                    <a:pt x="35" y="170"/>
                  </a:cubicBezTo>
                  <a:cubicBezTo>
                    <a:pt x="52" y="200"/>
                    <a:pt x="85" y="217"/>
                    <a:pt x="121" y="217"/>
                  </a:cubicBezTo>
                  <a:cubicBezTo>
                    <a:pt x="142" y="217"/>
                    <a:pt x="165" y="211"/>
                    <a:pt x="186" y="198"/>
                  </a:cubicBezTo>
                  <a:cubicBezTo>
                    <a:pt x="234" y="163"/>
                    <a:pt x="247" y="95"/>
                    <a:pt x="213" y="47"/>
                  </a:cubicBezTo>
                  <a:cubicBezTo>
                    <a:pt x="192" y="17"/>
                    <a:pt x="157" y="0"/>
                    <a:pt x="122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3" name="Google Shape;4246;p53">
            <a:extLst>
              <a:ext uri="{FF2B5EF4-FFF2-40B4-BE49-F238E27FC236}">
                <a16:creationId xmlns:a16="http://schemas.microsoft.com/office/drawing/2014/main" id="{6FD2FBAB-BEA6-164B-FFC9-F9F8550FAA75}"/>
              </a:ext>
            </a:extLst>
          </p:cNvPr>
          <p:cNvGrpSpPr/>
          <p:nvPr/>
        </p:nvGrpSpPr>
        <p:grpSpPr>
          <a:xfrm>
            <a:off x="10352048" y="3435485"/>
            <a:ext cx="974861" cy="943377"/>
            <a:chOff x="3216625" y="4232525"/>
            <a:chExt cx="126175" cy="122100"/>
          </a:xfrm>
        </p:grpSpPr>
        <p:sp>
          <p:nvSpPr>
            <p:cNvPr id="24" name="Google Shape;4247;p53">
              <a:extLst>
                <a:ext uri="{FF2B5EF4-FFF2-40B4-BE49-F238E27FC236}">
                  <a16:creationId xmlns:a16="http://schemas.microsoft.com/office/drawing/2014/main" id="{C7CE4BA0-446E-E901-B45E-9EA91D94217C}"/>
                </a:ext>
              </a:extLst>
            </p:cNvPr>
            <p:cNvSpPr/>
            <p:nvPr/>
          </p:nvSpPr>
          <p:spPr>
            <a:xfrm>
              <a:off x="3222975" y="4245350"/>
              <a:ext cx="108850" cy="101475"/>
            </a:xfrm>
            <a:custGeom>
              <a:avLst/>
              <a:gdLst/>
              <a:ahLst/>
              <a:cxnLst/>
              <a:rect l="l" t="t" r="r" b="b"/>
              <a:pathLst>
                <a:path w="4354" h="4059" extrusionOk="0">
                  <a:moveTo>
                    <a:pt x="1697" y="1"/>
                  </a:moveTo>
                  <a:cubicBezTo>
                    <a:pt x="1335" y="1"/>
                    <a:pt x="787" y="310"/>
                    <a:pt x="700" y="709"/>
                  </a:cubicBezTo>
                  <a:cubicBezTo>
                    <a:pt x="604" y="1155"/>
                    <a:pt x="1605" y="1703"/>
                    <a:pt x="1605" y="1703"/>
                  </a:cubicBezTo>
                  <a:cubicBezTo>
                    <a:pt x="1605" y="1703"/>
                    <a:pt x="956" y="1494"/>
                    <a:pt x="576" y="1494"/>
                  </a:cubicBezTo>
                  <a:cubicBezTo>
                    <a:pt x="506" y="1494"/>
                    <a:pt x="444" y="1501"/>
                    <a:pt x="398" y="1518"/>
                  </a:cubicBezTo>
                  <a:cubicBezTo>
                    <a:pt x="103" y="1628"/>
                    <a:pt x="0" y="2485"/>
                    <a:pt x="425" y="2835"/>
                  </a:cubicBezTo>
                  <a:cubicBezTo>
                    <a:pt x="513" y="2905"/>
                    <a:pt x="615" y="2933"/>
                    <a:pt x="724" y="2933"/>
                  </a:cubicBezTo>
                  <a:cubicBezTo>
                    <a:pt x="1145" y="2933"/>
                    <a:pt x="1652" y="2512"/>
                    <a:pt x="1653" y="2512"/>
                  </a:cubicBezTo>
                  <a:lnTo>
                    <a:pt x="1653" y="2512"/>
                  </a:lnTo>
                  <a:cubicBezTo>
                    <a:pt x="1652" y="2512"/>
                    <a:pt x="1193" y="3033"/>
                    <a:pt x="1063" y="3362"/>
                  </a:cubicBezTo>
                  <a:cubicBezTo>
                    <a:pt x="942" y="3652"/>
                    <a:pt x="1634" y="4058"/>
                    <a:pt x="2049" y="4058"/>
                  </a:cubicBezTo>
                  <a:cubicBezTo>
                    <a:pt x="2106" y="4058"/>
                    <a:pt x="2157" y="4051"/>
                    <a:pt x="2201" y="4034"/>
                  </a:cubicBezTo>
                  <a:cubicBezTo>
                    <a:pt x="2564" y="3897"/>
                    <a:pt x="2571" y="3232"/>
                    <a:pt x="2455" y="2382"/>
                  </a:cubicBezTo>
                  <a:lnTo>
                    <a:pt x="2455" y="2382"/>
                  </a:lnTo>
                  <a:cubicBezTo>
                    <a:pt x="2455" y="2382"/>
                    <a:pt x="3059" y="3438"/>
                    <a:pt x="3489" y="3438"/>
                  </a:cubicBezTo>
                  <a:cubicBezTo>
                    <a:pt x="3532" y="3438"/>
                    <a:pt x="3574" y="3428"/>
                    <a:pt x="3613" y="3404"/>
                  </a:cubicBezTo>
                  <a:cubicBezTo>
                    <a:pt x="4038" y="3150"/>
                    <a:pt x="4354" y="2485"/>
                    <a:pt x="4025" y="2252"/>
                  </a:cubicBezTo>
                  <a:cubicBezTo>
                    <a:pt x="3795" y="2080"/>
                    <a:pt x="3152" y="2056"/>
                    <a:pt x="2803" y="2056"/>
                  </a:cubicBezTo>
                  <a:cubicBezTo>
                    <a:pt x="2664" y="2056"/>
                    <a:pt x="2571" y="2060"/>
                    <a:pt x="2571" y="2060"/>
                  </a:cubicBezTo>
                  <a:cubicBezTo>
                    <a:pt x="2571" y="2060"/>
                    <a:pt x="4093" y="1703"/>
                    <a:pt x="4210" y="1347"/>
                  </a:cubicBezTo>
                  <a:cubicBezTo>
                    <a:pt x="4321" y="1005"/>
                    <a:pt x="3798" y="218"/>
                    <a:pt x="3248" y="218"/>
                  </a:cubicBezTo>
                  <a:cubicBezTo>
                    <a:pt x="3223" y="218"/>
                    <a:pt x="3199" y="219"/>
                    <a:pt x="3175" y="222"/>
                  </a:cubicBezTo>
                  <a:cubicBezTo>
                    <a:pt x="2606" y="305"/>
                    <a:pt x="2297" y="1484"/>
                    <a:pt x="2297" y="1484"/>
                  </a:cubicBezTo>
                  <a:cubicBezTo>
                    <a:pt x="2297" y="1484"/>
                    <a:pt x="2139" y="79"/>
                    <a:pt x="1797" y="10"/>
                  </a:cubicBezTo>
                  <a:cubicBezTo>
                    <a:pt x="1765" y="4"/>
                    <a:pt x="1732" y="1"/>
                    <a:pt x="1697" y="1"/>
                  </a:cubicBezTo>
                  <a:close/>
                </a:path>
              </a:pathLst>
            </a:custGeom>
            <a:solidFill>
              <a:srgbClr val="FFC5C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5" name="Google Shape;4248;p53">
              <a:extLst>
                <a:ext uri="{FF2B5EF4-FFF2-40B4-BE49-F238E27FC236}">
                  <a16:creationId xmlns:a16="http://schemas.microsoft.com/office/drawing/2014/main" id="{72523D58-57F4-0A8F-B2A4-6EDBA6335565}"/>
                </a:ext>
              </a:extLst>
            </p:cNvPr>
            <p:cNvSpPr/>
            <p:nvPr/>
          </p:nvSpPr>
          <p:spPr>
            <a:xfrm>
              <a:off x="3216625" y="4232525"/>
              <a:ext cx="126175" cy="122100"/>
            </a:xfrm>
            <a:custGeom>
              <a:avLst/>
              <a:gdLst/>
              <a:ahLst/>
              <a:cxnLst/>
              <a:rect l="l" t="t" r="r" b="b"/>
              <a:pathLst>
                <a:path w="5047" h="4884" extrusionOk="0">
                  <a:moveTo>
                    <a:pt x="2844" y="1"/>
                  </a:moveTo>
                  <a:cubicBezTo>
                    <a:pt x="2618" y="1"/>
                    <a:pt x="2404" y="59"/>
                    <a:pt x="2249" y="201"/>
                  </a:cubicBezTo>
                  <a:cubicBezTo>
                    <a:pt x="1756" y="660"/>
                    <a:pt x="2249" y="2004"/>
                    <a:pt x="2249" y="2004"/>
                  </a:cubicBezTo>
                  <a:cubicBezTo>
                    <a:pt x="2249" y="2004"/>
                    <a:pt x="1291" y="912"/>
                    <a:pt x="860" y="912"/>
                  </a:cubicBezTo>
                  <a:cubicBezTo>
                    <a:pt x="832" y="912"/>
                    <a:pt x="806" y="917"/>
                    <a:pt x="782" y="927"/>
                  </a:cubicBezTo>
                  <a:cubicBezTo>
                    <a:pt x="405" y="1092"/>
                    <a:pt x="1" y="1846"/>
                    <a:pt x="200" y="2333"/>
                  </a:cubicBezTo>
                  <a:cubicBezTo>
                    <a:pt x="331" y="2644"/>
                    <a:pt x="923" y="2700"/>
                    <a:pt x="1332" y="2700"/>
                  </a:cubicBezTo>
                  <a:cubicBezTo>
                    <a:pt x="1562" y="2700"/>
                    <a:pt x="1735" y="2683"/>
                    <a:pt x="1735" y="2683"/>
                  </a:cubicBezTo>
                  <a:lnTo>
                    <a:pt x="1735" y="2683"/>
                  </a:lnTo>
                  <a:cubicBezTo>
                    <a:pt x="1735" y="2683"/>
                    <a:pt x="659" y="3005"/>
                    <a:pt x="446" y="3306"/>
                  </a:cubicBezTo>
                  <a:cubicBezTo>
                    <a:pt x="241" y="3615"/>
                    <a:pt x="714" y="4513"/>
                    <a:pt x="1358" y="4561"/>
                  </a:cubicBezTo>
                  <a:cubicBezTo>
                    <a:pt x="1371" y="4562"/>
                    <a:pt x="1384" y="4562"/>
                    <a:pt x="1396" y="4562"/>
                  </a:cubicBezTo>
                  <a:cubicBezTo>
                    <a:pt x="2015" y="4562"/>
                    <a:pt x="2325" y="3430"/>
                    <a:pt x="2325" y="3430"/>
                  </a:cubicBezTo>
                  <a:lnTo>
                    <a:pt x="2325" y="3430"/>
                  </a:lnTo>
                  <a:cubicBezTo>
                    <a:pt x="2325" y="3430"/>
                    <a:pt x="2236" y="4239"/>
                    <a:pt x="2325" y="4643"/>
                  </a:cubicBezTo>
                  <a:cubicBezTo>
                    <a:pt x="2365" y="4811"/>
                    <a:pt x="2594" y="4883"/>
                    <a:pt x="2867" y="4883"/>
                  </a:cubicBezTo>
                  <a:cubicBezTo>
                    <a:pt x="3251" y="4883"/>
                    <a:pt x="3722" y="4740"/>
                    <a:pt x="3874" y="4520"/>
                  </a:cubicBezTo>
                  <a:cubicBezTo>
                    <a:pt x="4128" y="4143"/>
                    <a:pt x="3689" y="3505"/>
                    <a:pt x="3010" y="2765"/>
                  </a:cubicBezTo>
                  <a:lnTo>
                    <a:pt x="3010" y="2765"/>
                  </a:lnTo>
                  <a:cubicBezTo>
                    <a:pt x="3011" y="2765"/>
                    <a:pt x="3854" y="3164"/>
                    <a:pt x="4397" y="3164"/>
                  </a:cubicBezTo>
                  <a:cubicBezTo>
                    <a:pt x="4593" y="3164"/>
                    <a:pt x="4750" y="3112"/>
                    <a:pt x="4813" y="2970"/>
                  </a:cubicBezTo>
                  <a:cubicBezTo>
                    <a:pt x="5047" y="2436"/>
                    <a:pt x="4903" y="1586"/>
                    <a:pt x="4436" y="1579"/>
                  </a:cubicBezTo>
                  <a:cubicBezTo>
                    <a:pt x="4434" y="1579"/>
                    <a:pt x="4432" y="1579"/>
                    <a:pt x="4430" y="1579"/>
                  </a:cubicBezTo>
                  <a:cubicBezTo>
                    <a:pt x="3954" y="1579"/>
                    <a:pt x="2908" y="2367"/>
                    <a:pt x="2908" y="2367"/>
                  </a:cubicBezTo>
                  <a:cubicBezTo>
                    <a:pt x="2908" y="2367"/>
                    <a:pt x="4128" y="1010"/>
                    <a:pt x="3998" y="585"/>
                  </a:cubicBezTo>
                  <a:cubicBezTo>
                    <a:pt x="3912" y="291"/>
                    <a:pt x="3349" y="1"/>
                    <a:pt x="28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6" name="Google Shape;4249;p53">
              <a:extLst>
                <a:ext uri="{FF2B5EF4-FFF2-40B4-BE49-F238E27FC236}">
                  <a16:creationId xmlns:a16="http://schemas.microsoft.com/office/drawing/2014/main" id="{6DE1614C-9FCA-EE78-FE84-E3B98748E447}"/>
                </a:ext>
              </a:extLst>
            </p:cNvPr>
            <p:cNvSpPr/>
            <p:nvPr/>
          </p:nvSpPr>
          <p:spPr>
            <a:xfrm>
              <a:off x="3262900" y="4284825"/>
              <a:ext cx="29350" cy="29350"/>
            </a:xfrm>
            <a:custGeom>
              <a:avLst/>
              <a:gdLst/>
              <a:ahLst/>
              <a:cxnLst/>
              <a:rect l="l" t="t" r="r" b="b"/>
              <a:pathLst>
                <a:path w="1174" h="1174" extrusionOk="0">
                  <a:moveTo>
                    <a:pt x="584" y="1"/>
                  </a:moveTo>
                  <a:cubicBezTo>
                    <a:pt x="261" y="1"/>
                    <a:pt x="1" y="261"/>
                    <a:pt x="1" y="584"/>
                  </a:cubicBezTo>
                  <a:cubicBezTo>
                    <a:pt x="1" y="913"/>
                    <a:pt x="261" y="1173"/>
                    <a:pt x="584" y="1173"/>
                  </a:cubicBezTo>
                  <a:cubicBezTo>
                    <a:pt x="906" y="1173"/>
                    <a:pt x="1173" y="913"/>
                    <a:pt x="1173" y="584"/>
                  </a:cubicBezTo>
                  <a:cubicBezTo>
                    <a:pt x="1173" y="261"/>
                    <a:pt x="906" y="1"/>
                    <a:pt x="584" y="1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7" name="Google Shape;4250;p53">
              <a:extLst>
                <a:ext uri="{FF2B5EF4-FFF2-40B4-BE49-F238E27FC236}">
                  <a16:creationId xmlns:a16="http://schemas.microsoft.com/office/drawing/2014/main" id="{0C201655-56EF-0831-F61B-64A1B0CC6B6F}"/>
                </a:ext>
              </a:extLst>
            </p:cNvPr>
            <p:cNvSpPr/>
            <p:nvPr/>
          </p:nvSpPr>
          <p:spPr>
            <a:xfrm>
              <a:off x="3249700" y="4265800"/>
              <a:ext cx="35675" cy="51975"/>
            </a:xfrm>
            <a:custGeom>
              <a:avLst/>
              <a:gdLst/>
              <a:ahLst/>
              <a:cxnLst/>
              <a:rect l="l" t="t" r="r" b="b"/>
              <a:pathLst>
                <a:path w="1427" h="2079" extrusionOk="0">
                  <a:moveTo>
                    <a:pt x="1393" y="1"/>
                  </a:moveTo>
                  <a:lnTo>
                    <a:pt x="1338" y="8"/>
                  </a:lnTo>
                  <a:cubicBezTo>
                    <a:pt x="1338" y="15"/>
                    <a:pt x="1372" y="872"/>
                    <a:pt x="1091" y="1242"/>
                  </a:cubicBezTo>
                  <a:cubicBezTo>
                    <a:pt x="810" y="1619"/>
                    <a:pt x="8" y="2023"/>
                    <a:pt x="1" y="2023"/>
                  </a:cubicBezTo>
                  <a:lnTo>
                    <a:pt x="21" y="2071"/>
                  </a:lnTo>
                  <a:lnTo>
                    <a:pt x="21" y="2078"/>
                  </a:lnTo>
                  <a:cubicBezTo>
                    <a:pt x="56" y="2058"/>
                    <a:pt x="851" y="1667"/>
                    <a:pt x="1139" y="1276"/>
                  </a:cubicBezTo>
                  <a:cubicBezTo>
                    <a:pt x="1427" y="885"/>
                    <a:pt x="1393" y="42"/>
                    <a:pt x="1393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" name="Google Shape;4251;p53">
              <a:extLst>
                <a:ext uri="{FF2B5EF4-FFF2-40B4-BE49-F238E27FC236}">
                  <a16:creationId xmlns:a16="http://schemas.microsoft.com/office/drawing/2014/main" id="{739DC4A7-8312-6748-366A-A86E1C3FCFA6}"/>
                </a:ext>
              </a:extLst>
            </p:cNvPr>
            <p:cNvSpPr/>
            <p:nvPr/>
          </p:nvSpPr>
          <p:spPr>
            <a:xfrm>
              <a:off x="3248175" y="4289125"/>
              <a:ext cx="40125" cy="38075"/>
            </a:xfrm>
            <a:custGeom>
              <a:avLst/>
              <a:gdLst/>
              <a:ahLst/>
              <a:cxnLst/>
              <a:rect l="l" t="t" r="r" b="b"/>
              <a:pathLst>
                <a:path w="1605" h="1523" extrusionOk="0">
                  <a:moveTo>
                    <a:pt x="7" y="0"/>
                  </a:moveTo>
                  <a:lnTo>
                    <a:pt x="0" y="55"/>
                  </a:lnTo>
                  <a:cubicBezTo>
                    <a:pt x="7" y="55"/>
                    <a:pt x="795" y="131"/>
                    <a:pt x="1159" y="371"/>
                  </a:cubicBezTo>
                  <a:cubicBezTo>
                    <a:pt x="1515" y="610"/>
                    <a:pt x="1550" y="1515"/>
                    <a:pt x="1550" y="1522"/>
                  </a:cubicBezTo>
                  <a:lnTo>
                    <a:pt x="1604" y="1522"/>
                  </a:lnTo>
                  <a:cubicBezTo>
                    <a:pt x="1604" y="1481"/>
                    <a:pt x="1570" y="576"/>
                    <a:pt x="1186" y="329"/>
                  </a:cubicBezTo>
                  <a:cubicBezTo>
                    <a:pt x="816" y="83"/>
                    <a:pt x="41" y="0"/>
                    <a:pt x="7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9" name="Google Shape;4252;p53">
              <a:extLst>
                <a:ext uri="{FF2B5EF4-FFF2-40B4-BE49-F238E27FC236}">
                  <a16:creationId xmlns:a16="http://schemas.microsoft.com/office/drawing/2014/main" id="{2F6D749C-E894-9684-953B-AF80A7057D7C}"/>
                </a:ext>
              </a:extLst>
            </p:cNvPr>
            <p:cNvSpPr/>
            <p:nvPr/>
          </p:nvSpPr>
          <p:spPr>
            <a:xfrm>
              <a:off x="3277300" y="4290825"/>
              <a:ext cx="32775" cy="7050"/>
            </a:xfrm>
            <a:custGeom>
              <a:avLst/>
              <a:gdLst/>
              <a:ahLst/>
              <a:cxnLst/>
              <a:rect l="l" t="t" r="r" b="b"/>
              <a:pathLst>
                <a:path w="1311" h="282" extrusionOk="0">
                  <a:moveTo>
                    <a:pt x="1242" y="0"/>
                  </a:moveTo>
                  <a:cubicBezTo>
                    <a:pt x="1041" y="0"/>
                    <a:pt x="437" y="19"/>
                    <a:pt x="1" y="234"/>
                  </a:cubicBezTo>
                  <a:lnTo>
                    <a:pt x="21" y="282"/>
                  </a:lnTo>
                  <a:cubicBezTo>
                    <a:pt x="450" y="73"/>
                    <a:pt x="1040" y="55"/>
                    <a:pt x="1241" y="55"/>
                  </a:cubicBezTo>
                  <a:cubicBezTo>
                    <a:pt x="1284" y="55"/>
                    <a:pt x="1309" y="56"/>
                    <a:pt x="1310" y="56"/>
                  </a:cubicBezTo>
                  <a:lnTo>
                    <a:pt x="1310" y="1"/>
                  </a:lnTo>
                  <a:cubicBezTo>
                    <a:pt x="1309" y="1"/>
                    <a:pt x="1284" y="0"/>
                    <a:pt x="1242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0" name="Google Shape;4253;p53">
              <a:extLst>
                <a:ext uri="{FF2B5EF4-FFF2-40B4-BE49-F238E27FC236}">
                  <a16:creationId xmlns:a16="http://schemas.microsoft.com/office/drawing/2014/main" id="{77F287F0-FF5F-6432-8C26-71363AFCD24D}"/>
                </a:ext>
              </a:extLst>
            </p:cNvPr>
            <p:cNvSpPr/>
            <p:nvPr/>
          </p:nvSpPr>
          <p:spPr>
            <a:xfrm>
              <a:off x="3260675" y="4279875"/>
              <a:ext cx="20250" cy="41500"/>
            </a:xfrm>
            <a:custGeom>
              <a:avLst/>
              <a:gdLst/>
              <a:ahLst/>
              <a:cxnLst/>
              <a:rect l="l" t="t" r="r" b="b"/>
              <a:pathLst>
                <a:path w="810" h="1660" extrusionOk="0">
                  <a:moveTo>
                    <a:pt x="28" y="0"/>
                  </a:moveTo>
                  <a:lnTo>
                    <a:pt x="1" y="41"/>
                  </a:lnTo>
                  <a:cubicBezTo>
                    <a:pt x="7" y="48"/>
                    <a:pt x="583" y="405"/>
                    <a:pt x="673" y="679"/>
                  </a:cubicBezTo>
                  <a:cubicBezTo>
                    <a:pt x="755" y="946"/>
                    <a:pt x="275" y="1625"/>
                    <a:pt x="268" y="1632"/>
                  </a:cubicBezTo>
                  <a:lnTo>
                    <a:pt x="316" y="1659"/>
                  </a:lnTo>
                  <a:cubicBezTo>
                    <a:pt x="337" y="1632"/>
                    <a:pt x="810" y="953"/>
                    <a:pt x="720" y="665"/>
                  </a:cubicBezTo>
                  <a:cubicBezTo>
                    <a:pt x="631" y="370"/>
                    <a:pt x="55" y="14"/>
                    <a:pt x="28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Google Shape;4254;p53">
              <a:extLst>
                <a:ext uri="{FF2B5EF4-FFF2-40B4-BE49-F238E27FC236}">
                  <a16:creationId xmlns:a16="http://schemas.microsoft.com/office/drawing/2014/main" id="{CE38DE49-F954-E672-8CCA-902347AA7C25}"/>
                </a:ext>
              </a:extLst>
            </p:cNvPr>
            <p:cNvSpPr/>
            <p:nvPr/>
          </p:nvSpPr>
          <p:spPr>
            <a:xfrm>
              <a:off x="3255525" y="4277125"/>
              <a:ext cx="36550" cy="23500"/>
            </a:xfrm>
            <a:custGeom>
              <a:avLst/>
              <a:gdLst/>
              <a:ahLst/>
              <a:cxnLst/>
              <a:rect l="l" t="t" r="r" b="b"/>
              <a:pathLst>
                <a:path w="1462" h="940" extrusionOk="0">
                  <a:moveTo>
                    <a:pt x="1413" y="0"/>
                  </a:moveTo>
                  <a:cubicBezTo>
                    <a:pt x="1406" y="7"/>
                    <a:pt x="1125" y="672"/>
                    <a:pt x="872" y="809"/>
                  </a:cubicBezTo>
                  <a:cubicBezTo>
                    <a:pt x="745" y="873"/>
                    <a:pt x="536" y="889"/>
                    <a:pt x="356" y="889"/>
                  </a:cubicBezTo>
                  <a:cubicBezTo>
                    <a:pt x="166" y="889"/>
                    <a:pt x="8" y="871"/>
                    <a:pt x="8" y="871"/>
                  </a:cubicBezTo>
                  <a:lnTo>
                    <a:pt x="1" y="919"/>
                  </a:lnTo>
                  <a:cubicBezTo>
                    <a:pt x="15" y="926"/>
                    <a:pt x="172" y="940"/>
                    <a:pt x="357" y="940"/>
                  </a:cubicBezTo>
                  <a:cubicBezTo>
                    <a:pt x="543" y="940"/>
                    <a:pt x="755" y="926"/>
                    <a:pt x="892" y="857"/>
                  </a:cubicBezTo>
                  <a:cubicBezTo>
                    <a:pt x="1166" y="713"/>
                    <a:pt x="1448" y="55"/>
                    <a:pt x="1461" y="28"/>
                  </a:cubicBezTo>
                  <a:lnTo>
                    <a:pt x="1413" y="0"/>
                  </a:ln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2" name="Google Shape;4255;p53">
              <a:extLst>
                <a:ext uri="{FF2B5EF4-FFF2-40B4-BE49-F238E27FC236}">
                  <a16:creationId xmlns:a16="http://schemas.microsoft.com/office/drawing/2014/main" id="{115BDE66-8F25-A121-B18F-ACD2E4BC52FD}"/>
                </a:ext>
              </a:extLst>
            </p:cNvPr>
            <p:cNvSpPr/>
            <p:nvPr/>
          </p:nvSpPr>
          <p:spPr>
            <a:xfrm>
              <a:off x="3278325" y="4296650"/>
              <a:ext cx="22475" cy="15125"/>
            </a:xfrm>
            <a:custGeom>
              <a:avLst/>
              <a:gdLst/>
              <a:ahLst/>
              <a:cxnLst/>
              <a:rect l="l" t="t" r="r" b="b"/>
              <a:pathLst>
                <a:path w="899" h="605" extrusionOk="0">
                  <a:moveTo>
                    <a:pt x="8" y="1"/>
                  </a:moveTo>
                  <a:lnTo>
                    <a:pt x="1" y="56"/>
                  </a:lnTo>
                  <a:cubicBezTo>
                    <a:pt x="440" y="124"/>
                    <a:pt x="851" y="597"/>
                    <a:pt x="858" y="604"/>
                  </a:cubicBezTo>
                  <a:lnTo>
                    <a:pt x="899" y="570"/>
                  </a:lnTo>
                  <a:cubicBezTo>
                    <a:pt x="878" y="549"/>
                    <a:pt x="467" y="70"/>
                    <a:pt x="8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Google Shape;4256;p53">
              <a:extLst>
                <a:ext uri="{FF2B5EF4-FFF2-40B4-BE49-F238E27FC236}">
                  <a16:creationId xmlns:a16="http://schemas.microsoft.com/office/drawing/2014/main" id="{AD84F457-3346-92A4-2B6A-B418649FAD7E}"/>
                </a:ext>
              </a:extLst>
            </p:cNvPr>
            <p:cNvSpPr/>
            <p:nvPr/>
          </p:nvSpPr>
          <p:spPr>
            <a:xfrm>
              <a:off x="3281250" y="4263075"/>
              <a:ext cx="5500" cy="5500"/>
            </a:xfrm>
            <a:custGeom>
              <a:avLst/>
              <a:gdLst/>
              <a:ahLst/>
              <a:cxnLst/>
              <a:rect l="l" t="t" r="r" b="b"/>
              <a:pathLst>
                <a:path w="220" h="220" extrusionOk="0">
                  <a:moveTo>
                    <a:pt x="110" y="0"/>
                  </a:moveTo>
                  <a:cubicBezTo>
                    <a:pt x="48" y="0"/>
                    <a:pt x="0" y="48"/>
                    <a:pt x="0" y="110"/>
                  </a:cubicBezTo>
                  <a:cubicBezTo>
                    <a:pt x="0" y="172"/>
                    <a:pt x="48" y="220"/>
                    <a:pt x="110" y="220"/>
                  </a:cubicBezTo>
                  <a:cubicBezTo>
                    <a:pt x="172" y="220"/>
                    <a:pt x="220" y="172"/>
                    <a:pt x="220" y="110"/>
                  </a:cubicBezTo>
                  <a:cubicBezTo>
                    <a:pt x="220" y="48"/>
                    <a:pt x="172" y="0"/>
                    <a:pt x="110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4" name="Google Shape;4257;p53">
              <a:extLst>
                <a:ext uri="{FF2B5EF4-FFF2-40B4-BE49-F238E27FC236}">
                  <a16:creationId xmlns:a16="http://schemas.microsoft.com/office/drawing/2014/main" id="{914AAD7D-01BD-C94E-7FB7-D182A34E3181}"/>
                </a:ext>
              </a:extLst>
            </p:cNvPr>
            <p:cNvSpPr/>
            <p:nvPr/>
          </p:nvSpPr>
          <p:spPr>
            <a:xfrm>
              <a:off x="3289300" y="4273350"/>
              <a:ext cx="5500" cy="5500"/>
            </a:xfrm>
            <a:custGeom>
              <a:avLst/>
              <a:gdLst/>
              <a:ahLst/>
              <a:cxnLst/>
              <a:rect l="l" t="t" r="r" b="b"/>
              <a:pathLst>
                <a:path w="220" h="220" extrusionOk="0">
                  <a:moveTo>
                    <a:pt x="110" y="1"/>
                  </a:moveTo>
                  <a:cubicBezTo>
                    <a:pt x="49" y="1"/>
                    <a:pt x="1" y="49"/>
                    <a:pt x="1" y="110"/>
                  </a:cubicBezTo>
                  <a:cubicBezTo>
                    <a:pt x="1" y="172"/>
                    <a:pt x="49" y="220"/>
                    <a:pt x="110" y="220"/>
                  </a:cubicBezTo>
                  <a:cubicBezTo>
                    <a:pt x="172" y="220"/>
                    <a:pt x="220" y="172"/>
                    <a:pt x="220" y="110"/>
                  </a:cubicBezTo>
                  <a:cubicBezTo>
                    <a:pt x="220" y="49"/>
                    <a:pt x="172" y="1"/>
                    <a:pt x="110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5" name="Google Shape;4258;p53">
              <a:extLst>
                <a:ext uri="{FF2B5EF4-FFF2-40B4-BE49-F238E27FC236}">
                  <a16:creationId xmlns:a16="http://schemas.microsoft.com/office/drawing/2014/main" id="{4E254150-4246-DDB9-1942-872A8FBAF16D}"/>
                </a:ext>
              </a:extLst>
            </p:cNvPr>
            <p:cNvSpPr/>
            <p:nvPr/>
          </p:nvSpPr>
          <p:spPr>
            <a:xfrm>
              <a:off x="3306600" y="4288950"/>
              <a:ext cx="5350" cy="5500"/>
            </a:xfrm>
            <a:custGeom>
              <a:avLst/>
              <a:gdLst/>
              <a:ahLst/>
              <a:cxnLst/>
              <a:rect l="l" t="t" r="r" b="b"/>
              <a:pathLst>
                <a:path w="214" h="220" extrusionOk="0">
                  <a:moveTo>
                    <a:pt x="104" y="0"/>
                  </a:moveTo>
                  <a:cubicBezTo>
                    <a:pt x="49" y="0"/>
                    <a:pt x="1" y="48"/>
                    <a:pt x="1" y="110"/>
                  </a:cubicBezTo>
                  <a:cubicBezTo>
                    <a:pt x="1" y="172"/>
                    <a:pt x="49" y="220"/>
                    <a:pt x="104" y="220"/>
                  </a:cubicBezTo>
                  <a:cubicBezTo>
                    <a:pt x="165" y="220"/>
                    <a:pt x="213" y="172"/>
                    <a:pt x="213" y="110"/>
                  </a:cubicBezTo>
                  <a:cubicBezTo>
                    <a:pt x="213" y="48"/>
                    <a:pt x="165" y="0"/>
                    <a:pt x="104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6" name="Google Shape;4259;p53">
              <a:extLst>
                <a:ext uri="{FF2B5EF4-FFF2-40B4-BE49-F238E27FC236}">
                  <a16:creationId xmlns:a16="http://schemas.microsoft.com/office/drawing/2014/main" id="{733F28AD-9099-B495-3E77-E306C653FB72}"/>
                </a:ext>
              </a:extLst>
            </p:cNvPr>
            <p:cNvSpPr/>
            <p:nvPr/>
          </p:nvSpPr>
          <p:spPr>
            <a:xfrm>
              <a:off x="3257925" y="4277525"/>
              <a:ext cx="6200" cy="5575"/>
            </a:xfrm>
            <a:custGeom>
              <a:avLst/>
              <a:gdLst/>
              <a:ahLst/>
              <a:cxnLst/>
              <a:rect l="l" t="t" r="r" b="b"/>
              <a:pathLst>
                <a:path w="248" h="223" extrusionOk="0">
                  <a:moveTo>
                    <a:pt x="126" y="0"/>
                  </a:moveTo>
                  <a:cubicBezTo>
                    <a:pt x="105" y="0"/>
                    <a:pt x="83" y="6"/>
                    <a:pt x="63" y="19"/>
                  </a:cubicBezTo>
                  <a:cubicBezTo>
                    <a:pt x="15" y="53"/>
                    <a:pt x="1" y="122"/>
                    <a:pt x="35" y="170"/>
                  </a:cubicBezTo>
                  <a:cubicBezTo>
                    <a:pt x="57" y="204"/>
                    <a:pt x="92" y="222"/>
                    <a:pt x="128" y="222"/>
                  </a:cubicBezTo>
                  <a:cubicBezTo>
                    <a:pt x="148" y="222"/>
                    <a:pt x="168" y="216"/>
                    <a:pt x="186" y="204"/>
                  </a:cubicBezTo>
                  <a:cubicBezTo>
                    <a:pt x="234" y="170"/>
                    <a:pt x="248" y="101"/>
                    <a:pt x="213" y="53"/>
                  </a:cubicBezTo>
                  <a:cubicBezTo>
                    <a:pt x="196" y="18"/>
                    <a:pt x="162" y="0"/>
                    <a:pt x="126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7" name="Google Shape;4260;p53">
              <a:extLst>
                <a:ext uri="{FF2B5EF4-FFF2-40B4-BE49-F238E27FC236}">
                  <a16:creationId xmlns:a16="http://schemas.microsoft.com/office/drawing/2014/main" id="{8F75EC82-B63D-198A-5133-68F825776713}"/>
                </a:ext>
              </a:extLst>
            </p:cNvPr>
            <p:cNvSpPr/>
            <p:nvPr/>
          </p:nvSpPr>
          <p:spPr>
            <a:xfrm>
              <a:off x="3246450" y="4287450"/>
              <a:ext cx="6375" cy="5425"/>
            </a:xfrm>
            <a:custGeom>
              <a:avLst/>
              <a:gdLst/>
              <a:ahLst/>
              <a:cxnLst/>
              <a:rect l="l" t="t" r="r" b="b"/>
              <a:pathLst>
                <a:path w="255" h="217" extrusionOk="0">
                  <a:moveTo>
                    <a:pt x="129" y="0"/>
                  </a:moveTo>
                  <a:cubicBezTo>
                    <a:pt x="108" y="0"/>
                    <a:pt x="87" y="6"/>
                    <a:pt x="69" y="19"/>
                  </a:cubicBezTo>
                  <a:cubicBezTo>
                    <a:pt x="21" y="54"/>
                    <a:pt x="1" y="122"/>
                    <a:pt x="35" y="170"/>
                  </a:cubicBezTo>
                  <a:cubicBezTo>
                    <a:pt x="56" y="200"/>
                    <a:pt x="91" y="217"/>
                    <a:pt x="127" y="217"/>
                  </a:cubicBezTo>
                  <a:cubicBezTo>
                    <a:pt x="149" y="217"/>
                    <a:pt x="172" y="211"/>
                    <a:pt x="193" y="198"/>
                  </a:cubicBezTo>
                  <a:cubicBezTo>
                    <a:pt x="241" y="163"/>
                    <a:pt x="254" y="95"/>
                    <a:pt x="220" y="47"/>
                  </a:cubicBezTo>
                  <a:cubicBezTo>
                    <a:pt x="199" y="17"/>
                    <a:pt x="164" y="0"/>
                    <a:pt x="129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8" name="Google Shape;4261;p53">
              <a:extLst>
                <a:ext uri="{FF2B5EF4-FFF2-40B4-BE49-F238E27FC236}">
                  <a16:creationId xmlns:a16="http://schemas.microsoft.com/office/drawing/2014/main" id="{C0C410E9-C4CA-5561-F9BB-0FCDE453D5F6}"/>
                </a:ext>
              </a:extLst>
            </p:cNvPr>
            <p:cNvSpPr/>
            <p:nvPr/>
          </p:nvSpPr>
          <p:spPr>
            <a:xfrm>
              <a:off x="3252450" y="4296700"/>
              <a:ext cx="6200" cy="5600"/>
            </a:xfrm>
            <a:custGeom>
              <a:avLst/>
              <a:gdLst/>
              <a:ahLst/>
              <a:cxnLst/>
              <a:rect l="l" t="t" r="r" b="b"/>
              <a:pathLst>
                <a:path w="248" h="224" extrusionOk="0">
                  <a:moveTo>
                    <a:pt x="121" y="1"/>
                  </a:moveTo>
                  <a:cubicBezTo>
                    <a:pt x="100" y="1"/>
                    <a:pt x="80" y="7"/>
                    <a:pt x="62" y="20"/>
                  </a:cubicBezTo>
                  <a:cubicBezTo>
                    <a:pt x="14" y="54"/>
                    <a:pt x="1" y="122"/>
                    <a:pt x="28" y="170"/>
                  </a:cubicBezTo>
                  <a:cubicBezTo>
                    <a:pt x="50" y="205"/>
                    <a:pt x="85" y="223"/>
                    <a:pt x="122" y="223"/>
                  </a:cubicBezTo>
                  <a:cubicBezTo>
                    <a:pt x="144" y="223"/>
                    <a:pt x="166" y="217"/>
                    <a:pt x="186" y="205"/>
                  </a:cubicBezTo>
                  <a:cubicBezTo>
                    <a:pt x="234" y="170"/>
                    <a:pt x="247" y="102"/>
                    <a:pt x="213" y="54"/>
                  </a:cubicBezTo>
                  <a:cubicBezTo>
                    <a:pt x="191" y="19"/>
                    <a:pt x="156" y="1"/>
                    <a:pt x="121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9" name="Google Shape;4262;p53">
              <a:extLst>
                <a:ext uri="{FF2B5EF4-FFF2-40B4-BE49-F238E27FC236}">
                  <a16:creationId xmlns:a16="http://schemas.microsoft.com/office/drawing/2014/main" id="{0CD2AAAA-7AC4-9E71-6408-4F84A875F35A}"/>
                </a:ext>
              </a:extLst>
            </p:cNvPr>
            <p:cNvSpPr/>
            <p:nvPr/>
          </p:nvSpPr>
          <p:spPr>
            <a:xfrm>
              <a:off x="3246450" y="4313850"/>
              <a:ext cx="6375" cy="5575"/>
            </a:xfrm>
            <a:custGeom>
              <a:avLst/>
              <a:gdLst/>
              <a:ahLst/>
              <a:cxnLst/>
              <a:rect l="l" t="t" r="r" b="b"/>
              <a:pathLst>
                <a:path w="255" h="223" extrusionOk="0">
                  <a:moveTo>
                    <a:pt x="128" y="0"/>
                  </a:moveTo>
                  <a:cubicBezTo>
                    <a:pt x="107" y="0"/>
                    <a:pt x="87" y="7"/>
                    <a:pt x="69" y="19"/>
                  </a:cubicBezTo>
                  <a:cubicBezTo>
                    <a:pt x="21" y="53"/>
                    <a:pt x="1" y="122"/>
                    <a:pt x="35" y="170"/>
                  </a:cubicBezTo>
                  <a:cubicBezTo>
                    <a:pt x="57" y="205"/>
                    <a:pt x="92" y="223"/>
                    <a:pt x="129" y="223"/>
                  </a:cubicBezTo>
                  <a:cubicBezTo>
                    <a:pt x="151" y="223"/>
                    <a:pt x="172" y="217"/>
                    <a:pt x="193" y="204"/>
                  </a:cubicBezTo>
                  <a:cubicBezTo>
                    <a:pt x="241" y="170"/>
                    <a:pt x="254" y="101"/>
                    <a:pt x="220" y="53"/>
                  </a:cubicBezTo>
                  <a:cubicBezTo>
                    <a:pt x="198" y="19"/>
                    <a:pt x="163" y="0"/>
                    <a:pt x="128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0" name="Google Shape;4263;p53">
              <a:extLst>
                <a:ext uri="{FF2B5EF4-FFF2-40B4-BE49-F238E27FC236}">
                  <a16:creationId xmlns:a16="http://schemas.microsoft.com/office/drawing/2014/main" id="{3D9AB49E-019D-6951-C4DF-21E162269314}"/>
                </a:ext>
              </a:extLst>
            </p:cNvPr>
            <p:cNvSpPr/>
            <p:nvPr/>
          </p:nvSpPr>
          <p:spPr>
            <a:xfrm>
              <a:off x="3264800" y="4317950"/>
              <a:ext cx="6175" cy="5550"/>
            </a:xfrm>
            <a:custGeom>
              <a:avLst/>
              <a:gdLst/>
              <a:ahLst/>
              <a:cxnLst/>
              <a:rect l="l" t="t" r="r" b="b"/>
              <a:pathLst>
                <a:path w="247" h="222" extrusionOk="0">
                  <a:moveTo>
                    <a:pt x="122" y="1"/>
                  </a:moveTo>
                  <a:cubicBezTo>
                    <a:pt x="101" y="1"/>
                    <a:pt x="80" y="7"/>
                    <a:pt x="62" y="20"/>
                  </a:cubicBezTo>
                  <a:cubicBezTo>
                    <a:pt x="14" y="54"/>
                    <a:pt x="0" y="122"/>
                    <a:pt x="34" y="170"/>
                  </a:cubicBezTo>
                  <a:cubicBezTo>
                    <a:pt x="57" y="202"/>
                    <a:pt x="94" y="222"/>
                    <a:pt x="131" y="222"/>
                  </a:cubicBezTo>
                  <a:cubicBezTo>
                    <a:pt x="150" y="222"/>
                    <a:pt x="169" y="216"/>
                    <a:pt x="185" y="205"/>
                  </a:cubicBezTo>
                  <a:cubicBezTo>
                    <a:pt x="233" y="170"/>
                    <a:pt x="247" y="102"/>
                    <a:pt x="213" y="47"/>
                  </a:cubicBezTo>
                  <a:cubicBezTo>
                    <a:pt x="191" y="17"/>
                    <a:pt x="157" y="1"/>
                    <a:pt x="122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1" name="Google Shape;4264;p53">
              <a:extLst>
                <a:ext uri="{FF2B5EF4-FFF2-40B4-BE49-F238E27FC236}">
                  <a16:creationId xmlns:a16="http://schemas.microsoft.com/office/drawing/2014/main" id="{3A596A4D-33E9-7D87-A038-06B88C02393D}"/>
                </a:ext>
              </a:extLst>
            </p:cNvPr>
            <p:cNvSpPr/>
            <p:nvPr/>
          </p:nvSpPr>
          <p:spPr>
            <a:xfrm>
              <a:off x="3284150" y="4324475"/>
              <a:ext cx="6200" cy="5425"/>
            </a:xfrm>
            <a:custGeom>
              <a:avLst/>
              <a:gdLst/>
              <a:ahLst/>
              <a:cxnLst/>
              <a:rect l="l" t="t" r="r" b="b"/>
              <a:pathLst>
                <a:path w="248" h="217" extrusionOk="0">
                  <a:moveTo>
                    <a:pt x="128" y="0"/>
                  </a:moveTo>
                  <a:cubicBezTo>
                    <a:pt x="106" y="0"/>
                    <a:pt x="83" y="6"/>
                    <a:pt x="63" y="19"/>
                  </a:cubicBezTo>
                  <a:cubicBezTo>
                    <a:pt x="15" y="47"/>
                    <a:pt x="1" y="115"/>
                    <a:pt x="35" y="170"/>
                  </a:cubicBezTo>
                  <a:cubicBezTo>
                    <a:pt x="56" y="200"/>
                    <a:pt x="91" y="216"/>
                    <a:pt x="126" y="216"/>
                  </a:cubicBezTo>
                  <a:cubicBezTo>
                    <a:pt x="147" y="216"/>
                    <a:pt x="168" y="210"/>
                    <a:pt x="186" y="197"/>
                  </a:cubicBezTo>
                  <a:cubicBezTo>
                    <a:pt x="234" y="163"/>
                    <a:pt x="248" y="95"/>
                    <a:pt x="213" y="47"/>
                  </a:cubicBezTo>
                  <a:cubicBezTo>
                    <a:pt x="196" y="17"/>
                    <a:pt x="163" y="0"/>
                    <a:pt x="128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2" name="Google Shape;4265;p53">
              <a:extLst>
                <a:ext uri="{FF2B5EF4-FFF2-40B4-BE49-F238E27FC236}">
                  <a16:creationId xmlns:a16="http://schemas.microsoft.com/office/drawing/2014/main" id="{83CD46DD-C4E1-A5B5-7A33-A36183E9DD49}"/>
                </a:ext>
              </a:extLst>
            </p:cNvPr>
            <p:cNvSpPr/>
            <p:nvPr/>
          </p:nvSpPr>
          <p:spPr>
            <a:xfrm>
              <a:off x="3296500" y="4308700"/>
              <a:ext cx="6200" cy="5425"/>
            </a:xfrm>
            <a:custGeom>
              <a:avLst/>
              <a:gdLst/>
              <a:ahLst/>
              <a:cxnLst/>
              <a:rect l="l" t="t" r="r" b="b"/>
              <a:pathLst>
                <a:path w="248" h="217" extrusionOk="0">
                  <a:moveTo>
                    <a:pt x="122" y="0"/>
                  </a:moveTo>
                  <a:cubicBezTo>
                    <a:pt x="101" y="0"/>
                    <a:pt x="80" y="6"/>
                    <a:pt x="62" y="19"/>
                  </a:cubicBezTo>
                  <a:cubicBezTo>
                    <a:pt x="14" y="54"/>
                    <a:pt x="0" y="122"/>
                    <a:pt x="35" y="170"/>
                  </a:cubicBezTo>
                  <a:cubicBezTo>
                    <a:pt x="52" y="200"/>
                    <a:pt x="85" y="217"/>
                    <a:pt x="121" y="217"/>
                  </a:cubicBezTo>
                  <a:cubicBezTo>
                    <a:pt x="142" y="217"/>
                    <a:pt x="165" y="211"/>
                    <a:pt x="186" y="198"/>
                  </a:cubicBezTo>
                  <a:cubicBezTo>
                    <a:pt x="234" y="163"/>
                    <a:pt x="247" y="95"/>
                    <a:pt x="213" y="47"/>
                  </a:cubicBezTo>
                  <a:cubicBezTo>
                    <a:pt x="192" y="17"/>
                    <a:pt x="157" y="0"/>
                    <a:pt x="122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43" name="Google Shape;4266;p53">
            <a:extLst>
              <a:ext uri="{FF2B5EF4-FFF2-40B4-BE49-F238E27FC236}">
                <a16:creationId xmlns:a16="http://schemas.microsoft.com/office/drawing/2014/main" id="{803BD6F3-4DCC-C1A5-3D77-1B67A375E65C}"/>
              </a:ext>
            </a:extLst>
          </p:cNvPr>
          <p:cNvGrpSpPr/>
          <p:nvPr/>
        </p:nvGrpSpPr>
        <p:grpSpPr>
          <a:xfrm>
            <a:off x="10918674" y="4452996"/>
            <a:ext cx="782032" cy="756760"/>
            <a:chOff x="3216625" y="4232525"/>
            <a:chExt cx="126175" cy="122100"/>
          </a:xfrm>
        </p:grpSpPr>
        <p:sp>
          <p:nvSpPr>
            <p:cNvPr id="44" name="Google Shape;4267;p53">
              <a:extLst>
                <a:ext uri="{FF2B5EF4-FFF2-40B4-BE49-F238E27FC236}">
                  <a16:creationId xmlns:a16="http://schemas.microsoft.com/office/drawing/2014/main" id="{AF7EF00B-FC57-E17D-0598-786FAD8D9606}"/>
                </a:ext>
              </a:extLst>
            </p:cNvPr>
            <p:cNvSpPr/>
            <p:nvPr/>
          </p:nvSpPr>
          <p:spPr>
            <a:xfrm>
              <a:off x="3222975" y="4245350"/>
              <a:ext cx="108850" cy="101475"/>
            </a:xfrm>
            <a:custGeom>
              <a:avLst/>
              <a:gdLst/>
              <a:ahLst/>
              <a:cxnLst/>
              <a:rect l="l" t="t" r="r" b="b"/>
              <a:pathLst>
                <a:path w="4354" h="4059" extrusionOk="0">
                  <a:moveTo>
                    <a:pt x="1697" y="1"/>
                  </a:moveTo>
                  <a:cubicBezTo>
                    <a:pt x="1335" y="1"/>
                    <a:pt x="787" y="310"/>
                    <a:pt x="700" y="709"/>
                  </a:cubicBezTo>
                  <a:cubicBezTo>
                    <a:pt x="604" y="1155"/>
                    <a:pt x="1605" y="1703"/>
                    <a:pt x="1605" y="1703"/>
                  </a:cubicBezTo>
                  <a:cubicBezTo>
                    <a:pt x="1605" y="1703"/>
                    <a:pt x="956" y="1494"/>
                    <a:pt x="576" y="1494"/>
                  </a:cubicBezTo>
                  <a:cubicBezTo>
                    <a:pt x="506" y="1494"/>
                    <a:pt x="444" y="1501"/>
                    <a:pt x="398" y="1518"/>
                  </a:cubicBezTo>
                  <a:cubicBezTo>
                    <a:pt x="103" y="1628"/>
                    <a:pt x="0" y="2485"/>
                    <a:pt x="425" y="2835"/>
                  </a:cubicBezTo>
                  <a:cubicBezTo>
                    <a:pt x="513" y="2905"/>
                    <a:pt x="615" y="2933"/>
                    <a:pt x="724" y="2933"/>
                  </a:cubicBezTo>
                  <a:cubicBezTo>
                    <a:pt x="1145" y="2933"/>
                    <a:pt x="1652" y="2512"/>
                    <a:pt x="1653" y="2512"/>
                  </a:cubicBezTo>
                  <a:lnTo>
                    <a:pt x="1653" y="2512"/>
                  </a:lnTo>
                  <a:cubicBezTo>
                    <a:pt x="1652" y="2512"/>
                    <a:pt x="1193" y="3033"/>
                    <a:pt x="1063" y="3362"/>
                  </a:cubicBezTo>
                  <a:cubicBezTo>
                    <a:pt x="942" y="3652"/>
                    <a:pt x="1634" y="4058"/>
                    <a:pt x="2049" y="4058"/>
                  </a:cubicBezTo>
                  <a:cubicBezTo>
                    <a:pt x="2106" y="4058"/>
                    <a:pt x="2157" y="4051"/>
                    <a:pt x="2201" y="4034"/>
                  </a:cubicBezTo>
                  <a:cubicBezTo>
                    <a:pt x="2564" y="3897"/>
                    <a:pt x="2571" y="3232"/>
                    <a:pt x="2455" y="2382"/>
                  </a:cubicBezTo>
                  <a:lnTo>
                    <a:pt x="2455" y="2382"/>
                  </a:lnTo>
                  <a:cubicBezTo>
                    <a:pt x="2455" y="2382"/>
                    <a:pt x="3059" y="3438"/>
                    <a:pt x="3489" y="3438"/>
                  </a:cubicBezTo>
                  <a:cubicBezTo>
                    <a:pt x="3532" y="3438"/>
                    <a:pt x="3574" y="3428"/>
                    <a:pt x="3613" y="3404"/>
                  </a:cubicBezTo>
                  <a:cubicBezTo>
                    <a:pt x="4038" y="3150"/>
                    <a:pt x="4354" y="2485"/>
                    <a:pt x="4025" y="2252"/>
                  </a:cubicBezTo>
                  <a:cubicBezTo>
                    <a:pt x="3795" y="2080"/>
                    <a:pt x="3152" y="2056"/>
                    <a:pt x="2803" y="2056"/>
                  </a:cubicBezTo>
                  <a:cubicBezTo>
                    <a:pt x="2664" y="2056"/>
                    <a:pt x="2571" y="2060"/>
                    <a:pt x="2571" y="2060"/>
                  </a:cubicBezTo>
                  <a:cubicBezTo>
                    <a:pt x="2571" y="2060"/>
                    <a:pt x="4093" y="1703"/>
                    <a:pt x="4210" y="1347"/>
                  </a:cubicBezTo>
                  <a:cubicBezTo>
                    <a:pt x="4321" y="1005"/>
                    <a:pt x="3798" y="218"/>
                    <a:pt x="3248" y="218"/>
                  </a:cubicBezTo>
                  <a:cubicBezTo>
                    <a:pt x="3223" y="218"/>
                    <a:pt x="3199" y="219"/>
                    <a:pt x="3175" y="222"/>
                  </a:cubicBezTo>
                  <a:cubicBezTo>
                    <a:pt x="2606" y="305"/>
                    <a:pt x="2297" y="1484"/>
                    <a:pt x="2297" y="1484"/>
                  </a:cubicBezTo>
                  <a:cubicBezTo>
                    <a:pt x="2297" y="1484"/>
                    <a:pt x="2139" y="79"/>
                    <a:pt x="1797" y="10"/>
                  </a:cubicBezTo>
                  <a:cubicBezTo>
                    <a:pt x="1765" y="4"/>
                    <a:pt x="1732" y="1"/>
                    <a:pt x="1697" y="1"/>
                  </a:cubicBezTo>
                  <a:close/>
                </a:path>
              </a:pathLst>
            </a:custGeom>
            <a:solidFill>
              <a:srgbClr val="FFC5C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5" name="Google Shape;4268;p53">
              <a:extLst>
                <a:ext uri="{FF2B5EF4-FFF2-40B4-BE49-F238E27FC236}">
                  <a16:creationId xmlns:a16="http://schemas.microsoft.com/office/drawing/2014/main" id="{186CAF59-C01B-B72F-A61D-0F7972DAA142}"/>
                </a:ext>
              </a:extLst>
            </p:cNvPr>
            <p:cNvSpPr/>
            <p:nvPr/>
          </p:nvSpPr>
          <p:spPr>
            <a:xfrm>
              <a:off x="3216625" y="4232525"/>
              <a:ext cx="126175" cy="122100"/>
            </a:xfrm>
            <a:custGeom>
              <a:avLst/>
              <a:gdLst/>
              <a:ahLst/>
              <a:cxnLst/>
              <a:rect l="l" t="t" r="r" b="b"/>
              <a:pathLst>
                <a:path w="5047" h="4884" extrusionOk="0">
                  <a:moveTo>
                    <a:pt x="2844" y="1"/>
                  </a:moveTo>
                  <a:cubicBezTo>
                    <a:pt x="2618" y="1"/>
                    <a:pt x="2404" y="59"/>
                    <a:pt x="2249" y="201"/>
                  </a:cubicBezTo>
                  <a:cubicBezTo>
                    <a:pt x="1756" y="660"/>
                    <a:pt x="2249" y="2004"/>
                    <a:pt x="2249" y="2004"/>
                  </a:cubicBezTo>
                  <a:cubicBezTo>
                    <a:pt x="2249" y="2004"/>
                    <a:pt x="1291" y="912"/>
                    <a:pt x="860" y="912"/>
                  </a:cubicBezTo>
                  <a:cubicBezTo>
                    <a:pt x="832" y="912"/>
                    <a:pt x="806" y="917"/>
                    <a:pt x="782" y="927"/>
                  </a:cubicBezTo>
                  <a:cubicBezTo>
                    <a:pt x="405" y="1092"/>
                    <a:pt x="1" y="1846"/>
                    <a:pt x="200" y="2333"/>
                  </a:cubicBezTo>
                  <a:cubicBezTo>
                    <a:pt x="331" y="2644"/>
                    <a:pt x="923" y="2700"/>
                    <a:pt x="1332" y="2700"/>
                  </a:cubicBezTo>
                  <a:cubicBezTo>
                    <a:pt x="1562" y="2700"/>
                    <a:pt x="1735" y="2683"/>
                    <a:pt x="1735" y="2683"/>
                  </a:cubicBezTo>
                  <a:lnTo>
                    <a:pt x="1735" y="2683"/>
                  </a:lnTo>
                  <a:cubicBezTo>
                    <a:pt x="1735" y="2683"/>
                    <a:pt x="659" y="3005"/>
                    <a:pt x="446" y="3306"/>
                  </a:cubicBezTo>
                  <a:cubicBezTo>
                    <a:pt x="241" y="3615"/>
                    <a:pt x="714" y="4513"/>
                    <a:pt x="1358" y="4561"/>
                  </a:cubicBezTo>
                  <a:cubicBezTo>
                    <a:pt x="1371" y="4562"/>
                    <a:pt x="1384" y="4562"/>
                    <a:pt x="1396" y="4562"/>
                  </a:cubicBezTo>
                  <a:cubicBezTo>
                    <a:pt x="2015" y="4562"/>
                    <a:pt x="2325" y="3430"/>
                    <a:pt x="2325" y="3430"/>
                  </a:cubicBezTo>
                  <a:lnTo>
                    <a:pt x="2325" y="3430"/>
                  </a:lnTo>
                  <a:cubicBezTo>
                    <a:pt x="2325" y="3430"/>
                    <a:pt x="2236" y="4239"/>
                    <a:pt x="2325" y="4643"/>
                  </a:cubicBezTo>
                  <a:cubicBezTo>
                    <a:pt x="2365" y="4811"/>
                    <a:pt x="2594" y="4883"/>
                    <a:pt x="2867" y="4883"/>
                  </a:cubicBezTo>
                  <a:cubicBezTo>
                    <a:pt x="3251" y="4883"/>
                    <a:pt x="3722" y="4740"/>
                    <a:pt x="3874" y="4520"/>
                  </a:cubicBezTo>
                  <a:cubicBezTo>
                    <a:pt x="4128" y="4143"/>
                    <a:pt x="3689" y="3505"/>
                    <a:pt x="3010" y="2765"/>
                  </a:cubicBezTo>
                  <a:lnTo>
                    <a:pt x="3010" y="2765"/>
                  </a:lnTo>
                  <a:cubicBezTo>
                    <a:pt x="3011" y="2765"/>
                    <a:pt x="3854" y="3164"/>
                    <a:pt x="4397" y="3164"/>
                  </a:cubicBezTo>
                  <a:cubicBezTo>
                    <a:pt x="4593" y="3164"/>
                    <a:pt x="4750" y="3112"/>
                    <a:pt x="4813" y="2970"/>
                  </a:cubicBezTo>
                  <a:cubicBezTo>
                    <a:pt x="5047" y="2436"/>
                    <a:pt x="4903" y="1586"/>
                    <a:pt x="4436" y="1579"/>
                  </a:cubicBezTo>
                  <a:cubicBezTo>
                    <a:pt x="4434" y="1579"/>
                    <a:pt x="4432" y="1579"/>
                    <a:pt x="4430" y="1579"/>
                  </a:cubicBezTo>
                  <a:cubicBezTo>
                    <a:pt x="3954" y="1579"/>
                    <a:pt x="2908" y="2367"/>
                    <a:pt x="2908" y="2367"/>
                  </a:cubicBezTo>
                  <a:cubicBezTo>
                    <a:pt x="2908" y="2367"/>
                    <a:pt x="4128" y="1010"/>
                    <a:pt x="3998" y="585"/>
                  </a:cubicBezTo>
                  <a:cubicBezTo>
                    <a:pt x="3912" y="291"/>
                    <a:pt x="3349" y="1"/>
                    <a:pt x="28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6" name="Google Shape;4269;p53">
              <a:extLst>
                <a:ext uri="{FF2B5EF4-FFF2-40B4-BE49-F238E27FC236}">
                  <a16:creationId xmlns:a16="http://schemas.microsoft.com/office/drawing/2014/main" id="{7F7B1B57-876B-3380-04B4-1254AE8E0EDB}"/>
                </a:ext>
              </a:extLst>
            </p:cNvPr>
            <p:cNvSpPr/>
            <p:nvPr/>
          </p:nvSpPr>
          <p:spPr>
            <a:xfrm>
              <a:off x="3262900" y="4284825"/>
              <a:ext cx="29350" cy="29350"/>
            </a:xfrm>
            <a:custGeom>
              <a:avLst/>
              <a:gdLst/>
              <a:ahLst/>
              <a:cxnLst/>
              <a:rect l="l" t="t" r="r" b="b"/>
              <a:pathLst>
                <a:path w="1174" h="1174" extrusionOk="0">
                  <a:moveTo>
                    <a:pt x="584" y="1"/>
                  </a:moveTo>
                  <a:cubicBezTo>
                    <a:pt x="261" y="1"/>
                    <a:pt x="1" y="261"/>
                    <a:pt x="1" y="584"/>
                  </a:cubicBezTo>
                  <a:cubicBezTo>
                    <a:pt x="1" y="913"/>
                    <a:pt x="261" y="1173"/>
                    <a:pt x="584" y="1173"/>
                  </a:cubicBezTo>
                  <a:cubicBezTo>
                    <a:pt x="906" y="1173"/>
                    <a:pt x="1173" y="913"/>
                    <a:pt x="1173" y="584"/>
                  </a:cubicBezTo>
                  <a:cubicBezTo>
                    <a:pt x="1173" y="261"/>
                    <a:pt x="906" y="1"/>
                    <a:pt x="584" y="1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7" name="Google Shape;4270;p53">
              <a:extLst>
                <a:ext uri="{FF2B5EF4-FFF2-40B4-BE49-F238E27FC236}">
                  <a16:creationId xmlns:a16="http://schemas.microsoft.com/office/drawing/2014/main" id="{436EB271-D16F-FE60-243E-4F33A64A99B8}"/>
                </a:ext>
              </a:extLst>
            </p:cNvPr>
            <p:cNvSpPr/>
            <p:nvPr/>
          </p:nvSpPr>
          <p:spPr>
            <a:xfrm>
              <a:off x="3249700" y="4265800"/>
              <a:ext cx="35675" cy="51975"/>
            </a:xfrm>
            <a:custGeom>
              <a:avLst/>
              <a:gdLst/>
              <a:ahLst/>
              <a:cxnLst/>
              <a:rect l="l" t="t" r="r" b="b"/>
              <a:pathLst>
                <a:path w="1427" h="2079" extrusionOk="0">
                  <a:moveTo>
                    <a:pt x="1393" y="1"/>
                  </a:moveTo>
                  <a:lnTo>
                    <a:pt x="1338" y="8"/>
                  </a:lnTo>
                  <a:cubicBezTo>
                    <a:pt x="1338" y="15"/>
                    <a:pt x="1372" y="872"/>
                    <a:pt x="1091" y="1242"/>
                  </a:cubicBezTo>
                  <a:cubicBezTo>
                    <a:pt x="810" y="1619"/>
                    <a:pt x="8" y="2023"/>
                    <a:pt x="1" y="2023"/>
                  </a:cubicBezTo>
                  <a:lnTo>
                    <a:pt x="21" y="2071"/>
                  </a:lnTo>
                  <a:lnTo>
                    <a:pt x="21" y="2078"/>
                  </a:lnTo>
                  <a:cubicBezTo>
                    <a:pt x="56" y="2058"/>
                    <a:pt x="851" y="1667"/>
                    <a:pt x="1139" y="1276"/>
                  </a:cubicBezTo>
                  <a:cubicBezTo>
                    <a:pt x="1427" y="885"/>
                    <a:pt x="1393" y="42"/>
                    <a:pt x="1393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8" name="Google Shape;4271;p53">
              <a:extLst>
                <a:ext uri="{FF2B5EF4-FFF2-40B4-BE49-F238E27FC236}">
                  <a16:creationId xmlns:a16="http://schemas.microsoft.com/office/drawing/2014/main" id="{7ADF3646-9CF3-80DD-1C5F-6335DFC104AD}"/>
                </a:ext>
              </a:extLst>
            </p:cNvPr>
            <p:cNvSpPr/>
            <p:nvPr/>
          </p:nvSpPr>
          <p:spPr>
            <a:xfrm>
              <a:off x="3248175" y="4289125"/>
              <a:ext cx="40125" cy="38075"/>
            </a:xfrm>
            <a:custGeom>
              <a:avLst/>
              <a:gdLst/>
              <a:ahLst/>
              <a:cxnLst/>
              <a:rect l="l" t="t" r="r" b="b"/>
              <a:pathLst>
                <a:path w="1605" h="1523" extrusionOk="0">
                  <a:moveTo>
                    <a:pt x="7" y="0"/>
                  </a:moveTo>
                  <a:lnTo>
                    <a:pt x="0" y="55"/>
                  </a:lnTo>
                  <a:cubicBezTo>
                    <a:pt x="7" y="55"/>
                    <a:pt x="795" y="131"/>
                    <a:pt x="1159" y="371"/>
                  </a:cubicBezTo>
                  <a:cubicBezTo>
                    <a:pt x="1515" y="610"/>
                    <a:pt x="1550" y="1515"/>
                    <a:pt x="1550" y="1522"/>
                  </a:cubicBezTo>
                  <a:lnTo>
                    <a:pt x="1604" y="1522"/>
                  </a:lnTo>
                  <a:cubicBezTo>
                    <a:pt x="1604" y="1481"/>
                    <a:pt x="1570" y="576"/>
                    <a:pt x="1186" y="329"/>
                  </a:cubicBezTo>
                  <a:cubicBezTo>
                    <a:pt x="816" y="83"/>
                    <a:pt x="41" y="0"/>
                    <a:pt x="7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9" name="Google Shape;4272;p53">
              <a:extLst>
                <a:ext uri="{FF2B5EF4-FFF2-40B4-BE49-F238E27FC236}">
                  <a16:creationId xmlns:a16="http://schemas.microsoft.com/office/drawing/2014/main" id="{0BD230E7-12CE-2EF0-03A9-11A5AA650243}"/>
                </a:ext>
              </a:extLst>
            </p:cNvPr>
            <p:cNvSpPr/>
            <p:nvPr/>
          </p:nvSpPr>
          <p:spPr>
            <a:xfrm>
              <a:off x="3277300" y="4290825"/>
              <a:ext cx="32775" cy="7050"/>
            </a:xfrm>
            <a:custGeom>
              <a:avLst/>
              <a:gdLst/>
              <a:ahLst/>
              <a:cxnLst/>
              <a:rect l="l" t="t" r="r" b="b"/>
              <a:pathLst>
                <a:path w="1311" h="282" extrusionOk="0">
                  <a:moveTo>
                    <a:pt x="1242" y="0"/>
                  </a:moveTo>
                  <a:cubicBezTo>
                    <a:pt x="1041" y="0"/>
                    <a:pt x="437" y="19"/>
                    <a:pt x="1" y="234"/>
                  </a:cubicBezTo>
                  <a:lnTo>
                    <a:pt x="21" y="282"/>
                  </a:lnTo>
                  <a:cubicBezTo>
                    <a:pt x="450" y="73"/>
                    <a:pt x="1040" y="55"/>
                    <a:pt x="1241" y="55"/>
                  </a:cubicBezTo>
                  <a:cubicBezTo>
                    <a:pt x="1284" y="55"/>
                    <a:pt x="1309" y="56"/>
                    <a:pt x="1310" y="56"/>
                  </a:cubicBezTo>
                  <a:lnTo>
                    <a:pt x="1310" y="1"/>
                  </a:lnTo>
                  <a:cubicBezTo>
                    <a:pt x="1309" y="1"/>
                    <a:pt x="1284" y="0"/>
                    <a:pt x="1242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0" name="Google Shape;4273;p53">
              <a:extLst>
                <a:ext uri="{FF2B5EF4-FFF2-40B4-BE49-F238E27FC236}">
                  <a16:creationId xmlns:a16="http://schemas.microsoft.com/office/drawing/2014/main" id="{3331D865-2591-0305-D9C2-3E5EDB7AD469}"/>
                </a:ext>
              </a:extLst>
            </p:cNvPr>
            <p:cNvSpPr/>
            <p:nvPr/>
          </p:nvSpPr>
          <p:spPr>
            <a:xfrm>
              <a:off x="3260675" y="4279875"/>
              <a:ext cx="20250" cy="41500"/>
            </a:xfrm>
            <a:custGeom>
              <a:avLst/>
              <a:gdLst/>
              <a:ahLst/>
              <a:cxnLst/>
              <a:rect l="l" t="t" r="r" b="b"/>
              <a:pathLst>
                <a:path w="810" h="1660" extrusionOk="0">
                  <a:moveTo>
                    <a:pt x="28" y="0"/>
                  </a:moveTo>
                  <a:lnTo>
                    <a:pt x="1" y="41"/>
                  </a:lnTo>
                  <a:cubicBezTo>
                    <a:pt x="7" y="48"/>
                    <a:pt x="583" y="405"/>
                    <a:pt x="673" y="679"/>
                  </a:cubicBezTo>
                  <a:cubicBezTo>
                    <a:pt x="755" y="946"/>
                    <a:pt x="275" y="1625"/>
                    <a:pt x="268" y="1632"/>
                  </a:cubicBezTo>
                  <a:lnTo>
                    <a:pt x="316" y="1659"/>
                  </a:lnTo>
                  <a:cubicBezTo>
                    <a:pt x="337" y="1632"/>
                    <a:pt x="810" y="953"/>
                    <a:pt x="720" y="665"/>
                  </a:cubicBezTo>
                  <a:cubicBezTo>
                    <a:pt x="631" y="370"/>
                    <a:pt x="55" y="14"/>
                    <a:pt x="28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1" name="Google Shape;4274;p53">
              <a:extLst>
                <a:ext uri="{FF2B5EF4-FFF2-40B4-BE49-F238E27FC236}">
                  <a16:creationId xmlns:a16="http://schemas.microsoft.com/office/drawing/2014/main" id="{47BD0864-ADE4-6E22-53E7-2E0B6308649C}"/>
                </a:ext>
              </a:extLst>
            </p:cNvPr>
            <p:cNvSpPr/>
            <p:nvPr/>
          </p:nvSpPr>
          <p:spPr>
            <a:xfrm>
              <a:off x="3255525" y="4277125"/>
              <a:ext cx="36550" cy="23500"/>
            </a:xfrm>
            <a:custGeom>
              <a:avLst/>
              <a:gdLst/>
              <a:ahLst/>
              <a:cxnLst/>
              <a:rect l="l" t="t" r="r" b="b"/>
              <a:pathLst>
                <a:path w="1462" h="940" extrusionOk="0">
                  <a:moveTo>
                    <a:pt x="1413" y="0"/>
                  </a:moveTo>
                  <a:cubicBezTo>
                    <a:pt x="1406" y="7"/>
                    <a:pt x="1125" y="672"/>
                    <a:pt x="872" y="809"/>
                  </a:cubicBezTo>
                  <a:cubicBezTo>
                    <a:pt x="745" y="873"/>
                    <a:pt x="536" y="889"/>
                    <a:pt x="356" y="889"/>
                  </a:cubicBezTo>
                  <a:cubicBezTo>
                    <a:pt x="166" y="889"/>
                    <a:pt x="8" y="871"/>
                    <a:pt x="8" y="871"/>
                  </a:cubicBezTo>
                  <a:lnTo>
                    <a:pt x="1" y="919"/>
                  </a:lnTo>
                  <a:cubicBezTo>
                    <a:pt x="15" y="926"/>
                    <a:pt x="172" y="940"/>
                    <a:pt x="357" y="940"/>
                  </a:cubicBezTo>
                  <a:cubicBezTo>
                    <a:pt x="543" y="940"/>
                    <a:pt x="755" y="926"/>
                    <a:pt x="892" y="857"/>
                  </a:cubicBezTo>
                  <a:cubicBezTo>
                    <a:pt x="1166" y="713"/>
                    <a:pt x="1448" y="55"/>
                    <a:pt x="1461" y="28"/>
                  </a:cubicBezTo>
                  <a:lnTo>
                    <a:pt x="1413" y="0"/>
                  </a:ln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2" name="Google Shape;4275;p53">
              <a:extLst>
                <a:ext uri="{FF2B5EF4-FFF2-40B4-BE49-F238E27FC236}">
                  <a16:creationId xmlns:a16="http://schemas.microsoft.com/office/drawing/2014/main" id="{1D0AFE37-3ADA-81FD-EBC9-B8AFBEA7875C}"/>
                </a:ext>
              </a:extLst>
            </p:cNvPr>
            <p:cNvSpPr/>
            <p:nvPr/>
          </p:nvSpPr>
          <p:spPr>
            <a:xfrm>
              <a:off x="3278325" y="4296650"/>
              <a:ext cx="22475" cy="15125"/>
            </a:xfrm>
            <a:custGeom>
              <a:avLst/>
              <a:gdLst/>
              <a:ahLst/>
              <a:cxnLst/>
              <a:rect l="l" t="t" r="r" b="b"/>
              <a:pathLst>
                <a:path w="899" h="605" extrusionOk="0">
                  <a:moveTo>
                    <a:pt x="8" y="1"/>
                  </a:moveTo>
                  <a:lnTo>
                    <a:pt x="1" y="56"/>
                  </a:lnTo>
                  <a:cubicBezTo>
                    <a:pt x="440" y="124"/>
                    <a:pt x="851" y="597"/>
                    <a:pt x="858" y="604"/>
                  </a:cubicBezTo>
                  <a:lnTo>
                    <a:pt x="899" y="570"/>
                  </a:lnTo>
                  <a:cubicBezTo>
                    <a:pt x="878" y="549"/>
                    <a:pt x="467" y="70"/>
                    <a:pt x="8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3" name="Google Shape;4276;p53">
              <a:extLst>
                <a:ext uri="{FF2B5EF4-FFF2-40B4-BE49-F238E27FC236}">
                  <a16:creationId xmlns:a16="http://schemas.microsoft.com/office/drawing/2014/main" id="{35D6DB9C-47B6-609A-81CA-53CD448B99D3}"/>
                </a:ext>
              </a:extLst>
            </p:cNvPr>
            <p:cNvSpPr/>
            <p:nvPr/>
          </p:nvSpPr>
          <p:spPr>
            <a:xfrm>
              <a:off x="3281250" y="4263075"/>
              <a:ext cx="5500" cy="5500"/>
            </a:xfrm>
            <a:custGeom>
              <a:avLst/>
              <a:gdLst/>
              <a:ahLst/>
              <a:cxnLst/>
              <a:rect l="l" t="t" r="r" b="b"/>
              <a:pathLst>
                <a:path w="220" h="220" extrusionOk="0">
                  <a:moveTo>
                    <a:pt x="110" y="0"/>
                  </a:moveTo>
                  <a:cubicBezTo>
                    <a:pt x="48" y="0"/>
                    <a:pt x="0" y="48"/>
                    <a:pt x="0" y="110"/>
                  </a:cubicBezTo>
                  <a:cubicBezTo>
                    <a:pt x="0" y="172"/>
                    <a:pt x="48" y="220"/>
                    <a:pt x="110" y="220"/>
                  </a:cubicBezTo>
                  <a:cubicBezTo>
                    <a:pt x="172" y="220"/>
                    <a:pt x="220" y="172"/>
                    <a:pt x="220" y="110"/>
                  </a:cubicBezTo>
                  <a:cubicBezTo>
                    <a:pt x="220" y="48"/>
                    <a:pt x="172" y="0"/>
                    <a:pt x="110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4" name="Google Shape;4277;p53">
              <a:extLst>
                <a:ext uri="{FF2B5EF4-FFF2-40B4-BE49-F238E27FC236}">
                  <a16:creationId xmlns:a16="http://schemas.microsoft.com/office/drawing/2014/main" id="{5C8A962E-15C4-9F23-D54D-BF2B4D0B98BC}"/>
                </a:ext>
              </a:extLst>
            </p:cNvPr>
            <p:cNvSpPr/>
            <p:nvPr/>
          </p:nvSpPr>
          <p:spPr>
            <a:xfrm>
              <a:off x="3289300" y="4273350"/>
              <a:ext cx="5500" cy="5500"/>
            </a:xfrm>
            <a:custGeom>
              <a:avLst/>
              <a:gdLst/>
              <a:ahLst/>
              <a:cxnLst/>
              <a:rect l="l" t="t" r="r" b="b"/>
              <a:pathLst>
                <a:path w="220" h="220" extrusionOk="0">
                  <a:moveTo>
                    <a:pt x="110" y="1"/>
                  </a:moveTo>
                  <a:cubicBezTo>
                    <a:pt x="49" y="1"/>
                    <a:pt x="1" y="49"/>
                    <a:pt x="1" y="110"/>
                  </a:cubicBezTo>
                  <a:cubicBezTo>
                    <a:pt x="1" y="172"/>
                    <a:pt x="49" y="220"/>
                    <a:pt x="110" y="220"/>
                  </a:cubicBezTo>
                  <a:cubicBezTo>
                    <a:pt x="172" y="220"/>
                    <a:pt x="220" y="172"/>
                    <a:pt x="220" y="110"/>
                  </a:cubicBezTo>
                  <a:cubicBezTo>
                    <a:pt x="220" y="49"/>
                    <a:pt x="172" y="1"/>
                    <a:pt x="110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5" name="Google Shape;4278;p53">
              <a:extLst>
                <a:ext uri="{FF2B5EF4-FFF2-40B4-BE49-F238E27FC236}">
                  <a16:creationId xmlns:a16="http://schemas.microsoft.com/office/drawing/2014/main" id="{F4E1E514-AA17-D8DE-A681-0C47327157FD}"/>
                </a:ext>
              </a:extLst>
            </p:cNvPr>
            <p:cNvSpPr/>
            <p:nvPr/>
          </p:nvSpPr>
          <p:spPr>
            <a:xfrm>
              <a:off x="3306600" y="4288950"/>
              <a:ext cx="5350" cy="5500"/>
            </a:xfrm>
            <a:custGeom>
              <a:avLst/>
              <a:gdLst/>
              <a:ahLst/>
              <a:cxnLst/>
              <a:rect l="l" t="t" r="r" b="b"/>
              <a:pathLst>
                <a:path w="214" h="220" extrusionOk="0">
                  <a:moveTo>
                    <a:pt x="104" y="0"/>
                  </a:moveTo>
                  <a:cubicBezTo>
                    <a:pt x="49" y="0"/>
                    <a:pt x="1" y="48"/>
                    <a:pt x="1" y="110"/>
                  </a:cubicBezTo>
                  <a:cubicBezTo>
                    <a:pt x="1" y="172"/>
                    <a:pt x="49" y="220"/>
                    <a:pt x="104" y="220"/>
                  </a:cubicBezTo>
                  <a:cubicBezTo>
                    <a:pt x="165" y="220"/>
                    <a:pt x="213" y="172"/>
                    <a:pt x="213" y="110"/>
                  </a:cubicBezTo>
                  <a:cubicBezTo>
                    <a:pt x="213" y="48"/>
                    <a:pt x="165" y="0"/>
                    <a:pt x="104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6" name="Google Shape;4279;p53">
              <a:extLst>
                <a:ext uri="{FF2B5EF4-FFF2-40B4-BE49-F238E27FC236}">
                  <a16:creationId xmlns:a16="http://schemas.microsoft.com/office/drawing/2014/main" id="{7C8B92D3-FFD4-2809-F57A-86749E5F8ABE}"/>
                </a:ext>
              </a:extLst>
            </p:cNvPr>
            <p:cNvSpPr/>
            <p:nvPr/>
          </p:nvSpPr>
          <p:spPr>
            <a:xfrm>
              <a:off x="3257925" y="4277525"/>
              <a:ext cx="6200" cy="5575"/>
            </a:xfrm>
            <a:custGeom>
              <a:avLst/>
              <a:gdLst/>
              <a:ahLst/>
              <a:cxnLst/>
              <a:rect l="l" t="t" r="r" b="b"/>
              <a:pathLst>
                <a:path w="248" h="223" extrusionOk="0">
                  <a:moveTo>
                    <a:pt x="126" y="0"/>
                  </a:moveTo>
                  <a:cubicBezTo>
                    <a:pt x="105" y="0"/>
                    <a:pt x="83" y="6"/>
                    <a:pt x="63" y="19"/>
                  </a:cubicBezTo>
                  <a:cubicBezTo>
                    <a:pt x="15" y="53"/>
                    <a:pt x="1" y="122"/>
                    <a:pt x="35" y="170"/>
                  </a:cubicBezTo>
                  <a:cubicBezTo>
                    <a:pt x="57" y="204"/>
                    <a:pt x="92" y="222"/>
                    <a:pt x="128" y="222"/>
                  </a:cubicBezTo>
                  <a:cubicBezTo>
                    <a:pt x="148" y="222"/>
                    <a:pt x="168" y="216"/>
                    <a:pt x="186" y="204"/>
                  </a:cubicBezTo>
                  <a:cubicBezTo>
                    <a:pt x="234" y="170"/>
                    <a:pt x="248" y="101"/>
                    <a:pt x="213" y="53"/>
                  </a:cubicBezTo>
                  <a:cubicBezTo>
                    <a:pt x="196" y="18"/>
                    <a:pt x="162" y="0"/>
                    <a:pt x="126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7" name="Google Shape;4280;p53">
              <a:extLst>
                <a:ext uri="{FF2B5EF4-FFF2-40B4-BE49-F238E27FC236}">
                  <a16:creationId xmlns:a16="http://schemas.microsoft.com/office/drawing/2014/main" id="{5F9D6BA6-425C-AA5A-CC53-361769C34925}"/>
                </a:ext>
              </a:extLst>
            </p:cNvPr>
            <p:cNvSpPr/>
            <p:nvPr/>
          </p:nvSpPr>
          <p:spPr>
            <a:xfrm>
              <a:off x="3246450" y="4287450"/>
              <a:ext cx="6375" cy="5425"/>
            </a:xfrm>
            <a:custGeom>
              <a:avLst/>
              <a:gdLst/>
              <a:ahLst/>
              <a:cxnLst/>
              <a:rect l="l" t="t" r="r" b="b"/>
              <a:pathLst>
                <a:path w="255" h="217" extrusionOk="0">
                  <a:moveTo>
                    <a:pt x="129" y="0"/>
                  </a:moveTo>
                  <a:cubicBezTo>
                    <a:pt x="108" y="0"/>
                    <a:pt x="87" y="6"/>
                    <a:pt x="69" y="19"/>
                  </a:cubicBezTo>
                  <a:cubicBezTo>
                    <a:pt x="21" y="54"/>
                    <a:pt x="1" y="122"/>
                    <a:pt x="35" y="170"/>
                  </a:cubicBezTo>
                  <a:cubicBezTo>
                    <a:pt x="56" y="200"/>
                    <a:pt x="91" y="217"/>
                    <a:pt x="127" y="217"/>
                  </a:cubicBezTo>
                  <a:cubicBezTo>
                    <a:pt x="149" y="217"/>
                    <a:pt x="172" y="211"/>
                    <a:pt x="193" y="198"/>
                  </a:cubicBezTo>
                  <a:cubicBezTo>
                    <a:pt x="241" y="163"/>
                    <a:pt x="254" y="95"/>
                    <a:pt x="220" y="47"/>
                  </a:cubicBezTo>
                  <a:cubicBezTo>
                    <a:pt x="199" y="17"/>
                    <a:pt x="164" y="0"/>
                    <a:pt x="129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8" name="Google Shape;4281;p53">
              <a:extLst>
                <a:ext uri="{FF2B5EF4-FFF2-40B4-BE49-F238E27FC236}">
                  <a16:creationId xmlns:a16="http://schemas.microsoft.com/office/drawing/2014/main" id="{EB3113C2-0B0A-C9DD-70AB-1A7A97264DD8}"/>
                </a:ext>
              </a:extLst>
            </p:cNvPr>
            <p:cNvSpPr/>
            <p:nvPr/>
          </p:nvSpPr>
          <p:spPr>
            <a:xfrm>
              <a:off x="3252450" y="4296700"/>
              <a:ext cx="6200" cy="5600"/>
            </a:xfrm>
            <a:custGeom>
              <a:avLst/>
              <a:gdLst/>
              <a:ahLst/>
              <a:cxnLst/>
              <a:rect l="l" t="t" r="r" b="b"/>
              <a:pathLst>
                <a:path w="248" h="224" extrusionOk="0">
                  <a:moveTo>
                    <a:pt x="121" y="1"/>
                  </a:moveTo>
                  <a:cubicBezTo>
                    <a:pt x="100" y="1"/>
                    <a:pt x="80" y="7"/>
                    <a:pt x="62" y="20"/>
                  </a:cubicBezTo>
                  <a:cubicBezTo>
                    <a:pt x="14" y="54"/>
                    <a:pt x="1" y="122"/>
                    <a:pt x="28" y="170"/>
                  </a:cubicBezTo>
                  <a:cubicBezTo>
                    <a:pt x="50" y="205"/>
                    <a:pt x="85" y="223"/>
                    <a:pt x="122" y="223"/>
                  </a:cubicBezTo>
                  <a:cubicBezTo>
                    <a:pt x="144" y="223"/>
                    <a:pt x="166" y="217"/>
                    <a:pt x="186" y="205"/>
                  </a:cubicBezTo>
                  <a:cubicBezTo>
                    <a:pt x="234" y="170"/>
                    <a:pt x="247" y="102"/>
                    <a:pt x="213" y="54"/>
                  </a:cubicBezTo>
                  <a:cubicBezTo>
                    <a:pt x="191" y="19"/>
                    <a:pt x="156" y="1"/>
                    <a:pt x="121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9" name="Google Shape;4282;p53">
              <a:extLst>
                <a:ext uri="{FF2B5EF4-FFF2-40B4-BE49-F238E27FC236}">
                  <a16:creationId xmlns:a16="http://schemas.microsoft.com/office/drawing/2014/main" id="{FBEDFA24-F605-C010-85EF-95B5B452F45C}"/>
                </a:ext>
              </a:extLst>
            </p:cNvPr>
            <p:cNvSpPr/>
            <p:nvPr/>
          </p:nvSpPr>
          <p:spPr>
            <a:xfrm>
              <a:off x="3246450" y="4313850"/>
              <a:ext cx="6375" cy="5575"/>
            </a:xfrm>
            <a:custGeom>
              <a:avLst/>
              <a:gdLst/>
              <a:ahLst/>
              <a:cxnLst/>
              <a:rect l="l" t="t" r="r" b="b"/>
              <a:pathLst>
                <a:path w="255" h="223" extrusionOk="0">
                  <a:moveTo>
                    <a:pt x="128" y="0"/>
                  </a:moveTo>
                  <a:cubicBezTo>
                    <a:pt x="107" y="0"/>
                    <a:pt x="87" y="7"/>
                    <a:pt x="69" y="19"/>
                  </a:cubicBezTo>
                  <a:cubicBezTo>
                    <a:pt x="21" y="53"/>
                    <a:pt x="1" y="122"/>
                    <a:pt x="35" y="170"/>
                  </a:cubicBezTo>
                  <a:cubicBezTo>
                    <a:pt x="57" y="205"/>
                    <a:pt x="92" y="223"/>
                    <a:pt x="129" y="223"/>
                  </a:cubicBezTo>
                  <a:cubicBezTo>
                    <a:pt x="151" y="223"/>
                    <a:pt x="172" y="217"/>
                    <a:pt x="193" y="204"/>
                  </a:cubicBezTo>
                  <a:cubicBezTo>
                    <a:pt x="241" y="170"/>
                    <a:pt x="254" y="101"/>
                    <a:pt x="220" y="53"/>
                  </a:cubicBezTo>
                  <a:cubicBezTo>
                    <a:pt x="198" y="19"/>
                    <a:pt x="163" y="0"/>
                    <a:pt x="128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0" name="Google Shape;4283;p53">
              <a:extLst>
                <a:ext uri="{FF2B5EF4-FFF2-40B4-BE49-F238E27FC236}">
                  <a16:creationId xmlns:a16="http://schemas.microsoft.com/office/drawing/2014/main" id="{2A63D713-562B-7171-2C22-7F051D04FE99}"/>
                </a:ext>
              </a:extLst>
            </p:cNvPr>
            <p:cNvSpPr/>
            <p:nvPr/>
          </p:nvSpPr>
          <p:spPr>
            <a:xfrm>
              <a:off x="3264800" y="4317950"/>
              <a:ext cx="6175" cy="5550"/>
            </a:xfrm>
            <a:custGeom>
              <a:avLst/>
              <a:gdLst/>
              <a:ahLst/>
              <a:cxnLst/>
              <a:rect l="l" t="t" r="r" b="b"/>
              <a:pathLst>
                <a:path w="247" h="222" extrusionOk="0">
                  <a:moveTo>
                    <a:pt x="122" y="1"/>
                  </a:moveTo>
                  <a:cubicBezTo>
                    <a:pt x="101" y="1"/>
                    <a:pt x="80" y="7"/>
                    <a:pt x="62" y="20"/>
                  </a:cubicBezTo>
                  <a:cubicBezTo>
                    <a:pt x="14" y="54"/>
                    <a:pt x="0" y="122"/>
                    <a:pt x="34" y="170"/>
                  </a:cubicBezTo>
                  <a:cubicBezTo>
                    <a:pt x="57" y="202"/>
                    <a:pt x="94" y="222"/>
                    <a:pt x="131" y="222"/>
                  </a:cubicBezTo>
                  <a:cubicBezTo>
                    <a:pt x="150" y="222"/>
                    <a:pt x="169" y="216"/>
                    <a:pt x="185" y="205"/>
                  </a:cubicBezTo>
                  <a:cubicBezTo>
                    <a:pt x="233" y="170"/>
                    <a:pt x="247" y="102"/>
                    <a:pt x="213" y="47"/>
                  </a:cubicBezTo>
                  <a:cubicBezTo>
                    <a:pt x="191" y="17"/>
                    <a:pt x="157" y="1"/>
                    <a:pt x="122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1" name="Google Shape;4284;p53">
              <a:extLst>
                <a:ext uri="{FF2B5EF4-FFF2-40B4-BE49-F238E27FC236}">
                  <a16:creationId xmlns:a16="http://schemas.microsoft.com/office/drawing/2014/main" id="{0DB91634-83E9-588B-151E-7F564AF96464}"/>
                </a:ext>
              </a:extLst>
            </p:cNvPr>
            <p:cNvSpPr/>
            <p:nvPr/>
          </p:nvSpPr>
          <p:spPr>
            <a:xfrm>
              <a:off x="3284150" y="4324475"/>
              <a:ext cx="6200" cy="5425"/>
            </a:xfrm>
            <a:custGeom>
              <a:avLst/>
              <a:gdLst/>
              <a:ahLst/>
              <a:cxnLst/>
              <a:rect l="l" t="t" r="r" b="b"/>
              <a:pathLst>
                <a:path w="248" h="217" extrusionOk="0">
                  <a:moveTo>
                    <a:pt x="128" y="0"/>
                  </a:moveTo>
                  <a:cubicBezTo>
                    <a:pt x="106" y="0"/>
                    <a:pt x="83" y="6"/>
                    <a:pt x="63" y="19"/>
                  </a:cubicBezTo>
                  <a:cubicBezTo>
                    <a:pt x="15" y="47"/>
                    <a:pt x="1" y="115"/>
                    <a:pt x="35" y="170"/>
                  </a:cubicBezTo>
                  <a:cubicBezTo>
                    <a:pt x="56" y="200"/>
                    <a:pt x="91" y="216"/>
                    <a:pt x="126" y="216"/>
                  </a:cubicBezTo>
                  <a:cubicBezTo>
                    <a:pt x="147" y="216"/>
                    <a:pt x="168" y="210"/>
                    <a:pt x="186" y="197"/>
                  </a:cubicBezTo>
                  <a:cubicBezTo>
                    <a:pt x="234" y="163"/>
                    <a:pt x="248" y="95"/>
                    <a:pt x="213" y="47"/>
                  </a:cubicBezTo>
                  <a:cubicBezTo>
                    <a:pt x="196" y="17"/>
                    <a:pt x="163" y="0"/>
                    <a:pt x="128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2" name="Google Shape;4285;p53">
              <a:extLst>
                <a:ext uri="{FF2B5EF4-FFF2-40B4-BE49-F238E27FC236}">
                  <a16:creationId xmlns:a16="http://schemas.microsoft.com/office/drawing/2014/main" id="{40176BAC-12BB-EF80-E1A4-B204A7D0890F}"/>
                </a:ext>
              </a:extLst>
            </p:cNvPr>
            <p:cNvSpPr/>
            <p:nvPr/>
          </p:nvSpPr>
          <p:spPr>
            <a:xfrm>
              <a:off x="3296500" y="4308700"/>
              <a:ext cx="6200" cy="5425"/>
            </a:xfrm>
            <a:custGeom>
              <a:avLst/>
              <a:gdLst/>
              <a:ahLst/>
              <a:cxnLst/>
              <a:rect l="l" t="t" r="r" b="b"/>
              <a:pathLst>
                <a:path w="248" h="217" extrusionOk="0">
                  <a:moveTo>
                    <a:pt x="122" y="0"/>
                  </a:moveTo>
                  <a:cubicBezTo>
                    <a:pt x="101" y="0"/>
                    <a:pt x="80" y="6"/>
                    <a:pt x="62" y="19"/>
                  </a:cubicBezTo>
                  <a:cubicBezTo>
                    <a:pt x="14" y="54"/>
                    <a:pt x="0" y="122"/>
                    <a:pt x="35" y="170"/>
                  </a:cubicBezTo>
                  <a:cubicBezTo>
                    <a:pt x="52" y="200"/>
                    <a:pt x="85" y="217"/>
                    <a:pt x="121" y="217"/>
                  </a:cubicBezTo>
                  <a:cubicBezTo>
                    <a:pt x="142" y="217"/>
                    <a:pt x="165" y="211"/>
                    <a:pt x="186" y="198"/>
                  </a:cubicBezTo>
                  <a:cubicBezTo>
                    <a:pt x="234" y="163"/>
                    <a:pt x="247" y="95"/>
                    <a:pt x="213" y="47"/>
                  </a:cubicBezTo>
                  <a:cubicBezTo>
                    <a:pt x="192" y="17"/>
                    <a:pt x="157" y="0"/>
                    <a:pt x="122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D4A2F0E5-8AAD-B952-D289-7D16E8B7A7D2}"/>
              </a:ext>
            </a:extLst>
          </p:cNvPr>
          <p:cNvSpPr txBox="1"/>
          <p:nvPr/>
        </p:nvSpPr>
        <p:spPr>
          <a:xfrm>
            <a:off x="964047" y="1835118"/>
            <a:ext cx="10681717" cy="1682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rgbClr val="000000"/>
                </a:solidFill>
                <a:cs typeface="+mn-ea"/>
                <a:sym typeface="+mn-lt"/>
              </a:rPr>
              <a:t>Vận dụng tác phẩm của mình để ứng dụng sáng tạo các sản phẩm phục vụ đời sống như: thiết kế lịch, trang trí góc học tập, trang trí thiệp chúc Tết,...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27990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86410130-9750-628B-B89F-D9A2E4870440}"/>
              </a:ext>
            </a:extLst>
          </p:cNvPr>
          <p:cNvSpPr txBox="1">
            <a:spLocks/>
          </p:cNvSpPr>
          <p:nvPr/>
        </p:nvSpPr>
        <p:spPr>
          <a:xfrm>
            <a:off x="1042987" y="2057400"/>
            <a:ext cx="71628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Montserrat Black"/>
              <a:buNone/>
              <a:defRPr sz="3000" b="0" i="0" u="none" strike="noStrike" cap="none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Montserrat Black"/>
              <a:buNone/>
              <a:defRPr sz="3000" b="0" i="0" u="none" strike="noStrike" cap="none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Montserrat Black"/>
              <a:buNone/>
              <a:defRPr sz="3000" b="0" i="0" u="none" strike="noStrike" cap="none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Montserrat Black"/>
              <a:buNone/>
              <a:defRPr sz="3000" b="0" i="0" u="none" strike="noStrike" cap="none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Montserrat Black"/>
              <a:buNone/>
              <a:defRPr sz="3000" b="0" i="0" u="none" strike="noStrike" cap="none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Montserrat Black"/>
              <a:buNone/>
              <a:defRPr sz="3000" b="0" i="0" u="none" strike="noStrike" cap="none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Montserrat Black"/>
              <a:buNone/>
              <a:defRPr sz="3000" b="0" i="0" u="none" strike="noStrike" cap="none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Montserrat Black"/>
              <a:buNone/>
              <a:defRPr sz="3000" b="0" i="0" u="none" strike="noStrike" cap="none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Montserrat Black"/>
              <a:buNone/>
              <a:defRPr sz="3000" b="0" i="0" u="none" strike="noStrike" cap="none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242E"/>
              </a:buClr>
              <a:buSzPts val="3000"/>
              <a:buFont typeface="Montserrat Black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rgbClr val="191919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Tham </a:t>
            </a:r>
            <a:r>
              <a:rPr kumimoji="0" lang="vi-VN" sz="2400" b="1" i="0" u="none" strike="noStrike" kern="0" cap="none" spc="0" normalizeH="0" baseline="0" noProof="0">
                <a:ln>
                  <a:noFill/>
                </a:ln>
                <a:solidFill>
                  <a:srgbClr val="191919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khảo sản phẩm mĩ thuật </a:t>
            </a: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rgbClr val="191919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của học sinh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9A0810-1D2F-E7A2-582D-ABCE8528EDB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315" t="9594" r="37069" b="6722"/>
          <a:stretch/>
        </p:blipFill>
        <p:spPr>
          <a:xfrm>
            <a:off x="655235" y="3048482"/>
            <a:ext cx="3670124" cy="353679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A7D3502-130F-831B-D067-19BE0CD7AE0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9151" t="7598" r="39151" b="7598"/>
          <a:stretch/>
        </p:blipFill>
        <p:spPr>
          <a:xfrm>
            <a:off x="5181600" y="3048481"/>
            <a:ext cx="2771773" cy="35367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392004-767C-AD54-5224-D852196A9BE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2371" t="6650" r="32371" b="6085"/>
          <a:stretch/>
        </p:blipFill>
        <p:spPr>
          <a:xfrm>
            <a:off x="8458200" y="1676400"/>
            <a:ext cx="3051308" cy="49088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25785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252A90-C74D-1069-1B27-D32EE5DA8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>
            <a:off x="2472046" y="2080667"/>
            <a:ext cx="6173781" cy="4337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DBBB527-12BF-4D9E-D903-63799E1D43C8}"/>
              </a:ext>
            </a:extLst>
          </p:cNvPr>
          <p:cNvSpPr txBox="1"/>
          <p:nvPr/>
        </p:nvSpPr>
        <p:spPr>
          <a:xfrm>
            <a:off x="2514600" y="1161358"/>
            <a:ext cx="6096000" cy="523903"/>
          </a:xfrm>
          <a:prstGeom prst="roundRect">
            <a:avLst/>
          </a:prstGeom>
          <a:solidFill>
            <a:schemeClr val="bg1"/>
          </a:solidFill>
          <a:ln w="38100" cap="flat" cmpd="sng" algn="ctr">
            <a:solidFill>
              <a:srgbClr val="94A8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rgbClr val="191919">
                    <a:lumMod val="100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MẢNH GHÉP MĨ THUẬT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rgbClr val="191919">
                  <a:lumMod val="100000"/>
                </a:srgb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DA7AC3-17FC-1612-002A-4FF762F5F471}"/>
              </a:ext>
            </a:extLst>
          </p:cNvPr>
          <p:cNvSpPr txBox="1"/>
          <p:nvPr/>
        </p:nvSpPr>
        <p:spPr>
          <a:xfrm>
            <a:off x="8952780" y="4729587"/>
            <a:ext cx="2658257" cy="16856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Tranh khắc gỗ </a:t>
            </a:r>
            <a:r>
              <a:rPr lang="en-US" sz="2400" i="1" kern="0" dirty="0" err="1">
                <a:solidFill>
                  <a:srgbClr val="000000"/>
                </a:solidFill>
                <a:cs typeface="+mn-ea"/>
                <a:sym typeface="+mn-lt"/>
              </a:rPr>
              <a:t>Mùa</a:t>
            </a:r>
            <a:r>
              <a:rPr lang="en-US" sz="2400" i="1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cs typeface="+mn-ea"/>
                <a:sym typeface="+mn-lt"/>
              </a:rPr>
              <a:t>xuân</a:t>
            </a:r>
            <a:r>
              <a:rPr lang="en-US" sz="2400" i="1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(1961)</a:t>
            </a:r>
          </a:p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N</a:t>
            </a:r>
            <a:r>
              <a:rPr lang="en-US" sz="2400" kern="0" dirty="0" err="1">
                <a:solidFill>
                  <a:srgbClr val="000000"/>
                </a:solidFill>
                <a:cs typeface="+mn-ea"/>
                <a:sym typeface="+mn-lt"/>
              </a:rPr>
              <a:t>guyễn</a:t>
            </a:r>
            <a:r>
              <a:rPr lang="en-US" sz="2400" kern="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cs typeface="+mn-ea"/>
                <a:sym typeface="+mn-lt"/>
              </a:rPr>
              <a:t>Thụ</a:t>
            </a:r>
            <a:endParaRPr lang="vi-VN" sz="2400" kern="0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pic>
        <p:nvPicPr>
          <p:cNvPr id="11" name="Picture 10">
            <a:hlinkClick r:id="rId5" action="ppaction://hlinksldjump"/>
            <a:extLst>
              <a:ext uri="{FF2B5EF4-FFF2-40B4-BE49-F238E27FC236}">
                <a16:creationId xmlns:a16="http://schemas.microsoft.com/office/drawing/2014/main" id="{CB69F3C0-4A8C-0A76-9086-A4D4E36F7B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90592" y="803341"/>
            <a:ext cx="772796" cy="761431"/>
          </a:xfrm>
          <a:prstGeom prst="flowChartConnector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 descr="A red and yellow lanterns&#10;&#10;Description automatically generated">
            <a:extLst>
              <a:ext uri="{FF2B5EF4-FFF2-40B4-BE49-F238E27FC236}">
                <a16:creationId xmlns:a16="http://schemas.microsoft.com/office/drawing/2014/main" id="{AFE7E677-EB39-864E-1C68-3EB314FF300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356" y="530925"/>
            <a:ext cx="1676400" cy="1676400"/>
          </a:xfrm>
          <a:prstGeom prst="rect">
            <a:avLst/>
          </a:prstGeom>
        </p:spPr>
      </p:pic>
      <p:pic>
        <p:nvPicPr>
          <p:cNvPr id="13" name="Picture 12" descr="A blue square with a red logo on a plate with flowers&#10;&#10;Description automatically generated">
            <a:extLst>
              <a:ext uri="{FF2B5EF4-FFF2-40B4-BE49-F238E27FC236}">
                <a16:creationId xmlns:a16="http://schemas.microsoft.com/office/drawing/2014/main" id="{E2179215-DE5B-8241-B8B0-12ED8E26FB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50" y="5302383"/>
            <a:ext cx="1676400" cy="1676400"/>
          </a:xfrm>
          <a:prstGeom prst="rect">
            <a:avLst/>
          </a:prstGeom>
        </p:spPr>
      </p:pic>
      <p:grpSp>
        <p:nvGrpSpPr>
          <p:cNvPr id="14" name="Google Shape;3076;p39">
            <a:extLst>
              <a:ext uri="{FF2B5EF4-FFF2-40B4-BE49-F238E27FC236}">
                <a16:creationId xmlns:a16="http://schemas.microsoft.com/office/drawing/2014/main" id="{6216AFA7-67DF-A277-9FA9-40F43F49D8E9}"/>
              </a:ext>
            </a:extLst>
          </p:cNvPr>
          <p:cNvGrpSpPr/>
          <p:nvPr/>
        </p:nvGrpSpPr>
        <p:grpSpPr>
          <a:xfrm>
            <a:off x="647025" y="2514600"/>
            <a:ext cx="782032" cy="756760"/>
            <a:chOff x="3216625" y="4232525"/>
            <a:chExt cx="126175" cy="122100"/>
          </a:xfrm>
        </p:grpSpPr>
        <p:sp>
          <p:nvSpPr>
            <p:cNvPr id="15" name="Google Shape;3077;p39">
              <a:extLst>
                <a:ext uri="{FF2B5EF4-FFF2-40B4-BE49-F238E27FC236}">
                  <a16:creationId xmlns:a16="http://schemas.microsoft.com/office/drawing/2014/main" id="{9A5A7D96-8EEE-5387-27F6-F1F64C138EA8}"/>
                </a:ext>
              </a:extLst>
            </p:cNvPr>
            <p:cNvSpPr/>
            <p:nvPr/>
          </p:nvSpPr>
          <p:spPr>
            <a:xfrm>
              <a:off x="3222975" y="4245350"/>
              <a:ext cx="108850" cy="101475"/>
            </a:xfrm>
            <a:custGeom>
              <a:avLst/>
              <a:gdLst/>
              <a:ahLst/>
              <a:cxnLst/>
              <a:rect l="l" t="t" r="r" b="b"/>
              <a:pathLst>
                <a:path w="4354" h="4059" extrusionOk="0">
                  <a:moveTo>
                    <a:pt x="1697" y="1"/>
                  </a:moveTo>
                  <a:cubicBezTo>
                    <a:pt x="1335" y="1"/>
                    <a:pt x="787" y="310"/>
                    <a:pt x="700" y="709"/>
                  </a:cubicBezTo>
                  <a:cubicBezTo>
                    <a:pt x="604" y="1155"/>
                    <a:pt x="1605" y="1703"/>
                    <a:pt x="1605" y="1703"/>
                  </a:cubicBezTo>
                  <a:cubicBezTo>
                    <a:pt x="1605" y="1703"/>
                    <a:pt x="956" y="1494"/>
                    <a:pt x="576" y="1494"/>
                  </a:cubicBezTo>
                  <a:cubicBezTo>
                    <a:pt x="506" y="1494"/>
                    <a:pt x="444" y="1501"/>
                    <a:pt x="398" y="1518"/>
                  </a:cubicBezTo>
                  <a:cubicBezTo>
                    <a:pt x="103" y="1628"/>
                    <a:pt x="0" y="2485"/>
                    <a:pt x="425" y="2835"/>
                  </a:cubicBezTo>
                  <a:cubicBezTo>
                    <a:pt x="513" y="2905"/>
                    <a:pt x="615" y="2933"/>
                    <a:pt x="724" y="2933"/>
                  </a:cubicBezTo>
                  <a:cubicBezTo>
                    <a:pt x="1145" y="2933"/>
                    <a:pt x="1652" y="2512"/>
                    <a:pt x="1653" y="2512"/>
                  </a:cubicBezTo>
                  <a:lnTo>
                    <a:pt x="1653" y="2512"/>
                  </a:lnTo>
                  <a:cubicBezTo>
                    <a:pt x="1652" y="2512"/>
                    <a:pt x="1193" y="3033"/>
                    <a:pt x="1063" y="3362"/>
                  </a:cubicBezTo>
                  <a:cubicBezTo>
                    <a:pt x="942" y="3652"/>
                    <a:pt x="1634" y="4058"/>
                    <a:pt x="2049" y="4058"/>
                  </a:cubicBezTo>
                  <a:cubicBezTo>
                    <a:pt x="2106" y="4058"/>
                    <a:pt x="2157" y="4051"/>
                    <a:pt x="2201" y="4034"/>
                  </a:cubicBezTo>
                  <a:cubicBezTo>
                    <a:pt x="2564" y="3897"/>
                    <a:pt x="2571" y="3232"/>
                    <a:pt x="2455" y="2382"/>
                  </a:cubicBezTo>
                  <a:lnTo>
                    <a:pt x="2455" y="2382"/>
                  </a:lnTo>
                  <a:cubicBezTo>
                    <a:pt x="2455" y="2382"/>
                    <a:pt x="3059" y="3438"/>
                    <a:pt x="3489" y="3438"/>
                  </a:cubicBezTo>
                  <a:cubicBezTo>
                    <a:pt x="3532" y="3438"/>
                    <a:pt x="3574" y="3428"/>
                    <a:pt x="3613" y="3404"/>
                  </a:cubicBezTo>
                  <a:cubicBezTo>
                    <a:pt x="4038" y="3150"/>
                    <a:pt x="4354" y="2485"/>
                    <a:pt x="4025" y="2252"/>
                  </a:cubicBezTo>
                  <a:cubicBezTo>
                    <a:pt x="3795" y="2080"/>
                    <a:pt x="3152" y="2056"/>
                    <a:pt x="2803" y="2056"/>
                  </a:cubicBezTo>
                  <a:cubicBezTo>
                    <a:pt x="2664" y="2056"/>
                    <a:pt x="2571" y="2060"/>
                    <a:pt x="2571" y="2060"/>
                  </a:cubicBezTo>
                  <a:cubicBezTo>
                    <a:pt x="2571" y="2060"/>
                    <a:pt x="4093" y="1703"/>
                    <a:pt x="4210" y="1347"/>
                  </a:cubicBezTo>
                  <a:cubicBezTo>
                    <a:pt x="4321" y="1005"/>
                    <a:pt x="3798" y="218"/>
                    <a:pt x="3248" y="218"/>
                  </a:cubicBezTo>
                  <a:cubicBezTo>
                    <a:pt x="3223" y="218"/>
                    <a:pt x="3199" y="219"/>
                    <a:pt x="3175" y="222"/>
                  </a:cubicBezTo>
                  <a:cubicBezTo>
                    <a:pt x="2606" y="305"/>
                    <a:pt x="2297" y="1484"/>
                    <a:pt x="2297" y="1484"/>
                  </a:cubicBezTo>
                  <a:cubicBezTo>
                    <a:pt x="2297" y="1484"/>
                    <a:pt x="2139" y="79"/>
                    <a:pt x="1797" y="10"/>
                  </a:cubicBezTo>
                  <a:cubicBezTo>
                    <a:pt x="1765" y="4"/>
                    <a:pt x="1732" y="1"/>
                    <a:pt x="1697" y="1"/>
                  </a:cubicBezTo>
                  <a:close/>
                </a:path>
              </a:pathLst>
            </a:custGeom>
            <a:solidFill>
              <a:srgbClr val="FFC5C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6" name="Google Shape;3078;p39">
              <a:extLst>
                <a:ext uri="{FF2B5EF4-FFF2-40B4-BE49-F238E27FC236}">
                  <a16:creationId xmlns:a16="http://schemas.microsoft.com/office/drawing/2014/main" id="{DDB01E02-AFCC-D896-4F29-9DEE95C34D5A}"/>
                </a:ext>
              </a:extLst>
            </p:cNvPr>
            <p:cNvSpPr/>
            <p:nvPr/>
          </p:nvSpPr>
          <p:spPr>
            <a:xfrm>
              <a:off x="3216625" y="4232525"/>
              <a:ext cx="126175" cy="122100"/>
            </a:xfrm>
            <a:custGeom>
              <a:avLst/>
              <a:gdLst/>
              <a:ahLst/>
              <a:cxnLst/>
              <a:rect l="l" t="t" r="r" b="b"/>
              <a:pathLst>
                <a:path w="5047" h="4884" extrusionOk="0">
                  <a:moveTo>
                    <a:pt x="2844" y="1"/>
                  </a:moveTo>
                  <a:cubicBezTo>
                    <a:pt x="2618" y="1"/>
                    <a:pt x="2404" y="59"/>
                    <a:pt x="2249" y="201"/>
                  </a:cubicBezTo>
                  <a:cubicBezTo>
                    <a:pt x="1756" y="660"/>
                    <a:pt x="2249" y="2004"/>
                    <a:pt x="2249" y="2004"/>
                  </a:cubicBezTo>
                  <a:cubicBezTo>
                    <a:pt x="2249" y="2004"/>
                    <a:pt x="1291" y="912"/>
                    <a:pt x="860" y="912"/>
                  </a:cubicBezTo>
                  <a:cubicBezTo>
                    <a:pt x="832" y="912"/>
                    <a:pt x="806" y="917"/>
                    <a:pt x="782" y="927"/>
                  </a:cubicBezTo>
                  <a:cubicBezTo>
                    <a:pt x="405" y="1092"/>
                    <a:pt x="1" y="1846"/>
                    <a:pt x="200" y="2333"/>
                  </a:cubicBezTo>
                  <a:cubicBezTo>
                    <a:pt x="331" y="2644"/>
                    <a:pt x="923" y="2700"/>
                    <a:pt x="1332" y="2700"/>
                  </a:cubicBezTo>
                  <a:cubicBezTo>
                    <a:pt x="1562" y="2700"/>
                    <a:pt x="1735" y="2683"/>
                    <a:pt x="1735" y="2683"/>
                  </a:cubicBezTo>
                  <a:lnTo>
                    <a:pt x="1735" y="2683"/>
                  </a:lnTo>
                  <a:cubicBezTo>
                    <a:pt x="1735" y="2683"/>
                    <a:pt x="659" y="3005"/>
                    <a:pt x="446" y="3306"/>
                  </a:cubicBezTo>
                  <a:cubicBezTo>
                    <a:pt x="241" y="3615"/>
                    <a:pt x="714" y="4513"/>
                    <a:pt x="1358" y="4561"/>
                  </a:cubicBezTo>
                  <a:cubicBezTo>
                    <a:pt x="1371" y="4562"/>
                    <a:pt x="1384" y="4562"/>
                    <a:pt x="1396" y="4562"/>
                  </a:cubicBezTo>
                  <a:cubicBezTo>
                    <a:pt x="2015" y="4562"/>
                    <a:pt x="2325" y="3430"/>
                    <a:pt x="2325" y="3430"/>
                  </a:cubicBezTo>
                  <a:lnTo>
                    <a:pt x="2325" y="3430"/>
                  </a:lnTo>
                  <a:cubicBezTo>
                    <a:pt x="2325" y="3430"/>
                    <a:pt x="2236" y="4239"/>
                    <a:pt x="2325" y="4643"/>
                  </a:cubicBezTo>
                  <a:cubicBezTo>
                    <a:pt x="2365" y="4811"/>
                    <a:pt x="2594" y="4883"/>
                    <a:pt x="2867" y="4883"/>
                  </a:cubicBezTo>
                  <a:cubicBezTo>
                    <a:pt x="3251" y="4883"/>
                    <a:pt x="3722" y="4740"/>
                    <a:pt x="3874" y="4520"/>
                  </a:cubicBezTo>
                  <a:cubicBezTo>
                    <a:pt x="4128" y="4143"/>
                    <a:pt x="3689" y="3505"/>
                    <a:pt x="3010" y="2765"/>
                  </a:cubicBezTo>
                  <a:lnTo>
                    <a:pt x="3010" y="2765"/>
                  </a:lnTo>
                  <a:cubicBezTo>
                    <a:pt x="3011" y="2765"/>
                    <a:pt x="3854" y="3164"/>
                    <a:pt x="4397" y="3164"/>
                  </a:cubicBezTo>
                  <a:cubicBezTo>
                    <a:pt x="4593" y="3164"/>
                    <a:pt x="4750" y="3112"/>
                    <a:pt x="4813" y="2970"/>
                  </a:cubicBezTo>
                  <a:cubicBezTo>
                    <a:pt x="5047" y="2436"/>
                    <a:pt x="4903" y="1586"/>
                    <a:pt x="4436" y="1579"/>
                  </a:cubicBezTo>
                  <a:cubicBezTo>
                    <a:pt x="4434" y="1579"/>
                    <a:pt x="4432" y="1579"/>
                    <a:pt x="4430" y="1579"/>
                  </a:cubicBezTo>
                  <a:cubicBezTo>
                    <a:pt x="3954" y="1579"/>
                    <a:pt x="2908" y="2367"/>
                    <a:pt x="2908" y="2367"/>
                  </a:cubicBezTo>
                  <a:cubicBezTo>
                    <a:pt x="2908" y="2367"/>
                    <a:pt x="4128" y="1010"/>
                    <a:pt x="3998" y="585"/>
                  </a:cubicBezTo>
                  <a:cubicBezTo>
                    <a:pt x="3912" y="291"/>
                    <a:pt x="3349" y="1"/>
                    <a:pt x="28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7" name="Google Shape;3079;p39">
              <a:extLst>
                <a:ext uri="{FF2B5EF4-FFF2-40B4-BE49-F238E27FC236}">
                  <a16:creationId xmlns:a16="http://schemas.microsoft.com/office/drawing/2014/main" id="{766249E3-D55E-FBE3-696E-C3A400A71B78}"/>
                </a:ext>
              </a:extLst>
            </p:cNvPr>
            <p:cNvSpPr/>
            <p:nvPr/>
          </p:nvSpPr>
          <p:spPr>
            <a:xfrm>
              <a:off x="3262900" y="4284825"/>
              <a:ext cx="29350" cy="29350"/>
            </a:xfrm>
            <a:custGeom>
              <a:avLst/>
              <a:gdLst/>
              <a:ahLst/>
              <a:cxnLst/>
              <a:rect l="l" t="t" r="r" b="b"/>
              <a:pathLst>
                <a:path w="1174" h="1174" extrusionOk="0">
                  <a:moveTo>
                    <a:pt x="584" y="1"/>
                  </a:moveTo>
                  <a:cubicBezTo>
                    <a:pt x="261" y="1"/>
                    <a:pt x="1" y="261"/>
                    <a:pt x="1" y="584"/>
                  </a:cubicBezTo>
                  <a:cubicBezTo>
                    <a:pt x="1" y="913"/>
                    <a:pt x="261" y="1173"/>
                    <a:pt x="584" y="1173"/>
                  </a:cubicBezTo>
                  <a:cubicBezTo>
                    <a:pt x="906" y="1173"/>
                    <a:pt x="1173" y="913"/>
                    <a:pt x="1173" y="584"/>
                  </a:cubicBezTo>
                  <a:cubicBezTo>
                    <a:pt x="1173" y="261"/>
                    <a:pt x="906" y="1"/>
                    <a:pt x="584" y="1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8" name="Google Shape;3080;p39">
              <a:extLst>
                <a:ext uri="{FF2B5EF4-FFF2-40B4-BE49-F238E27FC236}">
                  <a16:creationId xmlns:a16="http://schemas.microsoft.com/office/drawing/2014/main" id="{8D30BCAE-8D3D-FC2B-9372-8F67A4D5378A}"/>
                </a:ext>
              </a:extLst>
            </p:cNvPr>
            <p:cNvSpPr/>
            <p:nvPr/>
          </p:nvSpPr>
          <p:spPr>
            <a:xfrm>
              <a:off x="3249700" y="4265800"/>
              <a:ext cx="35675" cy="51975"/>
            </a:xfrm>
            <a:custGeom>
              <a:avLst/>
              <a:gdLst/>
              <a:ahLst/>
              <a:cxnLst/>
              <a:rect l="l" t="t" r="r" b="b"/>
              <a:pathLst>
                <a:path w="1427" h="2079" extrusionOk="0">
                  <a:moveTo>
                    <a:pt x="1393" y="1"/>
                  </a:moveTo>
                  <a:lnTo>
                    <a:pt x="1338" y="8"/>
                  </a:lnTo>
                  <a:cubicBezTo>
                    <a:pt x="1338" y="15"/>
                    <a:pt x="1372" y="872"/>
                    <a:pt x="1091" y="1242"/>
                  </a:cubicBezTo>
                  <a:cubicBezTo>
                    <a:pt x="810" y="1619"/>
                    <a:pt x="8" y="2023"/>
                    <a:pt x="1" y="2023"/>
                  </a:cubicBezTo>
                  <a:lnTo>
                    <a:pt x="21" y="2071"/>
                  </a:lnTo>
                  <a:lnTo>
                    <a:pt x="21" y="2078"/>
                  </a:lnTo>
                  <a:cubicBezTo>
                    <a:pt x="56" y="2058"/>
                    <a:pt x="851" y="1667"/>
                    <a:pt x="1139" y="1276"/>
                  </a:cubicBezTo>
                  <a:cubicBezTo>
                    <a:pt x="1427" y="885"/>
                    <a:pt x="1393" y="42"/>
                    <a:pt x="1393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9" name="Google Shape;3081;p39">
              <a:extLst>
                <a:ext uri="{FF2B5EF4-FFF2-40B4-BE49-F238E27FC236}">
                  <a16:creationId xmlns:a16="http://schemas.microsoft.com/office/drawing/2014/main" id="{25E764B1-DC47-8120-B4E2-F5A780EE5125}"/>
                </a:ext>
              </a:extLst>
            </p:cNvPr>
            <p:cNvSpPr/>
            <p:nvPr/>
          </p:nvSpPr>
          <p:spPr>
            <a:xfrm>
              <a:off x="3248175" y="4289125"/>
              <a:ext cx="40125" cy="38075"/>
            </a:xfrm>
            <a:custGeom>
              <a:avLst/>
              <a:gdLst/>
              <a:ahLst/>
              <a:cxnLst/>
              <a:rect l="l" t="t" r="r" b="b"/>
              <a:pathLst>
                <a:path w="1605" h="1523" extrusionOk="0">
                  <a:moveTo>
                    <a:pt x="7" y="0"/>
                  </a:moveTo>
                  <a:lnTo>
                    <a:pt x="0" y="55"/>
                  </a:lnTo>
                  <a:cubicBezTo>
                    <a:pt x="7" y="55"/>
                    <a:pt x="795" y="131"/>
                    <a:pt x="1159" y="371"/>
                  </a:cubicBezTo>
                  <a:cubicBezTo>
                    <a:pt x="1515" y="610"/>
                    <a:pt x="1550" y="1515"/>
                    <a:pt x="1550" y="1522"/>
                  </a:cubicBezTo>
                  <a:lnTo>
                    <a:pt x="1604" y="1522"/>
                  </a:lnTo>
                  <a:cubicBezTo>
                    <a:pt x="1604" y="1481"/>
                    <a:pt x="1570" y="576"/>
                    <a:pt x="1186" y="329"/>
                  </a:cubicBezTo>
                  <a:cubicBezTo>
                    <a:pt x="816" y="83"/>
                    <a:pt x="41" y="0"/>
                    <a:pt x="7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20" name="Google Shape;3082;p39">
              <a:extLst>
                <a:ext uri="{FF2B5EF4-FFF2-40B4-BE49-F238E27FC236}">
                  <a16:creationId xmlns:a16="http://schemas.microsoft.com/office/drawing/2014/main" id="{F4633BA5-BECC-A8C9-87CB-51C0772CE450}"/>
                </a:ext>
              </a:extLst>
            </p:cNvPr>
            <p:cNvSpPr/>
            <p:nvPr/>
          </p:nvSpPr>
          <p:spPr>
            <a:xfrm>
              <a:off x="3277300" y="4290825"/>
              <a:ext cx="32775" cy="7050"/>
            </a:xfrm>
            <a:custGeom>
              <a:avLst/>
              <a:gdLst/>
              <a:ahLst/>
              <a:cxnLst/>
              <a:rect l="l" t="t" r="r" b="b"/>
              <a:pathLst>
                <a:path w="1311" h="282" extrusionOk="0">
                  <a:moveTo>
                    <a:pt x="1242" y="0"/>
                  </a:moveTo>
                  <a:cubicBezTo>
                    <a:pt x="1041" y="0"/>
                    <a:pt x="437" y="19"/>
                    <a:pt x="1" y="234"/>
                  </a:cubicBezTo>
                  <a:lnTo>
                    <a:pt x="21" y="282"/>
                  </a:lnTo>
                  <a:cubicBezTo>
                    <a:pt x="450" y="73"/>
                    <a:pt x="1040" y="55"/>
                    <a:pt x="1241" y="55"/>
                  </a:cubicBezTo>
                  <a:cubicBezTo>
                    <a:pt x="1284" y="55"/>
                    <a:pt x="1309" y="56"/>
                    <a:pt x="1310" y="56"/>
                  </a:cubicBezTo>
                  <a:lnTo>
                    <a:pt x="1310" y="1"/>
                  </a:lnTo>
                  <a:cubicBezTo>
                    <a:pt x="1309" y="1"/>
                    <a:pt x="1284" y="0"/>
                    <a:pt x="1242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21" name="Google Shape;3083;p39">
              <a:extLst>
                <a:ext uri="{FF2B5EF4-FFF2-40B4-BE49-F238E27FC236}">
                  <a16:creationId xmlns:a16="http://schemas.microsoft.com/office/drawing/2014/main" id="{22F5A465-D7DA-C9CF-D391-487F41B9ADE7}"/>
                </a:ext>
              </a:extLst>
            </p:cNvPr>
            <p:cNvSpPr/>
            <p:nvPr/>
          </p:nvSpPr>
          <p:spPr>
            <a:xfrm>
              <a:off x="3260675" y="4279875"/>
              <a:ext cx="20250" cy="41500"/>
            </a:xfrm>
            <a:custGeom>
              <a:avLst/>
              <a:gdLst/>
              <a:ahLst/>
              <a:cxnLst/>
              <a:rect l="l" t="t" r="r" b="b"/>
              <a:pathLst>
                <a:path w="810" h="1660" extrusionOk="0">
                  <a:moveTo>
                    <a:pt x="28" y="0"/>
                  </a:moveTo>
                  <a:lnTo>
                    <a:pt x="1" y="41"/>
                  </a:lnTo>
                  <a:cubicBezTo>
                    <a:pt x="7" y="48"/>
                    <a:pt x="583" y="405"/>
                    <a:pt x="673" y="679"/>
                  </a:cubicBezTo>
                  <a:cubicBezTo>
                    <a:pt x="755" y="946"/>
                    <a:pt x="275" y="1625"/>
                    <a:pt x="268" y="1632"/>
                  </a:cubicBezTo>
                  <a:lnTo>
                    <a:pt x="316" y="1659"/>
                  </a:lnTo>
                  <a:cubicBezTo>
                    <a:pt x="337" y="1632"/>
                    <a:pt x="810" y="953"/>
                    <a:pt x="720" y="665"/>
                  </a:cubicBezTo>
                  <a:cubicBezTo>
                    <a:pt x="631" y="370"/>
                    <a:pt x="55" y="14"/>
                    <a:pt x="28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22" name="Google Shape;3084;p39">
              <a:extLst>
                <a:ext uri="{FF2B5EF4-FFF2-40B4-BE49-F238E27FC236}">
                  <a16:creationId xmlns:a16="http://schemas.microsoft.com/office/drawing/2014/main" id="{93E6C6FF-FFF8-AB4A-BFE9-B0526885F0B0}"/>
                </a:ext>
              </a:extLst>
            </p:cNvPr>
            <p:cNvSpPr/>
            <p:nvPr/>
          </p:nvSpPr>
          <p:spPr>
            <a:xfrm>
              <a:off x="3255525" y="4277125"/>
              <a:ext cx="36550" cy="23500"/>
            </a:xfrm>
            <a:custGeom>
              <a:avLst/>
              <a:gdLst/>
              <a:ahLst/>
              <a:cxnLst/>
              <a:rect l="l" t="t" r="r" b="b"/>
              <a:pathLst>
                <a:path w="1462" h="940" extrusionOk="0">
                  <a:moveTo>
                    <a:pt x="1413" y="0"/>
                  </a:moveTo>
                  <a:cubicBezTo>
                    <a:pt x="1406" y="7"/>
                    <a:pt x="1125" y="672"/>
                    <a:pt x="872" y="809"/>
                  </a:cubicBezTo>
                  <a:cubicBezTo>
                    <a:pt x="745" y="873"/>
                    <a:pt x="536" y="889"/>
                    <a:pt x="356" y="889"/>
                  </a:cubicBezTo>
                  <a:cubicBezTo>
                    <a:pt x="166" y="889"/>
                    <a:pt x="8" y="871"/>
                    <a:pt x="8" y="871"/>
                  </a:cubicBezTo>
                  <a:lnTo>
                    <a:pt x="1" y="919"/>
                  </a:lnTo>
                  <a:cubicBezTo>
                    <a:pt x="15" y="926"/>
                    <a:pt x="172" y="940"/>
                    <a:pt x="357" y="940"/>
                  </a:cubicBezTo>
                  <a:cubicBezTo>
                    <a:pt x="543" y="940"/>
                    <a:pt x="755" y="926"/>
                    <a:pt x="892" y="857"/>
                  </a:cubicBezTo>
                  <a:cubicBezTo>
                    <a:pt x="1166" y="713"/>
                    <a:pt x="1448" y="55"/>
                    <a:pt x="1461" y="28"/>
                  </a:cubicBezTo>
                  <a:lnTo>
                    <a:pt x="1413" y="0"/>
                  </a:ln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23" name="Google Shape;3085;p39">
              <a:extLst>
                <a:ext uri="{FF2B5EF4-FFF2-40B4-BE49-F238E27FC236}">
                  <a16:creationId xmlns:a16="http://schemas.microsoft.com/office/drawing/2014/main" id="{4AAE81A0-375C-35E0-C877-67AC812E5BA7}"/>
                </a:ext>
              </a:extLst>
            </p:cNvPr>
            <p:cNvSpPr/>
            <p:nvPr/>
          </p:nvSpPr>
          <p:spPr>
            <a:xfrm>
              <a:off x="3278325" y="4296650"/>
              <a:ext cx="22475" cy="15125"/>
            </a:xfrm>
            <a:custGeom>
              <a:avLst/>
              <a:gdLst/>
              <a:ahLst/>
              <a:cxnLst/>
              <a:rect l="l" t="t" r="r" b="b"/>
              <a:pathLst>
                <a:path w="899" h="605" extrusionOk="0">
                  <a:moveTo>
                    <a:pt x="8" y="1"/>
                  </a:moveTo>
                  <a:lnTo>
                    <a:pt x="1" y="56"/>
                  </a:lnTo>
                  <a:cubicBezTo>
                    <a:pt x="440" y="124"/>
                    <a:pt x="851" y="597"/>
                    <a:pt x="858" y="604"/>
                  </a:cubicBezTo>
                  <a:lnTo>
                    <a:pt x="899" y="570"/>
                  </a:lnTo>
                  <a:cubicBezTo>
                    <a:pt x="878" y="549"/>
                    <a:pt x="467" y="70"/>
                    <a:pt x="8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24" name="Google Shape;3086;p39">
              <a:extLst>
                <a:ext uri="{FF2B5EF4-FFF2-40B4-BE49-F238E27FC236}">
                  <a16:creationId xmlns:a16="http://schemas.microsoft.com/office/drawing/2014/main" id="{5454C466-C35B-C8E7-BDE7-C09EE5FE3C94}"/>
                </a:ext>
              </a:extLst>
            </p:cNvPr>
            <p:cNvSpPr/>
            <p:nvPr/>
          </p:nvSpPr>
          <p:spPr>
            <a:xfrm>
              <a:off x="3281250" y="4263075"/>
              <a:ext cx="5500" cy="5500"/>
            </a:xfrm>
            <a:custGeom>
              <a:avLst/>
              <a:gdLst/>
              <a:ahLst/>
              <a:cxnLst/>
              <a:rect l="l" t="t" r="r" b="b"/>
              <a:pathLst>
                <a:path w="220" h="220" extrusionOk="0">
                  <a:moveTo>
                    <a:pt x="110" y="0"/>
                  </a:moveTo>
                  <a:cubicBezTo>
                    <a:pt x="48" y="0"/>
                    <a:pt x="0" y="48"/>
                    <a:pt x="0" y="110"/>
                  </a:cubicBezTo>
                  <a:cubicBezTo>
                    <a:pt x="0" y="172"/>
                    <a:pt x="48" y="220"/>
                    <a:pt x="110" y="220"/>
                  </a:cubicBezTo>
                  <a:cubicBezTo>
                    <a:pt x="172" y="220"/>
                    <a:pt x="220" y="172"/>
                    <a:pt x="220" y="110"/>
                  </a:cubicBezTo>
                  <a:cubicBezTo>
                    <a:pt x="220" y="48"/>
                    <a:pt x="172" y="0"/>
                    <a:pt x="110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25" name="Google Shape;3087;p39">
              <a:extLst>
                <a:ext uri="{FF2B5EF4-FFF2-40B4-BE49-F238E27FC236}">
                  <a16:creationId xmlns:a16="http://schemas.microsoft.com/office/drawing/2014/main" id="{7EB5E971-3F17-8AA9-C1CE-B364ED8C6FA2}"/>
                </a:ext>
              </a:extLst>
            </p:cNvPr>
            <p:cNvSpPr/>
            <p:nvPr/>
          </p:nvSpPr>
          <p:spPr>
            <a:xfrm>
              <a:off x="3289300" y="4273350"/>
              <a:ext cx="5500" cy="5500"/>
            </a:xfrm>
            <a:custGeom>
              <a:avLst/>
              <a:gdLst/>
              <a:ahLst/>
              <a:cxnLst/>
              <a:rect l="l" t="t" r="r" b="b"/>
              <a:pathLst>
                <a:path w="220" h="220" extrusionOk="0">
                  <a:moveTo>
                    <a:pt x="110" y="1"/>
                  </a:moveTo>
                  <a:cubicBezTo>
                    <a:pt x="49" y="1"/>
                    <a:pt x="1" y="49"/>
                    <a:pt x="1" y="110"/>
                  </a:cubicBezTo>
                  <a:cubicBezTo>
                    <a:pt x="1" y="172"/>
                    <a:pt x="49" y="220"/>
                    <a:pt x="110" y="220"/>
                  </a:cubicBezTo>
                  <a:cubicBezTo>
                    <a:pt x="172" y="220"/>
                    <a:pt x="220" y="172"/>
                    <a:pt x="220" y="110"/>
                  </a:cubicBezTo>
                  <a:cubicBezTo>
                    <a:pt x="220" y="49"/>
                    <a:pt x="172" y="1"/>
                    <a:pt x="110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26" name="Google Shape;3088;p39">
              <a:extLst>
                <a:ext uri="{FF2B5EF4-FFF2-40B4-BE49-F238E27FC236}">
                  <a16:creationId xmlns:a16="http://schemas.microsoft.com/office/drawing/2014/main" id="{52897E9D-FEBC-749C-B7A9-8B1F9B2A5EB0}"/>
                </a:ext>
              </a:extLst>
            </p:cNvPr>
            <p:cNvSpPr/>
            <p:nvPr/>
          </p:nvSpPr>
          <p:spPr>
            <a:xfrm>
              <a:off x="3306600" y="4288950"/>
              <a:ext cx="5350" cy="5500"/>
            </a:xfrm>
            <a:custGeom>
              <a:avLst/>
              <a:gdLst/>
              <a:ahLst/>
              <a:cxnLst/>
              <a:rect l="l" t="t" r="r" b="b"/>
              <a:pathLst>
                <a:path w="214" h="220" extrusionOk="0">
                  <a:moveTo>
                    <a:pt x="104" y="0"/>
                  </a:moveTo>
                  <a:cubicBezTo>
                    <a:pt x="49" y="0"/>
                    <a:pt x="1" y="48"/>
                    <a:pt x="1" y="110"/>
                  </a:cubicBezTo>
                  <a:cubicBezTo>
                    <a:pt x="1" y="172"/>
                    <a:pt x="49" y="220"/>
                    <a:pt x="104" y="220"/>
                  </a:cubicBezTo>
                  <a:cubicBezTo>
                    <a:pt x="165" y="220"/>
                    <a:pt x="213" y="172"/>
                    <a:pt x="213" y="110"/>
                  </a:cubicBezTo>
                  <a:cubicBezTo>
                    <a:pt x="213" y="48"/>
                    <a:pt x="165" y="0"/>
                    <a:pt x="104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27" name="Google Shape;3089;p39">
              <a:extLst>
                <a:ext uri="{FF2B5EF4-FFF2-40B4-BE49-F238E27FC236}">
                  <a16:creationId xmlns:a16="http://schemas.microsoft.com/office/drawing/2014/main" id="{30FD67F7-B7B8-804F-30CF-39380CD0230B}"/>
                </a:ext>
              </a:extLst>
            </p:cNvPr>
            <p:cNvSpPr/>
            <p:nvPr/>
          </p:nvSpPr>
          <p:spPr>
            <a:xfrm>
              <a:off x="3257925" y="4277525"/>
              <a:ext cx="6200" cy="5575"/>
            </a:xfrm>
            <a:custGeom>
              <a:avLst/>
              <a:gdLst/>
              <a:ahLst/>
              <a:cxnLst/>
              <a:rect l="l" t="t" r="r" b="b"/>
              <a:pathLst>
                <a:path w="248" h="223" extrusionOk="0">
                  <a:moveTo>
                    <a:pt x="126" y="0"/>
                  </a:moveTo>
                  <a:cubicBezTo>
                    <a:pt x="105" y="0"/>
                    <a:pt x="83" y="6"/>
                    <a:pt x="63" y="19"/>
                  </a:cubicBezTo>
                  <a:cubicBezTo>
                    <a:pt x="15" y="53"/>
                    <a:pt x="1" y="122"/>
                    <a:pt x="35" y="170"/>
                  </a:cubicBezTo>
                  <a:cubicBezTo>
                    <a:pt x="57" y="204"/>
                    <a:pt x="92" y="222"/>
                    <a:pt x="128" y="222"/>
                  </a:cubicBezTo>
                  <a:cubicBezTo>
                    <a:pt x="148" y="222"/>
                    <a:pt x="168" y="216"/>
                    <a:pt x="186" y="204"/>
                  </a:cubicBezTo>
                  <a:cubicBezTo>
                    <a:pt x="234" y="170"/>
                    <a:pt x="248" y="101"/>
                    <a:pt x="213" y="53"/>
                  </a:cubicBezTo>
                  <a:cubicBezTo>
                    <a:pt x="196" y="18"/>
                    <a:pt x="162" y="0"/>
                    <a:pt x="126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28" name="Google Shape;3090;p39">
              <a:extLst>
                <a:ext uri="{FF2B5EF4-FFF2-40B4-BE49-F238E27FC236}">
                  <a16:creationId xmlns:a16="http://schemas.microsoft.com/office/drawing/2014/main" id="{80286036-7F6E-970B-95E2-DF3D44B4FA6D}"/>
                </a:ext>
              </a:extLst>
            </p:cNvPr>
            <p:cNvSpPr/>
            <p:nvPr/>
          </p:nvSpPr>
          <p:spPr>
            <a:xfrm>
              <a:off x="3246450" y="4287450"/>
              <a:ext cx="6375" cy="5425"/>
            </a:xfrm>
            <a:custGeom>
              <a:avLst/>
              <a:gdLst/>
              <a:ahLst/>
              <a:cxnLst/>
              <a:rect l="l" t="t" r="r" b="b"/>
              <a:pathLst>
                <a:path w="255" h="217" extrusionOk="0">
                  <a:moveTo>
                    <a:pt x="129" y="0"/>
                  </a:moveTo>
                  <a:cubicBezTo>
                    <a:pt x="108" y="0"/>
                    <a:pt x="87" y="6"/>
                    <a:pt x="69" y="19"/>
                  </a:cubicBezTo>
                  <a:cubicBezTo>
                    <a:pt x="21" y="54"/>
                    <a:pt x="1" y="122"/>
                    <a:pt x="35" y="170"/>
                  </a:cubicBezTo>
                  <a:cubicBezTo>
                    <a:pt x="56" y="200"/>
                    <a:pt x="91" y="217"/>
                    <a:pt x="127" y="217"/>
                  </a:cubicBezTo>
                  <a:cubicBezTo>
                    <a:pt x="149" y="217"/>
                    <a:pt x="172" y="211"/>
                    <a:pt x="193" y="198"/>
                  </a:cubicBezTo>
                  <a:cubicBezTo>
                    <a:pt x="241" y="163"/>
                    <a:pt x="254" y="95"/>
                    <a:pt x="220" y="47"/>
                  </a:cubicBezTo>
                  <a:cubicBezTo>
                    <a:pt x="199" y="17"/>
                    <a:pt x="164" y="0"/>
                    <a:pt x="129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29" name="Google Shape;3091;p39">
              <a:extLst>
                <a:ext uri="{FF2B5EF4-FFF2-40B4-BE49-F238E27FC236}">
                  <a16:creationId xmlns:a16="http://schemas.microsoft.com/office/drawing/2014/main" id="{30A5887F-71F8-7FAA-15DB-5140218F4905}"/>
                </a:ext>
              </a:extLst>
            </p:cNvPr>
            <p:cNvSpPr/>
            <p:nvPr/>
          </p:nvSpPr>
          <p:spPr>
            <a:xfrm>
              <a:off x="3252450" y="4296700"/>
              <a:ext cx="6200" cy="5600"/>
            </a:xfrm>
            <a:custGeom>
              <a:avLst/>
              <a:gdLst/>
              <a:ahLst/>
              <a:cxnLst/>
              <a:rect l="l" t="t" r="r" b="b"/>
              <a:pathLst>
                <a:path w="248" h="224" extrusionOk="0">
                  <a:moveTo>
                    <a:pt x="121" y="1"/>
                  </a:moveTo>
                  <a:cubicBezTo>
                    <a:pt x="100" y="1"/>
                    <a:pt x="80" y="7"/>
                    <a:pt x="62" y="20"/>
                  </a:cubicBezTo>
                  <a:cubicBezTo>
                    <a:pt x="14" y="54"/>
                    <a:pt x="1" y="122"/>
                    <a:pt x="28" y="170"/>
                  </a:cubicBezTo>
                  <a:cubicBezTo>
                    <a:pt x="50" y="205"/>
                    <a:pt x="85" y="223"/>
                    <a:pt x="122" y="223"/>
                  </a:cubicBezTo>
                  <a:cubicBezTo>
                    <a:pt x="144" y="223"/>
                    <a:pt x="166" y="217"/>
                    <a:pt x="186" y="205"/>
                  </a:cubicBezTo>
                  <a:cubicBezTo>
                    <a:pt x="234" y="170"/>
                    <a:pt x="247" y="102"/>
                    <a:pt x="213" y="54"/>
                  </a:cubicBezTo>
                  <a:cubicBezTo>
                    <a:pt x="191" y="19"/>
                    <a:pt x="156" y="1"/>
                    <a:pt x="121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0" name="Google Shape;3092;p39">
              <a:extLst>
                <a:ext uri="{FF2B5EF4-FFF2-40B4-BE49-F238E27FC236}">
                  <a16:creationId xmlns:a16="http://schemas.microsoft.com/office/drawing/2014/main" id="{ADDADBAA-C208-9E5E-C808-514C4A3FEE83}"/>
                </a:ext>
              </a:extLst>
            </p:cNvPr>
            <p:cNvSpPr/>
            <p:nvPr/>
          </p:nvSpPr>
          <p:spPr>
            <a:xfrm>
              <a:off x="3246450" y="4313850"/>
              <a:ext cx="6375" cy="5575"/>
            </a:xfrm>
            <a:custGeom>
              <a:avLst/>
              <a:gdLst/>
              <a:ahLst/>
              <a:cxnLst/>
              <a:rect l="l" t="t" r="r" b="b"/>
              <a:pathLst>
                <a:path w="255" h="223" extrusionOk="0">
                  <a:moveTo>
                    <a:pt x="128" y="0"/>
                  </a:moveTo>
                  <a:cubicBezTo>
                    <a:pt x="107" y="0"/>
                    <a:pt x="87" y="7"/>
                    <a:pt x="69" y="19"/>
                  </a:cubicBezTo>
                  <a:cubicBezTo>
                    <a:pt x="21" y="53"/>
                    <a:pt x="1" y="122"/>
                    <a:pt x="35" y="170"/>
                  </a:cubicBezTo>
                  <a:cubicBezTo>
                    <a:pt x="57" y="205"/>
                    <a:pt x="92" y="223"/>
                    <a:pt x="129" y="223"/>
                  </a:cubicBezTo>
                  <a:cubicBezTo>
                    <a:pt x="151" y="223"/>
                    <a:pt x="172" y="217"/>
                    <a:pt x="193" y="204"/>
                  </a:cubicBezTo>
                  <a:cubicBezTo>
                    <a:pt x="241" y="170"/>
                    <a:pt x="254" y="101"/>
                    <a:pt x="220" y="53"/>
                  </a:cubicBezTo>
                  <a:cubicBezTo>
                    <a:pt x="198" y="19"/>
                    <a:pt x="163" y="0"/>
                    <a:pt x="128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" name="Google Shape;3093;p39">
              <a:extLst>
                <a:ext uri="{FF2B5EF4-FFF2-40B4-BE49-F238E27FC236}">
                  <a16:creationId xmlns:a16="http://schemas.microsoft.com/office/drawing/2014/main" id="{71C9521E-9F78-C6A0-05BE-1184A6B29FDE}"/>
                </a:ext>
              </a:extLst>
            </p:cNvPr>
            <p:cNvSpPr/>
            <p:nvPr/>
          </p:nvSpPr>
          <p:spPr>
            <a:xfrm>
              <a:off x="3264800" y="4317950"/>
              <a:ext cx="6175" cy="5550"/>
            </a:xfrm>
            <a:custGeom>
              <a:avLst/>
              <a:gdLst/>
              <a:ahLst/>
              <a:cxnLst/>
              <a:rect l="l" t="t" r="r" b="b"/>
              <a:pathLst>
                <a:path w="247" h="222" extrusionOk="0">
                  <a:moveTo>
                    <a:pt x="122" y="1"/>
                  </a:moveTo>
                  <a:cubicBezTo>
                    <a:pt x="101" y="1"/>
                    <a:pt x="80" y="7"/>
                    <a:pt x="62" y="20"/>
                  </a:cubicBezTo>
                  <a:cubicBezTo>
                    <a:pt x="14" y="54"/>
                    <a:pt x="0" y="122"/>
                    <a:pt x="34" y="170"/>
                  </a:cubicBezTo>
                  <a:cubicBezTo>
                    <a:pt x="57" y="202"/>
                    <a:pt x="94" y="222"/>
                    <a:pt x="131" y="222"/>
                  </a:cubicBezTo>
                  <a:cubicBezTo>
                    <a:pt x="150" y="222"/>
                    <a:pt x="169" y="216"/>
                    <a:pt x="185" y="205"/>
                  </a:cubicBezTo>
                  <a:cubicBezTo>
                    <a:pt x="233" y="170"/>
                    <a:pt x="247" y="102"/>
                    <a:pt x="213" y="47"/>
                  </a:cubicBezTo>
                  <a:cubicBezTo>
                    <a:pt x="191" y="17"/>
                    <a:pt x="157" y="1"/>
                    <a:pt x="122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2" name="Google Shape;3094;p39">
              <a:extLst>
                <a:ext uri="{FF2B5EF4-FFF2-40B4-BE49-F238E27FC236}">
                  <a16:creationId xmlns:a16="http://schemas.microsoft.com/office/drawing/2014/main" id="{401078D6-1718-93C9-558B-55245A5ECF84}"/>
                </a:ext>
              </a:extLst>
            </p:cNvPr>
            <p:cNvSpPr/>
            <p:nvPr/>
          </p:nvSpPr>
          <p:spPr>
            <a:xfrm>
              <a:off x="3284150" y="4324475"/>
              <a:ext cx="6200" cy="5425"/>
            </a:xfrm>
            <a:custGeom>
              <a:avLst/>
              <a:gdLst/>
              <a:ahLst/>
              <a:cxnLst/>
              <a:rect l="l" t="t" r="r" b="b"/>
              <a:pathLst>
                <a:path w="248" h="217" extrusionOk="0">
                  <a:moveTo>
                    <a:pt x="128" y="0"/>
                  </a:moveTo>
                  <a:cubicBezTo>
                    <a:pt x="106" y="0"/>
                    <a:pt x="83" y="6"/>
                    <a:pt x="63" y="19"/>
                  </a:cubicBezTo>
                  <a:cubicBezTo>
                    <a:pt x="15" y="47"/>
                    <a:pt x="1" y="115"/>
                    <a:pt x="35" y="170"/>
                  </a:cubicBezTo>
                  <a:cubicBezTo>
                    <a:pt x="56" y="200"/>
                    <a:pt x="91" y="216"/>
                    <a:pt x="126" y="216"/>
                  </a:cubicBezTo>
                  <a:cubicBezTo>
                    <a:pt x="147" y="216"/>
                    <a:pt x="168" y="210"/>
                    <a:pt x="186" y="197"/>
                  </a:cubicBezTo>
                  <a:cubicBezTo>
                    <a:pt x="234" y="163"/>
                    <a:pt x="248" y="95"/>
                    <a:pt x="213" y="47"/>
                  </a:cubicBezTo>
                  <a:cubicBezTo>
                    <a:pt x="196" y="17"/>
                    <a:pt x="163" y="0"/>
                    <a:pt x="128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3" name="Google Shape;3095;p39">
              <a:extLst>
                <a:ext uri="{FF2B5EF4-FFF2-40B4-BE49-F238E27FC236}">
                  <a16:creationId xmlns:a16="http://schemas.microsoft.com/office/drawing/2014/main" id="{033C8794-64BB-6E15-E6AB-B3653D528AC6}"/>
                </a:ext>
              </a:extLst>
            </p:cNvPr>
            <p:cNvSpPr/>
            <p:nvPr/>
          </p:nvSpPr>
          <p:spPr>
            <a:xfrm>
              <a:off x="3296500" y="4308700"/>
              <a:ext cx="6200" cy="5425"/>
            </a:xfrm>
            <a:custGeom>
              <a:avLst/>
              <a:gdLst/>
              <a:ahLst/>
              <a:cxnLst/>
              <a:rect l="l" t="t" r="r" b="b"/>
              <a:pathLst>
                <a:path w="248" h="217" extrusionOk="0">
                  <a:moveTo>
                    <a:pt x="122" y="0"/>
                  </a:moveTo>
                  <a:cubicBezTo>
                    <a:pt x="101" y="0"/>
                    <a:pt x="80" y="6"/>
                    <a:pt x="62" y="19"/>
                  </a:cubicBezTo>
                  <a:cubicBezTo>
                    <a:pt x="14" y="54"/>
                    <a:pt x="0" y="122"/>
                    <a:pt x="35" y="170"/>
                  </a:cubicBezTo>
                  <a:cubicBezTo>
                    <a:pt x="52" y="200"/>
                    <a:pt x="85" y="217"/>
                    <a:pt x="121" y="217"/>
                  </a:cubicBezTo>
                  <a:cubicBezTo>
                    <a:pt x="142" y="217"/>
                    <a:pt x="165" y="211"/>
                    <a:pt x="186" y="198"/>
                  </a:cubicBezTo>
                  <a:cubicBezTo>
                    <a:pt x="234" y="163"/>
                    <a:pt x="247" y="95"/>
                    <a:pt x="213" y="47"/>
                  </a:cubicBezTo>
                  <a:cubicBezTo>
                    <a:pt x="192" y="17"/>
                    <a:pt x="157" y="0"/>
                    <a:pt x="122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</p:grpSp>
      <p:grpSp>
        <p:nvGrpSpPr>
          <p:cNvPr id="34" name="Google Shape;3076;p39">
            <a:extLst>
              <a:ext uri="{FF2B5EF4-FFF2-40B4-BE49-F238E27FC236}">
                <a16:creationId xmlns:a16="http://schemas.microsoft.com/office/drawing/2014/main" id="{899CBA36-A35C-681E-19D0-1EBD599C5D6D}"/>
              </a:ext>
            </a:extLst>
          </p:cNvPr>
          <p:cNvGrpSpPr/>
          <p:nvPr/>
        </p:nvGrpSpPr>
        <p:grpSpPr>
          <a:xfrm>
            <a:off x="10654386" y="2844637"/>
            <a:ext cx="782032" cy="756760"/>
            <a:chOff x="3216625" y="4232525"/>
            <a:chExt cx="126175" cy="122100"/>
          </a:xfrm>
        </p:grpSpPr>
        <p:sp>
          <p:nvSpPr>
            <p:cNvPr id="35" name="Google Shape;3077;p39">
              <a:extLst>
                <a:ext uri="{FF2B5EF4-FFF2-40B4-BE49-F238E27FC236}">
                  <a16:creationId xmlns:a16="http://schemas.microsoft.com/office/drawing/2014/main" id="{D8D03D53-6B55-C032-5867-70E5779380DF}"/>
                </a:ext>
              </a:extLst>
            </p:cNvPr>
            <p:cNvSpPr/>
            <p:nvPr/>
          </p:nvSpPr>
          <p:spPr>
            <a:xfrm>
              <a:off x="3222975" y="4245350"/>
              <a:ext cx="108850" cy="101475"/>
            </a:xfrm>
            <a:custGeom>
              <a:avLst/>
              <a:gdLst/>
              <a:ahLst/>
              <a:cxnLst/>
              <a:rect l="l" t="t" r="r" b="b"/>
              <a:pathLst>
                <a:path w="4354" h="4059" extrusionOk="0">
                  <a:moveTo>
                    <a:pt x="1697" y="1"/>
                  </a:moveTo>
                  <a:cubicBezTo>
                    <a:pt x="1335" y="1"/>
                    <a:pt x="787" y="310"/>
                    <a:pt x="700" y="709"/>
                  </a:cubicBezTo>
                  <a:cubicBezTo>
                    <a:pt x="604" y="1155"/>
                    <a:pt x="1605" y="1703"/>
                    <a:pt x="1605" y="1703"/>
                  </a:cubicBezTo>
                  <a:cubicBezTo>
                    <a:pt x="1605" y="1703"/>
                    <a:pt x="956" y="1494"/>
                    <a:pt x="576" y="1494"/>
                  </a:cubicBezTo>
                  <a:cubicBezTo>
                    <a:pt x="506" y="1494"/>
                    <a:pt x="444" y="1501"/>
                    <a:pt x="398" y="1518"/>
                  </a:cubicBezTo>
                  <a:cubicBezTo>
                    <a:pt x="103" y="1628"/>
                    <a:pt x="0" y="2485"/>
                    <a:pt x="425" y="2835"/>
                  </a:cubicBezTo>
                  <a:cubicBezTo>
                    <a:pt x="513" y="2905"/>
                    <a:pt x="615" y="2933"/>
                    <a:pt x="724" y="2933"/>
                  </a:cubicBezTo>
                  <a:cubicBezTo>
                    <a:pt x="1145" y="2933"/>
                    <a:pt x="1652" y="2512"/>
                    <a:pt x="1653" y="2512"/>
                  </a:cubicBezTo>
                  <a:lnTo>
                    <a:pt x="1653" y="2512"/>
                  </a:lnTo>
                  <a:cubicBezTo>
                    <a:pt x="1652" y="2512"/>
                    <a:pt x="1193" y="3033"/>
                    <a:pt x="1063" y="3362"/>
                  </a:cubicBezTo>
                  <a:cubicBezTo>
                    <a:pt x="942" y="3652"/>
                    <a:pt x="1634" y="4058"/>
                    <a:pt x="2049" y="4058"/>
                  </a:cubicBezTo>
                  <a:cubicBezTo>
                    <a:pt x="2106" y="4058"/>
                    <a:pt x="2157" y="4051"/>
                    <a:pt x="2201" y="4034"/>
                  </a:cubicBezTo>
                  <a:cubicBezTo>
                    <a:pt x="2564" y="3897"/>
                    <a:pt x="2571" y="3232"/>
                    <a:pt x="2455" y="2382"/>
                  </a:cubicBezTo>
                  <a:lnTo>
                    <a:pt x="2455" y="2382"/>
                  </a:lnTo>
                  <a:cubicBezTo>
                    <a:pt x="2455" y="2382"/>
                    <a:pt x="3059" y="3438"/>
                    <a:pt x="3489" y="3438"/>
                  </a:cubicBezTo>
                  <a:cubicBezTo>
                    <a:pt x="3532" y="3438"/>
                    <a:pt x="3574" y="3428"/>
                    <a:pt x="3613" y="3404"/>
                  </a:cubicBezTo>
                  <a:cubicBezTo>
                    <a:pt x="4038" y="3150"/>
                    <a:pt x="4354" y="2485"/>
                    <a:pt x="4025" y="2252"/>
                  </a:cubicBezTo>
                  <a:cubicBezTo>
                    <a:pt x="3795" y="2080"/>
                    <a:pt x="3152" y="2056"/>
                    <a:pt x="2803" y="2056"/>
                  </a:cubicBezTo>
                  <a:cubicBezTo>
                    <a:pt x="2664" y="2056"/>
                    <a:pt x="2571" y="2060"/>
                    <a:pt x="2571" y="2060"/>
                  </a:cubicBezTo>
                  <a:cubicBezTo>
                    <a:pt x="2571" y="2060"/>
                    <a:pt x="4093" y="1703"/>
                    <a:pt x="4210" y="1347"/>
                  </a:cubicBezTo>
                  <a:cubicBezTo>
                    <a:pt x="4321" y="1005"/>
                    <a:pt x="3798" y="218"/>
                    <a:pt x="3248" y="218"/>
                  </a:cubicBezTo>
                  <a:cubicBezTo>
                    <a:pt x="3223" y="218"/>
                    <a:pt x="3199" y="219"/>
                    <a:pt x="3175" y="222"/>
                  </a:cubicBezTo>
                  <a:cubicBezTo>
                    <a:pt x="2606" y="305"/>
                    <a:pt x="2297" y="1484"/>
                    <a:pt x="2297" y="1484"/>
                  </a:cubicBezTo>
                  <a:cubicBezTo>
                    <a:pt x="2297" y="1484"/>
                    <a:pt x="2139" y="79"/>
                    <a:pt x="1797" y="10"/>
                  </a:cubicBezTo>
                  <a:cubicBezTo>
                    <a:pt x="1765" y="4"/>
                    <a:pt x="1732" y="1"/>
                    <a:pt x="1697" y="1"/>
                  </a:cubicBezTo>
                  <a:close/>
                </a:path>
              </a:pathLst>
            </a:custGeom>
            <a:solidFill>
              <a:srgbClr val="FFC5C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6" name="Google Shape;3078;p39">
              <a:extLst>
                <a:ext uri="{FF2B5EF4-FFF2-40B4-BE49-F238E27FC236}">
                  <a16:creationId xmlns:a16="http://schemas.microsoft.com/office/drawing/2014/main" id="{E56758E3-D953-33AE-76E6-F2D4484FCC7E}"/>
                </a:ext>
              </a:extLst>
            </p:cNvPr>
            <p:cNvSpPr/>
            <p:nvPr/>
          </p:nvSpPr>
          <p:spPr>
            <a:xfrm>
              <a:off x="3216625" y="4232525"/>
              <a:ext cx="126175" cy="122100"/>
            </a:xfrm>
            <a:custGeom>
              <a:avLst/>
              <a:gdLst/>
              <a:ahLst/>
              <a:cxnLst/>
              <a:rect l="l" t="t" r="r" b="b"/>
              <a:pathLst>
                <a:path w="5047" h="4884" extrusionOk="0">
                  <a:moveTo>
                    <a:pt x="2844" y="1"/>
                  </a:moveTo>
                  <a:cubicBezTo>
                    <a:pt x="2618" y="1"/>
                    <a:pt x="2404" y="59"/>
                    <a:pt x="2249" y="201"/>
                  </a:cubicBezTo>
                  <a:cubicBezTo>
                    <a:pt x="1756" y="660"/>
                    <a:pt x="2249" y="2004"/>
                    <a:pt x="2249" y="2004"/>
                  </a:cubicBezTo>
                  <a:cubicBezTo>
                    <a:pt x="2249" y="2004"/>
                    <a:pt x="1291" y="912"/>
                    <a:pt x="860" y="912"/>
                  </a:cubicBezTo>
                  <a:cubicBezTo>
                    <a:pt x="832" y="912"/>
                    <a:pt x="806" y="917"/>
                    <a:pt x="782" y="927"/>
                  </a:cubicBezTo>
                  <a:cubicBezTo>
                    <a:pt x="405" y="1092"/>
                    <a:pt x="1" y="1846"/>
                    <a:pt x="200" y="2333"/>
                  </a:cubicBezTo>
                  <a:cubicBezTo>
                    <a:pt x="331" y="2644"/>
                    <a:pt x="923" y="2700"/>
                    <a:pt x="1332" y="2700"/>
                  </a:cubicBezTo>
                  <a:cubicBezTo>
                    <a:pt x="1562" y="2700"/>
                    <a:pt x="1735" y="2683"/>
                    <a:pt x="1735" y="2683"/>
                  </a:cubicBezTo>
                  <a:lnTo>
                    <a:pt x="1735" y="2683"/>
                  </a:lnTo>
                  <a:cubicBezTo>
                    <a:pt x="1735" y="2683"/>
                    <a:pt x="659" y="3005"/>
                    <a:pt x="446" y="3306"/>
                  </a:cubicBezTo>
                  <a:cubicBezTo>
                    <a:pt x="241" y="3615"/>
                    <a:pt x="714" y="4513"/>
                    <a:pt x="1358" y="4561"/>
                  </a:cubicBezTo>
                  <a:cubicBezTo>
                    <a:pt x="1371" y="4562"/>
                    <a:pt x="1384" y="4562"/>
                    <a:pt x="1396" y="4562"/>
                  </a:cubicBezTo>
                  <a:cubicBezTo>
                    <a:pt x="2015" y="4562"/>
                    <a:pt x="2325" y="3430"/>
                    <a:pt x="2325" y="3430"/>
                  </a:cubicBezTo>
                  <a:lnTo>
                    <a:pt x="2325" y="3430"/>
                  </a:lnTo>
                  <a:cubicBezTo>
                    <a:pt x="2325" y="3430"/>
                    <a:pt x="2236" y="4239"/>
                    <a:pt x="2325" y="4643"/>
                  </a:cubicBezTo>
                  <a:cubicBezTo>
                    <a:pt x="2365" y="4811"/>
                    <a:pt x="2594" y="4883"/>
                    <a:pt x="2867" y="4883"/>
                  </a:cubicBezTo>
                  <a:cubicBezTo>
                    <a:pt x="3251" y="4883"/>
                    <a:pt x="3722" y="4740"/>
                    <a:pt x="3874" y="4520"/>
                  </a:cubicBezTo>
                  <a:cubicBezTo>
                    <a:pt x="4128" y="4143"/>
                    <a:pt x="3689" y="3505"/>
                    <a:pt x="3010" y="2765"/>
                  </a:cubicBezTo>
                  <a:lnTo>
                    <a:pt x="3010" y="2765"/>
                  </a:lnTo>
                  <a:cubicBezTo>
                    <a:pt x="3011" y="2765"/>
                    <a:pt x="3854" y="3164"/>
                    <a:pt x="4397" y="3164"/>
                  </a:cubicBezTo>
                  <a:cubicBezTo>
                    <a:pt x="4593" y="3164"/>
                    <a:pt x="4750" y="3112"/>
                    <a:pt x="4813" y="2970"/>
                  </a:cubicBezTo>
                  <a:cubicBezTo>
                    <a:pt x="5047" y="2436"/>
                    <a:pt x="4903" y="1586"/>
                    <a:pt x="4436" y="1579"/>
                  </a:cubicBezTo>
                  <a:cubicBezTo>
                    <a:pt x="4434" y="1579"/>
                    <a:pt x="4432" y="1579"/>
                    <a:pt x="4430" y="1579"/>
                  </a:cubicBezTo>
                  <a:cubicBezTo>
                    <a:pt x="3954" y="1579"/>
                    <a:pt x="2908" y="2367"/>
                    <a:pt x="2908" y="2367"/>
                  </a:cubicBezTo>
                  <a:cubicBezTo>
                    <a:pt x="2908" y="2367"/>
                    <a:pt x="4128" y="1010"/>
                    <a:pt x="3998" y="585"/>
                  </a:cubicBezTo>
                  <a:cubicBezTo>
                    <a:pt x="3912" y="291"/>
                    <a:pt x="3349" y="1"/>
                    <a:pt x="28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7" name="Google Shape;3079;p39">
              <a:extLst>
                <a:ext uri="{FF2B5EF4-FFF2-40B4-BE49-F238E27FC236}">
                  <a16:creationId xmlns:a16="http://schemas.microsoft.com/office/drawing/2014/main" id="{A6D9E9A6-AEC1-20C8-5E0D-CE77C12D2C2A}"/>
                </a:ext>
              </a:extLst>
            </p:cNvPr>
            <p:cNvSpPr/>
            <p:nvPr/>
          </p:nvSpPr>
          <p:spPr>
            <a:xfrm>
              <a:off x="3262900" y="4284825"/>
              <a:ext cx="29350" cy="29350"/>
            </a:xfrm>
            <a:custGeom>
              <a:avLst/>
              <a:gdLst/>
              <a:ahLst/>
              <a:cxnLst/>
              <a:rect l="l" t="t" r="r" b="b"/>
              <a:pathLst>
                <a:path w="1174" h="1174" extrusionOk="0">
                  <a:moveTo>
                    <a:pt x="584" y="1"/>
                  </a:moveTo>
                  <a:cubicBezTo>
                    <a:pt x="261" y="1"/>
                    <a:pt x="1" y="261"/>
                    <a:pt x="1" y="584"/>
                  </a:cubicBezTo>
                  <a:cubicBezTo>
                    <a:pt x="1" y="913"/>
                    <a:pt x="261" y="1173"/>
                    <a:pt x="584" y="1173"/>
                  </a:cubicBezTo>
                  <a:cubicBezTo>
                    <a:pt x="906" y="1173"/>
                    <a:pt x="1173" y="913"/>
                    <a:pt x="1173" y="584"/>
                  </a:cubicBezTo>
                  <a:cubicBezTo>
                    <a:pt x="1173" y="261"/>
                    <a:pt x="906" y="1"/>
                    <a:pt x="584" y="1"/>
                  </a:cubicBezTo>
                  <a:close/>
                </a:path>
              </a:pathLst>
            </a:custGeom>
            <a:solidFill>
              <a:srgbClr val="FFD4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8" name="Google Shape;3080;p39">
              <a:extLst>
                <a:ext uri="{FF2B5EF4-FFF2-40B4-BE49-F238E27FC236}">
                  <a16:creationId xmlns:a16="http://schemas.microsoft.com/office/drawing/2014/main" id="{6E1D40D0-B7A1-65C8-66B4-81B12ADF704E}"/>
                </a:ext>
              </a:extLst>
            </p:cNvPr>
            <p:cNvSpPr/>
            <p:nvPr/>
          </p:nvSpPr>
          <p:spPr>
            <a:xfrm>
              <a:off x="3249700" y="4265800"/>
              <a:ext cx="35675" cy="51975"/>
            </a:xfrm>
            <a:custGeom>
              <a:avLst/>
              <a:gdLst/>
              <a:ahLst/>
              <a:cxnLst/>
              <a:rect l="l" t="t" r="r" b="b"/>
              <a:pathLst>
                <a:path w="1427" h="2079" extrusionOk="0">
                  <a:moveTo>
                    <a:pt x="1393" y="1"/>
                  </a:moveTo>
                  <a:lnTo>
                    <a:pt x="1338" y="8"/>
                  </a:lnTo>
                  <a:cubicBezTo>
                    <a:pt x="1338" y="15"/>
                    <a:pt x="1372" y="872"/>
                    <a:pt x="1091" y="1242"/>
                  </a:cubicBezTo>
                  <a:cubicBezTo>
                    <a:pt x="810" y="1619"/>
                    <a:pt x="8" y="2023"/>
                    <a:pt x="1" y="2023"/>
                  </a:cubicBezTo>
                  <a:lnTo>
                    <a:pt x="21" y="2071"/>
                  </a:lnTo>
                  <a:lnTo>
                    <a:pt x="21" y="2078"/>
                  </a:lnTo>
                  <a:cubicBezTo>
                    <a:pt x="56" y="2058"/>
                    <a:pt x="851" y="1667"/>
                    <a:pt x="1139" y="1276"/>
                  </a:cubicBezTo>
                  <a:cubicBezTo>
                    <a:pt x="1427" y="885"/>
                    <a:pt x="1393" y="42"/>
                    <a:pt x="1393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9" name="Google Shape;3081;p39">
              <a:extLst>
                <a:ext uri="{FF2B5EF4-FFF2-40B4-BE49-F238E27FC236}">
                  <a16:creationId xmlns:a16="http://schemas.microsoft.com/office/drawing/2014/main" id="{C890F04E-DB6E-3836-F28A-B9B46D6B44A2}"/>
                </a:ext>
              </a:extLst>
            </p:cNvPr>
            <p:cNvSpPr/>
            <p:nvPr/>
          </p:nvSpPr>
          <p:spPr>
            <a:xfrm>
              <a:off x="3248175" y="4289125"/>
              <a:ext cx="40125" cy="38075"/>
            </a:xfrm>
            <a:custGeom>
              <a:avLst/>
              <a:gdLst/>
              <a:ahLst/>
              <a:cxnLst/>
              <a:rect l="l" t="t" r="r" b="b"/>
              <a:pathLst>
                <a:path w="1605" h="1523" extrusionOk="0">
                  <a:moveTo>
                    <a:pt x="7" y="0"/>
                  </a:moveTo>
                  <a:lnTo>
                    <a:pt x="0" y="55"/>
                  </a:lnTo>
                  <a:cubicBezTo>
                    <a:pt x="7" y="55"/>
                    <a:pt x="795" y="131"/>
                    <a:pt x="1159" y="371"/>
                  </a:cubicBezTo>
                  <a:cubicBezTo>
                    <a:pt x="1515" y="610"/>
                    <a:pt x="1550" y="1515"/>
                    <a:pt x="1550" y="1522"/>
                  </a:cubicBezTo>
                  <a:lnTo>
                    <a:pt x="1604" y="1522"/>
                  </a:lnTo>
                  <a:cubicBezTo>
                    <a:pt x="1604" y="1481"/>
                    <a:pt x="1570" y="576"/>
                    <a:pt x="1186" y="329"/>
                  </a:cubicBezTo>
                  <a:cubicBezTo>
                    <a:pt x="816" y="83"/>
                    <a:pt x="41" y="0"/>
                    <a:pt x="7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40" name="Google Shape;3082;p39">
              <a:extLst>
                <a:ext uri="{FF2B5EF4-FFF2-40B4-BE49-F238E27FC236}">
                  <a16:creationId xmlns:a16="http://schemas.microsoft.com/office/drawing/2014/main" id="{AF32EF93-82A7-2F3D-A14C-56319B4C55A8}"/>
                </a:ext>
              </a:extLst>
            </p:cNvPr>
            <p:cNvSpPr/>
            <p:nvPr/>
          </p:nvSpPr>
          <p:spPr>
            <a:xfrm>
              <a:off x="3277300" y="4290825"/>
              <a:ext cx="32775" cy="7050"/>
            </a:xfrm>
            <a:custGeom>
              <a:avLst/>
              <a:gdLst/>
              <a:ahLst/>
              <a:cxnLst/>
              <a:rect l="l" t="t" r="r" b="b"/>
              <a:pathLst>
                <a:path w="1311" h="282" extrusionOk="0">
                  <a:moveTo>
                    <a:pt x="1242" y="0"/>
                  </a:moveTo>
                  <a:cubicBezTo>
                    <a:pt x="1041" y="0"/>
                    <a:pt x="437" y="19"/>
                    <a:pt x="1" y="234"/>
                  </a:cubicBezTo>
                  <a:lnTo>
                    <a:pt x="21" y="282"/>
                  </a:lnTo>
                  <a:cubicBezTo>
                    <a:pt x="450" y="73"/>
                    <a:pt x="1040" y="55"/>
                    <a:pt x="1241" y="55"/>
                  </a:cubicBezTo>
                  <a:cubicBezTo>
                    <a:pt x="1284" y="55"/>
                    <a:pt x="1309" y="56"/>
                    <a:pt x="1310" y="56"/>
                  </a:cubicBezTo>
                  <a:lnTo>
                    <a:pt x="1310" y="1"/>
                  </a:lnTo>
                  <a:cubicBezTo>
                    <a:pt x="1309" y="1"/>
                    <a:pt x="1284" y="0"/>
                    <a:pt x="1242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41" name="Google Shape;3083;p39">
              <a:extLst>
                <a:ext uri="{FF2B5EF4-FFF2-40B4-BE49-F238E27FC236}">
                  <a16:creationId xmlns:a16="http://schemas.microsoft.com/office/drawing/2014/main" id="{6FC5D3F4-A485-9625-EB00-866524ED4926}"/>
                </a:ext>
              </a:extLst>
            </p:cNvPr>
            <p:cNvSpPr/>
            <p:nvPr/>
          </p:nvSpPr>
          <p:spPr>
            <a:xfrm>
              <a:off x="3260675" y="4279875"/>
              <a:ext cx="20250" cy="41500"/>
            </a:xfrm>
            <a:custGeom>
              <a:avLst/>
              <a:gdLst/>
              <a:ahLst/>
              <a:cxnLst/>
              <a:rect l="l" t="t" r="r" b="b"/>
              <a:pathLst>
                <a:path w="810" h="1660" extrusionOk="0">
                  <a:moveTo>
                    <a:pt x="28" y="0"/>
                  </a:moveTo>
                  <a:lnTo>
                    <a:pt x="1" y="41"/>
                  </a:lnTo>
                  <a:cubicBezTo>
                    <a:pt x="7" y="48"/>
                    <a:pt x="583" y="405"/>
                    <a:pt x="673" y="679"/>
                  </a:cubicBezTo>
                  <a:cubicBezTo>
                    <a:pt x="755" y="946"/>
                    <a:pt x="275" y="1625"/>
                    <a:pt x="268" y="1632"/>
                  </a:cubicBezTo>
                  <a:lnTo>
                    <a:pt x="316" y="1659"/>
                  </a:lnTo>
                  <a:cubicBezTo>
                    <a:pt x="337" y="1632"/>
                    <a:pt x="810" y="953"/>
                    <a:pt x="720" y="665"/>
                  </a:cubicBezTo>
                  <a:cubicBezTo>
                    <a:pt x="631" y="370"/>
                    <a:pt x="55" y="14"/>
                    <a:pt x="28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42" name="Google Shape;3084;p39">
              <a:extLst>
                <a:ext uri="{FF2B5EF4-FFF2-40B4-BE49-F238E27FC236}">
                  <a16:creationId xmlns:a16="http://schemas.microsoft.com/office/drawing/2014/main" id="{FDF7C25B-0E7F-C85C-5B7B-8BB92B0E846C}"/>
                </a:ext>
              </a:extLst>
            </p:cNvPr>
            <p:cNvSpPr/>
            <p:nvPr/>
          </p:nvSpPr>
          <p:spPr>
            <a:xfrm>
              <a:off x="3255525" y="4277125"/>
              <a:ext cx="36550" cy="23500"/>
            </a:xfrm>
            <a:custGeom>
              <a:avLst/>
              <a:gdLst/>
              <a:ahLst/>
              <a:cxnLst/>
              <a:rect l="l" t="t" r="r" b="b"/>
              <a:pathLst>
                <a:path w="1462" h="940" extrusionOk="0">
                  <a:moveTo>
                    <a:pt x="1413" y="0"/>
                  </a:moveTo>
                  <a:cubicBezTo>
                    <a:pt x="1406" y="7"/>
                    <a:pt x="1125" y="672"/>
                    <a:pt x="872" y="809"/>
                  </a:cubicBezTo>
                  <a:cubicBezTo>
                    <a:pt x="745" y="873"/>
                    <a:pt x="536" y="889"/>
                    <a:pt x="356" y="889"/>
                  </a:cubicBezTo>
                  <a:cubicBezTo>
                    <a:pt x="166" y="889"/>
                    <a:pt x="8" y="871"/>
                    <a:pt x="8" y="871"/>
                  </a:cubicBezTo>
                  <a:lnTo>
                    <a:pt x="1" y="919"/>
                  </a:lnTo>
                  <a:cubicBezTo>
                    <a:pt x="15" y="926"/>
                    <a:pt x="172" y="940"/>
                    <a:pt x="357" y="940"/>
                  </a:cubicBezTo>
                  <a:cubicBezTo>
                    <a:pt x="543" y="940"/>
                    <a:pt x="755" y="926"/>
                    <a:pt x="892" y="857"/>
                  </a:cubicBezTo>
                  <a:cubicBezTo>
                    <a:pt x="1166" y="713"/>
                    <a:pt x="1448" y="55"/>
                    <a:pt x="1461" y="28"/>
                  </a:cubicBezTo>
                  <a:lnTo>
                    <a:pt x="1413" y="0"/>
                  </a:ln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43" name="Google Shape;3085;p39">
              <a:extLst>
                <a:ext uri="{FF2B5EF4-FFF2-40B4-BE49-F238E27FC236}">
                  <a16:creationId xmlns:a16="http://schemas.microsoft.com/office/drawing/2014/main" id="{B21E1888-BC2B-016B-3F3C-8A203B1F4A0A}"/>
                </a:ext>
              </a:extLst>
            </p:cNvPr>
            <p:cNvSpPr/>
            <p:nvPr/>
          </p:nvSpPr>
          <p:spPr>
            <a:xfrm>
              <a:off x="3278325" y="4296650"/>
              <a:ext cx="22475" cy="15125"/>
            </a:xfrm>
            <a:custGeom>
              <a:avLst/>
              <a:gdLst/>
              <a:ahLst/>
              <a:cxnLst/>
              <a:rect l="l" t="t" r="r" b="b"/>
              <a:pathLst>
                <a:path w="899" h="605" extrusionOk="0">
                  <a:moveTo>
                    <a:pt x="8" y="1"/>
                  </a:moveTo>
                  <a:lnTo>
                    <a:pt x="1" y="56"/>
                  </a:lnTo>
                  <a:cubicBezTo>
                    <a:pt x="440" y="124"/>
                    <a:pt x="851" y="597"/>
                    <a:pt x="858" y="604"/>
                  </a:cubicBezTo>
                  <a:lnTo>
                    <a:pt x="899" y="570"/>
                  </a:lnTo>
                  <a:cubicBezTo>
                    <a:pt x="878" y="549"/>
                    <a:pt x="467" y="70"/>
                    <a:pt x="8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44" name="Google Shape;3086;p39">
              <a:extLst>
                <a:ext uri="{FF2B5EF4-FFF2-40B4-BE49-F238E27FC236}">
                  <a16:creationId xmlns:a16="http://schemas.microsoft.com/office/drawing/2014/main" id="{B528C0E4-BC93-0646-EE11-44FBAE89EDE0}"/>
                </a:ext>
              </a:extLst>
            </p:cNvPr>
            <p:cNvSpPr/>
            <p:nvPr/>
          </p:nvSpPr>
          <p:spPr>
            <a:xfrm>
              <a:off x="3281250" y="4263075"/>
              <a:ext cx="5500" cy="5500"/>
            </a:xfrm>
            <a:custGeom>
              <a:avLst/>
              <a:gdLst/>
              <a:ahLst/>
              <a:cxnLst/>
              <a:rect l="l" t="t" r="r" b="b"/>
              <a:pathLst>
                <a:path w="220" h="220" extrusionOk="0">
                  <a:moveTo>
                    <a:pt x="110" y="0"/>
                  </a:moveTo>
                  <a:cubicBezTo>
                    <a:pt x="48" y="0"/>
                    <a:pt x="0" y="48"/>
                    <a:pt x="0" y="110"/>
                  </a:cubicBezTo>
                  <a:cubicBezTo>
                    <a:pt x="0" y="172"/>
                    <a:pt x="48" y="220"/>
                    <a:pt x="110" y="220"/>
                  </a:cubicBezTo>
                  <a:cubicBezTo>
                    <a:pt x="172" y="220"/>
                    <a:pt x="220" y="172"/>
                    <a:pt x="220" y="110"/>
                  </a:cubicBezTo>
                  <a:cubicBezTo>
                    <a:pt x="220" y="48"/>
                    <a:pt x="172" y="0"/>
                    <a:pt x="110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45" name="Google Shape;3087;p39">
              <a:extLst>
                <a:ext uri="{FF2B5EF4-FFF2-40B4-BE49-F238E27FC236}">
                  <a16:creationId xmlns:a16="http://schemas.microsoft.com/office/drawing/2014/main" id="{42FED23A-3BC4-2EF9-A5DE-95F3005C5E4F}"/>
                </a:ext>
              </a:extLst>
            </p:cNvPr>
            <p:cNvSpPr/>
            <p:nvPr/>
          </p:nvSpPr>
          <p:spPr>
            <a:xfrm>
              <a:off x="3289300" y="4273350"/>
              <a:ext cx="5500" cy="5500"/>
            </a:xfrm>
            <a:custGeom>
              <a:avLst/>
              <a:gdLst/>
              <a:ahLst/>
              <a:cxnLst/>
              <a:rect l="l" t="t" r="r" b="b"/>
              <a:pathLst>
                <a:path w="220" h="220" extrusionOk="0">
                  <a:moveTo>
                    <a:pt x="110" y="1"/>
                  </a:moveTo>
                  <a:cubicBezTo>
                    <a:pt x="49" y="1"/>
                    <a:pt x="1" y="49"/>
                    <a:pt x="1" y="110"/>
                  </a:cubicBezTo>
                  <a:cubicBezTo>
                    <a:pt x="1" y="172"/>
                    <a:pt x="49" y="220"/>
                    <a:pt x="110" y="220"/>
                  </a:cubicBezTo>
                  <a:cubicBezTo>
                    <a:pt x="172" y="220"/>
                    <a:pt x="220" y="172"/>
                    <a:pt x="220" y="110"/>
                  </a:cubicBezTo>
                  <a:cubicBezTo>
                    <a:pt x="220" y="49"/>
                    <a:pt x="172" y="1"/>
                    <a:pt x="110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46" name="Google Shape;3088;p39">
              <a:extLst>
                <a:ext uri="{FF2B5EF4-FFF2-40B4-BE49-F238E27FC236}">
                  <a16:creationId xmlns:a16="http://schemas.microsoft.com/office/drawing/2014/main" id="{7C0D0C22-C050-DCC7-B8FB-5F554D801408}"/>
                </a:ext>
              </a:extLst>
            </p:cNvPr>
            <p:cNvSpPr/>
            <p:nvPr/>
          </p:nvSpPr>
          <p:spPr>
            <a:xfrm>
              <a:off x="3306600" y="4288950"/>
              <a:ext cx="5350" cy="5500"/>
            </a:xfrm>
            <a:custGeom>
              <a:avLst/>
              <a:gdLst/>
              <a:ahLst/>
              <a:cxnLst/>
              <a:rect l="l" t="t" r="r" b="b"/>
              <a:pathLst>
                <a:path w="214" h="220" extrusionOk="0">
                  <a:moveTo>
                    <a:pt x="104" y="0"/>
                  </a:moveTo>
                  <a:cubicBezTo>
                    <a:pt x="49" y="0"/>
                    <a:pt x="1" y="48"/>
                    <a:pt x="1" y="110"/>
                  </a:cubicBezTo>
                  <a:cubicBezTo>
                    <a:pt x="1" y="172"/>
                    <a:pt x="49" y="220"/>
                    <a:pt x="104" y="220"/>
                  </a:cubicBezTo>
                  <a:cubicBezTo>
                    <a:pt x="165" y="220"/>
                    <a:pt x="213" y="172"/>
                    <a:pt x="213" y="110"/>
                  </a:cubicBezTo>
                  <a:cubicBezTo>
                    <a:pt x="213" y="48"/>
                    <a:pt x="165" y="0"/>
                    <a:pt x="104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47" name="Google Shape;3089;p39">
              <a:extLst>
                <a:ext uri="{FF2B5EF4-FFF2-40B4-BE49-F238E27FC236}">
                  <a16:creationId xmlns:a16="http://schemas.microsoft.com/office/drawing/2014/main" id="{CEEF7C87-93AA-5A24-58EC-C87FB5018595}"/>
                </a:ext>
              </a:extLst>
            </p:cNvPr>
            <p:cNvSpPr/>
            <p:nvPr/>
          </p:nvSpPr>
          <p:spPr>
            <a:xfrm>
              <a:off x="3257925" y="4277525"/>
              <a:ext cx="6200" cy="5575"/>
            </a:xfrm>
            <a:custGeom>
              <a:avLst/>
              <a:gdLst/>
              <a:ahLst/>
              <a:cxnLst/>
              <a:rect l="l" t="t" r="r" b="b"/>
              <a:pathLst>
                <a:path w="248" h="223" extrusionOk="0">
                  <a:moveTo>
                    <a:pt x="126" y="0"/>
                  </a:moveTo>
                  <a:cubicBezTo>
                    <a:pt x="105" y="0"/>
                    <a:pt x="83" y="6"/>
                    <a:pt x="63" y="19"/>
                  </a:cubicBezTo>
                  <a:cubicBezTo>
                    <a:pt x="15" y="53"/>
                    <a:pt x="1" y="122"/>
                    <a:pt x="35" y="170"/>
                  </a:cubicBezTo>
                  <a:cubicBezTo>
                    <a:pt x="57" y="204"/>
                    <a:pt x="92" y="222"/>
                    <a:pt x="128" y="222"/>
                  </a:cubicBezTo>
                  <a:cubicBezTo>
                    <a:pt x="148" y="222"/>
                    <a:pt x="168" y="216"/>
                    <a:pt x="186" y="204"/>
                  </a:cubicBezTo>
                  <a:cubicBezTo>
                    <a:pt x="234" y="170"/>
                    <a:pt x="248" y="101"/>
                    <a:pt x="213" y="53"/>
                  </a:cubicBezTo>
                  <a:cubicBezTo>
                    <a:pt x="196" y="18"/>
                    <a:pt x="162" y="0"/>
                    <a:pt x="126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48" name="Google Shape;3090;p39">
              <a:extLst>
                <a:ext uri="{FF2B5EF4-FFF2-40B4-BE49-F238E27FC236}">
                  <a16:creationId xmlns:a16="http://schemas.microsoft.com/office/drawing/2014/main" id="{3DC91A10-BD97-2CD8-2571-21FE681DC567}"/>
                </a:ext>
              </a:extLst>
            </p:cNvPr>
            <p:cNvSpPr/>
            <p:nvPr/>
          </p:nvSpPr>
          <p:spPr>
            <a:xfrm>
              <a:off x="3246450" y="4287450"/>
              <a:ext cx="6375" cy="5425"/>
            </a:xfrm>
            <a:custGeom>
              <a:avLst/>
              <a:gdLst/>
              <a:ahLst/>
              <a:cxnLst/>
              <a:rect l="l" t="t" r="r" b="b"/>
              <a:pathLst>
                <a:path w="255" h="217" extrusionOk="0">
                  <a:moveTo>
                    <a:pt x="129" y="0"/>
                  </a:moveTo>
                  <a:cubicBezTo>
                    <a:pt x="108" y="0"/>
                    <a:pt x="87" y="6"/>
                    <a:pt x="69" y="19"/>
                  </a:cubicBezTo>
                  <a:cubicBezTo>
                    <a:pt x="21" y="54"/>
                    <a:pt x="1" y="122"/>
                    <a:pt x="35" y="170"/>
                  </a:cubicBezTo>
                  <a:cubicBezTo>
                    <a:pt x="56" y="200"/>
                    <a:pt x="91" y="217"/>
                    <a:pt x="127" y="217"/>
                  </a:cubicBezTo>
                  <a:cubicBezTo>
                    <a:pt x="149" y="217"/>
                    <a:pt x="172" y="211"/>
                    <a:pt x="193" y="198"/>
                  </a:cubicBezTo>
                  <a:cubicBezTo>
                    <a:pt x="241" y="163"/>
                    <a:pt x="254" y="95"/>
                    <a:pt x="220" y="47"/>
                  </a:cubicBezTo>
                  <a:cubicBezTo>
                    <a:pt x="199" y="17"/>
                    <a:pt x="164" y="0"/>
                    <a:pt x="129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49" name="Google Shape;3091;p39">
              <a:extLst>
                <a:ext uri="{FF2B5EF4-FFF2-40B4-BE49-F238E27FC236}">
                  <a16:creationId xmlns:a16="http://schemas.microsoft.com/office/drawing/2014/main" id="{0330DE73-AA9D-E31F-C074-E23F63327051}"/>
                </a:ext>
              </a:extLst>
            </p:cNvPr>
            <p:cNvSpPr/>
            <p:nvPr/>
          </p:nvSpPr>
          <p:spPr>
            <a:xfrm>
              <a:off x="3252450" y="4296700"/>
              <a:ext cx="6200" cy="5600"/>
            </a:xfrm>
            <a:custGeom>
              <a:avLst/>
              <a:gdLst/>
              <a:ahLst/>
              <a:cxnLst/>
              <a:rect l="l" t="t" r="r" b="b"/>
              <a:pathLst>
                <a:path w="248" h="224" extrusionOk="0">
                  <a:moveTo>
                    <a:pt x="121" y="1"/>
                  </a:moveTo>
                  <a:cubicBezTo>
                    <a:pt x="100" y="1"/>
                    <a:pt x="80" y="7"/>
                    <a:pt x="62" y="20"/>
                  </a:cubicBezTo>
                  <a:cubicBezTo>
                    <a:pt x="14" y="54"/>
                    <a:pt x="1" y="122"/>
                    <a:pt x="28" y="170"/>
                  </a:cubicBezTo>
                  <a:cubicBezTo>
                    <a:pt x="50" y="205"/>
                    <a:pt x="85" y="223"/>
                    <a:pt x="122" y="223"/>
                  </a:cubicBezTo>
                  <a:cubicBezTo>
                    <a:pt x="144" y="223"/>
                    <a:pt x="166" y="217"/>
                    <a:pt x="186" y="205"/>
                  </a:cubicBezTo>
                  <a:cubicBezTo>
                    <a:pt x="234" y="170"/>
                    <a:pt x="247" y="102"/>
                    <a:pt x="213" y="54"/>
                  </a:cubicBezTo>
                  <a:cubicBezTo>
                    <a:pt x="191" y="19"/>
                    <a:pt x="156" y="1"/>
                    <a:pt x="121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50" name="Google Shape;3092;p39">
              <a:extLst>
                <a:ext uri="{FF2B5EF4-FFF2-40B4-BE49-F238E27FC236}">
                  <a16:creationId xmlns:a16="http://schemas.microsoft.com/office/drawing/2014/main" id="{A48B3715-F03C-DD26-4CD1-8B532DC83E79}"/>
                </a:ext>
              </a:extLst>
            </p:cNvPr>
            <p:cNvSpPr/>
            <p:nvPr/>
          </p:nvSpPr>
          <p:spPr>
            <a:xfrm>
              <a:off x="3246450" y="4313850"/>
              <a:ext cx="6375" cy="5575"/>
            </a:xfrm>
            <a:custGeom>
              <a:avLst/>
              <a:gdLst/>
              <a:ahLst/>
              <a:cxnLst/>
              <a:rect l="l" t="t" r="r" b="b"/>
              <a:pathLst>
                <a:path w="255" h="223" extrusionOk="0">
                  <a:moveTo>
                    <a:pt x="128" y="0"/>
                  </a:moveTo>
                  <a:cubicBezTo>
                    <a:pt x="107" y="0"/>
                    <a:pt x="87" y="7"/>
                    <a:pt x="69" y="19"/>
                  </a:cubicBezTo>
                  <a:cubicBezTo>
                    <a:pt x="21" y="53"/>
                    <a:pt x="1" y="122"/>
                    <a:pt x="35" y="170"/>
                  </a:cubicBezTo>
                  <a:cubicBezTo>
                    <a:pt x="57" y="205"/>
                    <a:pt x="92" y="223"/>
                    <a:pt x="129" y="223"/>
                  </a:cubicBezTo>
                  <a:cubicBezTo>
                    <a:pt x="151" y="223"/>
                    <a:pt x="172" y="217"/>
                    <a:pt x="193" y="204"/>
                  </a:cubicBezTo>
                  <a:cubicBezTo>
                    <a:pt x="241" y="170"/>
                    <a:pt x="254" y="101"/>
                    <a:pt x="220" y="53"/>
                  </a:cubicBezTo>
                  <a:cubicBezTo>
                    <a:pt x="198" y="19"/>
                    <a:pt x="163" y="0"/>
                    <a:pt x="128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51" name="Google Shape;3093;p39">
              <a:extLst>
                <a:ext uri="{FF2B5EF4-FFF2-40B4-BE49-F238E27FC236}">
                  <a16:creationId xmlns:a16="http://schemas.microsoft.com/office/drawing/2014/main" id="{6054CDC1-205E-9A94-C8B9-F59EBB5EAC28}"/>
                </a:ext>
              </a:extLst>
            </p:cNvPr>
            <p:cNvSpPr/>
            <p:nvPr/>
          </p:nvSpPr>
          <p:spPr>
            <a:xfrm>
              <a:off x="3264800" y="4317950"/>
              <a:ext cx="6175" cy="5550"/>
            </a:xfrm>
            <a:custGeom>
              <a:avLst/>
              <a:gdLst/>
              <a:ahLst/>
              <a:cxnLst/>
              <a:rect l="l" t="t" r="r" b="b"/>
              <a:pathLst>
                <a:path w="247" h="222" extrusionOk="0">
                  <a:moveTo>
                    <a:pt x="122" y="1"/>
                  </a:moveTo>
                  <a:cubicBezTo>
                    <a:pt x="101" y="1"/>
                    <a:pt x="80" y="7"/>
                    <a:pt x="62" y="20"/>
                  </a:cubicBezTo>
                  <a:cubicBezTo>
                    <a:pt x="14" y="54"/>
                    <a:pt x="0" y="122"/>
                    <a:pt x="34" y="170"/>
                  </a:cubicBezTo>
                  <a:cubicBezTo>
                    <a:pt x="57" y="202"/>
                    <a:pt x="94" y="222"/>
                    <a:pt x="131" y="222"/>
                  </a:cubicBezTo>
                  <a:cubicBezTo>
                    <a:pt x="150" y="222"/>
                    <a:pt x="169" y="216"/>
                    <a:pt x="185" y="205"/>
                  </a:cubicBezTo>
                  <a:cubicBezTo>
                    <a:pt x="233" y="170"/>
                    <a:pt x="247" y="102"/>
                    <a:pt x="213" y="47"/>
                  </a:cubicBezTo>
                  <a:cubicBezTo>
                    <a:pt x="191" y="17"/>
                    <a:pt x="157" y="1"/>
                    <a:pt x="122" y="1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52" name="Google Shape;3094;p39">
              <a:extLst>
                <a:ext uri="{FF2B5EF4-FFF2-40B4-BE49-F238E27FC236}">
                  <a16:creationId xmlns:a16="http://schemas.microsoft.com/office/drawing/2014/main" id="{90CFE4E1-8CEF-064C-016F-E6761D522C96}"/>
                </a:ext>
              </a:extLst>
            </p:cNvPr>
            <p:cNvSpPr/>
            <p:nvPr/>
          </p:nvSpPr>
          <p:spPr>
            <a:xfrm>
              <a:off x="3284150" y="4324475"/>
              <a:ext cx="6200" cy="5425"/>
            </a:xfrm>
            <a:custGeom>
              <a:avLst/>
              <a:gdLst/>
              <a:ahLst/>
              <a:cxnLst/>
              <a:rect l="l" t="t" r="r" b="b"/>
              <a:pathLst>
                <a:path w="248" h="217" extrusionOk="0">
                  <a:moveTo>
                    <a:pt x="128" y="0"/>
                  </a:moveTo>
                  <a:cubicBezTo>
                    <a:pt x="106" y="0"/>
                    <a:pt x="83" y="6"/>
                    <a:pt x="63" y="19"/>
                  </a:cubicBezTo>
                  <a:cubicBezTo>
                    <a:pt x="15" y="47"/>
                    <a:pt x="1" y="115"/>
                    <a:pt x="35" y="170"/>
                  </a:cubicBezTo>
                  <a:cubicBezTo>
                    <a:pt x="56" y="200"/>
                    <a:pt x="91" y="216"/>
                    <a:pt x="126" y="216"/>
                  </a:cubicBezTo>
                  <a:cubicBezTo>
                    <a:pt x="147" y="216"/>
                    <a:pt x="168" y="210"/>
                    <a:pt x="186" y="197"/>
                  </a:cubicBezTo>
                  <a:cubicBezTo>
                    <a:pt x="234" y="163"/>
                    <a:pt x="248" y="95"/>
                    <a:pt x="213" y="47"/>
                  </a:cubicBezTo>
                  <a:cubicBezTo>
                    <a:pt x="196" y="17"/>
                    <a:pt x="163" y="0"/>
                    <a:pt x="128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53" name="Google Shape;3095;p39">
              <a:extLst>
                <a:ext uri="{FF2B5EF4-FFF2-40B4-BE49-F238E27FC236}">
                  <a16:creationId xmlns:a16="http://schemas.microsoft.com/office/drawing/2014/main" id="{6DAAFF92-4B17-495B-C0BE-A494BCE33C7F}"/>
                </a:ext>
              </a:extLst>
            </p:cNvPr>
            <p:cNvSpPr/>
            <p:nvPr/>
          </p:nvSpPr>
          <p:spPr>
            <a:xfrm>
              <a:off x="3296500" y="4308700"/>
              <a:ext cx="6200" cy="5425"/>
            </a:xfrm>
            <a:custGeom>
              <a:avLst/>
              <a:gdLst/>
              <a:ahLst/>
              <a:cxnLst/>
              <a:rect l="l" t="t" r="r" b="b"/>
              <a:pathLst>
                <a:path w="248" h="217" extrusionOk="0">
                  <a:moveTo>
                    <a:pt x="122" y="0"/>
                  </a:moveTo>
                  <a:cubicBezTo>
                    <a:pt x="101" y="0"/>
                    <a:pt x="80" y="6"/>
                    <a:pt x="62" y="19"/>
                  </a:cubicBezTo>
                  <a:cubicBezTo>
                    <a:pt x="14" y="54"/>
                    <a:pt x="0" y="122"/>
                    <a:pt x="35" y="170"/>
                  </a:cubicBezTo>
                  <a:cubicBezTo>
                    <a:pt x="52" y="200"/>
                    <a:pt x="85" y="217"/>
                    <a:pt x="121" y="217"/>
                  </a:cubicBezTo>
                  <a:cubicBezTo>
                    <a:pt x="142" y="217"/>
                    <a:pt x="165" y="211"/>
                    <a:pt x="186" y="198"/>
                  </a:cubicBezTo>
                  <a:cubicBezTo>
                    <a:pt x="234" y="163"/>
                    <a:pt x="247" y="95"/>
                    <a:pt x="213" y="47"/>
                  </a:cubicBezTo>
                  <a:cubicBezTo>
                    <a:pt x="192" y="17"/>
                    <a:pt x="157" y="0"/>
                    <a:pt x="122" y="0"/>
                  </a:cubicBezTo>
                  <a:close/>
                </a:path>
              </a:pathLst>
            </a:custGeom>
            <a:solidFill>
              <a:srgbClr val="C024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</p:grpSp>
      <p:sp>
        <p:nvSpPr>
          <p:cNvPr id="54" name="Google Shape;8226;p134">
            <a:hlinkClick r:id="rId10" action="ppaction://hlinksldjump"/>
            <a:extLst>
              <a:ext uri="{FF2B5EF4-FFF2-40B4-BE49-F238E27FC236}">
                <a16:creationId xmlns:a16="http://schemas.microsoft.com/office/drawing/2014/main" id="{418EB4D1-E372-EA5A-1E64-556C90D5AF34}"/>
              </a:ext>
            </a:extLst>
          </p:cNvPr>
          <p:cNvSpPr/>
          <p:nvPr/>
        </p:nvSpPr>
        <p:spPr>
          <a:xfrm>
            <a:off x="7974550" y="2080565"/>
            <a:ext cx="1393033" cy="4337183"/>
          </a:xfrm>
          <a:custGeom>
            <a:avLst/>
            <a:gdLst/>
            <a:ahLst/>
            <a:cxnLst/>
            <a:rect l="l" t="t" r="r" b="b"/>
            <a:pathLst>
              <a:path w="79474" h="121367" extrusionOk="0">
                <a:moveTo>
                  <a:pt x="0" y="0"/>
                </a:moveTo>
                <a:lnTo>
                  <a:pt x="0" y="121366"/>
                </a:lnTo>
                <a:lnTo>
                  <a:pt x="68729" y="121366"/>
                </a:lnTo>
                <a:lnTo>
                  <a:pt x="68729" y="85815"/>
                </a:lnTo>
                <a:cubicBezTo>
                  <a:pt x="68729" y="79588"/>
                  <a:pt x="70669" y="73514"/>
                  <a:pt x="74293" y="68448"/>
                </a:cubicBezTo>
                <a:lnTo>
                  <a:pt x="78249" y="62897"/>
                </a:lnTo>
                <a:cubicBezTo>
                  <a:pt x="79474" y="61672"/>
                  <a:pt x="79474" y="59694"/>
                  <a:pt x="78249" y="58469"/>
                </a:cubicBezTo>
                <a:lnTo>
                  <a:pt x="74293" y="52918"/>
                </a:lnTo>
                <a:cubicBezTo>
                  <a:pt x="70669" y="47840"/>
                  <a:pt x="68729" y="41778"/>
                  <a:pt x="68729" y="35551"/>
                </a:cubicBezTo>
                <a:lnTo>
                  <a:pt x="68729" y="0"/>
                </a:lnTo>
                <a:close/>
              </a:path>
            </a:pathLst>
          </a:custGeom>
          <a:solidFill>
            <a:srgbClr val="C0242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rgbClr val="191919">
                    <a:lumMod val="100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5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191919">
                  <a:lumMod val="100000"/>
                </a:srgb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5" name="Google Shape;8226;p134">
            <a:hlinkClick r:id="rId11" action="ppaction://hlinksldjump"/>
            <a:extLst>
              <a:ext uri="{FF2B5EF4-FFF2-40B4-BE49-F238E27FC236}">
                <a16:creationId xmlns:a16="http://schemas.microsoft.com/office/drawing/2014/main" id="{763F3453-7736-71A6-4A87-288ED56C402A}"/>
              </a:ext>
            </a:extLst>
          </p:cNvPr>
          <p:cNvSpPr/>
          <p:nvPr/>
        </p:nvSpPr>
        <p:spPr>
          <a:xfrm>
            <a:off x="6543486" y="2080566"/>
            <a:ext cx="1683784" cy="4337183"/>
          </a:xfrm>
          <a:custGeom>
            <a:avLst/>
            <a:gdLst/>
            <a:ahLst/>
            <a:cxnLst/>
            <a:rect l="l" t="t" r="r" b="b"/>
            <a:pathLst>
              <a:path w="79474" h="121367" extrusionOk="0">
                <a:moveTo>
                  <a:pt x="0" y="0"/>
                </a:moveTo>
                <a:lnTo>
                  <a:pt x="0" y="121366"/>
                </a:lnTo>
                <a:lnTo>
                  <a:pt x="68729" y="121366"/>
                </a:lnTo>
                <a:lnTo>
                  <a:pt x="68729" y="85815"/>
                </a:lnTo>
                <a:cubicBezTo>
                  <a:pt x="68729" y="79588"/>
                  <a:pt x="70669" y="73514"/>
                  <a:pt x="74293" y="68448"/>
                </a:cubicBezTo>
                <a:lnTo>
                  <a:pt x="78249" y="62897"/>
                </a:lnTo>
                <a:cubicBezTo>
                  <a:pt x="79474" y="61672"/>
                  <a:pt x="79474" y="59694"/>
                  <a:pt x="78249" y="58469"/>
                </a:cubicBezTo>
                <a:lnTo>
                  <a:pt x="74293" y="52918"/>
                </a:lnTo>
                <a:cubicBezTo>
                  <a:pt x="70669" y="47840"/>
                  <a:pt x="68729" y="41778"/>
                  <a:pt x="68729" y="35551"/>
                </a:cubicBezTo>
                <a:lnTo>
                  <a:pt x="68729" y="0"/>
                </a:lnTo>
                <a:close/>
              </a:path>
            </a:pathLst>
          </a:custGeom>
          <a:solidFill>
            <a:srgbClr val="C0242E">
              <a:lumMod val="60000"/>
              <a:lumOff val="40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rgbClr val="191919">
                    <a:lumMod val="100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4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191919">
                  <a:lumMod val="100000"/>
                </a:srgb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6" name="Google Shape;8226;p134">
            <a:hlinkClick r:id="rId12" action="ppaction://hlinksldjump"/>
            <a:extLst>
              <a:ext uri="{FF2B5EF4-FFF2-40B4-BE49-F238E27FC236}">
                <a16:creationId xmlns:a16="http://schemas.microsoft.com/office/drawing/2014/main" id="{E6505E5D-0DDB-5183-C3A0-38AF458AB06B}"/>
              </a:ext>
            </a:extLst>
          </p:cNvPr>
          <p:cNvSpPr/>
          <p:nvPr/>
        </p:nvSpPr>
        <p:spPr>
          <a:xfrm>
            <a:off x="5163860" y="2080567"/>
            <a:ext cx="1705604" cy="4337184"/>
          </a:xfrm>
          <a:custGeom>
            <a:avLst/>
            <a:gdLst/>
            <a:ahLst/>
            <a:cxnLst/>
            <a:rect l="l" t="t" r="r" b="b"/>
            <a:pathLst>
              <a:path w="79474" h="121367" extrusionOk="0">
                <a:moveTo>
                  <a:pt x="0" y="0"/>
                </a:moveTo>
                <a:lnTo>
                  <a:pt x="0" y="121366"/>
                </a:lnTo>
                <a:lnTo>
                  <a:pt x="68729" y="121366"/>
                </a:lnTo>
                <a:lnTo>
                  <a:pt x="68729" y="85815"/>
                </a:lnTo>
                <a:cubicBezTo>
                  <a:pt x="68729" y="79588"/>
                  <a:pt x="70669" y="73514"/>
                  <a:pt x="74293" y="68448"/>
                </a:cubicBezTo>
                <a:lnTo>
                  <a:pt x="78249" y="62897"/>
                </a:lnTo>
                <a:cubicBezTo>
                  <a:pt x="79474" y="61672"/>
                  <a:pt x="79474" y="59694"/>
                  <a:pt x="78249" y="58469"/>
                </a:cubicBezTo>
                <a:lnTo>
                  <a:pt x="74293" y="52918"/>
                </a:lnTo>
                <a:cubicBezTo>
                  <a:pt x="70669" y="47840"/>
                  <a:pt x="68729" y="41778"/>
                  <a:pt x="68729" y="35551"/>
                </a:cubicBezTo>
                <a:lnTo>
                  <a:pt x="68729" y="0"/>
                </a:lnTo>
                <a:close/>
              </a:path>
            </a:pathLst>
          </a:custGeom>
          <a:solidFill>
            <a:srgbClr val="C0242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rgbClr val="191919">
                    <a:lumMod val="100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3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191919">
                  <a:lumMod val="100000"/>
                </a:srgb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7" name="Google Shape;8226;p134">
            <a:hlinkClick r:id="rId13" action="ppaction://hlinksldjump"/>
            <a:extLst>
              <a:ext uri="{FF2B5EF4-FFF2-40B4-BE49-F238E27FC236}">
                <a16:creationId xmlns:a16="http://schemas.microsoft.com/office/drawing/2014/main" id="{7CD7024B-D3CF-863F-D242-C41FCFA8931F}"/>
              </a:ext>
            </a:extLst>
          </p:cNvPr>
          <p:cNvSpPr/>
          <p:nvPr/>
        </p:nvSpPr>
        <p:spPr>
          <a:xfrm>
            <a:off x="3661500" y="2080566"/>
            <a:ext cx="1763644" cy="4337183"/>
          </a:xfrm>
          <a:custGeom>
            <a:avLst/>
            <a:gdLst/>
            <a:ahLst/>
            <a:cxnLst/>
            <a:rect l="l" t="t" r="r" b="b"/>
            <a:pathLst>
              <a:path w="79474" h="121367" extrusionOk="0">
                <a:moveTo>
                  <a:pt x="0" y="0"/>
                </a:moveTo>
                <a:lnTo>
                  <a:pt x="0" y="121366"/>
                </a:lnTo>
                <a:lnTo>
                  <a:pt x="68729" y="121366"/>
                </a:lnTo>
                <a:lnTo>
                  <a:pt x="68729" y="85815"/>
                </a:lnTo>
                <a:cubicBezTo>
                  <a:pt x="68729" y="79588"/>
                  <a:pt x="70669" y="73514"/>
                  <a:pt x="74293" y="68448"/>
                </a:cubicBezTo>
                <a:lnTo>
                  <a:pt x="78249" y="62897"/>
                </a:lnTo>
                <a:cubicBezTo>
                  <a:pt x="79474" y="61672"/>
                  <a:pt x="79474" y="59694"/>
                  <a:pt x="78249" y="58469"/>
                </a:cubicBezTo>
                <a:lnTo>
                  <a:pt x="74293" y="52918"/>
                </a:lnTo>
                <a:cubicBezTo>
                  <a:pt x="70669" y="47840"/>
                  <a:pt x="68729" y="41778"/>
                  <a:pt x="68729" y="35551"/>
                </a:cubicBezTo>
                <a:lnTo>
                  <a:pt x="68729" y="0"/>
                </a:lnTo>
                <a:close/>
              </a:path>
            </a:pathLst>
          </a:custGeom>
          <a:solidFill>
            <a:srgbClr val="C0242E">
              <a:lumMod val="60000"/>
              <a:lumOff val="40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rgbClr val="191919">
                    <a:lumMod val="100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2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191919">
                  <a:lumMod val="100000"/>
                </a:srgb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8" name="Google Shape;8226;p134">
            <a:hlinkClick r:id="rId14" action="ppaction://hlinksldjump"/>
            <a:extLst>
              <a:ext uri="{FF2B5EF4-FFF2-40B4-BE49-F238E27FC236}">
                <a16:creationId xmlns:a16="http://schemas.microsoft.com/office/drawing/2014/main" id="{E3372AA2-D6D3-2E30-F6AA-693A0D0A651C}"/>
              </a:ext>
            </a:extLst>
          </p:cNvPr>
          <p:cNvSpPr/>
          <p:nvPr/>
        </p:nvSpPr>
        <p:spPr>
          <a:xfrm>
            <a:off x="2234858" y="2080566"/>
            <a:ext cx="1705602" cy="4337185"/>
          </a:xfrm>
          <a:custGeom>
            <a:avLst/>
            <a:gdLst/>
            <a:ahLst/>
            <a:cxnLst/>
            <a:rect l="l" t="t" r="r" b="b"/>
            <a:pathLst>
              <a:path w="79474" h="121367" extrusionOk="0">
                <a:moveTo>
                  <a:pt x="0" y="0"/>
                </a:moveTo>
                <a:lnTo>
                  <a:pt x="0" y="121366"/>
                </a:lnTo>
                <a:lnTo>
                  <a:pt x="68729" y="121366"/>
                </a:lnTo>
                <a:lnTo>
                  <a:pt x="68729" y="85815"/>
                </a:lnTo>
                <a:cubicBezTo>
                  <a:pt x="68729" y="79588"/>
                  <a:pt x="70669" y="73514"/>
                  <a:pt x="74293" y="68448"/>
                </a:cubicBezTo>
                <a:lnTo>
                  <a:pt x="78249" y="62897"/>
                </a:lnTo>
                <a:cubicBezTo>
                  <a:pt x="79474" y="61672"/>
                  <a:pt x="79474" y="59694"/>
                  <a:pt x="78249" y="58469"/>
                </a:cubicBezTo>
                <a:lnTo>
                  <a:pt x="74293" y="52918"/>
                </a:lnTo>
                <a:cubicBezTo>
                  <a:pt x="70669" y="47840"/>
                  <a:pt x="68729" y="41778"/>
                  <a:pt x="68729" y="35551"/>
                </a:cubicBezTo>
                <a:lnTo>
                  <a:pt x="68729" y="0"/>
                </a:lnTo>
                <a:close/>
              </a:path>
            </a:pathLst>
          </a:custGeom>
          <a:solidFill>
            <a:srgbClr val="C0242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rgbClr val="191919">
                    <a:lumMod val="100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1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191919">
                  <a:lumMod val="100000"/>
                </a:srgbClr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5813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</p:childTnLst>
        </p:cTn>
      </p:par>
    </p:tnLst>
    <p:bldLst>
      <p:bldP spid="10" grpId="0"/>
      <p:bldP spid="54" grpId="0" animBg="1"/>
      <p:bldP spid="55" grpId="0" animBg="1"/>
      <p:bldP spid="56" grpId="0" animBg="1"/>
      <p:bldP spid="57" grpId="0" animBg="1"/>
      <p:bldP spid="5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96B280D-1BD0-7C19-F122-608E864A6F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1016002"/>
              </p:ext>
            </p:extLst>
          </p:nvPr>
        </p:nvGraphicFramePr>
        <p:xfrm>
          <a:off x="364346" y="5655661"/>
          <a:ext cx="11547422" cy="944880"/>
        </p:xfrm>
        <a:graphic>
          <a:graphicData uri="http://schemas.openxmlformats.org/drawingml/2006/table">
            <a:tbl>
              <a:tblPr firstRow="1" bandRow="1"/>
              <a:tblGrid>
                <a:gridCol w="2836054">
                  <a:extLst>
                    <a:ext uri="{9D8B030D-6E8A-4147-A177-3AD203B41FA5}">
                      <a16:colId xmlns:a16="http://schemas.microsoft.com/office/drawing/2014/main" val="3488892978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4253399904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727499676"/>
                    </a:ext>
                  </a:extLst>
                </a:gridCol>
                <a:gridCol w="2996368">
                  <a:extLst>
                    <a:ext uri="{9D8B030D-6E8A-4147-A177-3AD203B41FA5}">
                      <a16:colId xmlns:a16="http://schemas.microsoft.com/office/drawing/2014/main" val="3776128125"/>
                    </a:ext>
                  </a:extLst>
                </a:gridCol>
              </a:tblGrid>
              <a:tr h="934720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vi-VN" sz="27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A. Chợ Tết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vi-VN" sz="27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B. Chúc Tết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n-US" sz="27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  </a:t>
                      </a:r>
                      <a:r>
                        <a:rPr lang="vi-VN" sz="27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C. Phá cỗ </a:t>
                      </a:r>
                      <a:endParaRPr lang="en-US" sz="27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algn="ctr"/>
                      <a:r>
                        <a:rPr lang="en-US" sz="27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   </a:t>
                      </a:r>
                      <a:r>
                        <a:rPr lang="vi-VN" sz="27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Trung</a:t>
                      </a:r>
                      <a:r>
                        <a:rPr lang="en-US" sz="27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vi-VN" sz="27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thu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vi-VN" sz="27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D. Gói bánh chưng</a:t>
                      </a: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73526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AB237F3-3113-2329-981F-EB87AF24AB86}"/>
              </a:ext>
            </a:extLst>
          </p:cNvPr>
          <p:cNvSpPr txBox="1">
            <a:spLocks/>
          </p:cNvSpPr>
          <p:nvPr/>
        </p:nvSpPr>
        <p:spPr>
          <a:xfrm>
            <a:off x="667657" y="1012839"/>
            <a:ext cx="10856685" cy="666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9pPr>
          </a:lstStyle>
          <a:p>
            <a:pPr algn="ctr">
              <a:buClr>
                <a:srgbClr val="191919"/>
              </a:buClr>
            </a:pPr>
            <a:r>
              <a:rPr lang="vi-VN" sz="2400" kern="0" dirty="0">
                <a:solidFill>
                  <a:srgbClr val="191919">
                    <a:lumMod val="100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Đâu không phải là hình ảnh đặc trưng của ngày Tết?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049BE3F-7E2E-70C0-0288-A97663254277}"/>
              </a:ext>
            </a:extLst>
          </p:cNvPr>
          <p:cNvSpPr/>
          <p:nvPr/>
        </p:nvSpPr>
        <p:spPr>
          <a:xfrm>
            <a:off x="6553200" y="5630369"/>
            <a:ext cx="579120" cy="585455"/>
          </a:xfrm>
          <a:prstGeom prst="ellipse">
            <a:avLst/>
          </a:prstGeom>
          <a:noFill/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vi-VN" sz="2400" b="0" i="0" u="none" strike="noStrike" kern="0" cap="none" spc="0" normalizeH="0" baseline="0" noProof="0">
              <a:ln>
                <a:noFill/>
              </a:ln>
              <a:solidFill>
                <a:srgbClr val="191919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8582BCF-53B0-AB7A-F974-F4AD7997F9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/>
          <a:srcRect l="36854" r="9285"/>
          <a:stretch/>
        </p:blipFill>
        <p:spPr bwMode="auto">
          <a:xfrm>
            <a:off x="364346" y="2168049"/>
            <a:ext cx="2728209" cy="338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9A7DA69F-B97A-2989-CE7D-122BF722D2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/>
          <a:srcRect l="31463" r="23149"/>
          <a:stretch/>
        </p:blipFill>
        <p:spPr bwMode="auto">
          <a:xfrm>
            <a:off x="3275768" y="2168049"/>
            <a:ext cx="2728209" cy="338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800F233C-E2D1-B720-977D-F6468DFA61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 l="25176" r="25176"/>
          <a:stretch/>
        </p:blipFill>
        <p:spPr bwMode="auto">
          <a:xfrm>
            <a:off x="6187191" y="2168049"/>
            <a:ext cx="2728209" cy="338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65680F0A-B3F2-EF61-63D3-9A6832A40F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 l="23104" r="23104"/>
          <a:stretch/>
        </p:blipFill>
        <p:spPr bwMode="auto">
          <a:xfrm>
            <a:off x="9098614" y="2168049"/>
            <a:ext cx="2728209" cy="338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aphic 8" descr="Home">
            <a:hlinkClick r:id="rId10" action="ppaction://hlinksldjump"/>
            <a:extLst>
              <a:ext uri="{FF2B5EF4-FFF2-40B4-BE49-F238E27FC236}">
                <a16:creationId xmlns:a16="http://schemas.microsoft.com/office/drawing/2014/main" id="{79946499-3BEB-9896-B10F-2376FCA2339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flipH="1">
            <a:off x="0" y="6329680"/>
            <a:ext cx="528320" cy="528320"/>
          </a:xfrm>
          <a:prstGeom prst="rect">
            <a:avLst/>
          </a:prstGeom>
        </p:spPr>
      </p:pic>
      <p:pic>
        <p:nvPicPr>
          <p:cNvPr id="10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DA2B0B69-38F8-1691-F58A-DFFDBC3685F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tretch>
            <a:fillRect/>
          </a:stretch>
        </p:blipFill>
        <p:spPr>
          <a:xfrm flipH="1">
            <a:off x="12344400" y="1588986"/>
            <a:ext cx="90488" cy="904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41686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72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3" grpId="0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09751FC-690C-2ECE-2562-521547222EFB}"/>
              </a:ext>
            </a:extLst>
          </p:cNvPr>
          <p:cNvSpPr txBox="1"/>
          <p:nvPr/>
        </p:nvSpPr>
        <p:spPr>
          <a:xfrm>
            <a:off x="7641688" y="3429000"/>
            <a:ext cx="1935399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A. Bước 1.</a:t>
            </a:r>
          </a:p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B. Bước 2.</a:t>
            </a:r>
          </a:p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C. Bước 3.</a:t>
            </a:r>
          </a:p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D. Bước 4.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08E1AD4-CA33-8864-0746-C9209F8E6544}"/>
              </a:ext>
            </a:extLst>
          </p:cNvPr>
          <p:cNvSpPr txBox="1">
            <a:spLocks/>
          </p:cNvSpPr>
          <p:nvPr/>
        </p:nvSpPr>
        <p:spPr>
          <a:xfrm>
            <a:off x="5791200" y="926214"/>
            <a:ext cx="5636377" cy="2689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9pPr>
          </a:lstStyle>
          <a:p>
            <a:pPr algn="just">
              <a:lnSpc>
                <a:spcPct val="150000"/>
              </a:lnSpc>
              <a:buClr>
                <a:srgbClr val="191919"/>
              </a:buClr>
            </a:pPr>
            <a:r>
              <a:rPr lang="vi-VN" sz="2400" kern="0" dirty="0">
                <a:solidFill>
                  <a:srgbClr val="191919">
                    <a:lumMod val="100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Tìm bố cục, vẽ phác mảng hình thuộc bước mấy khi thực hiện vẽ tranh đề tài Tết và mùa xuân?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4ACE6D8-A358-1018-8C67-B64A7628F52B}"/>
              </a:ext>
            </a:extLst>
          </p:cNvPr>
          <p:cNvSpPr/>
          <p:nvPr/>
        </p:nvSpPr>
        <p:spPr>
          <a:xfrm>
            <a:off x="7543800" y="3505200"/>
            <a:ext cx="579120" cy="585455"/>
          </a:xfrm>
          <a:prstGeom prst="ellipse">
            <a:avLst/>
          </a:prstGeom>
          <a:noFill/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vi-VN" sz="2400" b="0" i="0" u="none" strike="noStrike" kern="0" cap="none" spc="0" normalizeH="0" baseline="0" noProof="0">
              <a:ln>
                <a:noFill/>
              </a:ln>
              <a:solidFill>
                <a:srgbClr val="191919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97CF880-2DB6-C23B-969F-0F20682A7B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/>
          <a:srcRect t="13165" b="13165"/>
          <a:stretch/>
        </p:blipFill>
        <p:spPr bwMode="auto">
          <a:xfrm>
            <a:off x="914400" y="609600"/>
            <a:ext cx="4226827" cy="622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phic 6" descr="Home">
            <a:hlinkClick r:id="rId7" action="ppaction://hlinksldjump"/>
            <a:extLst>
              <a:ext uri="{FF2B5EF4-FFF2-40B4-BE49-F238E27FC236}">
                <a16:creationId xmlns:a16="http://schemas.microsoft.com/office/drawing/2014/main" id="{289EF636-A9EF-8856-6499-C3302A510F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0" y="6329680"/>
            <a:ext cx="528320" cy="528320"/>
          </a:xfrm>
          <a:prstGeom prst="rect">
            <a:avLst/>
          </a:prstGeom>
        </p:spPr>
      </p:pic>
      <p:pic>
        <p:nvPicPr>
          <p:cNvPr id="8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2902F52B-8C70-1827-0B7E-D0D3A5C8FC3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 flipH="1">
            <a:off x="12344400" y="1588986"/>
            <a:ext cx="90488" cy="904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55379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72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 uiExpand="1" build="p"/>
      <p:bldP spid="3" grpId="0"/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 descr="Home">
            <a:hlinkClick r:id="rId6" action="ppaction://hlinksldjump"/>
            <a:extLst>
              <a:ext uri="{FF2B5EF4-FFF2-40B4-BE49-F238E27FC236}">
                <a16:creationId xmlns:a16="http://schemas.microsoft.com/office/drawing/2014/main" id="{CC11CFF6-D2C4-95A6-B314-EE8D2D73EB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0" y="6329680"/>
            <a:ext cx="528320" cy="528320"/>
          </a:xfrm>
          <a:prstGeom prst="rect">
            <a:avLst/>
          </a:prstGeom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7E4F3E40-1AF3-F5E3-8F8D-51B2A1D7314B}"/>
              </a:ext>
            </a:extLst>
          </p:cNvPr>
          <p:cNvSpPr txBox="1">
            <a:spLocks/>
          </p:cNvSpPr>
          <p:nvPr/>
        </p:nvSpPr>
        <p:spPr>
          <a:xfrm>
            <a:off x="241462" y="1105267"/>
            <a:ext cx="11702320" cy="666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9pPr>
          </a:lstStyle>
          <a:p>
            <a:pPr algn="ctr">
              <a:buClr>
                <a:srgbClr val="191919"/>
              </a:buClr>
            </a:pPr>
            <a:r>
              <a:rPr lang="vi-VN" sz="2400" kern="0" dirty="0">
                <a:solidFill>
                  <a:srgbClr val="191919">
                    <a:lumMod val="100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Đâu là loại bánh không thể thiếu trong mỗi dịp Tết đến xuân về?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D61BC25-819F-1BA3-28EB-FBE6F8B63597}"/>
              </a:ext>
            </a:extLst>
          </p:cNvPr>
          <p:cNvSpPr/>
          <p:nvPr/>
        </p:nvSpPr>
        <p:spPr>
          <a:xfrm>
            <a:off x="6277929" y="5744225"/>
            <a:ext cx="579120" cy="585455"/>
          </a:xfrm>
          <a:prstGeom prst="ellipse">
            <a:avLst/>
          </a:prstGeom>
          <a:noFill/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vi-VN" sz="2400" b="0" i="0" u="none" strike="noStrike" kern="0" cap="none" spc="0" normalizeH="0" baseline="0" noProof="0">
              <a:ln>
                <a:noFill/>
              </a:ln>
              <a:solidFill>
                <a:srgbClr val="191919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BE42C9D8-1509-F61B-AAFA-0C36FFAF95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 l="9656" r="9656"/>
          <a:stretch/>
        </p:blipFill>
        <p:spPr bwMode="auto">
          <a:xfrm>
            <a:off x="349355" y="2205334"/>
            <a:ext cx="2728209" cy="338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9FAD1BAC-99F8-E5AB-555A-11746D0650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/>
          <a:srcRect l="23697" r="19087"/>
          <a:stretch/>
        </p:blipFill>
        <p:spPr bwMode="auto">
          <a:xfrm>
            <a:off x="3260777" y="2205334"/>
            <a:ext cx="2728209" cy="338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27DCAE86-CDB5-38B8-1F3F-D54BCBFACE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/>
          <a:srcRect l="23590" r="18960"/>
          <a:stretch/>
        </p:blipFill>
        <p:spPr bwMode="auto">
          <a:xfrm>
            <a:off x="6172200" y="2205334"/>
            <a:ext cx="2728209" cy="338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50C8CF69-1AB8-B1C2-5131-7D24A9801C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/>
          <a:srcRect l="14201" r="25284"/>
          <a:stretch/>
        </p:blipFill>
        <p:spPr bwMode="auto">
          <a:xfrm>
            <a:off x="9083623" y="2205334"/>
            <a:ext cx="2728209" cy="338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D07F8037-5938-7839-1279-785AE86632E8}"/>
              </a:ext>
            </a:extLst>
          </p:cNvPr>
          <p:cNvGrpSpPr/>
          <p:nvPr/>
        </p:nvGrpSpPr>
        <p:grpSpPr>
          <a:xfrm>
            <a:off x="280373" y="5786734"/>
            <a:ext cx="11127713" cy="461666"/>
            <a:chOff x="280373" y="5503272"/>
            <a:chExt cx="11127713" cy="46166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374E85D-24C8-4434-E278-800322867E4A}"/>
                </a:ext>
              </a:extLst>
            </p:cNvPr>
            <p:cNvSpPr txBox="1"/>
            <p:nvPr/>
          </p:nvSpPr>
          <p:spPr>
            <a:xfrm>
              <a:off x="280373" y="5503273"/>
              <a:ext cx="28536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A. Bánh </a:t>
              </a:r>
              <a:r>
                <a:rPr lang="en-US" sz="2400" dirty="0" err="1"/>
                <a:t>đậu</a:t>
              </a:r>
              <a:r>
                <a:rPr lang="en-US" sz="2400" dirty="0"/>
                <a:t> </a:t>
              </a:r>
              <a:r>
                <a:rPr lang="en-US" sz="2400" dirty="0" err="1"/>
                <a:t>xanh</a:t>
              </a:r>
              <a:endParaRPr lang="en-US" sz="2400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341DDA1-D4EF-390F-5414-E23E0BCFAF05}"/>
                </a:ext>
              </a:extLst>
            </p:cNvPr>
            <p:cNvSpPr txBox="1"/>
            <p:nvPr/>
          </p:nvSpPr>
          <p:spPr>
            <a:xfrm>
              <a:off x="3625248" y="5503272"/>
              <a:ext cx="199926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B. Bánh bao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2616781-7BC3-2809-18AE-308104D5B087}"/>
                </a:ext>
              </a:extLst>
            </p:cNvPr>
            <p:cNvSpPr txBox="1"/>
            <p:nvPr/>
          </p:nvSpPr>
          <p:spPr>
            <a:xfrm>
              <a:off x="6326678" y="5503272"/>
              <a:ext cx="24192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C. Bánh </a:t>
              </a:r>
              <a:r>
                <a:rPr lang="en-US" sz="2400" dirty="0" err="1"/>
                <a:t>chưng</a:t>
              </a:r>
              <a:endParaRPr lang="en-US" sz="2400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5E92344-22D3-3C9F-837B-3EF4B16703FB}"/>
                </a:ext>
              </a:extLst>
            </p:cNvPr>
            <p:cNvSpPr txBox="1"/>
            <p:nvPr/>
          </p:nvSpPr>
          <p:spPr>
            <a:xfrm>
              <a:off x="9487367" y="5503272"/>
              <a:ext cx="19207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D. Bánh </a:t>
              </a:r>
              <a:r>
                <a:rPr lang="en-US" sz="2400" dirty="0" err="1"/>
                <a:t>rán</a:t>
              </a:r>
              <a:endParaRPr lang="en-US" sz="2400" dirty="0"/>
            </a:p>
          </p:txBody>
        </p:sp>
      </p:grpSp>
      <p:pic>
        <p:nvPicPr>
          <p:cNvPr id="17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4185913E-A9E9-211D-3AB8-0130EF714C4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tretch>
            <a:fillRect/>
          </a:stretch>
        </p:blipFill>
        <p:spPr>
          <a:xfrm flipH="1">
            <a:off x="12344400" y="1588986"/>
            <a:ext cx="90488" cy="904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46974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72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4" grpId="0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 descr="Home">
            <a:hlinkClick r:id="rId6" action="ppaction://hlinksldjump"/>
            <a:extLst>
              <a:ext uri="{FF2B5EF4-FFF2-40B4-BE49-F238E27FC236}">
                <a16:creationId xmlns:a16="http://schemas.microsoft.com/office/drawing/2014/main" id="{6BECCC54-D575-3AF2-29C7-4C93DB95A7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0" y="6329680"/>
            <a:ext cx="528320" cy="52832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1CEA7733-03A1-0561-C859-6C385BC5B0E8}"/>
              </a:ext>
            </a:extLst>
          </p:cNvPr>
          <p:cNvGrpSpPr/>
          <p:nvPr/>
        </p:nvGrpSpPr>
        <p:grpSpPr>
          <a:xfrm>
            <a:off x="1219200" y="4343400"/>
            <a:ext cx="4262128" cy="2433496"/>
            <a:chOff x="1202141" y="1672525"/>
            <a:chExt cx="2161607" cy="1257373"/>
          </a:xfrm>
          <a:solidFill>
            <a:srgbClr val="FFFFFF"/>
          </a:solidFill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70A31D1-CC64-2D74-2DE4-152FCE0F448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/>
            <a:stretch/>
          </p:blipFill>
          <p:spPr>
            <a:xfrm>
              <a:off x="1561435" y="1672525"/>
              <a:ext cx="1802313" cy="1257373"/>
            </a:xfrm>
            <a:prstGeom prst="rect">
              <a:avLst/>
            </a:prstGeom>
            <a:grpFill/>
            <a:ln>
              <a:noFill/>
            </a:ln>
          </p:spPr>
        </p:pic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A999326E-DB2F-FB4A-202A-D43DB2C27BB4}"/>
                </a:ext>
              </a:extLst>
            </p:cNvPr>
            <p:cNvSpPr/>
            <p:nvPr/>
          </p:nvSpPr>
          <p:spPr>
            <a:xfrm>
              <a:off x="1202141" y="2179769"/>
              <a:ext cx="242887" cy="242887"/>
            </a:xfrm>
            <a:prstGeom prst="ellipse">
              <a:avLst/>
            </a:prstGeom>
            <a:solidFill>
              <a:srgbClr val="94A8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91919">
                      <a:lumMod val="100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2</a:t>
              </a:r>
            </a:p>
          </p:txBody>
        </p:sp>
      </p:grpSp>
      <p:sp>
        <p:nvSpPr>
          <p:cNvPr id="6" name="Title 2">
            <a:extLst>
              <a:ext uri="{FF2B5EF4-FFF2-40B4-BE49-F238E27FC236}">
                <a16:creationId xmlns:a16="http://schemas.microsoft.com/office/drawing/2014/main" id="{C161ED27-2B67-CFE2-7E0B-987BB8E60EAC}"/>
              </a:ext>
            </a:extLst>
          </p:cNvPr>
          <p:cNvSpPr txBox="1">
            <a:spLocks/>
          </p:cNvSpPr>
          <p:nvPr/>
        </p:nvSpPr>
        <p:spPr>
          <a:xfrm>
            <a:off x="1252629" y="762131"/>
            <a:ext cx="9913496" cy="612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9pPr>
          </a:lstStyle>
          <a:p>
            <a:pPr algn="ctr">
              <a:buClr>
                <a:srgbClr val="191919"/>
              </a:buClr>
            </a:pPr>
            <a:r>
              <a:rPr lang="vi-VN" sz="2400" kern="0" dirty="0">
                <a:solidFill>
                  <a:srgbClr val="191919">
                    <a:lumMod val="100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Đâu là bức tranh thể hiện đề tài Tết và mùa xuân?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151DDEA-BF7B-8C83-B3A0-9BC630EF20C9}"/>
              </a:ext>
            </a:extLst>
          </p:cNvPr>
          <p:cNvSpPr/>
          <p:nvPr/>
        </p:nvSpPr>
        <p:spPr>
          <a:xfrm>
            <a:off x="6121002" y="5176731"/>
            <a:ext cx="758537" cy="766835"/>
          </a:xfrm>
          <a:prstGeom prst="ellipse">
            <a:avLst/>
          </a:prstGeom>
          <a:noFill/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vi-VN" sz="2400" b="0" i="0" u="none" strike="noStrike" kern="0" cap="none" spc="0" normalizeH="0" baseline="0" noProof="0">
              <a:ln>
                <a:noFill/>
              </a:ln>
              <a:solidFill>
                <a:srgbClr val="191919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9D5D325-51EC-9D81-EA1F-9114AEF28E35}"/>
              </a:ext>
            </a:extLst>
          </p:cNvPr>
          <p:cNvGrpSpPr/>
          <p:nvPr/>
        </p:nvGrpSpPr>
        <p:grpSpPr>
          <a:xfrm>
            <a:off x="1219200" y="1631427"/>
            <a:ext cx="4262128" cy="2433493"/>
            <a:chOff x="1202141" y="1672526"/>
            <a:chExt cx="2161607" cy="1257372"/>
          </a:xfrm>
          <a:solidFill>
            <a:srgbClr val="FFFFFF"/>
          </a:solidFill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799D951-469E-00E1-7161-5530ADBB27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/>
          </p:blipFill>
          <p:spPr>
            <a:xfrm>
              <a:off x="1561435" y="1672526"/>
              <a:ext cx="1802313" cy="1257372"/>
            </a:xfrm>
            <a:prstGeom prst="rect">
              <a:avLst/>
            </a:prstGeom>
            <a:grpFill/>
            <a:ln>
              <a:noFill/>
            </a:ln>
          </p:spPr>
        </p:pic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A1E9AD3A-16E1-AB6F-ECBB-73D7111C740E}"/>
                </a:ext>
              </a:extLst>
            </p:cNvPr>
            <p:cNvSpPr/>
            <p:nvPr/>
          </p:nvSpPr>
          <p:spPr>
            <a:xfrm>
              <a:off x="1202141" y="2179769"/>
              <a:ext cx="242887" cy="242887"/>
            </a:xfrm>
            <a:prstGeom prst="ellipse">
              <a:avLst/>
            </a:prstGeom>
            <a:solidFill>
              <a:srgbClr val="94A8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91919">
                      <a:lumMod val="100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1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FE4E09C-9863-224F-3DA3-7F33DFA6629A}"/>
              </a:ext>
            </a:extLst>
          </p:cNvPr>
          <p:cNvGrpSpPr/>
          <p:nvPr/>
        </p:nvGrpSpPr>
        <p:grpSpPr>
          <a:xfrm>
            <a:off x="6260817" y="4343400"/>
            <a:ext cx="4262127" cy="2433496"/>
            <a:chOff x="1202141" y="1672525"/>
            <a:chExt cx="2161606" cy="1257373"/>
          </a:xfrm>
          <a:solidFill>
            <a:srgbClr val="FFFFFF"/>
          </a:solidFill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D4EE9CF-65BA-AB69-70D0-F518D4F2AD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/>
            <a:stretch/>
          </p:blipFill>
          <p:spPr>
            <a:xfrm>
              <a:off x="1561438" y="1672525"/>
              <a:ext cx="1802309" cy="1257373"/>
            </a:xfrm>
            <a:prstGeom prst="rect">
              <a:avLst/>
            </a:prstGeom>
            <a:grpFill/>
            <a:ln>
              <a:noFill/>
            </a:ln>
          </p:spPr>
        </p:pic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7B68E2B-7DA1-EF36-BB4C-4E0E469FFBAD}"/>
                </a:ext>
              </a:extLst>
            </p:cNvPr>
            <p:cNvSpPr/>
            <p:nvPr/>
          </p:nvSpPr>
          <p:spPr>
            <a:xfrm>
              <a:off x="1202141" y="2179769"/>
              <a:ext cx="242887" cy="242887"/>
            </a:xfrm>
            <a:prstGeom prst="ellipse">
              <a:avLst/>
            </a:prstGeom>
            <a:solidFill>
              <a:srgbClr val="94A8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91919">
                      <a:lumMod val="100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4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E37314A-AA16-3630-5D15-76B6B67888B5}"/>
              </a:ext>
            </a:extLst>
          </p:cNvPr>
          <p:cNvGrpSpPr/>
          <p:nvPr/>
        </p:nvGrpSpPr>
        <p:grpSpPr>
          <a:xfrm>
            <a:off x="6260817" y="1631425"/>
            <a:ext cx="4262124" cy="2433496"/>
            <a:chOff x="1202141" y="1672525"/>
            <a:chExt cx="2161605" cy="1257373"/>
          </a:xfrm>
          <a:solidFill>
            <a:srgbClr val="FFFFFF"/>
          </a:solidFill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889A7DB-06C1-2BAC-E205-1FF81C3363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/>
            <a:stretch/>
          </p:blipFill>
          <p:spPr>
            <a:xfrm>
              <a:off x="1561434" y="1672525"/>
              <a:ext cx="1802312" cy="1257373"/>
            </a:xfrm>
            <a:prstGeom prst="rect">
              <a:avLst/>
            </a:prstGeom>
            <a:grpFill/>
            <a:ln>
              <a:noFill/>
            </a:ln>
          </p:spPr>
        </p:pic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71AE908-1362-59DE-FE32-2B96FD45272F}"/>
                </a:ext>
              </a:extLst>
            </p:cNvPr>
            <p:cNvSpPr/>
            <p:nvPr/>
          </p:nvSpPr>
          <p:spPr>
            <a:xfrm>
              <a:off x="1202141" y="2179769"/>
              <a:ext cx="242887" cy="242887"/>
            </a:xfrm>
            <a:prstGeom prst="ellipse">
              <a:avLst/>
            </a:prstGeom>
            <a:solidFill>
              <a:srgbClr val="94A8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91919">
                      <a:lumMod val="100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3</a:t>
              </a:r>
            </a:p>
          </p:txBody>
        </p:sp>
      </p:grpSp>
      <p:pic>
        <p:nvPicPr>
          <p:cNvPr id="18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6730FBB7-3EA8-A250-3FFB-E74832E7AAE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tretch>
            <a:fillRect/>
          </a:stretch>
        </p:blipFill>
        <p:spPr>
          <a:xfrm flipH="1">
            <a:off x="12344400" y="1588986"/>
            <a:ext cx="90488" cy="904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8318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72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6" grpId="0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 descr="Home">
            <a:hlinkClick r:id="rId6" action="ppaction://hlinksldjump"/>
            <a:extLst>
              <a:ext uri="{FF2B5EF4-FFF2-40B4-BE49-F238E27FC236}">
                <a16:creationId xmlns:a16="http://schemas.microsoft.com/office/drawing/2014/main" id="{6BECCC54-D575-3AF2-29C7-4C93DB95A7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0" y="6329680"/>
            <a:ext cx="528320" cy="5283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ECB806E-6CC0-55C9-37D5-48881FA3CA6F}"/>
              </a:ext>
            </a:extLst>
          </p:cNvPr>
          <p:cNvSpPr txBox="1"/>
          <p:nvPr/>
        </p:nvSpPr>
        <p:spPr>
          <a:xfrm>
            <a:off x="4888629" y="2058457"/>
            <a:ext cx="6492009" cy="4445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A. thể hiện tinh thần đoàn kết và sự gắn bó giữa bạn bè.</a:t>
            </a:r>
          </a:p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B. lưu giữ giá trị tết cổ truyền, gắn kết trong cộng đồng, gia đình.</a:t>
            </a:r>
          </a:p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C. xây dựng cộng đồng tốt đẹp, hướng đến cách mạng xanh.</a:t>
            </a:r>
          </a:p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D. kích thích sự sáng tạo, góp phần xây dựng cộng đồng vững mạnh.</a:t>
            </a: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71122730-00EB-DE8C-47E6-23D192CEB118}"/>
              </a:ext>
            </a:extLst>
          </p:cNvPr>
          <p:cNvSpPr txBox="1">
            <a:spLocks/>
          </p:cNvSpPr>
          <p:nvPr/>
        </p:nvSpPr>
        <p:spPr>
          <a:xfrm>
            <a:off x="327720" y="928583"/>
            <a:ext cx="11536560" cy="585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oncert One"/>
              <a:buNone/>
              <a:defRPr sz="3400" b="1" i="0" u="none" strike="noStrike" cap="none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defRPr>
            </a:lvl9pPr>
          </a:lstStyle>
          <a:p>
            <a:pPr algn="ctr">
              <a:buClr>
                <a:srgbClr val="191919"/>
              </a:buClr>
            </a:pPr>
            <a:r>
              <a:rPr lang="vi-VN" sz="2400" kern="0" dirty="0">
                <a:solidFill>
                  <a:srgbClr val="191919">
                    <a:lumMod val="100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Ý nghĩa của việc khi vẽ tranh đề tài Tết và mùa xuân là gì?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64CEF84-A1D3-5EFF-F6C9-7F3422A2BE5B}"/>
              </a:ext>
            </a:extLst>
          </p:cNvPr>
          <p:cNvSpPr/>
          <p:nvPr/>
        </p:nvSpPr>
        <p:spPr>
          <a:xfrm>
            <a:off x="4800600" y="3200400"/>
            <a:ext cx="579120" cy="585455"/>
          </a:xfrm>
          <a:prstGeom prst="ellipse">
            <a:avLst/>
          </a:prstGeom>
          <a:noFill/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F65529DA-165A-63EB-D2A4-820BC0698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" b="47"/>
          <a:stretch/>
        </p:blipFill>
        <p:spPr bwMode="auto">
          <a:xfrm>
            <a:off x="990600" y="1737173"/>
            <a:ext cx="3453583" cy="5088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F5BA26EB-5157-6118-B348-B5E3A703F12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 flipH="1">
            <a:off x="12344400" y="1588986"/>
            <a:ext cx="90488" cy="904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29639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72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" grpId="0" uiExpand="1" build="p"/>
      <p:bldP spid="4" grpId="0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BA94523-9EE5-4980-A783-A0DD48F39A46}"/>
              </a:ext>
            </a:extLst>
          </p:cNvPr>
          <p:cNvSpPr/>
          <p:nvPr/>
        </p:nvSpPr>
        <p:spPr>
          <a:xfrm>
            <a:off x="3617277" y="821826"/>
            <a:ext cx="4957445" cy="66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Hướng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dẫn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về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nhà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0EF9623-DF5F-C9EE-28E0-89D8B0D318BA}"/>
              </a:ext>
            </a:extLst>
          </p:cNvPr>
          <p:cNvSpPr/>
          <p:nvPr/>
        </p:nvSpPr>
        <p:spPr>
          <a:xfrm>
            <a:off x="1578426" y="2209800"/>
            <a:ext cx="9035145" cy="2055585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180000" rIns="91440" bIns="45720" rtlCol="0" anchor="t"/>
          <a:lstStyle/>
          <a:p>
            <a:pPr marL="457200" lvl="0" indent="-4572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vi-VN" sz="2400" kern="0" dirty="0">
                <a:solidFill>
                  <a:sysClr val="windowText" lastClr="000000"/>
                </a:solidFill>
                <a:latin typeface="UTM Avo" panose="02040603050506020204" pitchFamily="18" charset="0"/>
                <a:sym typeface="Arial"/>
              </a:rPr>
              <a:t>Ôn lại các kiến thức đã học ở </a:t>
            </a:r>
            <a:r>
              <a:rPr lang="vi-VN" sz="2400" i="1" kern="0" dirty="0">
                <a:solidFill>
                  <a:sysClr val="windowText" lastClr="000000"/>
                </a:solidFill>
                <a:latin typeface="UTM Avo" panose="02040603050506020204" pitchFamily="18" charset="0"/>
                <a:sym typeface="Arial"/>
              </a:rPr>
              <a:t>Bài 3.</a:t>
            </a:r>
          </a:p>
          <a:p>
            <a:pPr marL="457200" lvl="0" indent="-4572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vi-VN" sz="2400" kern="0" dirty="0">
                <a:solidFill>
                  <a:sysClr val="windowText" lastClr="000000"/>
                </a:solidFill>
                <a:latin typeface="UTM Avo" panose="02040603050506020204" pitchFamily="18" charset="0"/>
                <a:sym typeface="Arial"/>
              </a:rPr>
              <a:t>Đọc và tìm hiểu trước nội dung</a:t>
            </a:r>
            <a:r>
              <a:rPr lang="en-US" sz="2400" kern="0" dirty="0">
                <a:solidFill>
                  <a:sysClr val="windowText" lastClr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vi-VN" sz="2400" b="1" kern="0" dirty="0">
                <a:solidFill>
                  <a:sysClr val="windowText" lastClr="000000"/>
                </a:solidFill>
                <a:latin typeface="UTM Avo" panose="02040603050506020204" pitchFamily="18" charset="0"/>
                <a:sym typeface="Arial"/>
              </a:rPr>
              <a:t>Bài 4: Ý tưởng thiết kế thời trang.</a:t>
            </a:r>
          </a:p>
        </p:txBody>
      </p:sp>
      <p:pic>
        <p:nvPicPr>
          <p:cNvPr id="6" name="Picture 5" descr="A cartoon of a child reading a book with a dog&#10;&#10;Description automatically generated">
            <a:extLst>
              <a:ext uri="{FF2B5EF4-FFF2-40B4-BE49-F238E27FC236}">
                <a16:creationId xmlns:a16="http://schemas.microsoft.com/office/drawing/2014/main" id="{A1422409-1D1B-97E3-ADF0-DA725C593B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3962400"/>
            <a:ext cx="3124200" cy="31242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11290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2717458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D922FB2-AAA3-B48C-7B7D-A9D1EC0A7677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DF3144C-7EA8-0521-13E0-DED726B81913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Like fanpage Hoc10 - Học 1 biết 10 để nhận thêm nhiều tài liệu giảng dạy</a:t>
            </a:r>
          </a:p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theo đường link: 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BBF174-E71D-107D-977E-7E1F95500566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Hoặc truy cập qua QR code</a:t>
            </a:r>
          </a:p>
        </p:txBody>
      </p:sp>
      <p:pic>
        <p:nvPicPr>
          <p:cNvPr id="17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5263B606-FC18-721E-B5B0-4FABC0835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559388A-2DA5-1C2E-23C2-3149FF714B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  <p:pic>
        <p:nvPicPr>
          <p:cNvPr id="19" name="Picture 18">
            <a:hlinkClick r:id="rId7"/>
            <a:extLst>
              <a:ext uri="{FF2B5EF4-FFF2-40B4-BE49-F238E27FC236}">
                <a16:creationId xmlns:a16="http://schemas.microsoft.com/office/drawing/2014/main" id="{6B23D82C-1EF1-BB7B-CFD1-0272847B96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62449" y="1855382"/>
            <a:ext cx="7419475" cy="65232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57035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ARTICULATE_SLIDE_COUNT" val="15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_Tin học 4.potx" id="{B31132BE-9B1E-4740-8A6C-BEDFD421B589}" vid="{30DA43B8-8E28-426A-8218-D5FF1104A920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_Công nghệ 6.potx" id="{9FEEEFF5-8124-493B-B0C3-F6F2642525B0}" vid="{205F2644-E347-4C32-B2D6-8EA4ABB308E5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_Tin học 4.potx" id="{B31132BE-9B1E-4740-8A6C-BEDFD421B589}" vid="{080FC9BA-86F2-46ED-A952-732DCCABEF8F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91</TotalTime>
  <Words>620</Words>
  <Application>Microsoft Office PowerPoint</Application>
  <PresentationFormat>Widescreen</PresentationFormat>
  <Paragraphs>87</Paragraphs>
  <Slides>27</Slides>
  <Notes>2</Notes>
  <HiddenSlides>0</HiddenSlides>
  <MMClips>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</vt:lpstr>
      <vt:lpstr>Calibri</vt:lpstr>
      <vt:lpstr>Montserrat Black</vt:lpstr>
      <vt:lpstr>UTM Avo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9Slide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Thuynt</dc:creator>
  <cp:lastModifiedBy>Thuynt</cp:lastModifiedBy>
  <cp:revision>8</cp:revision>
  <dcterms:created xsi:type="dcterms:W3CDTF">2023-12-08T10:28:03Z</dcterms:created>
  <dcterms:modified xsi:type="dcterms:W3CDTF">2024-10-21T03:50:38Z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1D3360D0-629B-4407-AD94-2BD281A5E7D9</vt:lpwstr>
  </property>
  <property fmtid="{D5CDD505-2E9C-101B-9397-08002B2CF9AE}" pid="3" name="ArticulatePath">
    <vt:lpwstr>Presentation22</vt:lpwstr>
  </property>
</Properties>
</file>