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ppt/tags/tag2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5" r:id="rId3"/>
  </p:sldMasterIdLst>
  <p:notesMasterIdLst>
    <p:notesMasterId r:id="rId32"/>
  </p:notesMasterIdLst>
  <p:handoutMasterIdLst>
    <p:handoutMasterId r:id="rId33"/>
  </p:handoutMasterIdLst>
  <p:sldIdLst>
    <p:sldId id="257" r:id="rId4"/>
    <p:sldId id="258" r:id="rId5"/>
    <p:sldId id="260" r:id="rId6"/>
    <p:sldId id="291" r:id="rId7"/>
    <p:sldId id="292" r:id="rId8"/>
    <p:sldId id="295" r:id="rId9"/>
    <p:sldId id="296" r:id="rId10"/>
    <p:sldId id="261" r:id="rId11"/>
    <p:sldId id="282" r:id="rId12"/>
    <p:sldId id="314" r:id="rId13"/>
    <p:sldId id="297" r:id="rId14"/>
    <p:sldId id="298" r:id="rId15"/>
    <p:sldId id="299" r:id="rId16"/>
    <p:sldId id="301" r:id="rId17"/>
    <p:sldId id="300" r:id="rId18"/>
    <p:sldId id="302" r:id="rId19"/>
    <p:sldId id="303" r:id="rId20"/>
    <p:sldId id="304" r:id="rId21"/>
    <p:sldId id="305" r:id="rId22"/>
    <p:sldId id="315" r:id="rId23"/>
    <p:sldId id="306" r:id="rId24"/>
    <p:sldId id="316" r:id="rId25"/>
    <p:sldId id="317" r:id="rId26"/>
    <p:sldId id="307" r:id="rId27"/>
    <p:sldId id="308" r:id="rId28"/>
    <p:sldId id="285" r:id="rId29"/>
    <p:sldId id="267" r:id="rId30"/>
    <p:sldId id="275" r:id="rId31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8E9BB1-C18B-4B67-A3D9-99CDB3A232FF}" v="95" dt="2024-10-17T18:34:00.1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90" autoAdjust="0"/>
    <p:restoredTop sz="94660"/>
  </p:normalViewPr>
  <p:slideViewPr>
    <p:cSldViewPr>
      <p:cViewPr varScale="1">
        <p:scale>
          <a:sx n="103" d="100"/>
          <a:sy n="103" d="100"/>
        </p:scale>
        <p:origin x="834" y="150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3187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microsoft.com/office/2016/11/relationships/changesInfo" Target="changesInfos/changesInfo1.xml"/><Relationship Id="rId21" Type="http://schemas.openxmlformats.org/officeDocument/2006/relationships/slide" Target="slides/slide18.xml"/><Relationship Id="rId34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49512 Phạm Ngọc Anh" userId="cefd2df1-5fa3-4dec-87c8-c5040616a0c8" providerId="ADAL" clId="{678E9BB1-C18B-4B67-A3D9-99CDB3A232FF}"/>
    <pc:docChg chg="undo custSel addSld delSld modSld sldOrd">
      <pc:chgData name="a49512 Phạm Ngọc Anh" userId="cefd2df1-5fa3-4dec-87c8-c5040616a0c8" providerId="ADAL" clId="{678E9BB1-C18B-4B67-A3D9-99CDB3A232FF}" dt="2024-10-17T18:34:00.136" v="233"/>
      <pc:docMkLst>
        <pc:docMk/>
      </pc:docMkLst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3958617325" sldId="269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2445843874" sldId="272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3180784576" sldId="283"/>
        </pc:sldMkLst>
      </pc:sldChg>
      <pc:sldChg chg="modSp mod modAnim">
        <pc:chgData name="a49512 Phạm Ngọc Anh" userId="cefd2df1-5fa3-4dec-87c8-c5040616a0c8" providerId="ADAL" clId="{678E9BB1-C18B-4B67-A3D9-99CDB3A232FF}" dt="2024-10-17T18:34:00.136" v="233"/>
        <pc:sldMkLst>
          <pc:docMk/>
          <pc:sldMk cId="2011290848" sldId="285"/>
        </pc:sldMkLst>
        <pc:spChg chg="mod">
          <ac:chgData name="a49512 Phạm Ngọc Anh" userId="cefd2df1-5fa3-4dec-87c8-c5040616a0c8" providerId="ADAL" clId="{678E9BB1-C18B-4B67-A3D9-99CDB3A232FF}" dt="2024-10-17T18:31:23.748" v="226" actId="1076"/>
          <ac:spMkLst>
            <pc:docMk/>
            <pc:sldMk cId="2011290848" sldId="285"/>
            <ac:spMk id="3" creationId="{10EF9623-DF5F-C9EE-28E0-89D8B0D318BA}"/>
          </ac:spMkLst>
        </pc:spChg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1482395150" sldId="286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732782362" sldId="287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4168190198" sldId="288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2027990308" sldId="289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1358130644" sldId="290"/>
        </pc:sldMkLst>
      </pc:sldChg>
      <pc:sldChg chg="modAnim">
        <pc:chgData name="a49512 Phạm Ngọc Anh" userId="cefd2df1-5fa3-4dec-87c8-c5040616a0c8" providerId="ADAL" clId="{678E9BB1-C18B-4B67-A3D9-99CDB3A232FF}" dt="2024-10-17T18:32:23.817" v="227"/>
        <pc:sldMkLst>
          <pc:docMk/>
          <pc:sldMk cId="3254228712" sldId="295"/>
        </pc:sldMkLst>
      </pc:sldChg>
      <pc:sldChg chg="modAnim">
        <pc:chgData name="a49512 Phạm Ngọc Anh" userId="cefd2df1-5fa3-4dec-87c8-c5040616a0c8" providerId="ADAL" clId="{678E9BB1-C18B-4B67-A3D9-99CDB3A232FF}" dt="2024-10-17T18:32:33.622" v="228"/>
        <pc:sldMkLst>
          <pc:docMk/>
          <pc:sldMk cId="737519471" sldId="296"/>
        </pc:sldMkLst>
      </pc:sldChg>
      <pc:sldChg chg="addSp modSp mod modAnim">
        <pc:chgData name="a49512 Phạm Ngọc Anh" userId="cefd2df1-5fa3-4dec-87c8-c5040616a0c8" providerId="ADAL" clId="{678E9BB1-C18B-4B67-A3D9-99CDB3A232FF}" dt="2024-10-17T18:16:09.607" v="18" actId="14100"/>
        <pc:sldMkLst>
          <pc:docMk/>
          <pc:sldMk cId="3726436439" sldId="298"/>
        </pc:sldMkLst>
        <pc:spChg chg="mod">
          <ac:chgData name="a49512 Phạm Ngọc Anh" userId="cefd2df1-5fa3-4dec-87c8-c5040616a0c8" providerId="ADAL" clId="{678E9BB1-C18B-4B67-A3D9-99CDB3A232FF}" dt="2024-10-17T18:16:09.607" v="18" actId="14100"/>
          <ac:spMkLst>
            <pc:docMk/>
            <pc:sldMk cId="3726436439" sldId="298"/>
            <ac:spMk id="4" creationId="{84446E23-FC76-8B63-5416-08A67F2B808B}"/>
          </ac:spMkLst>
        </pc:spChg>
        <pc:spChg chg="add mod">
          <ac:chgData name="a49512 Phạm Ngọc Anh" userId="cefd2df1-5fa3-4dec-87c8-c5040616a0c8" providerId="ADAL" clId="{678E9BB1-C18B-4B67-A3D9-99CDB3A232FF}" dt="2024-10-17T18:16:02.050" v="15"/>
          <ac:spMkLst>
            <pc:docMk/>
            <pc:sldMk cId="3726436439" sldId="298"/>
            <ac:spMk id="6" creationId="{FD79D157-3DEE-B790-7EBE-60AAB7E8E599}"/>
          </ac:spMkLst>
        </pc:spChg>
        <pc:picChg chg="mod">
          <ac:chgData name="a49512 Phạm Ngọc Anh" userId="cefd2df1-5fa3-4dec-87c8-c5040616a0c8" providerId="ADAL" clId="{678E9BB1-C18B-4B67-A3D9-99CDB3A232FF}" dt="2024-10-17T18:15:28.363" v="13" actId="1038"/>
          <ac:picMkLst>
            <pc:docMk/>
            <pc:sldMk cId="3726436439" sldId="298"/>
            <ac:picMk id="3" creationId="{DF009F75-7DC9-A153-BB13-1F91BF35B6EC}"/>
          </ac:picMkLst>
        </pc:picChg>
        <pc:picChg chg="add mod">
          <ac:chgData name="a49512 Phạm Ngọc Anh" userId="cefd2df1-5fa3-4dec-87c8-c5040616a0c8" providerId="ADAL" clId="{678E9BB1-C18B-4B67-A3D9-99CDB3A232FF}" dt="2024-10-17T18:16:02.050" v="15"/>
          <ac:picMkLst>
            <pc:docMk/>
            <pc:sldMk cId="3726436439" sldId="298"/>
            <ac:picMk id="5" creationId="{6173A698-7BF5-02C1-400C-DFF2A6958A42}"/>
          </ac:picMkLst>
        </pc:picChg>
      </pc:sldChg>
      <pc:sldChg chg="addSp modSp mod modAnim">
        <pc:chgData name="a49512 Phạm Ngọc Anh" userId="cefd2df1-5fa3-4dec-87c8-c5040616a0c8" providerId="ADAL" clId="{678E9BB1-C18B-4B67-A3D9-99CDB3A232FF}" dt="2024-10-17T18:17:00.787" v="31"/>
        <pc:sldMkLst>
          <pc:docMk/>
          <pc:sldMk cId="685604909" sldId="299"/>
        </pc:sldMkLst>
        <pc:spChg chg="add mod">
          <ac:chgData name="a49512 Phạm Ngọc Anh" userId="cefd2df1-5fa3-4dec-87c8-c5040616a0c8" providerId="ADAL" clId="{678E9BB1-C18B-4B67-A3D9-99CDB3A232FF}" dt="2024-10-17T18:16:11.852" v="19"/>
          <ac:spMkLst>
            <pc:docMk/>
            <pc:sldMk cId="685604909" sldId="299"/>
            <ac:spMk id="2" creationId="{75ADE85C-16E4-4AB0-C9EC-BDFBCE052A90}"/>
          </ac:spMkLst>
        </pc:spChg>
        <pc:spChg chg="add mod">
          <ac:chgData name="a49512 Phạm Ngọc Anh" userId="cefd2df1-5fa3-4dec-87c8-c5040616a0c8" providerId="ADAL" clId="{678E9BB1-C18B-4B67-A3D9-99CDB3A232FF}" dt="2024-10-17T18:16:54.251" v="30" actId="1037"/>
          <ac:spMkLst>
            <pc:docMk/>
            <pc:sldMk cId="685604909" sldId="299"/>
            <ac:spMk id="3" creationId="{1160F059-D543-DF20-5606-1A721544ED15}"/>
          </ac:spMkLst>
        </pc:spChg>
        <pc:picChg chg="add mod">
          <ac:chgData name="a49512 Phạm Ngọc Anh" userId="cefd2df1-5fa3-4dec-87c8-c5040616a0c8" providerId="ADAL" clId="{678E9BB1-C18B-4B67-A3D9-99CDB3A232FF}" dt="2024-10-17T18:16:51.776" v="29" actId="1037"/>
          <ac:picMkLst>
            <pc:docMk/>
            <pc:sldMk cId="685604909" sldId="299"/>
            <ac:picMk id="4" creationId="{9132B1D1-BCF7-3EF8-B53D-1F392336E6A8}"/>
          </ac:picMkLst>
        </pc:picChg>
      </pc:sldChg>
      <pc:sldChg chg="addSp modSp mod ord modAnim">
        <pc:chgData name="a49512 Phạm Ngọc Anh" userId="cefd2df1-5fa3-4dec-87c8-c5040616a0c8" providerId="ADAL" clId="{678E9BB1-C18B-4B67-A3D9-99CDB3A232FF}" dt="2024-10-17T18:18:11.922" v="52"/>
        <pc:sldMkLst>
          <pc:docMk/>
          <pc:sldMk cId="955530672" sldId="300"/>
        </pc:sldMkLst>
        <pc:spChg chg="add mod">
          <ac:chgData name="a49512 Phạm Ngọc Anh" userId="cefd2df1-5fa3-4dec-87c8-c5040616a0c8" providerId="ADAL" clId="{678E9BB1-C18B-4B67-A3D9-99CDB3A232FF}" dt="2024-10-17T18:17:20.505" v="37" actId="1076"/>
          <ac:spMkLst>
            <pc:docMk/>
            <pc:sldMk cId="955530672" sldId="300"/>
            <ac:spMk id="2" creationId="{BFB408EB-8E4E-B23A-833F-02121C4E84A2}"/>
          </ac:spMkLst>
        </pc:spChg>
        <pc:spChg chg="add mod">
          <ac:chgData name="a49512 Phạm Ngọc Anh" userId="cefd2df1-5fa3-4dec-87c8-c5040616a0c8" providerId="ADAL" clId="{678E9BB1-C18B-4B67-A3D9-99CDB3A232FF}" dt="2024-10-17T18:17:49.632" v="47" actId="1036"/>
          <ac:spMkLst>
            <pc:docMk/>
            <pc:sldMk cId="955530672" sldId="300"/>
            <ac:spMk id="3" creationId="{202BBEF9-AF87-1CBB-277C-84A9CEB22098}"/>
          </ac:spMkLst>
        </pc:spChg>
        <pc:spChg chg="add mod">
          <ac:chgData name="a49512 Phạm Ngọc Anh" userId="cefd2df1-5fa3-4dec-87c8-c5040616a0c8" providerId="ADAL" clId="{678E9BB1-C18B-4B67-A3D9-99CDB3A232FF}" dt="2024-10-17T18:17:49.632" v="47" actId="1036"/>
          <ac:spMkLst>
            <pc:docMk/>
            <pc:sldMk cId="955530672" sldId="300"/>
            <ac:spMk id="5" creationId="{A69FF1AC-1442-CFC3-D8A4-62FE0AD4D33A}"/>
          </ac:spMkLst>
        </pc:spChg>
        <pc:picChg chg="add mod">
          <ac:chgData name="a49512 Phạm Ngọc Anh" userId="cefd2df1-5fa3-4dec-87c8-c5040616a0c8" providerId="ADAL" clId="{678E9BB1-C18B-4B67-A3D9-99CDB3A232FF}" dt="2024-10-17T18:17:49.632" v="47" actId="1036"/>
          <ac:picMkLst>
            <pc:docMk/>
            <pc:sldMk cId="955530672" sldId="300"/>
            <ac:picMk id="4" creationId="{1289A4A3-C73C-A452-FCC8-60EC4E3FF09B}"/>
          </ac:picMkLst>
        </pc:picChg>
      </pc:sldChg>
      <pc:sldChg chg="addSp modSp mod modAnim">
        <pc:chgData name="a49512 Phạm Ngọc Anh" userId="cefd2df1-5fa3-4dec-87c8-c5040616a0c8" providerId="ADAL" clId="{678E9BB1-C18B-4B67-A3D9-99CDB3A232FF}" dt="2024-10-17T18:18:38.934" v="57"/>
        <pc:sldMkLst>
          <pc:docMk/>
          <pc:sldMk cId="2346652718" sldId="301"/>
        </pc:sldMkLst>
        <pc:spChg chg="add mod">
          <ac:chgData name="a49512 Phạm Ngọc Anh" userId="cefd2df1-5fa3-4dec-87c8-c5040616a0c8" providerId="ADAL" clId="{678E9BB1-C18B-4B67-A3D9-99CDB3A232FF}" dt="2024-10-17T18:16:16.422" v="22"/>
          <ac:spMkLst>
            <pc:docMk/>
            <pc:sldMk cId="2346652718" sldId="301"/>
            <ac:spMk id="2" creationId="{767572C9-E931-63E2-A052-DBE8D600E64F}"/>
          </ac:spMkLst>
        </pc:spChg>
        <pc:spChg chg="add mod">
          <ac:chgData name="a49512 Phạm Ngọc Anh" userId="cefd2df1-5fa3-4dec-87c8-c5040616a0c8" providerId="ADAL" clId="{678E9BB1-C18B-4B67-A3D9-99CDB3A232FF}" dt="2024-10-17T18:18:32.608" v="56" actId="1035"/>
          <ac:spMkLst>
            <pc:docMk/>
            <pc:sldMk cId="2346652718" sldId="301"/>
            <ac:spMk id="3" creationId="{1044021C-B478-C677-8C7F-3DB9223AE60A}"/>
          </ac:spMkLst>
        </pc:spChg>
        <pc:picChg chg="add mod">
          <ac:chgData name="a49512 Phạm Ngọc Anh" userId="cefd2df1-5fa3-4dec-87c8-c5040616a0c8" providerId="ADAL" clId="{678E9BB1-C18B-4B67-A3D9-99CDB3A232FF}" dt="2024-10-17T18:18:32.608" v="56" actId="1035"/>
          <ac:picMkLst>
            <pc:docMk/>
            <pc:sldMk cId="2346652718" sldId="301"/>
            <ac:picMk id="4" creationId="{839B84A6-24BC-CF90-7139-4D6B7640AF8C}"/>
          </ac:picMkLst>
        </pc:picChg>
      </pc:sldChg>
      <pc:sldChg chg="addSp modSp mod modAnim">
        <pc:chgData name="a49512 Phạm Ngọc Anh" userId="cefd2df1-5fa3-4dec-87c8-c5040616a0c8" providerId="ADAL" clId="{678E9BB1-C18B-4B67-A3D9-99CDB3A232FF}" dt="2024-10-17T18:19:08.016" v="60" actId="122"/>
        <pc:sldMkLst>
          <pc:docMk/>
          <pc:sldMk cId="2251389888" sldId="302"/>
        </pc:sldMkLst>
        <pc:spChg chg="add mod">
          <ac:chgData name="a49512 Phạm Ngọc Anh" userId="cefd2df1-5fa3-4dec-87c8-c5040616a0c8" providerId="ADAL" clId="{678E9BB1-C18B-4B67-A3D9-99CDB3A232FF}" dt="2024-10-17T18:19:08.016" v="60" actId="122"/>
          <ac:spMkLst>
            <pc:docMk/>
            <pc:sldMk cId="2251389888" sldId="302"/>
            <ac:spMk id="3" creationId="{6F08514A-E09A-CADC-9404-CC034C53F2DD}"/>
          </ac:spMkLst>
        </pc:spChg>
        <pc:picChg chg="add mod">
          <ac:chgData name="a49512 Phạm Ngọc Anh" userId="cefd2df1-5fa3-4dec-87c8-c5040616a0c8" providerId="ADAL" clId="{678E9BB1-C18B-4B67-A3D9-99CDB3A232FF}" dt="2024-10-17T18:19:03.877" v="58"/>
          <ac:picMkLst>
            <pc:docMk/>
            <pc:sldMk cId="2251389888" sldId="302"/>
            <ac:picMk id="2" creationId="{AFBD23AC-296C-4196-35B5-3AA9674FA231}"/>
          </ac:picMkLst>
        </pc:picChg>
      </pc:sldChg>
      <pc:sldChg chg="addSp modSp mod modAnim">
        <pc:chgData name="a49512 Phạm Ngọc Anh" userId="cefd2df1-5fa3-4dec-87c8-c5040616a0c8" providerId="ADAL" clId="{678E9BB1-C18B-4B67-A3D9-99CDB3A232FF}" dt="2024-10-17T18:21:32.857" v="93"/>
        <pc:sldMkLst>
          <pc:docMk/>
          <pc:sldMk cId="2097441134" sldId="303"/>
        </pc:sldMkLst>
        <pc:spChg chg="add mod">
          <ac:chgData name="a49512 Phạm Ngọc Anh" userId="cefd2df1-5fa3-4dec-87c8-c5040616a0c8" providerId="ADAL" clId="{678E9BB1-C18B-4B67-A3D9-99CDB3A232FF}" dt="2024-10-17T18:21:07.750" v="83" actId="1076"/>
          <ac:spMkLst>
            <pc:docMk/>
            <pc:sldMk cId="2097441134" sldId="303"/>
            <ac:spMk id="2" creationId="{7AD8E8E6-04CA-43F4-02E6-EC306B1120C1}"/>
          </ac:spMkLst>
        </pc:spChg>
        <pc:spChg chg="add mod">
          <ac:chgData name="a49512 Phạm Ngọc Anh" userId="cefd2df1-5fa3-4dec-87c8-c5040616a0c8" providerId="ADAL" clId="{678E9BB1-C18B-4B67-A3D9-99CDB3A232FF}" dt="2024-10-17T18:21:26.885" v="91" actId="1076"/>
          <ac:spMkLst>
            <pc:docMk/>
            <pc:sldMk cId="2097441134" sldId="303"/>
            <ac:spMk id="3" creationId="{8E9C914F-01C9-9C13-DD53-7A34CC981ECB}"/>
          </ac:spMkLst>
        </pc:spChg>
        <pc:picChg chg="add mod">
          <ac:chgData name="a49512 Phạm Ngọc Anh" userId="cefd2df1-5fa3-4dec-87c8-c5040616a0c8" providerId="ADAL" clId="{678E9BB1-C18B-4B67-A3D9-99CDB3A232FF}" dt="2024-10-17T18:21:26.885" v="91" actId="1076"/>
          <ac:picMkLst>
            <pc:docMk/>
            <pc:sldMk cId="2097441134" sldId="303"/>
            <ac:picMk id="4" creationId="{950F5DF7-D801-3BEA-DCF9-1BDA12AF6F38}"/>
          </ac:picMkLst>
        </pc:picChg>
      </pc:sldChg>
      <pc:sldChg chg="addSp modSp mod modAnim">
        <pc:chgData name="a49512 Phạm Ngọc Anh" userId="cefd2df1-5fa3-4dec-87c8-c5040616a0c8" providerId="ADAL" clId="{678E9BB1-C18B-4B67-A3D9-99CDB3A232FF}" dt="2024-10-17T18:24:40.169" v="142"/>
        <pc:sldMkLst>
          <pc:docMk/>
          <pc:sldMk cId="2795468599" sldId="304"/>
        </pc:sldMkLst>
        <pc:spChg chg="add mod">
          <ac:chgData name="a49512 Phạm Ngọc Anh" userId="cefd2df1-5fa3-4dec-87c8-c5040616a0c8" providerId="ADAL" clId="{678E9BB1-C18B-4B67-A3D9-99CDB3A232FF}" dt="2024-10-17T18:24:13.573" v="132" actId="1036"/>
          <ac:spMkLst>
            <pc:docMk/>
            <pc:sldMk cId="2795468599" sldId="304"/>
            <ac:spMk id="2" creationId="{EA53B9DC-5421-E67C-C5B2-99908D97E8EB}"/>
          </ac:spMkLst>
        </pc:spChg>
        <pc:spChg chg="add mod">
          <ac:chgData name="a49512 Phạm Ngọc Anh" userId="cefd2df1-5fa3-4dec-87c8-c5040616a0c8" providerId="ADAL" clId="{678E9BB1-C18B-4B67-A3D9-99CDB3A232FF}" dt="2024-10-17T18:24:21.275" v="137" actId="1037"/>
          <ac:spMkLst>
            <pc:docMk/>
            <pc:sldMk cId="2795468599" sldId="304"/>
            <ac:spMk id="3" creationId="{25E5C16B-C399-F8D1-715C-AAEB972254F3}"/>
          </ac:spMkLst>
        </pc:spChg>
        <pc:spChg chg="add mod">
          <ac:chgData name="a49512 Phạm Ngọc Anh" userId="cefd2df1-5fa3-4dec-87c8-c5040616a0c8" providerId="ADAL" clId="{678E9BB1-C18B-4B67-A3D9-99CDB3A232FF}" dt="2024-10-17T18:23:30.865" v="126" actId="1035"/>
          <ac:spMkLst>
            <pc:docMk/>
            <pc:sldMk cId="2795468599" sldId="304"/>
            <ac:spMk id="4" creationId="{60B44919-A67F-B8CA-0338-04E45EB37489}"/>
          </ac:spMkLst>
        </pc:spChg>
        <pc:spChg chg="add mod">
          <ac:chgData name="a49512 Phạm Ngọc Anh" userId="cefd2df1-5fa3-4dec-87c8-c5040616a0c8" providerId="ADAL" clId="{678E9BB1-C18B-4B67-A3D9-99CDB3A232FF}" dt="2024-10-17T18:24:21.275" v="137" actId="1037"/>
          <ac:spMkLst>
            <pc:docMk/>
            <pc:sldMk cId="2795468599" sldId="304"/>
            <ac:spMk id="5" creationId="{715CB345-9F73-9A81-D312-413B468D5ED7}"/>
          </ac:spMkLst>
        </pc:spChg>
        <pc:spChg chg="add mod">
          <ac:chgData name="a49512 Phạm Ngọc Anh" userId="cefd2df1-5fa3-4dec-87c8-c5040616a0c8" providerId="ADAL" clId="{678E9BB1-C18B-4B67-A3D9-99CDB3A232FF}" dt="2024-10-17T18:24:21.275" v="137" actId="1037"/>
          <ac:spMkLst>
            <pc:docMk/>
            <pc:sldMk cId="2795468599" sldId="304"/>
            <ac:spMk id="6" creationId="{E54FAE9F-49C4-BFC3-E040-DE9EC6DE3C75}"/>
          </ac:spMkLst>
        </pc:spChg>
        <pc:spChg chg="add mod">
          <ac:chgData name="a49512 Phạm Ngọc Anh" userId="cefd2df1-5fa3-4dec-87c8-c5040616a0c8" providerId="ADAL" clId="{678E9BB1-C18B-4B67-A3D9-99CDB3A232FF}" dt="2024-10-17T18:24:21.275" v="137" actId="1037"/>
          <ac:spMkLst>
            <pc:docMk/>
            <pc:sldMk cId="2795468599" sldId="304"/>
            <ac:spMk id="7" creationId="{B5538868-853D-AAD2-B851-D3084D3800F4}"/>
          </ac:spMkLst>
        </pc:spChg>
        <pc:spChg chg="add mod">
          <ac:chgData name="a49512 Phạm Ngọc Anh" userId="cefd2df1-5fa3-4dec-87c8-c5040616a0c8" providerId="ADAL" clId="{678E9BB1-C18B-4B67-A3D9-99CDB3A232FF}" dt="2024-10-17T18:24:21.275" v="137" actId="1037"/>
          <ac:spMkLst>
            <pc:docMk/>
            <pc:sldMk cId="2795468599" sldId="304"/>
            <ac:spMk id="8" creationId="{F4DD50E9-B404-3EA7-AC03-D16ADC6E68EA}"/>
          </ac:spMkLst>
        </pc:spChg>
        <pc:spChg chg="add mod">
          <ac:chgData name="a49512 Phạm Ngọc Anh" userId="cefd2df1-5fa3-4dec-87c8-c5040616a0c8" providerId="ADAL" clId="{678E9BB1-C18B-4B67-A3D9-99CDB3A232FF}" dt="2024-10-17T18:24:21.275" v="137" actId="1037"/>
          <ac:spMkLst>
            <pc:docMk/>
            <pc:sldMk cId="2795468599" sldId="304"/>
            <ac:spMk id="9" creationId="{25E9CAA2-43F5-9396-2E6F-DBCD1E49FF92}"/>
          </ac:spMkLst>
        </pc:spChg>
        <pc:spChg chg="add mod">
          <ac:chgData name="a49512 Phạm Ngọc Anh" userId="cefd2df1-5fa3-4dec-87c8-c5040616a0c8" providerId="ADAL" clId="{678E9BB1-C18B-4B67-A3D9-99CDB3A232FF}" dt="2024-10-17T18:23:30.865" v="126" actId="1035"/>
          <ac:spMkLst>
            <pc:docMk/>
            <pc:sldMk cId="2795468599" sldId="304"/>
            <ac:spMk id="10" creationId="{81731347-AF21-6BC0-2065-1310FBFFBF9E}"/>
          </ac:spMkLst>
        </pc:spChg>
        <pc:spChg chg="add mod">
          <ac:chgData name="a49512 Phạm Ngọc Anh" userId="cefd2df1-5fa3-4dec-87c8-c5040616a0c8" providerId="ADAL" clId="{678E9BB1-C18B-4B67-A3D9-99CDB3A232FF}" dt="2024-10-17T18:23:30.865" v="126" actId="1035"/>
          <ac:spMkLst>
            <pc:docMk/>
            <pc:sldMk cId="2795468599" sldId="304"/>
            <ac:spMk id="11" creationId="{D52036A4-A920-51F3-A902-0D188EDC1C6B}"/>
          </ac:spMkLst>
        </pc:spChg>
        <pc:spChg chg="add mod">
          <ac:chgData name="a49512 Phạm Ngọc Anh" userId="cefd2df1-5fa3-4dec-87c8-c5040616a0c8" providerId="ADAL" clId="{678E9BB1-C18B-4B67-A3D9-99CDB3A232FF}" dt="2024-10-17T18:23:30.865" v="126" actId="1035"/>
          <ac:spMkLst>
            <pc:docMk/>
            <pc:sldMk cId="2795468599" sldId="304"/>
            <ac:spMk id="12" creationId="{A8531D35-3110-2BE7-2CE1-B040CDEE4AB9}"/>
          </ac:spMkLst>
        </pc:spChg>
      </pc:sldChg>
      <pc:sldChg chg="addSp modSp mod modAnim">
        <pc:chgData name="a49512 Phạm Ngọc Anh" userId="cefd2df1-5fa3-4dec-87c8-c5040616a0c8" providerId="ADAL" clId="{678E9BB1-C18B-4B67-A3D9-99CDB3A232FF}" dt="2024-10-17T18:26:19.589" v="159"/>
        <pc:sldMkLst>
          <pc:docMk/>
          <pc:sldMk cId="1165452796" sldId="305"/>
        </pc:sldMkLst>
        <pc:spChg chg="add mod">
          <ac:chgData name="a49512 Phạm Ngọc Anh" userId="cefd2df1-5fa3-4dec-87c8-c5040616a0c8" providerId="ADAL" clId="{678E9BB1-C18B-4B67-A3D9-99CDB3A232FF}" dt="2024-10-17T18:25:22.582" v="148" actId="1076"/>
          <ac:spMkLst>
            <pc:docMk/>
            <pc:sldMk cId="1165452796" sldId="305"/>
            <ac:spMk id="2" creationId="{8FA5818F-9CBE-0F06-EBA2-42BB83AE1983}"/>
          </ac:spMkLst>
        </pc:spChg>
        <pc:spChg chg="add mod">
          <ac:chgData name="a49512 Phạm Ngọc Anh" userId="cefd2df1-5fa3-4dec-87c8-c5040616a0c8" providerId="ADAL" clId="{678E9BB1-C18B-4B67-A3D9-99CDB3A232FF}" dt="2024-10-17T18:25:41.118" v="153" actId="1076"/>
          <ac:spMkLst>
            <pc:docMk/>
            <pc:sldMk cId="1165452796" sldId="305"/>
            <ac:spMk id="9" creationId="{5F6CBD2D-8138-579E-CD5C-217C6C3276F4}"/>
          </ac:spMkLst>
        </pc:spChg>
        <pc:grpChg chg="add mod">
          <ac:chgData name="a49512 Phạm Ngọc Anh" userId="cefd2df1-5fa3-4dec-87c8-c5040616a0c8" providerId="ADAL" clId="{678E9BB1-C18B-4B67-A3D9-99CDB3A232FF}" dt="2024-10-17T18:25:37.173" v="152" actId="1076"/>
          <ac:grpSpMkLst>
            <pc:docMk/>
            <pc:sldMk cId="1165452796" sldId="305"/>
            <ac:grpSpMk id="3" creationId="{BB73BB4F-8A7E-2473-983D-1583F8CB8FAE}"/>
          </ac:grpSpMkLst>
        </pc:grpChg>
        <pc:grpChg chg="add mod">
          <ac:chgData name="a49512 Phạm Ngọc Anh" userId="cefd2df1-5fa3-4dec-87c8-c5040616a0c8" providerId="ADAL" clId="{678E9BB1-C18B-4B67-A3D9-99CDB3A232FF}" dt="2024-10-17T18:25:37.173" v="152" actId="1076"/>
          <ac:grpSpMkLst>
            <pc:docMk/>
            <pc:sldMk cId="1165452796" sldId="305"/>
            <ac:grpSpMk id="6" creationId="{E3262838-F41E-8AAE-C91F-BB187A4FE336}"/>
          </ac:grpSpMkLst>
        </pc:grpChg>
        <pc:picChg chg="mod">
          <ac:chgData name="a49512 Phạm Ngọc Anh" userId="cefd2df1-5fa3-4dec-87c8-c5040616a0c8" providerId="ADAL" clId="{678E9BB1-C18B-4B67-A3D9-99CDB3A232FF}" dt="2024-10-17T18:24:53.173" v="143"/>
          <ac:picMkLst>
            <pc:docMk/>
            <pc:sldMk cId="1165452796" sldId="305"/>
            <ac:picMk id="4" creationId="{1E2A7ABD-5D0A-621A-73A6-9E8365232C34}"/>
          </ac:picMkLst>
        </pc:picChg>
        <pc:picChg chg="mod">
          <ac:chgData name="a49512 Phạm Ngọc Anh" userId="cefd2df1-5fa3-4dec-87c8-c5040616a0c8" providerId="ADAL" clId="{678E9BB1-C18B-4B67-A3D9-99CDB3A232FF}" dt="2024-10-17T18:24:53.173" v="143"/>
          <ac:picMkLst>
            <pc:docMk/>
            <pc:sldMk cId="1165452796" sldId="305"/>
            <ac:picMk id="5" creationId="{337A5776-F854-D343-D9A5-F7C6CB0DEAF4}"/>
          </ac:picMkLst>
        </pc:picChg>
        <pc:picChg chg="mod">
          <ac:chgData name="a49512 Phạm Ngọc Anh" userId="cefd2df1-5fa3-4dec-87c8-c5040616a0c8" providerId="ADAL" clId="{678E9BB1-C18B-4B67-A3D9-99CDB3A232FF}" dt="2024-10-17T18:24:53.173" v="143"/>
          <ac:picMkLst>
            <pc:docMk/>
            <pc:sldMk cId="1165452796" sldId="305"/>
            <ac:picMk id="7" creationId="{4866D2E9-29C1-2343-70A6-F2F97A73EA39}"/>
          </ac:picMkLst>
        </pc:picChg>
        <pc:picChg chg="mod">
          <ac:chgData name="a49512 Phạm Ngọc Anh" userId="cefd2df1-5fa3-4dec-87c8-c5040616a0c8" providerId="ADAL" clId="{678E9BB1-C18B-4B67-A3D9-99CDB3A232FF}" dt="2024-10-17T18:24:53.173" v="143"/>
          <ac:picMkLst>
            <pc:docMk/>
            <pc:sldMk cId="1165452796" sldId="305"/>
            <ac:picMk id="8" creationId="{F924CDBC-74B7-506E-A226-924988AC0132}"/>
          </ac:picMkLst>
        </pc:picChg>
      </pc:sldChg>
      <pc:sldChg chg="addSp modSp mod modAnim">
        <pc:chgData name="a49512 Phạm Ngọc Anh" userId="cefd2df1-5fa3-4dec-87c8-c5040616a0c8" providerId="ADAL" clId="{678E9BB1-C18B-4B67-A3D9-99CDB3A232FF}" dt="2024-10-17T18:29:38.687" v="203"/>
        <pc:sldMkLst>
          <pc:docMk/>
          <pc:sldMk cId="2623812127" sldId="306"/>
        </pc:sldMkLst>
        <pc:spChg chg="add mod">
          <ac:chgData name="a49512 Phạm Ngọc Anh" userId="cefd2df1-5fa3-4dec-87c8-c5040616a0c8" providerId="ADAL" clId="{678E9BB1-C18B-4B67-A3D9-99CDB3A232FF}" dt="2024-10-17T18:28:00.275" v="175" actId="1076"/>
          <ac:spMkLst>
            <pc:docMk/>
            <pc:sldMk cId="2623812127" sldId="306"/>
            <ac:spMk id="2" creationId="{CDC70902-7A96-3006-4FA2-1C6426336A53}"/>
          </ac:spMkLst>
        </pc:spChg>
        <pc:spChg chg="mod">
          <ac:chgData name="a49512 Phạm Ngọc Anh" userId="cefd2df1-5fa3-4dec-87c8-c5040616a0c8" providerId="ADAL" clId="{678E9BB1-C18B-4B67-A3D9-99CDB3A232FF}" dt="2024-10-17T18:28:07.833" v="177" actId="1035"/>
          <ac:spMkLst>
            <pc:docMk/>
            <pc:sldMk cId="2623812127" sldId="306"/>
            <ac:spMk id="5" creationId="{3BECB941-224A-8151-D28F-5FA2D3B8FFD2}"/>
          </ac:spMkLst>
        </pc:spChg>
        <pc:spChg chg="mod">
          <ac:chgData name="a49512 Phạm Ngọc Anh" userId="cefd2df1-5fa3-4dec-87c8-c5040616a0c8" providerId="ADAL" clId="{678E9BB1-C18B-4B67-A3D9-99CDB3A232FF}" dt="2024-10-17T18:28:07.833" v="177" actId="1035"/>
          <ac:spMkLst>
            <pc:docMk/>
            <pc:sldMk cId="2623812127" sldId="306"/>
            <ac:spMk id="8" creationId="{9EB58972-718F-913C-64FD-FFD3AE73B9BC}"/>
          </ac:spMkLst>
        </pc:spChg>
        <pc:grpChg chg="add mod">
          <ac:chgData name="a49512 Phạm Ngọc Anh" userId="cefd2df1-5fa3-4dec-87c8-c5040616a0c8" providerId="ADAL" clId="{678E9BB1-C18B-4B67-A3D9-99CDB3A232FF}" dt="2024-10-17T18:28:07.833" v="177" actId="1035"/>
          <ac:grpSpMkLst>
            <pc:docMk/>
            <pc:sldMk cId="2623812127" sldId="306"/>
            <ac:grpSpMk id="3" creationId="{5FD5D897-E531-190F-1A0C-1A87E5B3E030}"/>
          </ac:grpSpMkLst>
        </pc:grpChg>
        <pc:grpChg chg="add mod">
          <ac:chgData name="a49512 Phạm Ngọc Anh" userId="cefd2df1-5fa3-4dec-87c8-c5040616a0c8" providerId="ADAL" clId="{678E9BB1-C18B-4B67-A3D9-99CDB3A232FF}" dt="2024-10-17T18:28:07.833" v="177" actId="1035"/>
          <ac:grpSpMkLst>
            <pc:docMk/>
            <pc:sldMk cId="2623812127" sldId="306"/>
            <ac:grpSpMk id="6" creationId="{D84D16CE-B68A-537E-1C4B-19AE490E6F95}"/>
          </ac:grpSpMkLst>
        </pc:grpChg>
        <pc:picChg chg="mod">
          <ac:chgData name="a49512 Phạm Ngọc Anh" userId="cefd2df1-5fa3-4dec-87c8-c5040616a0c8" providerId="ADAL" clId="{678E9BB1-C18B-4B67-A3D9-99CDB3A232FF}" dt="2024-10-17T18:28:07.833" v="177" actId="1035"/>
          <ac:picMkLst>
            <pc:docMk/>
            <pc:sldMk cId="2623812127" sldId="306"/>
            <ac:picMk id="4" creationId="{47292F8F-334A-9AC3-7299-806CE9F4AA9D}"/>
          </ac:picMkLst>
        </pc:picChg>
        <pc:picChg chg="mod">
          <ac:chgData name="a49512 Phạm Ngọc Anh" userId="cefd2df1-5fa3-4dec-87c8-c5040616a0c8" providerId="ADAL" clId="{678E9BB1-C18B-4B67-A3D9-99CDB3A232FF}" dt="2024-10-17T18:28:07.833" v="177" actId="1035"/>
          <ac:picMkLst>
            <pc:docMk/>
            <pc:sldMk cId="2623812127" sldId="306"/>
            <ac:picMk id="7" creationId="{8FBCA358-065F-FFF9-E666-942C8118C571}"/>
          </ac:picMkLst>
        </pc:picChg>
      </pc:sldChg>
      <pc:sldChg chg="addSp modSp modAnim">
        <pc:chgData name="a49512 Phạm Ngọc Anh" userId="cefd2df1-5fa3-4dec-87c8-c5040616a0c8" providerId="ADAL" clId="{678E9BB1-C18B-4B67-A3D9-99CDB3A232FF}" dt="2024-10-17T18:29:59.108" v="206" actId="255"/>
        <pc:sldMkLst>
          <pc:docMk/>
          <pc:sldMk cId="2216586301" sldId="307"/>
        </pc:sldMkLst>
        <pc:spChg chg="add mod">
          <ac:chgData name="a49512 Phạm Ngọc Anh" userId="cefd2df1-5fa3-4dec-87c8-c5040616a0c8" providerId="ADAL" clId="{678E9BB1-C18B-4B67-A3D9-99CDB3A232FF}" dt="2024-10-17T18:29:59.108" v="206" actId="255"/>
          <ac:spMkLst>
            <pc:docMk/>
            <pc:sldMk cId="2216586301" sldId="307"/>
            <ac:spMk id="3" creationId="{3C5F1B33-78E0-28E6-1711-0198BF565C7B}"/>
          </ac:spMkLst>
        </pc:spChg>
        <pc:picChg chg="add mod">
          <ac:chgData name="a49512 Phạm Ngọc Anh" userId="cefd2df1-5fa3-4dec-87c8-c5040616a0c8" providerId="ADAL" clId="{678E9BB1-C18B-4B67-A3D9-99CDB3A232FF}" dt="2024-10-17T18:29:59.108" v="206" actId="255"/>
          <ac:picMkLst>
            <pc:docMk/>
            <pc:sldMk cId="2216586301" sldId="307"/>
            <ac:picMk id="2" creationId="{7D6F15F2-42ED-F5E6-CD9E-C94430EE3927}"/>
          </ac:picMkLst>
        </pc:picChg>
      </pc:sldChg>
      <pc:sldChg chg="addSp modSp mod modAnim">
        <pc:chgData name="a49512 Phạm Ngọc Anh" userId="cefd2df1-5fa3-4dec-87c8-c5040616a0c8" providerId="ADAL" clId="{678E9BB1-C18B-4B67-A3D9-99CDB3A232FF}" dt="2024-10-17T18:30:41.649" v="217"/>
        <pc:sldMkLst>
          <pc:docMk/>
          <pc:sldMk cId="3003197525" sldId="308"/>
        </pc:sldMkLst>
        <pc:spChg chg="add mod">
          <ac:chgData name="a49512 Phạm Ngọc Anh" userId="cefd2df1-5fa3-4dec-87c8-c5040616a0c8" providerId="ADAL" clId="{678E9BB1-C18B-4B67-A3D9-99CDB3A232FF}" dt="2024-10-17T18:30:20.980" v="212" actId="1076"/>
          <ac:spMkLst>
            <pc:docMk/>
            <pc:sldMk cId="3003197525" sldId="308"/>
            <ac:spMk id="3" creationId="{2DEE6EBE-658E-B6DC-3994-757D83E1BADA}"/>
          </ac:spMkLst>
        </pc:spChg>
        <pc:spChg chg="add mod">
          <ac:chgData name="a49512 Phạm Ngọc Anh" userId="cefd2df1-5fa3-4dec-87c8-c5040616a0c8" providerId="ADAL" clId="{678E9BB1-C18B-4B67-A3D9-99CDB3A232FF}" dt="2024-10-17T18:30:16.379" v="211" actId="1076"/>
          <ac:spMkLst>
            <pc:docMk/>
            <pc:sldMk cId="3003197525" sldId="308"/>
            <ac:spMk id="4" creationId="{C3806075-63BD-6AA0-0F84-B3FE5BAF465A}"/>
          </ac:spMkLst>
        </pc:spChg>
        <pc:picChg chg="add mod">
          <ac:chgData name="a49512 Phạm Ngọc Anh" userId="cefd2df1-5fa3-4dec-87c8-c5040616a0c8" providerId="ADAL" clId="{678E9BB1-C18B-4B67-A3D9-99CDB3A232FF}" dt="2024-10-17T18:30:11.786" v="210" actId="1076"/>
          <ac:picMkLst>
            <pc:docMk/>
            <pc:sldMk cId="3003197525" sldId="308"/>
            <ac:picMk id="2" creationId="{640EA591-5F5E-0A9A-523E-17BE78BAA6A0}"/>
          </ac:picMkLst>
        </pc:picChg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702925787" sldId="309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2522413920" sldId="310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3155003008" sldId="311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2861083230" sldId="312"/>
        </pc:sldMkLst>
      </pc:sldChg>
      <pc:sldChg chg="del">
        <pc:chgData name="a49512 Phạm Ngọc Anh" userId="cefd2df1-5fa3-4dec-87c8-c5040616a0c8" providerId="ADAL" clId="{678E9BB1-C18B-4B67-A3D9-99CDB3A232FF}" dt="2024-10-17T18:30:50.290" v="218" actId="47"/>
        <pc:sldMkLst>
          <pc:docMk/>
          <pc:sldMk cId="3855160322" sldId="313"/>
        </pc:sldMkLst>
      </pc:sldChg>
      <pc:sldChg chg="addSp delSp modSp add mod delAnim modAnim">
        <pc:chgData name="a49512 Phạm Ngọc Anh" userId="cefd2df1-5fa3-4dec-87c8-c5040616a0c8" providerId="ADAL" clId="{678E9BB1-C18B-4B67-A3D9-99CDB3A232FF}" dt="2024-10-17T18:33:28.246" v="229"/>
        <pc:sldMkLst>
          <pc:docMk/>
          <pc:sldMk cId="610210239" sldId="315"/>
        </pc:sldMkLst>
        <pc:grpChg chg="del">
          <ac:chgData name="a49512 Phạm Ngọc Anh" userId="cefd2df1-5fa3-4dec-87c8-c5040616a0c8" providerId="ADAL" clId="{678E9BB1-C18B-4B67-A3D9-99CDB3A232FF}" dt="2024-10-17T18:27:25.818" v="166" actId="478"/>
          <ac:grpSpMkLst>
            <pc:docMk/>
            <pc:sldMk cId="610210239" sldId="315"/>
            <ac:grpSpMk id="3" creationId="{BB73BB4F-8A7E-2473-983D-1583F8CB8FAE}"/>
          </ac:grpSpMkLst>
        </pc:grpChg>
        <pc:grpChg chg="del">
          <ac:chgData name="a49512 Phạm Ngọc Anh" userId="cefd2df1-5fa3-4dec-87c8-c5040616a0c8" providerId="ADAL" clId="{678E9BB1-C18B-4B67-A3D9-99CDB3A232FF}" dt="2024-10-17T18:27:25.818" v="166" actId="478"/>
          <ac:grpSpMkLst>
            <pc:docMk/>
            <pc:sldMk cId="610210239" sldId="315"/>
            <ac:grpSpMk id="6" creationId="{E3262838-F41E-8AAE-C91F-BB187A4FE336}"/>
          </ac:grpSpMkLst>
        </pc:grpChg>
        <pc:grpChg chg="add del mod">
          <ac:chgData name="a49512 Phạm Ngọc Anh" userId="cefd2df1-5fa3-4dec-87c8-c5040616a0c8" providerId="ADAL" clId="{678E9BB1-C18B-4B67-A3D9-99CDB3A232FF}" dt="2024-10-17T18:27:24.679" v="165" actId="21"/>
          <ac:grpSpMkLst>
            <pc:docMk/>
            <pc:sldMk cId="610210239" sldId="315"/>
            <ac:grpSpMk id="10" creationId="{3284F5E2-AD42-B6F8-0F01-6ED03CE04BCA}"/>
          </ac:grpSpMkLst>
        </pc:grpChg>
        <pc:grpChg chg="add del mod">
          <ac:chgData name="a49512 Phạm Ngọc Anh" userId="cefd2df1-5fa3-4dec-87c8-c5040616a0c8" providerId="ADAL" clId="{678E9BB1-C18B-4B67-A3D9-99CDB3A232FF}" dt="2024-10-17T18:27:24.679" v="165" actId="21"/>
          <ac:grpSpMkLst>
            <pc:docMk/>
            <pc:sldMk cId="610210239" sldId="315"/>
            <ac:grpSpMk id="13" creationId="{6FB2A37D-9879-0CEE-1B55-6A093E080CD1}"/>
          </ac:grpSpMkLst>
        </pc:grpChg>
        <pc:grpChg chg="add mod">
          <ac:chgData name="a49512 Phạm Ngọc Anh" userId="cefd2df1-5fa3-4dec-87c8-c5040616a0c8" providerId="ADAL" clId="{678E9BB1-C18B-4B67-A3D9-99CDB3A232FF}" dt="2024-10-17T18:27:26.076" v="167"/>
          <ac:grpSpMkLst>
            <pc:docMk/>
            <pc:sldMk cId="610210239" sldId="315"/>
            <ac:grpSpMk id="16" creationId="{3284F5E2-AD42-B6F8-0F01-6ED03CE04BCA}"/>
          </ac:grpSpMkLst>
        </pc:grpChg>
        <pc:grpChg chg="add mod">
          <ac:chgData name="a49512 Phạm Ngọc Anh" userId="cefd2df1-5fa3-4dec-87c8-c5040616a0c8" providerId="ADAL" clId="{678E9BB1-C18B-4B67-A3D9-99CDB3A232FF}" dt="2024-10-17T18:27:26.076" v="167"/>
          <ac:grpSpMkLst>
            <pc:docMk/>
            <pc:sldMk cId="610210239" sldId="315"/>
            <ac:grpSpMk id="19" creationId="{6FB2A37D-9879-0CEE-1B55-6A093E080CD1}"/>
          </ac:grpSpMkLst>
        </pc:grpChg>
        <pc:picChg chg="mod">
          <ac:chgData name="a49512 Phạm Ngọc Anh" userId="cefd2df1-5fa3-4dec-87c8-c5040616a0c8" providerId="ADAL" clId="{678E9BB1-C18B-4B67-A3D9-99CDB3A232FF}" dt="2024-10-17T18:27:12.045" v="161"/>
          <ac:picMkLst>
            <pc:docMk/>
            <pc:sldMk cId="610210239" sldId="315"/>
            <ac:picMk id="11" creationId="{EDF695CB-5015-AA41-C340-F9E24D27C85D}"/>
          </ac:picMkLst>
        </pc:picChg>
        <pc:picChg chg="mod">
          <ac:chgData name="a49512 Phạm Ngọc Anh" userId="cefd2df1-5fa3-4dec-87c8-c5040616a0c8" providerId="ADAL" clId="{678E9BB1-C18B-4B67-A3D9-99CDB3A232FF}" dt="2024-10-17T18:27:12.045" v="161"/>
          <ac:picMkLst>
            <pc:docMk/>
            <pc:sldMk cId="610210239" sldId="315"/>
            <ac:picMk id="12" creationId="{600D2750-E38F-10D2-7CE7-4A1C7EEFC58E}"/>
          </ac:picMkLst>
        </pc:picChg>
        <pc:picChg chg="mod">
          <ac:chgData name="a49512 Phạm Ngọc Anh" userId="cefd2df1-5fa3-4dec-87c8-c5040616a0c8" providerId="ADAL" clId="{678E9BB1-C18B-4B67-A3D9-99CDB3A232FF}" dt="2024-10-17T18:27:12.045" v="161"/>
          <ac:picMkLst>
            <pc:docMk/>
            <pc:sldMk cId="610210239" sldId="315"/>
            <ac:picMk id="14" creationId="{FD877B93-3019-FFDF-707E-389644B9D3A5}"/>
          </ac:picMkLst>
        </pc:picChg>
        <pc:picChg chg="mod">
          <ac:chgData name="a49512 Phạm Ngọc Anh" userId="cefd2df1-5fa3-4dec-87c8-c5040616a0c8" providerId="ADAL" clId="{678E9BB1-C18B-4B67-A3D9-99CDB3A232FF}" dt="2024-10-17T18:27:12.045" v="161"/>
          <ac:picMkLst>
            <pc:docMk/>
            <pc:sldMk cId="610210239" sldId="315"/>
            <ac:picMk id="15" creationId="{7A21800B-209C-A33F-5167-E4BB05D2BC1A}"/>
          </ac:picMkLst>
        </pc:picChg>
        <pc:picChg chg="mod">
          <ac:chgData name="a49512 Phạm Ngọc Anh" userId="cefd2df1-5fa3-4dec-87c8-c5040616a0c8" providerId="ADAL" clId="{678E9BB1-C18B-4B67-A3D9-99CDB3A232FF}" dt="2024-10-17T18:27:26.076" v="167"/>
          <ac:picMkLst>
            <pc:docMk/>
            <pc:sldMk cId="610210239" sldId="315"/>
            <ac:picMk id="17" creationId="{EDF695CB-5015-AA41-C340-F9E24D27C85D}"/>
          </ac:picMkLst>
        </pc:picChg>
        <pc:picChg chg="mod">
          <ac:chgData name="a49512 Phạm Ngọc Anh" userId="cefd2df1-5fa3-4dec-87c8-c5040616a0c8" providerId="ADAL" clId="{678E9BB1-C18B-4B67-A3D9-99CDB3A232FF}" dt="2024-10-17T18:27:26.076" v="167"/>
          <ac:picMkLst>
            <pc:docMk/>
            <pc:sldMk cId="610210239" sldId="315"/>
            <ac:picMk id="18" creationId="{600D2750-E38F-10D2-7CE7-4A1C7EEFC58E}"/>
          </ac:picMkLst>
        </pc:picChg>
        <pc:picChg chg="mod">
          <ac:chgData name="a49512 Phạm Ngọc Anh" userId="cefd2df1-5fa3-4dec-87c8-c5040616a0c8" providerId="ADAL" clId="{678E9BB1-C18B-4B67-A3D9-99CDB3A232FF}" dt="2024-10-17T18:27:26.076" v="167"/>
          <ac:picMkLst>
            <pc:docMk/>
            <pc:sldMk cId="610210239" sldId="315"/>
            <ac:picMk id="20" creationId="{FD877B93-3019-FFDF-707E-389644B9D3A5}"/>
          </ac:picMkLst>
        </pc:picChg>
        <pc:picChg chg="mod">
          <ac:chgData name="a49512 Phạm Ngọc Anh" userId="cefd2df1-5fa3-4dec-87c8-c5040616a0c8" providerId="ADAL" clId="{678E9BB1-C18B-4B67-A3D9-99CDB3A232FF}" dt="2024-10-17T18:27:26.076" v="167"/>
          <ac:picMkLst>
            <pc:docMk/>
            <pc:sldMk cId="610210239" sldId="315"/>
            <ac:picMk id="21" creationId="{7A21800B-209C-A33F-5167-E4BB05D2BC1A}"/>
          </ac:picMkLst>
        </pc:picChg>
      </pc:sldChg>
      <pc:sldChg chg="addSp delSp modSp add modAnim">
        <pc:chgData name="a49512 Phạm Ngọc Anh" userId="cefd2df1-5fa3-4dec-87c8-c5040616a0c8" providerId="ADAL" clId="{678E9BB1-C18B-4B67-A3D9-99CDB3A232FF}" dt="2024-10-17T18:33:41.345" v="230"/>
        <pc:sldMkLst>
          <pc:docMk/>
          <pc:sldMk cId="4067495985" sldId="316"/>
        </pc:sldMkLst>
        <pc:spChg chg="mod">
          <ac:chgData name="a49512 Phạm Ngọc Anh" userId="cefd2df1-5fa3-4dec-87c8-c5040616a0c8" providerId="ADAL" clId="{678E9BB1-C18B-4B67-A3D9-99CDB3A232FF}" dt="2024-10-17T18:28:21.592" v="180" actId="1076"/>
          <ac:spMkLst>
            <pc:docMk/>
            <pc:sldMk cId="4067495985" sldId="316"/>
            <ac:spMk id="12" creationId="{20C857F7-A58F-767B-02B1-22A83BFD4835}"/>
          </ac:spMkLst>
        </pc:spChg>
        <pc:spChg chg="mod">
          <ac:chgData name="a49512 Phạm Ngọc Anh" userId="cefd2df1-5fa3-4dec-87c8-c5040616a0c8" providerId="ADAL" clId="{678E9BB1-C18B-4B67-A3D9-99CDB3A232FF}" dt="2024-10-17T18:28:24.799" v="183"/>
          <ac:spMkLst>
            <pc:docMk/>
            <pc:sldMk cId="4067495985" sldId="316"/>
            <ac:spMk id="16" creationId="{20C857F7-A58F-767B-02B1-22A83BFD4835}"/>
          </ac:spMkLst>
        </pc:spChg>
        <pc:grpChg chg="del">
          <ac:chgData name="a49512 Phạm Ngọc Anh" userId="cefd2df1-5fa3-4dec-87c8-c5040616a0c8" providerId="ADAL" clId="{678E9BB1-C18B-4B67-A3D9-99CDB3A232FF}" dt="2024-10-17T18:28:23.757" v="182" actId="478"/>
          <ac:grpSpMkLst>
            <pc:docMk/>
            <pc:sldMk cId="4067495985" sldId="316"/>
            <ac:grpSpMk id="3" creationId="{5FD5D897-E531-190F-1A0C-1A87E5B3E030}"/>
          </ac:grpSpMkLst>
        </pc:grpChg>
        <pc:grpChg chg="del">
          <ac:chgData name="a49512 Phạm Ngọc Anh" userId="cefd2df1-5fa3-4dec-87c8-c5040616a0c8" providerId="ADAL" clId="{678E9BB1-C18B-4B67-A3D9-99CDB3A232FF}" dt="2024-10-17T18:28:23.757" v="182" actId="478"/>
          <ac:grpSpMkLst>
            <pc:docMk/>
            <pc:sldMk cId="4067495985" sldId="316"/>
            <ac:grpSpMk id="6" creationId="{D84D16CE-B68A-537E-1C4B-19AE490E6F95}"/>
          </ac:grpSpMkLst>
        </pc:grpChg>
        <pc:grpChg chg="add del mod">
          <ac:chgData name="a49512 Phạm Ngọc Anh" userId="cefd2df1-5fa3-4dec-87c8-c5040616a0c8" providerId="ADAL" clId="{678E9BB1-C18B-4B67-A3D9-99CDB3A232FF}" dt="2024-10-17T18:28:22.554" v="181" actId="21"/>
          <ac:grpSpMkLst>
            <pc:docMk/>
            <pc:sldMk cId="4067495985" sldId="316"/>
            <ac:grpSpMk id="9" creationId="{B190EE6B-8E36-7A59-AB57-5DFACA095ACB}"/>
          </ac:grpSpMkLst>
        </pc:grpChg>
        <pc:grpChg chg="add mod">
          <ac:chgData name="a49512 Phạm Ngọc Anh" userId="cefd2df1-5fa3-4dec-87c8-c5040616a0c8" providerId="ADAL" clId="{678E9BB1-C18B-4B67-A3D9-99CDB3A232FF}" dt="2024-10-17T18:28:24.799" v="183"/>
          <ac:grpSpMkLst>
            <pc:docMk/>
            <pc:sldMk cId="4067495985" sldId="316"/>
            <ac:grpSpMk id="13" creationId="{B190EE6B-8E36-7A59-AB57-5DFACA095ACB}"/>
          </ac:grpSpMkLst>
        </pc:grpChg>
        <pc:picChg chg="mod">
          <ac:chgData name="a49512 Phạm Ngọc Anh" userId="cefd2df1-5fa3-4dec-87c8-c5040616a0c8" providerId="ADAL" clId="{678E9BB1-C18B-4B67-A3D9-99CDB3A232FF}" dt="2024-10-17T18:28:21.592" v="180" actId="1076"/>
          <ac:picMkLst>
            <pc:docMk/>
            <pc:sldMk cId="4067495985" sldId="316"/>
            <ac:picMk id="10" creationId="{46B17592-24D0-1839-80C0-500869F625F5}"/>
          </ac:picMkLst>
        </pc:picChg>
        <pc:picChg chg="mod">
          <ac:chgData name="a49512 Phạm Ngọc Anh" userId="cefd2df1-5fa3-4dec-87c8-c5040616a0c8" providerId="ADAL" clId="{678E9BB1-C18B-4B67-A3D9-99CDB3A232FF}" dt="2024-10-17T18:28:21.592" v="180" actId="1076"/>
          <ac:picMkLst>
            <pc:docMk/>
            <pc:sldMk cId="4067495985" sldId="316"/>
            <ac:picMk id="11" creationId="{5808F58E-616F-A467-1299-DEAEE165D7E4}"/>
          </ac:picMkLst>
        </pc:picChg>
        <pc:picChg chg="mod">
          <ac:chgData name="a49512 Phạm Ngọc Anh" userId="cefd2df1-5fa3-4dec-87c8-c5040616a0c8" providerId="ADAL" clId="{678E9BB1-C18B-4B67-A3D9-99CDB3A232FF}" dt="2024-10-17T18:28:24.799" v="183"/>
          <ac:picMkLst>
            <pc:docMk/>
            <pc:sldMk cId="4067495985" sldId="316"/>
            <ac:picMk id="14" creationId="{46B17592-24D0-1839-80C0-500869F625F5}"/>
          </ac:picMkLst>
        </pc:picChg>
        <pc:picChg chg="mod">
          <ac:chgData name="a49512 Phạm Ngọc Anh" userId="cefd2df1-5fa3-4dec-87c8-c5040616a0c8" providerId="ADAL" clId="{678E9BB1-C18B-4B67-A3D9-99CDB3A232FF}" dt="2024-10-17T18:28:24.799" v="183"/>
          <ac:picMkLst>
            <pc:docMk/>
            <pc:sldMk cId="4067495985" sldId="316"/>
            <ac:picMk id="15" creationId="{5808F58E-616F-A467-1299-DEAEE165D7E4}"/>
          </ac:picMkLst>
        </pc:picChg>
      </pc:sldChg>
      <pc:sldChg chg="addSp delSp modSp add ord modAnim">
        <pc:chgData name="a49512 Phạm Ngọc Anh" userId="cefd2df1-5fa3-4dec-87c8-c5040616a0c8" providerId="ADAL" clId="{678E9BB1-C18B-4B67-A3D9-99CDB3A232FF}" dt="2024-10-17T18:33:44.094" v="231"/>
        <pc:sldMkLst>
          <pc:docMk/>
          <pc:sldMk cId="1560321933" sldId="317"/>
        </pc:sldMkLst>
        <pc:spChg chg="mod">
          <ac:chgData name="a49512 Phạm Ngọc Anh" userId="cefd2df1-5fa3-4dec-87c8-c5040616a0c8" providerId="ADAL" clId="{678E9BB1-C18B-4B67-A3D9-99CDB3A232FF}" dt="2024-10-17T18:29:18.249" v="195" actId="1076"/>
          <ac:spMkLst>
            <pc:docMk/>
            <pc:sldMk cId="1560321933" sldId="317"/>
            <ac:spMk id="11" creationId="{3EA9B107-5DAF-B9DD-3881-CCC08782B588}"/>
          </ac:spMkLst>
        </pc:spChg>
        <pc:spChg chg="mod">
          <ac:chgData name="a49512 Phạm Ngọc Anh" userId="cefd2df1-5fa3-4dec-87c8-c5040616a0c8" providerId="ADAL" clId="{678E9BB1-C18B-4B67-A3D9-99CDB3A232FF}" dt="2024-10-17T18:29:18.249" v="195" actId="1076"/>
          <ac:spMkLst>
            <pc:docMk/>
            <pc:sldMk cId="1560321933" sldId="317"/>
            <ac:spMk id="14" creationId="{45760029-08FA-C87B-ED4C-0495183185D1}"/>
          </ac:spMkLst>
        </pc:spChg>
        <pc:spChg chg="mod">
          <ac:chgData name="a49512 Phạm Ngọc Anh" userId="cefd2df1-5fa3-4dec-87c8-c5040616a0c8" providerId="ADAL" clId="{678E9BB1-C18B-4B67-A3D9-99CDB3A232FF}" dt="2024-10-17T18:29:20.523" v="198"/>
          <ac:spMkLst>
            <pc:docMk/>
            <pc:sldMk cId="1560321933" sldId="317"/>
            <ac:spMk id="17" creationId="{3EA9B107-5DAF-B9DD-3881-CCC08782B588}"/>
          </ac:spMkLst>
        </pc:spChg>
        <pc:spChg chg="mod">
          <ac:chgData name="a49512 Phạm Ngọc Anh" userId="cefd2df1-5fa3-4dec-87c8-c5040616a0c8" providerId="ADAL" clId="{678E9BB1-C18B-4B67-A3D9-99CDB3A232FF}" dt="2024-10-17T18:29:20.523" v="198"/>
          <ac:spMkLst>
            <pc:docMk/>
            <pc:sldMk cId="1560321933" sldId="317"/>
            <ac:spMk id="20" creationId="{45760029-08FA-C87B-ED4C-0495183185D1}"/>
          </ac:spMkLst>
        </pc:spChg>
        <pc:grpChg chg="del">
          <ac:chgData name="a49512 Phạm Ngọc Anh" userId="cefd2df1-5fa3-4dec-87c8-c5040616a0c8" providerId="ADAL" clId="{678E9BB1-C18B-4B67-A3D9-99CDB3A232FF}" dt="2024-10-17T18:29:20.252" v="197" actId="478"/>
          <ac:grpSpMkLst>
            <pc:docMk/>
            <pc:sldMk cId="1560321933" sldId="317"/>
            <ac:grpSpMk id="3" creationId="{5FD5D897-E531-190F-1A0C-1A87E5B3E030}"/>
          </ac:grpSpMkLst>
        </pc:grpChg>
        <pc:grpChg chg="del">
          <ac:chgData name="a49512 Phạm Ngọc Anh" userId="cefd2df1-5fa3-4dec-87c8-c5040616a0c8" providerId="ADAL" clId="{678E9BB1-C18B-4B67-A3D9-99CDB3A232FF}" dt="2024-10-17T18:29:20.252" v="197" actId="478"/>
          <ac:grpSpMkLst>
            <pc:docMk/>
            <pc:sldMk cId="1560321933" sldId="317"/>
            <ac:grpSpMk id="6" creationId="{D84D16CE-B68A-537E-1C4B-19AE490E6F95}"/>
          </ac:grpSpMkLst>
        </pc:grpChg>
        <pc:grpChg chg="add del mod">
          <ac:chgData name="a49512 Phạm Ngọc Anh" userId="cefd2df1-5fa3-4dec-87c8-c5040616a0c8" providerId="ADAL" clId="{678E9BB1-C18B-4B67-A3D9-99CDB3A232FF}" dt="2024-10-17T18:29:19.075" v="196" actId="21"/>
          <ac:grpSpMkLst>
            <pc:docMk/>
            <pc:sldMk cId="1560321933" sldId="317"/>
            <ac:grpSpMk id="9" creationId="{51595425-739A-ABF9-16E0-853E09FB9263}"/>
          </ac:grpSpMkLst>
        </pc:grpChg>
        <pc:grpChg chg="add del mod">
          <ac:chgData name="a49512 Phạm Ngọc Anh" userId="cefd2df1-5fa3-4dec-87c8-c5040616a0c8" providerId="ADAL" clId="{678E9BB1-C18B-4B67-A3D9-99CDB3A232FF}" dt="2024-10-17T18:29:19.075" v="196" actId="21"/>
          <ac:grpSpMkLst>
            <pc:docMk/>
            <pc:sldMk cId="1560321933" sldId="317"/>
            <ac:grpSpMk id="12" creationId="{2BC40971-2321-C2DB-08B0-8BC229804109}"/>
          </ac:grpSpMkLst>
        </pc:grpChg>
        <pc:grpChg chg="add mod">
          <ac:chgData name="a49512 Phạm Ngọc Anh" userId="cefd2df1-5fa3-4dec-87c8-c5040616a0c8" providerId="ADAL" clId="{678E9BB1-C18B-4B67-A3D9-99CDB3A232FF}" dt="2024-10-17T18:29:20.523" v="198"/>
          <ac:grpSpMkLst>
            <pc:docMk/>
            <pc:sldMk cId="1560321933" sldId="317"/>
            <ac:grpSpMk id="15" creationId="{51595425-739A-ABF9-16E0-853E09FB9263}"/>
          </ac:grpSpMkLst>
        </pc:grpChg>
        <pc:grpChg chg="add mod">
          <ac:chgData name="a49512 Phạm Ngọc Anh" userId="cefd2df1-5fa3-4dec-87c8-c5040616a0c8" providerId="ADAL" clId="{678E9BB1-C18B-4B67-A3D9-99CDB3A232FF}" dt="2024-10-17T18:29:20.523" v="198"/>
          <ac:grpSpMkLst>
            <pc:docMk/>
            <pc:sldMk cId="1560321933" sldId="317"/>
            <ac:grpSpMk id="18" creationId="{2BC40971-2321-C2DB-08B0-8BC229804109}"/>
          </ac:grpSpMkLst>
        </pc:grpChg>
        <pc:picChg chg="mod">
          <ac:chgData name="a49512 Phạm Ngọc Anh" userId="cefd2df1-5fa3-4dec-87c8-c5040616a0c8" providerId="ADAL" clId="{678E9BB1-C18B-4B67-A3D9-99CDB3A232FF}" dt="2024-10-17T18:29:18.249" v="195" actId="1076"/>
          <ac:picMkLst>
            <pc:docMk/>
            <pc:sldMk cId="1560321933" sldId="317"/>
            <ac:picMk id="10" creationId="{921A922D-BF99-D523-934F-BEB495A928BD}"/>
          </ac:picMkLst>
        </pc:picChg>
        <pc:picChg chg="mod">
          <ac:chgData name="a49512 Phạm Ngọc Anh" userId="cefd2df1-5fa3-4dec-87c8-c5040616a0c8" providerId="ADAL" clId="{678E9BB1-C18B-4B67-A3D9-99CDB3A232FF}" dt="2024-10-17T18:29:18.249" v="195" actId="1076"/>
          <ac:picMkLst>
            <pc:docMk/>
            <pc:sldMk cId="1560321933" sldId="317"/>
            <ac:picMk id="13" creationId="{43C976B0-0C7C-9757-0788-6D2818EC5E5A}"/>
          </ac:picMkLst>
        </pc:picChg>
        <pc:picChg chg="mod">
          <ac:chgData name="a49512 Phạm Ngọc Anh" userId="cefd2df1-5fa3-4dec-87c8-c5040616a0c8" providerId="ADAL" clId="{678E9BB1-C18B-4B67-A3D9-99CDB3A232FF}" dt="2024-10-17T18:29:20.523" v="198"/>
          <ac:picMkLst>
            <pc:docMk/>
            <pc:sldMk cId="1560321933" sldId="317"/>
            <ac:picMk id="16" creationId="{921A922D-BF99-D523-934F-BEB495A928BD}"/>
          </ac:picMkLst>
        </pc:picChg>
        <pc:picChg chg="mod">
          <ac:chgData name="a49512 Phạm Ngọc Anh" userId="cefd2df1-5fa3-4dec-87c8-c5040616a0c8" providerId="ADAL" clId="{678E9BB1-C18B-4B67-A3D9-99CDB3A232FF}" dt="2024-10-17T18:29:20.523" v="198"/>
          <ac:picMkLst>
            <pc:docMk/>
            <pc:sldMk cId="1560321933" sldId="317"/>
            <ac:picMk id="19" creationId="{43C976B0-0C7C-9757-0788-6D2818EC5E5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2EB039-8518-029B-9AE4-FCECE763F9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B86855-D655-19C9-D250-56A4B96B2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A1414-5F80-420C-8E90-CB91A1EBDDB3}" type="datetimeFigureOut">
              <a:rPr lang="en-US" smtClean="0"/>
              <a:t>21/10/2024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5AF731-DF1D-6447-E585-46EE66DA28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C51936-3CD9-AC49-DE11-C91F952F8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A17403-AF6F-4CD7-A74B-A97736AB4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46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FF138-C0A6-4C63-B0D8-AF82002E99C9}" type="datetimeFigureOut">
              <a:rPr lang="en-US" smtClean="0"/>
              <a:t>21/10/2024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F1E0C-C5FF-487C-BF12-AB4CFA9DC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21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231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6851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081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3700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5488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908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545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8984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1040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7168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5016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7576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0196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5901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3620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8505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2907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2550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9013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476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5519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2332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86936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60342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70730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131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8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945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45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73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E8DF057-824A-CEA0-5112-CEF5C9F2C1F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78306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8CB8F17-F922-5981-EE45-E450CAE88E7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52387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3953F038-2811-8938-F8A8-7DFCECE50DE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11102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mi-thuat-9/1/710/21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7" Type="http://schemas.openxmlformats.org/officeDocument/2006/relationships/image" Target="../media/image9.png"/><Relationship Id="rId2" Type="http://schemas.microsoft.com/office/2007/relationships/media" Target="../media/media1.mp4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mi-thuat-9/1/710/21" TargetMode="Externa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7" Type="http://schemas.openxmlformats.org/officeDocument/2006/relationships/image" Target="../media/image22.png"/><Relationship Id="rId2" Type="http://schemas.microsoft.com/office/2007/relationships/media" Target="../media/media2.mp4"/><Relationship Id="rId1" Type="http://schemas.openxmlformats.org/officeDocument/2006/relationships/tags" Target="../tags/tag17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36.png"/><Relationship Id="rId2" Type="http://schemas.openxmlformats.org/officeDocument/2006/relationships/video" Target="NULL" TargetMode="External"/><Relationship Id="rId1" Type="http://schemas.openxmlformats.org/officeDocument/2006/relationships/tags" Target="../tags/tag25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image" Target="../media/image37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40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Relationship Id="rId6" Type="http://schemas.openxmlformats.org/officeDocument/2006/relationships/image" Target="../media/image43.png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28648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Mĩ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thuật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9</a:t>
            </a: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7961769D-B02D-D8F3-D66F-EC21B882D13B}"/>
              </a:ext>
            </a:extLst>
          </p:cNvPr>
          <p:cNvSpPr txBox="1">
            <a:spLocks/>
          </p:cNvSpPr>
          <p:nvPr/>
        </p:nvSpPr>
        <p:spPr>
          <a:xfrm>
            <a:off x="685770" y="2084798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Chủ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đề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: </a:t>
            </a:r>
            <a:r>
              <a:rPr kumimoji="0" 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Mĩ thuật cơ bản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3B3A5EB1-16A7-F5CA-36E4-B278AD7532BC}"/>
              </a:ext>
            </a:extLst>
          </p:cNvPr>
          <p:cNvSpPr txBox="1">
            <a:spLocks/>
          </p:cNvSpPr>
          <p:nvPr/>
        </p:nvSpPr>
        <p:spPr>
          <a:xfrm>
            <a:off x="461542" y="3324761"/>
            <a:ext cx="11268915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44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5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</a:t>
            </a:r>
            <a:r>
              <a:rPr kumimoji="0" 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Nghệ thuật </a:t>
            </a:r>
            <a:r>
              <a:rPr kumimoji="0" lang="vi-VN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hoá</a:t>
            </a:r>
            <a:r>
              <a:rPr kumimoji="0" 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trang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(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82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88E69AB7-03A1-E1B1-9A37-D1B0FB9BA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436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CFCDF12B-F272-4C2F-7E2F-C6F1EFA28855}"/>
              </a:ext>
            </a:extLst>
          </p:cNvPr>
          <p:cNvSpPr/>
          <p:nvPr/>
        </p:nvSpPr>
        <p:spPr>
          <a:xfrm>
            <a:off x="4391415" y="2909057"/>
            <a:ext cx="3409169" cy="3948943"/>
          </a:xfrm>
          <a:custGeom>
            <a:avLst/>
            <a:gdLst/>
            <a:ahLst/>
            <a:cxnLst/>
            <a:rect l="l" t="t" r="r" b="b"/>
            <a:pathLst>
              <a:path w="1692418" h="1994012">
                <a:moveTo>
                  <a:pt x="0" y="0"/>
                </a:moveTo>
                <a:lnTo>
                  <a:pt x="1692418" y="0"/>
                </a:lnTo>
                <a:lnTo>
                  <a:pt x="1692418" y="1994013"/>
                </a:lnTo>
                <a:lnTo>
                  <a:pt x="0" y="19940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1716"/>
            </a:stretch>
          </a:blipFill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vi-VN" sz="24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DD7850-5451-B25B-0074-4F05173BAB75}"/>
              </a:ext>
            </a:extLst>
          </p:cNvPr>
          <p:cNvGrpSpPr/>
          <p:nvPr/>
        </p:nvGrpSpPr>
        <p:grpSpPr>
          <a:xfrm>
            <a:off x="851336" y="1956055"/>
            <a:ext cx="3409169" cy="3148484"/>
            <a:chOff x="512378" y="1226618"/>
            <a:chExt cx="2556877" cy="2361363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B241CE43-B482-2043-0754-2F2ABEF02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flipH="1">
              <a:off x="512378" y="1226618"/>
              <a:ext cx="2556877" cy="236136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48B791-767B-25B5-FB59-E3873AA979CD}"/>
                </a:ext>
              </a:extLst>
            </p:cNvPr>
            <p:cNvSpPr txBox="1"/>
            <p:nvPr/>
          </p:nvSpPr>
          <p:spPr>
            <a:xfrm>
              <a:off x="655699" y="1600200"/>
              <a:ext cx="2270234" cy="1264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cs typeface="+mn-ea"/>
                  <a:sym typeface="+mn-lt"/>
                </a:rPr>
                <a:t>Đoạn </a:t>
              </a:r>
              <a:r>
                <a:rPr lang="vi-VN" sz="2400" kern="0" dirty="0" err="1">
                  <a:solidFill>
                    <a:srgbClr val="000000"/>
                  </a:solidFill>
                  <a:cs typeface="+mn-ea"/>
                  <a:sym typeface="+mn-lt"/>
                </a:rPr>
                <a:t>video</a:t>
              </a:r>
              <a:r>
                <a:rPr lang="vi-VN" sz="2400" kern="0" dirty="0">
                  <a:solidFill>
                    <a:srgbClr val="000000"/>
                  </a:solidFill>
                  <a:cs typeface="+mn-ea"/>
                  <a:sym typeface="+mn-lt"/>
                </a:rPr>
                <a:t> </a:t>
              </a:r>
              <a:r>
                <a:rPr lang="vi-VN" sz="2400" kern="0" dirty="0" err="1">
                  <a:solidFill>
                    <a:srgbClr val="000000"/>
                  </a:solidFill>
                  <a:cs typeface="+mn-ea"/>
                  <a:sym typeface="+mn-lt"/>
                </a:rPr>
                <a:t>clip</a:t>
              </a:r>
              <a:r>
                <a:rPr lang="vi-VN" sz="2400" kern="0" dirty="0">
                  <a:solidFill>
                    <a:srgbClr val="000000"/>
                  </a:solidFill>
                  <a:cs typeface="+mn-ea"/>
                  <a:sym typeface="+mn-lt"/>
                </a:rPr>
                <a:t> nói về loại hình nghệ thuật nào?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9DD32EA-163B-F2E5-341B-FF18AF042A63}"/>
              </a:ext>
            </a:extLst>
          </p:cNvPr>
          <p:cNvGrpSpPr/>
          <p:nvPr/>
        </p:nvGrpSpPr>
        <p:grpSpPr>
          <a:xfrm>
            <a:off x="7931495" y="1956055"/>
            <a:ext cx="3409169" cy="3148484"/>
            <a:chOff x="5948621" y="1226618"/>
            <a:chExt cx="2556877" cy="236136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0286AC8-1E6E-6023-779D-A731F6EFA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5948621" y="1226618"/>
              <a:ext cx="2556877" cy="236136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2D4E4C-7985-389A-0821-01DE708B663F}"/>
                </a:ext>
              </a:extLst>
            </p:cNvPr>
            <p:cNvSpPr txBox="1"/>
            <p:nvPr/>
          </p:nvSpPr>
          <p:spPr>
            <a:xfrm>
              <a:off x="6257480" y="1585609"/>
              <a:ext cx="1939158" cy="1264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cs typeface="+mn-ea"/>
                  <a:sym typeface="+mn-lt"/>
                </a:rPr>
                <a:t>Các nhân vật có đặc điểm gì ấn tượng?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807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5 loại hình nghệ thuật dân gian độc đáo  video powerpoint powerpoint vietnam nghethuat_v720P">
            <a:hlinkClick r:id="" action="ppaction://media"/>
            <a:extLst>
              <a:ext uri="{FF2B5EF4-FFF2-40B4-BE49-F238E27FC236}">
                <a16:creationId xmlns:a16="http://schemas.microsoft.com/office/drawing/2014/main" id="{86930112-B4A2-D3F1-5E07-BB29C32D4B9E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6884523B-97FA-4B70-30C1-0AC5086247BD}"/>
              </a:ext>
            </a:extLst>
          </p:cNvPr>
          <p:cNvSpPr txBox="1">
            <a:spLocks/>
          </p:cNvSpPr>
          <p:nvPr/>
        </p:nvSpPr>
        <p:spPr>
          <a:xfrm>
            <a:off x="599290" y="843661"/>
            <a:ext cx="10993621" cy="953607"/>
          </a:xfrm>
          <a:prstGeom prst="roundRect">
            <a:avLst/>
          </a:prstGeom>
          <a:gradFill rotWithShape="1">
            <a:gsLst>
              <a:gs pos="0">
                <a:srgbClr val="FFBD47">
                  <a:tint val="50000"/>
                  <a:satMod val="300000"/>
                </a:srgbClr>
              </a:gs>
              <a:gs pos="35000">
                <a:srgbClr val="FFBD47">
                  <a:tint val="37000"/>
                  <a:satMod val="300000"/>
                </a:srgbClr>
              </a:gs>
              <a:gs pos="100000">
                <a:srgbClr val="FFBD47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FBD47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2933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5 loại hình nghệ thuật dân gian độc đáo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958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1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1BD21B4-A67E-C347-BFE4-980E65F69803}"/>
              </a:ext>
            </a:extLst>
          </p:cNvPr>
          <p:cNvSpPr txBox="1">
            <a:spLocks/>
          </p:cNvSpPr>
          <p:nvPr/>
        </p:nvSpPr>
        <p:spPr>
          <a:xfrm>
            <a:off x="960000" y="17526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Các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 loại hình nghệ thuật trong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video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clip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ea"/>
              <a:sym typeface="+mn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F77020-9B7A-48A0-E117-7B5BA15C0867}"/>
              </a:ext>
            </a:extLst>
          </p:cNvPr>
          <p:cNvGrpSpPr/>
          <p:nvPr/>
        </p:nvGrpSpPr>
        <p:grpSpPr>
          <a:xfrm>
            <a:off x="685800" y="2743200"/>
            <a:ext cx="5070440" cy="3839235"/>
            <a:chOff x="585185" y="1499163"/>
            <a:chExt cx="3844925" cy="2914489"/>
          </a:xfrm>
        </p:grpSpPr>
        <p:pic>
          <p:nvPicPr>
            <p:cNvPr id="4" name="Picture 2" descr="Tín hiệu vui của nghệ thuật chèo và võ Bình Định">
              <a:extLst>
                <a:ext uri="{FF2B5EF4-FFF2-40B4-BE49-F238E27FC236}">
                  <a16:creationId xmlns:a16="http://schemas.microsoft.com/office/drawing/2014/main" id="{D66367C7-6FAA-30C6-6317-7419374247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18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1072823-A0D7-E6BC-12E8-AD8AEEE57FF5}"/>
                </a:ext>
              </a:extLst>
            </p:cNvPr>
            <p:cNvSpPr/>
            <p:nvPr/>
          </p:nvSpPr>
          <p:spPr>
            <a:xfrm>
              <a:off x="675836" y="3964598"/>
              <a:ext cx="3663622" cy="449054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E84C2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cs typeface="+mn-ea"/>
                  <a:sym typeface="+mn-lt"/>
                </a:rPr>
                <a:t>Chèo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1DA860C-901F-47DA-E12B-E2BDAA5A6527}"/>
              </a:ext>
            </a:extLst>
          </p:cNvPr>
          <p:cNvGrpSpPr/>
          <p:nvPr/>
        </p:nvGrpSpPr>
        <p:grpSpPr>
          <a:xfrm>
            <a:off x="6415744" y="2743200"/>
            <a:ext cx="5070440" cy="3839235"/>
            <a:chOff x="585185" y="1499163"/>
            <a:chExt cx="3844925" cy="2914489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08BE7009-DF23-39BC-7FD6-806034AF6C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l="194" r="194"/>
            <a:stretch/>
          </p:blipFill>
          <p:spPr bwMode="auto">
            <a:xfrm>
              <a:off x="58518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B3AA432-3E39-5E45-350A-5A625E1C25C1}"/>
                </a:ext>
              </a:extLst>
            </p:cNvPr>
            <p:cNvSpPr/>
            <p:nvPr/>
          </p:nvSpPr>
          <p:spPr>
            <a:xfrm>
              <a:off x="675836" y="3964598"/>
              <a:ext cx="3663622" cy="449054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E84C2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cs typeface="+mn-ea"/>
                  <a:sym typeface="+mn-lt"/>
                </a:rPr>
                <a:t>Múa rối nước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3446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1BD21B4-A67E-C347-BFE4-980E65F69803}"/>
              </a:ext>
            </a:extLst>
          </p:cNvPr>
          <p:cNvSpPr txBox="1">
            <a:spLocks/>
          </p:cNvSpPr>
          <p:nvPr/>
        </p:nvSpPr>
        <p:spPr>
          <a:xfrm>
            <a:off x="960000" y="17526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Các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 loại hình nghệ thuật trong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video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clip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ea"/>
              <a:sym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CCE78DF-A0FD-156B-E454-0C8864F80B43}"/>
              </a:ext>
            </a:extLst>
          </p:cNvPr>
          <p:cNvGrpSpPr/>
          <p:nvPr/>
        </p:nvGrpSpPr>
        <p:grpSpPr>
          <a:xfrm>
            <a:off x="685800" y="2743200"/>
            <a:ext cx="5070440" cy="3839235"/>
            <a:chOff x="585185" y="1499163"/>
            <a:chExt cx="3844925" cy="2914489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32BDC281-D6E4-4935-501E-2C14044FA9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l="12426" r="12426"/>
            <a:stretch/>
          </p:blipFill>
          <p:spPr bwMode="auto">
            <a:xfrm>
              <a:off x="58518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9ED5A0C8-1E89-DBE5-8BC1-D4BD5705B585}"/>
                </a:ext>
              </a:extLst>
            </p:cNvPr>
            <p:cNvSpPr/>
            <p:nvPr/>
          </p:nvSpPr>
          <p:spPr>
            <a:xfrm>
              <a:off x="675836" y="3956618"/>
              <a:ext cx="3663622" cy="457034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vi-VN" sz="2667" dirty="0">
                  <a:cs typeface="+mn-ea"/>
                  <a:sym typeface="+mn-lt"/>
                </a:rPr>
                <a:t>Dân ca quan họ Bắc Ninh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84D9FAA-18CC-D0CE-5E41-8EE97D748C8F}"/>
              </a:ext>
            </a:extLst>
          </p:cNvPr>
          <p:cNvGrpSpPr/>
          <p:nvPr/>
        </p:nvGrpSpPr>
        <p:grpSpPr>
          <a:xfrm>
            <a:off x="6415744" y="2743200"/>
            <a:ext cx="5070440" cy="3839235"/>
            <a:chOff x="585185" y="1499163"/>
            <a:chExt cx="3844925" cy="2914489"/>
          </a:xfrm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8C31C8EE-42A2-D49D-F53C-3850119052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l="1835" r="1835"/>
            <a:stretch/>
          </p:blipFill>
          <p:spPr bwMode="auto">
            <a:xfrm>
              <a:off x="58518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44629E9-304C-3DBB-D27A-479666669CB6}"/>
                </a:ext>
              </a:extLst>
            </p:cNvPr>
            <p:cNvSpPr/>
            <p:nvPr/>
          </p:nvSpPr>
          <p:spPr>
            <a:xfrm>
              <a:off x="675836" y="3956618"/>
              <a:ext cx="3663622" cy="457034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vi-VN" sz="2667" dirty="0">
                  <a:cs typeface="+mn-ea"/>
                  <a:sym typeface="+mn-lt"/>
                </a:rPr>
                <a:t>Hát ca trù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5422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1BD21B4-A67E-C347-BFE4-980E65F69803}"/>
              </a:ext>
            </a:extLst>
          </p:cNvPr>
          <p:cNvSpPr txBox="1">
            <a:spLocks/>
          </p:cNvSpPr>
          <p:nvPr/>
        </p:nvSpPr>
        <p:spPr>
          <a:xfrm>
            <a:off x="960000" y="17526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Các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 loại hình nghệ thuật trong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video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ea"/>
                <a:sym typeface="+mn-lt"/>
              </a:rPr>
              <a:t>clip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ea"/>
              <a:sym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459BB4-8742-8AE5-B535-16CCE9C1B40B}"/>
              </a:ext>
            </a:extLst>
          </p:cNvPr>
          <p:cNvGrpSpPr/>
          <p:nvPr/>
        </p:nvGrpSpPr>
        <p:grpSpPr>
          <a:xfrm>
            <a:off x="681497" y="2742046"/>
            <a:ext cx="5070439" cy="3840387"/>
            <a:chOff x="688795" y="1499163"/>
            <a:chExt cx="3844925" cy="2915364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D9650056-84EF-302D-1E4B-392FD29DE3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l="3425" r="3425"/>
            <a:stretch/>
          </p:blipFill>
          <p:spPr bwMode="auto">
            <a:xfrm>
              <a:off x="68879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418E2CB-82B3-8AC8-C2D2-510E54BA175F}"/>
                </a:ext>
              </a:extLst>
            </p:cNvPr>
            <p:cNvSpPr/>
            <p:nvPr/>
          </p:nvSpPr>
          <p:spPr>
            <a:xfrm>
              <a:off x="803412" y="3996512"/>
              <a:ext cx="3615689" cy="418015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vi-VN" sz="2667" dirty="0">
                  <a:cs typeface="+mn-ea"/>
                  <a:sym typeface="+mn-lt"/>
                </a:rPr>
                <a:t>Tuồng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BD5F19-F101-0476-5F92-7184003EA544}"/>
              </a:ext>
            </a:extLst>
          </p:cNvPr>
          <p:cNvGrpSpPr/>
          <p:nvPr/>
        </p:nvGrpSpPr>
        <p:grpSpPr>
          <a:xfrm>
            <a:off x="6138175" y="2742048"/>
            <a:ext cx="5282768" cy="3840387"/>
            <a:chOff x="4716841" y="1552904"/>
            <a:chExt cx="3962076" cy="288029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A81108A-E618-8421-5FEE-30EE9084E960}"/>
                </a:ext>
              </a:extLst>
            </p:cNvPr>
            <p:cNvSpPr/>
            <p:nvPr/>
          </p:nvSpPr>
          <p:spPr>
            <a:xfrm>
              <a:off x="5265683" y="1552904"/>
              <a:ext cx="3413234" cy="2880290"/>
            </a:xfrm>
            <a:prstGeom prst="roundRect">
              <a:avLst>
                <a:gd name="adj" fmla="val 14478"/>
              </a:avLst>
            </a:prstGeom>
            <a:ln w="952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667" dirty="0">
                  <a:solidFill>
                    <a:srgbClr val="000000"/>
                  </a:solidFill>
                  <a:cs typeface="+mn-ea"/>
                  <a:sym typeface="+mn-lt"/>
                </a:rPr>
                <a:t>Để thể hiện rõ hình tượng hay tính cách của nhân vật, các diễn viên sử dụng nghệ thuật hóa trang (trang điểm). </a:t>
              </a:r>
              <a:endParaRPr lang="vi-VN" sz="2667" dirty="0">
                <a:cs typeface="+mn-ea"/>
                <a:sym typeface="+mn-lt"/>
              </a:endParaRP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B03CDEF6-4F7C-6FC5-C4D6-3F12029B10EF}"/>
                </a:ext>
              </a:extLst>
            </p:cNvPr>
            <p:cNvSpPr/>
            <p:nvPr/>
          </p:nvSpPr>
          <p:spPr>
            <a:xfrm>
              <a:off x="4716841" y="2839335"/>
              <a:ext cx="449317" cy="307428"/>
            </a:xfrm>
            <a:prstGeom prst="rightArrow">
              <a:avLst/>
            </a:prstGeom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489"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3751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A219EF51-F206-9C57-03E6-697EC1D73D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276600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247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D4AF6D77-6606-B66B-DBD2-F1C7041D717B}"/>
              </a:ext>
            </a:extLst>
          </p:cNvPr>
          <p:cNvSpPr txBox="1">
            <a:spLocks/>
          </p:cNvSpPr>
          <p:nvPr/>
        </p:nvSpPr>
        <p:spPr>
          <a:xfrm>
            <a:off x="1081800" y="16764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Khai thác hình ảnh, thông tin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SGK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tr.19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, 20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77EB2D-DC44-C613-902F-187F63CAA7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177" t="2134" r="32414"/>
          <a:stretch/>
        </p:blipFill>
        <p:spPr>
          <a:xfrm>
            <a:off x="1816853" y="2507378"/>
            <a:ext cx="3268304" cy="42433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22AC06-FD49-78A8-6140-887446F890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754" t="4268" r="29754"/>
          <a:stretch/>
        </p:blipFill>
        <p:spPr>
          <a:xfrm>
            <a:off x="5501400" y="2514600"/>
            <a:ext cx="5002253" cy="42397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37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D4AF6D77-6606-B66B-DBD2-F1C7041D717B}"/>
              </a:ext>
            </a:extLst>
          </p:cNvPr>
          <p:cNvSpPr txBox="1">
            <a:spLocks/>
          </p:cNvSpPr>
          <p:nvPr/>
        </p:nvSpPr>
        <p:spPr>
          <a:xfrm>
            <a:off x="1081800" y="16764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Khai thác hình ảnh, thông tin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SGK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tr.19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, 20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37EC8B-2ACA-B81D-4B50-360A1191CE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609" t="2376" r="26828"/>
          <a:stretch/>
        </p:blipFill>
        <p:spPr>
          <a:xfrm>
            <a:off x="972088" y="2454971"/>
            <a:ext cx="4886600" cy="42928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5F8CEB-5BBB-88B7-5651-330C562593D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427" t="6572" r="20427" b="5030"/>
          <a:stretch/>
        </p:blipFill>
        <p:spPr>
          <a:xfrm>
            <a:off x="6096000" y="2454970"/>
            <a:ext cx="5448784" cy="42957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391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DF2577-4307-9E50-2A49-C7ECC4683A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245" t="6121" r="34179" b="6121"/>
          <a:stretch/>
        </p:blipFill>
        <p:spPr>
          <a:xfrm>
            <a:off x="990600" y="2514600"/>
            <a:ext cx="2639243" cy="41310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2DF0CCF-08D8-782C-334E-CD7218A9DA21}"/>
              </a:ext>
            </a:extLst>
          </p:cNvPr>
          <p:cNvGrpSpPr/>
          <p:nvPr/>
        </p:nvGrpSpPr>
        <p:grpSpPr>
          <a:xfrm>
            <a:off x="4038600" y="2375640"/>
            <a:ext cx="7391400" cy="1675842"/>
            <a:chOff x="3066395" y="1064222"/>
            <a:chExt cx="5255130" cy="125688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FDCE2AA-65EA-4D5B-A3CD-17E909BCFC14}"/>
                </a:ext>
              </a:extLst>
            </p:cNvPr>
            <p:cNvSpPr/>
            <p:nvPr/>
          </p:nvSpPr>
          <p:spPr>
            <a:xfrm>
              <a:off x="3066395" y="1287363"/>
              <a:ext cx="1702674" cy="512379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Nhóm 1 + 2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E3673A2-A3A7-CE44-B465-3C8A28B06B30}"/>
                </a:ext>
              </a:extLst>
            </p:cNvPr>
            <p:cNvSpPr txBox="1"/>
            <p:nvPr/>
          </p:nvSpPr>
          <p:spPr>
            <a:xfrm>
              <a:off x="4918845" y="1064222"/>
              <a:ext cx="3402680" cy="1256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Nêu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cảm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nhận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về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hình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tượng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nhân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vật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trong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mỗi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hình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ảnh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?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484AF47-8CD6-20D3-9077-24CECFBC5585}"/>
              </a:ext>
            </a:extLst>
          </p:cNvPr>
          <p:cNvGrpSpPr/>
          <p:nvPr/>
        </p:nvGrpSpPr>
        <p:grpSpPr>
          <a:xfrm>
            <a:off x="4038600" y="3534713"/>
            <a:ext cx="7391400" cy="1675842"/>
            <a:chOff x="3066395" y="950114"/>
            <a:chExt cx="5255130" cy="125688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AA1D2A0-1347-70A9-5736-896487BCA553}"/>
                </a:ext>
              </a:extLst>
            </p:cNvPr>
            <p:cNvSpPr/>
            <p:nvPr/>
          </p:nvSpPr>
          <p:spPr>
            <a:xfrm>
              <a:off x="3066395" y="1337691"/>
              <a:ext cx="1702674" cy="512379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Nhóm 3 + 4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56EDAB2-8B69-545A-B777-EB685E0FB77A}"/>
                </a:ext>
              </a:extLst>
            </p:cNvPr>
            <p:cNvSpPr txBox="1"/>
            <p:nvPr/>
          </p:nvSpPr>
          <p:spPr>
            <a:xfrm>
              <a:off x="4918845" y="950114"/>
              <a:ext cx="3402680" cy="1256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Mô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tả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hình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thức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và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ý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nghĩa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của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chi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tiết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em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ấn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tượng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trong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các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hình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ảnh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?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6BD46B-4133-A4B6-6600-97CD0BA08EF4}"/>
              </a:ext>
            </a:extLst>
          </p:cNvPr>
          <p:cNvGrpSpPr/>
          <p:nvPr/>
        </p:nvGrpSpPr>
        <p:grpSpPr>
          <a:xfrm>
            <a:off x="4038600" y="5128952"/>
            <a:ext cx="7391400" cy="1675842"/>
            <a:chOff x="3066395" y="1130617"/>
            <a:chExt cx="5255130" cy="125688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819FB36-049C-1C1F-6456-820873CA55CF}"/>
                </a:ext>
              </a:extLst>
            </p:cNvPr>
            <p:cNvSpPr/>
            <p:nvPr/>
          </p:nvSpPr>
          <p:spPr>
            <a:xfrm>
              <a:off x="3066395" y="1518194"/>
              <a:ext cx="1702674" cy="512379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Nhóm 5 + 6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0204E4-3FD8-33BD-7E84-823988777845}"/>
                </a:ext>
              </a:extLst>
            </p:cNvPr>
            <p:cNvSpPr txBox="1"/>
            <p:nvPr/>
          </p:nvSpPr>
          <p:spPr>
            <a:xfrm>
              <a:off x="4918845" y="1130617"/>
              <a:ext cx="3402680" cy="1256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Những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chi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tiết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nào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cho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thấy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diễn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viên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giống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với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nhân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vật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biểu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diễn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?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Title 2">
            <a:extLst>
              <a:ext uri="{FF2B5EF4-FFF2-40B4-BE49-F238E27FC236}">
                <a16:creationId xmlns:a16="http://schemas.microsoft.com/office/drawing/2014/main" id="{72CED591-4E57-9F98-8242-C617A3A89A54}"/>
              </a:ext>
            </a:extLst>
          </p:cNvPr>
          <p:cNvSpPr txBox="1">
            <a:spLocks/>
          </p:cNvSpPr>
          <p:nvPr/>
        </p:nvSpPr>
        <p:spPr>
          <a:xfrm>
            <a:off x="1081800" y="16764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Khai thác hình ảnh, thông tin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SGK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tr.19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, 20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04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F2C0727E-0BCE-0418-DA34-7C9B798FB5E0}"/>
              </a:ext>
            </a:extLst>
          </p:cNvPr>
          <p:cNvSpPr txBox="1">
            <a:spLocks/>
          </p:cNvSpPr>
          <p:nvPr/>
        </p:nvSpPr>
        <p:spPr>
          <a:xfrm>
            <a:off x="1081800" y="16764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Hình tượng nhân vật trong mỗi hình ảnh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09F75-7DC9-A153-BB13-1F91BF35B6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177" t="2134" r="32414"/>
          <a:stretch/>
        </p:blipFill>
        <p:spPr>
          <a:xfrm>
            <a:off x="435570" y="2590800"/>
            <a:ext cx="3069630" cy="39854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446E23-FC76-8B63-5416-08A67F2B808B}"/>
              </a:ext>
            </a:extLst>
          </p:cNvPr>
          <p:cNvSpPr txBox="1"/>
          <p:nvPr/>
        </p:nvSpPr>
        <p:spPr>
          <a:xfrm>
            <a:off x="3628862" y="2360585"/>
            <a:ext cx="8127568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n-lt"/>
                <a:ea typeface="+mn-ea"/>
                <a:cs typeface="+mn-ea"/>
                <a:sym typeface="+mn-lt"/>
              </a:rPr>
              <a:t>Là nhân vật hề chèo – hề áo dài (do NSND Mạnh Phóng đảm nhiệm). </a:t>
            </a:r>
          </a:p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222222"/>
                </a:solidFill>
                <a:latin typeface="+mn-lt"/>
                <a:ea typeface="+mn-ea"/>
                <a:cs typeface="+mn-ea"/>
                <a:sym typeface="+mn-lt"/>
              </a:rPr>
              <a:t>Những nhân vật này thường hả hê vui sướng tự giễu cợt mình, tự lột mặt nạ bản thân và tự đẩy mình vào tình huống lố bịch. </a:t>
            </a:r>
          </a:p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222222"/>
                </a:solidFill>
                <a:latin typeface="+mn-lt"/>
                <a:ea typeface="+mn-ea"/>
                <a:cs typeface="+mn-ea"/>
                <a:sym typeface="+mn-lt"/>
              </a:rPr>
              <a:t>Loại hề này biểu diễn với đủ mọi giọng điệu phong phú: giễu vui, đả kích, đùa bỡn, trêu chọc, nghịch ngợm… với mục đích tự bôi bác mình.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643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5ADE85C-16E4-4AB0-C9EC-BDFBCE052A90}"/>
              </a:ext>
            </a:extLst>
          </p:cNvPr>
          <p:cNvSpPr txBox="1">
            <a:spLocks/>
          </p:cNvSpPr>
          <p:nvPr/>
        </p:nvSpPr>
        <p:spPr>
          <a:xfrm>
            <a:off x="1081800" y="16764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Hình tượng nhân vật trong mỗi hình ảnh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60F059-D543-DF20-5606-1A721544ED15}"/>
              </a:ext>
            </a:extLst>
          </p:cNvPr>
          <p:cNvSpPr txBox="1"/>
          <p:nvPr/>
        </p:nvSpPr>
        <p:spPr>
          <a:xfrm>
            <a:off x="4648200" y="2341213"/>
            <a:ext cx="7078717" cy="4445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Là một các nhân vật được diễn tại sân Đền thờ Vua Hùng (Thảo Cầm viên Sài Gòn)</a:t>
            </a:r>
          </a:p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Tuồng là loại hình sân khấu ước lệ, vậy nên cách hóa trang của tuồng cũng đặc biệt, nhằm để thể hiện rõ các tuyến nhân vật.</a:t>
            </a:r>
          </a:p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rang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phục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trong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tuồng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thường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rất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cầu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kì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lộng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lẫy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giàu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màu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sắc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nhằm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tôn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lên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vẻ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oai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phong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lẫm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liệt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của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vật.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32B1D1-BCF7-3EF8-B53D-1F392336E6A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754" t="4268" r="29754"/>
          <a:stretch/>
        </p:blipFill>
        <p:spPr>
          <a:xfrm>
            <a:off x="381000" y="2782490"/>
            <a:ext cx="4204135" cy="35632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560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67572C9-E931-63E2-A052-DBE8D600E64F}"/>
              </a:ext>
            </a:extLst>
          </p:cNvPr>
          <p:cNvSpPr txBox="1">
            <a:spLocks/>
          </p:cNvSpPr>
          <p:nvPr/>
        </p:nvSpPr>
        <p:spPr>
          <a:xfrm>
            <a:off x="1081800" y="16764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Hình tượng nhân vật trong mỗi hình ảnh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4021C-B478-C677-8C7F-3DB9223AE60A}"/>
              </a:ext>
            </a:extLst>
          </p:cNvPr>
          <p:cNvSpPr txBox="1"/>
          <p:nvPr/>
        </p:nvSpPr>
        <p:spPr>
          <a:xfrm>
            <a:off x="4936716" y="2865269"/>
            <a:ext cx="6721884" cy="333783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Hình tượng nhân vật được lấy từ các tác phẩm văn học trong chương trình học. </a:t>
            </a:r>
          </a:p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N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ắm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bắt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được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tâm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lý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cảm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xúc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của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vật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từ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nguyên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tác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văn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học.</a:t>
            </a:r>
          </a:p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Đ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ồng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thời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phải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sáng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tạo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để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phù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hợp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với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ngôn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ngữ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sân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khấu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vi-VN" sz="2400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9B84A6-24BC-CF90-7139-4D6B7640AF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609" t="2376" r="26828"/>
          <a:stretch/>
        </p:blipFill>
        <p:spPr>
          <a:xfrm>
            <a:off x="685800" y="2667000"/>
            <a:ext cx="4250915" cy="37343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665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BFB408EB-8E4E-B23A-833F-02121C4E84A2}"/>
              </a:ext>
            </a:extLst>
          </p:cNvPr>
          <p:cNvSpPr txBox="1">
            <a:spLocks/>
          </p:cNvSpPr>
          <p:nvPr/>
        </p:nvSpPr>
        <p:spPr>
          <a:xfrm>
            <a:off x="1081800" y="16764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Hình tượng nhân vật trong mỗi hình ảnh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2BBEF9-AF87-1CBB-277C-84A9CEB22098}"/>
              </a:ext>
            </a:extLst>
          </p:cNvPr>
          <p:cNvSpPr txBox="1"/>
          <p:nvPr/>
        </p:nvSpPr>
        <p:spPr>
          <a:xfrm>
            <a:off x="4588436" y="2791745"/>
            <a:ext cx="6789683" cy="22298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 err="1">
                <a:solidFill>
                  <a:srgbClr val="000000"/>
                </a:solidFill>
                <a:cs typeface="+mn-ea"/>
                <a:sym typeface="+mn-lt"/>
              </a:rPr>
              <a:t>MassKara</a:t>
            </a: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 là sự kết hợp của từ tiếng Anh “</a:t>
            </a:r>
            <a:r>
              <a:rPr lang="vi-VN" sz="2400" kern="0" dirty="0" err="1">
                <a:solidFill>
                  <a:srgbClr val="000000"/>
                </a:solidFill>
                <a:cs typeface="+mn-ea"/>
                <a:sym typeface="+mn-lt"/>
              </a:rPr>
              <a:t>mass</a:t>
            </a: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” - nhiều người và tiếng Tây Ban Nha “</a:t>
            </a:r>
            <a:r>
              <a:rPr lang="vi-VN" sz="2400" kern="0" dirty="0" err="1">
                <a:solidFill>
                  <a:srgbClr val="000000"/>
                </a:solidFill>
                <a:cs typeface="+mn-ea"/>
                <a:sym typeface="+mn-lt"/>
              </a:rPr>
              <a:t>cara</a:t>
            </a: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” - mặt. Vì vậy, </a:t>
            </a:r>
            <a:r>
              <a:rPr lang="vi-VN" sz="2400" kern="0" dirty="0" err="1">
                <a:solidFill>
                  <a:srgbClr val="000000"/>
                </a:solidFill>
                <a:cs typeface="+mn-ea"/>
                <a:sym typeface="+mn-lt"/>
              </a:rPr>
              <a:t>MassKara</a:t>
            </a: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 có nghĩa là “rất nhiều gương mặt cười”.</a:t>
            </a:r>
            <a:endParaRPr lang="vi-VN" sz="3200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89A4A3-C73C-A452-FCC8-60EC4E3FF0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427" t="6572" r="20427" b="5030"/>
          <a:stretch/>
        </p:blipFill>
        <p:spPr>
          <a:xfrm>
            <a:off x="1151553" y="2554975"/>
            <a:ext cx="3429000" cy="27033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9FF1AC-1442-CFC3-D8A4-62FE0AD4D33A}"/>
              </a:ext>
            </a:extLst>
          </p:cNvPr>
          <p:cNvSpPr txBox="1"/>
          <p:nvPr/>
        </p:nvSpPr>
        <p:spPr>
          <a:xfrm>
            <a:off x="1303953" y="5182157"/>
            <a:ext cx="992176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vật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vui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nhộn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đầy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màu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sắc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;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mặt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nạ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với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nụ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cười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tươi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rói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được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trang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trí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rực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rỡ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sáng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tạo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;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trang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phục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trong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lễ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hội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thường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rất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đa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dạng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bắt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kern="0" dirty="0" err="1">
                <a:solidFill>
                  <a:srgbClr val="000000"/>
                </a:solidFill>
                <a:cs typeface="+mn-ea"/>
                <a:sym typeface="+mn-lt"/>
              </a:rPr>
              <a:t>mắt</a:t>
            </a:r>
            <a:r>
              <a:rPr lang="fr-FR" sz="2400" kern="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vi-VN" sz="2400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553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Masskara Festival 2019  Electric Parade bacolod masskarafestival2019 masskara masskarafestival_v720P">
            <a:hlinkClick r:id="" action="ppaction://media"/>
            <a:extLst>
              <a:ext uri="{FF2B5EF4-FFF2-40B4-BE49-F238E27FC236}">
                <a16:creationId xmlns:a16="http://schemas.microsoft.com/office/drawing/2014/main" id="{AFBD23AC-296C-4196-35B5-3AA9674FA23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6F08514A-E09A-CADC-9404-CC034C53F2DD}"/>
              </a:ext>
            </a:extLst>
          </p:cNvPr>
          <p:cNvSpPr txBox="1">
            <a:spLocks/>
          </p:cNvSpPr>
          <p:nvPr/>
        </p:nvSpPr>
        <p:spPr>
          <a:xfrm>
            <a:off x="683372" y="2952197"/>
            <a:ext cx="10825456" cy="95360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vi-VN" sz="2400" b="1" kern="0">
                <a:cs typeface="+mn-ea"/>
                <a:sym typeface="+mn-lt"/>
              </a:rPr>
              <a:t>Xem video ngắn về lễ hội Masskara Festival 2019</a:t>
            </a:r>
            <a:endParaRPr lang="vi-VN" sz="2400" b="1" kern="0" dirty="0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138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AD8E8E6-04CA-43F4-02E6-EC306B1120C1}"/>
              </a:ext>
            </a:extLst>
          </p:cNvPr>
          <p:cNvSpPr txBox="1">
            <a:spLocks/>
          </p:cNvSpPr>
          <p:nvPr/>
        </p:nvSpPr>
        <p:spPr>
          <a:xfrm>
            <a:off x="2590800" y="996995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Hình tượng nhân vật trong mỗi hình ảnh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9C914F-01C9-9C13-DD53-7A34CC981ECB}"/>
              </a:ext>
            </a:extLst>
          </p:cNvPr>
          <p:cNvSpPr txBox="1"/>
          <p:nvPr/>
        </p:nvSpPr>
        <p:spPr>
          <a:xfrm>
            <a:off x="3886200" y="1821727"/>
            <a:ext cx="7620000" cy="49998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Minh họa nhân vật hát tuồng.</a:t>
            </a:r>
          </a:p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Khuôn mặt của nhân vật đều được hóa trang riêng để phân biệt tính cách. </a:t>
            </a:r>
          </a:p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Phục trang của nhân vật tuồng gồm: áo giáp, áo thụng, áo đào văn, đai lưng... </a:t>
            </a:r>
          </a:p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Bộ của nhân vật cũng mang tính cách tượng trưng ước lệ.</a:t>
            </a:r>
          </a:p>
          <a:p>
            <a:pPr marL="380990" indent="-38099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Đạo cụ thường là: kiếm, đao, thương, cờ, quạt, roi ngựa, phất trần...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0F5DF7-D801-3BEA-DCF9-1BDA12AF6F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245" t="6121" r="34179" b="6121"/>
          <a:stretch/>
        </p:blipFill>
        <p:spPr>
          <a:xfrm>
            <a:off x="914400" y="2115142"/>
            <a:ext cx="2819400" cy="44130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744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A53B9DC-5421-E67C-C5B2-99908D97E8EB}"/>
              </a:ext>
            </a:extLst>
          </p:cNvPr>
          <p:cNvSpPr txBox="1">
            <a:spLocks/>
          </p:cNvSpPr>
          <p:nvPr/>
        </p:nvSpPr>
        <p:spPr>
          <a:xfrm>
            <a:off x="1466660" y="1522400"/>
            <a:ext cx="925868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2400" b="1" kern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Gợi ý mô tả hình thức và ý nghĩa chi tiết ấn tượng</a:t>
            </a:r>
            <a:endParaRPr lang="vi-VN" sz="2400" kern="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5E5C16B-C399-F8D1-715C-AAEB972254F3}"/>
              </a:ext>
            </a:extLst>
          </p:cNvPr>
          <p:cNvSpPr/>
          <p:nvPr/>
        </p:nvSpPr>
        <p:spPr>
          <a:xfrm>
            <a:off x="762000" y="2286000"/>
            <a:ext cx="4999208" cy="590927"/>
          </a:xfrm>
          <a:prstGeom prst="roundRect">
            <a:avLst/>
          </a:prstGeom>
          <a:solidFill>
            <a:srgbClr val="CC9900">
              <a:lumMod val="40000"/>
              <a:lumOff val="60000"/>
            </a:srgbClr>
          </a:solidFill>
          <a:ln w="952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Hình thức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B44919-A67F-B8CA-0338-04E45EB37489}"/>
              </a:ext>
            </a:extLst>
          </p:cNvPr>
          <p:cNvSpPr/>
          <p:nvPr/>
        </p:nvSpPr>
        <p:spPr>
          <a:xfrm>
            <a:off x="6105443" y="2286000"/>
            <a:ext cx="5629357" cy="590927"/>
          </a:xfrm>
          <a:prstGeom prst="roundRect">
            <a:avLst/>
          </a:prstGeom>
          <a:solidFill>
            <a:srgbClr val="FF8427">
              <a:lumMod val="60000"/>
              <a:lumOff val="40000"/>
            </a:srgbClr>
          </a:solidFill>
          <a:ln w="952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Ý nghĩa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15CB345-9F73-9A81-D312-413B468D5ED7}"/>
              </a:ext>
            </a:extLst>
          </p:cNvPr>
          <p:cNvSpPr/>
          <p:nvPr/>
        </p:nvSpPr>
        <p:spPr>
          <a:xfrm>
            <a:off x="766864" y="2971270"/>
            <a:ext cx="4999208" cy="624985"/>
          </a:xfrm>
          <a:prstGeom prst="roundRect">
            <a:avLst/>
          </a:prstGeom>
          <a:solidFill>
            <a:srgbClr val="CC9900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Cách hóa trang của nhân vật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4FAE9F-49C4-BFC3-E040-DE9EC6DE3C75}"/>
              </a:ext>
            </a:extLst>
          </p:cNvPr>
          <p:cNvSpPr/>
          <p:nvPr/>
        </p:nvSpPr>
        <p:spPr>
          <a:xfrm>
            <a:off x="762000" y="3753001"/>
            <a:ext cx="4999208" cy="624985"/>
          </a:xfrm>
          <a:prstGeom prst="roundRect">
            <a:avLst/>
          </a:prstGeom>
          <a:solidFill>
            <a:srgbClr val="CC9900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Trang phục biểu diễn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5538868-853D-AAD2-B851-D3084D3800F4}"/>
              </a:ext>
            </a:extLst>
          </p:cNvPr>
          <p:cNvSpPr/>
          <p:nvPr/>
        </p:nvSpPr>
        <p:spPr>
          <a:xfrm>
            <a:off x="762000" y="4541872"/>
            <a:ext cx="4999208" cy="624985"/>
          </a:xfrm>
          <a:prstGeom prst="roundRect">
            <a:avLst/>
          </a:prstGeom>
          <a:solidFill>
            <a:srgbClr val="CC9900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Đạo cụ biểu diễn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4DD50E9-B404-3EA7-AC03-D16ADC6E68EA}"/>
              </a:ext>
            </a:extLst>
          </p:cNvPr>
          <p:cNvSpPr/>
          <p:nvPr/>
        </p:nvSpPr>
        <p:spPr>
          <a:xfrm>
            <a:off x="762000" y="5326792"/>
            <a:ext cx="4999208" cy="624985"/>
          </a:xfrm>
          <a:prstGeom prst="roundRect">
            <a:avLst/>
          </a:prstGeom>
          <a:solidFill>
            <a:srgbClr val="CC9900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Biểu cảm của từng nhân vật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E9CAA2-43F5-9396-2E6F-DBCD1E49FF92}"/>
              </a:ext>
            </a:extLst>
          </p:cNvPr>
          <p:cNvSpPr/>
          <p:nvPr/>
        </p:nvSpPr>
        <p:spPr>
          <a:xfrm>
            <a:off x="762000" y="6112474"/>
            <a:ext cx="4999208" cy="624985"/>
          </a:xfrm>
          <a:prstGeom prst="roundRect">
            <a:avLst/>
          </a:prstGeom>
          <a:solidFill>
            <a:srgbClr val="CC9900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Cách bố trí sân khấu/Cảnh trí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1731347-AF21-6BC0-2065-1310FBFFBF9E}"/>
              </a:ext>
            </a:extLst>
          </p:cNvPr>
          <p:cNvSpPr/>
          <p:nvPr/>
        </p:nvSpPr>
        <p:spPr>
          <a:xfrm>
            <a:off x="6096000" y="2989383"/>
            <a:ext cx="5629360" cy="1182261"/>
          </a:xfrm>
          <a:prstGeom prst="roundRect">
            <a:avLst/>
          </a:prstGeom>
          <a:solidFill>
            <a:srgbClr val="FF8427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Phản ánh tính cách, nội tâm, thực trạng hay lí tưởng gì của nhân vật?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52036A4-A920-51F3-A902-0D188EDC1C6B}"/>
              </a:ext>
            </a:extLst>
          </p:cNvPr>
          <p:cNvSpPr/>
          <p:nvPr/>
        </p:nvSpPr>
        <p:spPr>
          <a:xfrm>
            <a:off x="6096000" y="6112474"/>
            <a:ext cx="5629357" cy="624985"/>
          </a:xfrm>
          <a:prstGeom prst="roundRect">
            <a:avLst>
              <a:gd name="adj" fmla="val 21114"/>
            </a:avLst>
          </a:prstGeom>
          <a:solidFill>
            <a:srgbClr val="FF8427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Bối cảnh trình diễn thể hiện điều gì?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8531D35-3110-2BE7-2CE1-B040CDEE4AB9}"/>
              </a:ext>
            </a:extLst>
          </p:cNvPr>
          <p:cNvSpPr/>
          <p:nvPr/>
        </p:nvSpPr>
        <p:spPr>
          <a:xfrm>
            <a:off x="6105443" y="4295052"/>
            <a:ext cx="5629360" cy="1694014"/>
          </a:xfrm>
          <a:prstGeom prst="roundRect">
            <a:avLst/>
          </a:prstGeom>
          <a:solidFill>
            <a:srgbClr val="FF8427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Các hình thức trên có ý nghĩa chung như thế nào đối với nhân vật và phần trình diễn?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546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FA5818F-9CBE-0F06-EBA2-42BB83AE1983}"/>
              </a:ext>
            </a:extLst>
          </p:cNvPr>
          <p:cNvSpPr txBox="1">
            <a:spLocks/>
          </p:cNvSpPr>
          <p:nvPr/>
        </p:nvSpPr>
        <p:spPr>
          <a:xfrm>
            <a:off x="685800" y="1677201"/>
            <a:ext cx="1118300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Quan sát hình ảnh nghệ thuật hóa trang trong Tuồng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73BB4F-8A7E-2473-983D-1583F8CB8FAE}"/>
              </a:ext>
            </a:extLst>
          </p:cNvPr>
          <p:cNvGrpSpPr/>
          <p:nvPr/>
        </p:nvGrpSpPr>
        <p:grpSpPr>
          <a:xfrm>
            <a:off x="1143000" y="2590800"/>
            <a:ext cx="4597719" cy="3001914"/>
            <a:chOff x="498730" y="1291016"/>
            <a:chExt cx="3505616" cy="228886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2A7ABD-5D0A-621A-73A6-9E8365232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57000"/>
            <a:stretch/>
          </p:blipFill>
          <p:spPr>
            <a:xfrm>
              <a:off x="498730" y="1291016"/>
              <a:ext cx="1661146" cy="228886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37A5776-F854-D343-D9A5-F7C6CB0DE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7461" r="-461"/>
            <a:stretch/>
          </p:blipFill>
          <p:spPr>
            <a:xfrm>
              <a:off x="2343200" y="1291016"/>
              <a:ext cx="1661146" cy="2288864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3262838-F41E-8AAE-C91F-BB187A4FE336}"/>
              </a:ext>
            </a:extLst>
          </p:cNvPr>
          <p:cNvGrpSpPr/>
          <p:nvPr/>
        </p:nvGrpSpPr>
        <p:grpSpPr>
          <a:xfrm>
            <a:off x="6248400" y="2590800"/>
            <a:ext cx="4597719" cy="3001914"/>
            <a:chOff x="498730" y="1291016"/>
            <a:chExt cx="3505616" cy="22888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866D2E9-29C1-2343-70A6-F2F97A73E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822" b="822"/>
            <a:stretch/>
          </p:blipFill>
          <p:spPr>
            <a:xfrm>
              <a:off x="498730" y="1291016"/>
              <a:ext cx="1661146" cy="22888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24CDBC-74B7-506E-A226-924988AC0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82" r="282"/>
            <a:stretch/>
          </p:blipFill>
          <p:spPr>
            <a:xfrm>
              <a:off x="2343200" y="1291016"/>
              <a:ext cx="1661146" cy="2288864"/>
            </a:xfrm>
            <a:prstGeom prst="rect">
              <a:avLst/>
            </a:prstGeom>
          </p:spPr>
        </p:pic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F6CBD2D-8138-579E-CD5C-217C6C3276F4}"/>
              </a:ext>
            </a:extLst>
          </p:cNvPr>
          <p:cNvSpPr/>
          <p:nvPr/>
        </p:nvSpPr>
        <p:spPr>
          <a:xfrm>
            <a:off x="1891862" y="5943600"/>
            <a:ext cx="8408275" cy="602050"/>
          </a:xfrm>
          <a:prstGeom prst="roundRect">
            <a:avLst/>
          </a:prstGeom>
          <a:solidFill>
            <a:srgbClr val="E84C22">
              <a:lumMod val="20000"/>
              <a:lumOff val="80000"/>
            </a:srgbClr>
          </a:solidFill>
          <a:ln w="952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Bộ sưu tập của họa sĩ NSND Hoàng Song Hào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545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FA5818F-9CBE-0F06-EBA2-42BB83AE1983}"/>
              </a:ext>
            </a:extLst>
          </p:cNvPr>
          <p:cNvSpPr txBox="1">
            <a:spLocks/>
          </p:cNvSpPr>
          <p:nvPr/>
        </p:nvSpPr>
        <p:spPr>
          <a:xfrm>
            <a:off x="685800" y="1677201"/>
            <a:ext cx="1118300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Quan sát hình ảnh nghệ thuật hóa trang trong Tuồng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F6CBD2D-8138-579E-CD5C-217C6C3276F4}"/>
              </a:ext>
            </a:extLst>
          </p:cNvPr>
          <p:cNvSpPr/>
          <p:nvPr/>
        </p:nvSpPr>
        <p:spPr>
          <a:xfrm>
            <a:off x="1891862" y="5943600"/>
            <a:ext cx="8408275" cy="602050"/>
          </a:xfrm>
          <a:prstGeom prst="roundRect">
            <a:avLst/>
          </a:prstGeom>
          <a:solidFill>
            <a:srgbClr val="E84C22">
              <a:lumMod val="20000"/>
              <a:lumOff val="80000"/>
            </a:srgbClr>
          </a:solidFill>
          <a:ln w="952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Bộ sưu tập của họa sĩ NSND Hoàng Song Hào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284F5E2-AD42-B6F8-0F01-6ED03CE04BCA}"/>
              </a:ext>
            </a:extLst>
          </p:cNvPr>
          <p:cNvGrpSpPr/>
          <p:nvPr/>
        </p:nvGrpSpPr>
        <p:grpSpPr>
          <a:xfrm>
            <a:off x="961910" y="2551055"/>
            <a:ext cx="4719464" cy="3081403"/>
            <a:chOff x="498730" y="1291016"/>
            <a:chExt cx="3505616" cy="228886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DF695CB-5015-AA41-C340-F9E24D27C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4" r="64"/>
            <a:stretch/>
          </p:blipFill>
          <p:spPr>
            <a:xfrm>
              <a:off x="498730" y="1291016"/>
              <a:ext cx="1661146" cy="228886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00D2750-E38F-10D2-7CE7-4A1C7EEFC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283" b="283"/>
            <a:stretch/>
          </p:blipFill>
          <p:spPr>
            <a:xfrm>
              <a:off x="2343200" y="1291016"/>
              <a:ext cx="1661146" cy="2288864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FB2A37D-9879-0CEE-1B55-6A093E080CD1}"/>
              </a:ext>
            </a:extLst>
          </p:cNvPr>
          <p:cNvGrpSpPr/>
          <p:nvPr/>
        </p:nvGrpSpPr>
        <p:grpSpPr>
          <a:xfrm>
            <a:off x="6277304" y="2533221"/>
            <a:ext cx="4719464" cy="3081403"/>
            <a:chOff x="498730" y="1291016"/>
            <a:chExt cx="3505616" cy="228886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D877B93-3019-FFDF-707E-389644B9D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107" b="1107"/>
            <a:stretch/>
          </p:blipFill>
          <p:spPr>
            <a:xfrm>
              <a:off x="498730" y="1291016"/>
              <a:ext cx="1661146" cy="228886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A21800B-209C-A33F-5167-E4BB05D2B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781" r="781"/>
            <a:stretch/>
          </p:blipFill>
          <p:spPr>
            <a:xfrm>
              <a:off x="2343200" y="1291016"/>
              <a:ext cx="1661146" cy="228886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61021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CDC70902-7A96-3006-4FA2-1C6426336A53}"/>
              </a:ext>
            </a:extLst>
          </p:cNvPr>
          <p:cNvSpPr txBox="1">
            <a:spLocks/>
          </p:cNvSpPr>
          <p:nvPr/>
        </p:nvSpPr>
        <p:spPr>
          <a:xfrm>
            <a:off x="504496" y="1905802"/>
            <a:ext cx="1118300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Quan sát hình ảnh nghệ thuật hóa trang trong Chèo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FD5D897-E531-190F-1A0C-1A87E5B3E030}"/>
              </a:ext>
            </a:extLst>
          </p:cNvPr>
          <p:cNvGrpSpPr/>
          <p:nvPr/>
        </p:nvGrpSpPr>
        <p:grpSpPr>
          <a:xfrm>
            <a:off x="838200" y="2743200"/>
            <a:ext cx="4922143" cy="3768001"/>
            <a:chOff x="585185" y="1499163"/>
            <a:chExt cx="3844925" cy="2946593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47292F8F-334A-9AC3-7299-806CE9F4AA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/>
            <a:srcRect t="3852" b="8734"/>
            <a:stretch/>
          </p:blipFill>
          <p:spPr bwMode="auto">
            <a:xfrm>
              <a:off x="58518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BECB941-224A-8151-D28F-5FA2D3B8FFD2}"/>
                </a:ext>
              </a:extLst>
            </p:cNvPr>
            <p:cNvSpPr/>
            <p:nvPr/>
          </p:nvSpPr>
          <p:spPr>
            <a:xfrm>
              <a:off x="675836" y="3964598"/>
              <a:ext cx="3663622" cy="481158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E84C2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bIns="624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Nhân vật Xúy Vân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84D16CE-B68A-537E-1C4B-19AE490E6F95}"/>
              </a:ext>
            </a:extLst>
          </p:cNvPr>
          <p:cNvGrpSpPr/>
          <p:nvPr/>
        </p:nvGrpSpPr>
        <p:grpSpPr>
          <a:xfrm>
            <a:off x="6427266" y="2743200"/>
            <a:ext cx="4922143" cy="3768001"/>
            <a:chOff x="585185" y="1499163"/>
            <a:chExt cx="3844925" cy="2946593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8FBCA358-065F-FFF9-E666-942C8118C5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t="3035" b="3035"/>
            <a:stretch/>
          </p:blipFill>
          <p:spPr bwMode="auto">
            <a:xfrm>
              <a:off x="58518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EB58972-718F-913C-64FD-FFD3AE73B9BC}"/>
                </a:ext>
              </a:extLst>
            </p:cNvPr>
            <p:cNvSpPr/>
            <p:nvPr/>
          </p:nvSpPr>
          <p:spPr>
            <a:xfrm>
              <a:off x="675836" y="3964598"/>
              <a:ext cx="3663622" cy="481158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E84C2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bIns="624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Nhân vật Thị Mầu – Thị Kính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2381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CDC70902-7A96-3006-4FA2-1C6426336A53}"/>
              </a:ext>
            </a:extLst>
          </p:cNvPr>
          <p:cNvSpPr txBox="1">
            <a:spLocks/>
          </p:cNvSpPr>
          <p:nvPr/>
        </p:nvSpPr>
        <p:spPr>
          <a:xfrm>
            <a:off x="504496" y="1905802"/>
            <a:ext cx="1118300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Quan sát hình ảnh nghệ thuật hóa trang trong Chèo 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190EE6B-8E36-7A59-AB57-5DFACA095ACB}"/>
              </a:ext>
            </a:extLst>
          </p:cNvPr>
          <p:cNvGrpSpPr/>
          <p:nvPr/>
        </p:nvGrpSpPr>
        <p:grpSpPr>
          <a:xfrm>
            <a:off x="898419" y="2739957"/>
            <a:ext cx="10395161" cy="3768001"/>
            <a:chOff x="585185" y="1499163"/>
            <a:chExt cx="8120165" cy="2946593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46B17592-24D0-1839-80C0-500869F62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l="169" r="169"/>
            <a:stretch/>
          </p:blipFill>
          <p:spPr bwMode="auto">
            <a:xfrm>
              <a:off x="486042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5808F58E-616F-A467-1299-DEAEE165D7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t="4832" b="4832"/>
            <a:stretch/>
          </p:blipFill>
          <p:spPr bwMode="auto">
            <a:xfrm>
              <a:off x="58518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0C857F7-A58F-767B-02B1-22A83BFD4835}"/>
                </a:ext>
              </a:extLst>
            </p:cNvPr>
            <p:cNvSpPr/>
            <p:nvPr/>
          </p:nvSpPr>
          <p:spPr>
            <a:xfrm>
              <a:off x="675836" y="3964598"/>
              <a:ext cx="7939204" cy="481158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bIns="62400" rtlCol="0" anchor="ctr"/>
            <a:lstStyle/>
            <a:p>
              <a:pPr algn="ctr"/>
              <a:r>
                <a:rPr lang="vi-VN" sz="2400" dirty="0">
                  <a:solidFill>
                    <a:srgbClr val="000000"/>
                  </a:solidFill>
                  <a:cs typeface="+mn-ea"/>
                  <a:sym typeface="+mn-lt"/>
                </a:rPr>
                <a:t>Nhân vật Hề chèo (Hề Gậy và Hề Mồi)</a:t>
              </a:r>
              <a:endParaRPr lang="vi-VN" sz="2489" dirty="0"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674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CDC70902-7A96-3006-4FA2-1C6426336A53}"/>
              </a:ext>
            </a:extLst>
          </p:cNvPr>
          <p:cNvSpPr txBox="1">
            <a:spLocks/>
          </p:cNvSpPr>
          <p:nvPr/>
        </p:nvSpPr>
        <p:spPr>
          <a:xfrm>
            <a:off x="504496" y="1905802"/>
            <a:ext cx="1118300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Quan sát hình ảnh nghệ thuật hóa trang trong Chèo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1595425-739A-ABF9-16E0-853E09FB9263}"/>
              </a:ext>
            </a:extLst>
          </p:cNvPr>
          <p:cNvGrpSpPr/>
          <p:nvPr/>
        </p:nvGrpSpPr>
        <p:grpSpPr>
          <a:xfrm>
            <a:off x="838200" y="2767519"/>
            <a:ext cx="4922143" cy="3768001"/>
            <a:chOff x="585185" y="1499163"/>
            <a:chExt cx="3844925" cy="2946593"/>
          </a:xfrm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921A922D-BF99-D523-934F-BEB495A92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7" r="1087"/>
            <a:stretch/>
          </p:blipFill>
          <p:spPr bwMode="auto">
            <a:xfrm>
              <a:off x="58518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EA9B107-5DAF-B9DD-3881-CCC08782B588}"/>
                </a:ext>
              </a:extLst>
            </p:cNvPr>
            <p:cNvSpPr/>
            <p:nvPr/>
          </p:nvSpPr>
          <p:spPr>
            <a:xfrm>
              <a:off x="675836" y="3964598"/>
              <a:ext cx="3663622" cy="481158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bIns="62400" rtlCol="0" anchor="ctr"/>
            <a:lstStyle/>
            <a:p>
              <a:pPr algn="ctr"/>
              <a:r>
                <a:rPr lang="vi-VN" sz="2400" dirty="0">
                  <a:solidFill>
                    <a:srgbClr val="000000"/>
                  </a:solidFill>
                  <a:cs typeface="+mn-ea"/>
                  <a:sym typeface="+mn-lt"/>
                </a:rPr>
                <a:t>Nhân vật Sùng Bà</a:t>
              </a:r>
              <a:endParaRPr lang="vi-VN" sz="2489" dirty="0">
                <a:cs typeface="+mn-ea"/>
                <a:sym typeface="+mn-lt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C40971-2321-C2DB-08B0-8BC229804109}"/>
              </a:ext>
            </a:extLst>
          </p:cNvPr>
          <p:cNvGrpSpPr/>
          <p:nvPr/>
        </p:nvGrpSpPr>
        <p:grpSpPr>
          <a:xfrm>
            <a:off x="6427266" y="2767519"/>
            <a:ext cx="4922143" cy="3768001"/>
            <a:chOff x="585185" y="1499163"/>
            <a:chExt cx="3844925" cy="2946593"/>
          </a:xfrm>
        </p:grpSpPr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43C976B0-0C7C-9757-0788-6D2818EC5E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90" r="7190"/>
            <a:stretch/>
          </p:blipFill>
          <p:spPr bwMode="auto">
            <a:xfrm>
              <a:off x="585185" y="1499163"/>
              <a:ext cx="3844925" cy="2572281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5760029-08FA-C87B-ED4C-0495183185D1}"/>
                </a:ext>
              </a:extLst>
            </p:cNvPr>
            <p:cNvSpPr/>
            <p:nvPr/>
          </p:nvSpPr>
          <p:spPr>
            <a:xfrm>
              <a:off x="675836" y="3964598"/>
              <a:ext cx="3663622" cy="481158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bIns="62400" rtlCol="0" anchor="ctr"/>
            <a:lstStyle/>
            <a:p>
              <a:pPr algn="ctr"/>
              <a:r>
                <a:rPr lang="vi-VN" sz="2400" dirty="0">
                  <a:solidFill>
                    <a:srgbClr val="000000"/>
                  </a:solidFill>
                  <a:cs typeface="+mn-ea"/>
                  <a:sym typeface="+mn-lt"/>
                </a:rPr>
                <a:t>Nhân vật Xã trưởng</a:t>
              </a:r>
              <a:endParaRPr lang="vi-VN" sz="2489" dirty="0"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6032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Nghệ thuật hóa trang trong Tuồng_v720P">
            <a:hlinkClick r:id="" action="ppaction://media"/>
            <a:extLst>
              <a:ext uri="{FF2B5EF4-FFF2-40B4-BE49-F238E27FC236}">
                <a16:creationId xmlns:a16="http://schemas.microsoft.com/office/drawing/2014/main" id="{7D6F15F2-42ED-F5E6-CD9E-C94430EE39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3369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3C5F1B33-78E0-28E6-1711-0198BF565C7B}"/>
              </a:ext>
            </a:extLst>
          </p:cNvPr>
          <p:cNvSpPr txBox="1">
            <a:spLocks/>
          </p:cNvSpPr>
          <p:nvPr/>
        </p:nvSpPr>
        <p:spPr>
          <a:xfrm>
            <a:off x="599290" y="4816571"/>
            <a:ext cx="10993621" cy="953607"/>
          </a:xfrm>
          <a:prstGeom prst="roundRect">
            <a:avLst/>
          </a:prstGeom>
          <a:gradFill rotWithShape="1">
            <a:gsLst>
              <a:gs pos="0">
                <a:srgbClr val="FFBD47">
                  <a:tint val="50000"/>
                  <a:satMod val="300000"/>
                </a:srgbClr>
              </a:gs>
              <a:gs pos="35000">
                <a:srgbClr val="FFBD47">
                  <a:tint val="37000"/>
                  <a:satMod val="300000"/>
                </a:srgbClr>
              </a:gs>
              <a:gs pos="100000">
                <a:srgbClr val="FFBD47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FBD47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2933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Nghệ thuật hóa trang trong Tuồng – mặt nạ Tuồng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658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5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12;p30">
            <a:extLst>
              <a:ext uri="{FF2B5EF4-FFF2-40B4-BE49-F238E27FC236}">
                <a16:creationId xmlns:a16="http://schemas.microsoft.com/office/drawing/2014/main" id="{640EA591-5F5E-0A9A-523E-17BE78BAA6A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t="5478" b="1731"/>
          <a:stretch/>
        </p:blipFill>
        <p:spPr>
          <a:xfrm>
            <a:off x="8229600" y="1485254"/>
            <a:ext cx="3739767" cy="52051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2DEE6EBE-658E-B6DC-3994-757D83E1BADA}"/>
              </a:ext>
            </a:extLst>
          </p:cNvPr>
          <p:cNvSpPr txBox="1">
            <a:spLocks/>
          </p:cNvSpPr>
          <p:nvPr/>
        </p:nvSpPr>
        <p:spPr>
          <a:xfrm>
            <a:off x="1600200" y="1905000"/>
            <a:ext cx="5547600" cy="81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KẾT LUẬN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06075-63BD-6AA0-0F84-B3FE5BAF465A}"/>
              </a:ext>
            </a:extLst>
          </p:cNvPr>
          <p:cNvSpPr txBox="1"/>
          <p:nvPr/>
        </p:nvSpPr>
        <p:spPr>
          <a:xfrm>
            <a:off x="1436374" y="2789077"/>
            <a:ext cx="5875253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fr-FR" sz="2400" kern="0" dirty="0" err="1">
                <a:cs typeface="+mn-ea"/>
                <a:sym typeface="+mn-lt"/>
              </a:rPr>
              <a:t>Hóa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trang</a:t>
            </a:r>
            <a:r>
              <a:rPr lang="fr-FR" sz="2400" kern="0" dirty="0">
                <a:cs typeface="+mn-ea"/>
                <a:sym typeface="+mn-lt"/>
              </a:rPr>
              <a:t> là </a:t>
            </a:r>
            <a:r>
              <a:rPr lang="fr-FR" sz="2400" kern="0" dirty="0" err="1">
                <a:cs typeface="+mn-ea"/>
                <a:sym typeface="+mn-lt"/>
              </a:rPr>
              <a:t>loại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hình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nghệ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thuật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tạo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hình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nhằm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thay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đổi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hình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ảnh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của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một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người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thành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nhân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vật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biểu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diễn</a:t>
            </a:r>
            <a:r>
              <a:rPr lang="fr-FR" sz="2400" kern="0" dirty="0">
                <a:cs typeface="+mn-ea"/>
                <a:sym typeface="+mn-lt"/>
              </a:rPr>
              <a:t>, </a:t>
            </a:r>
            <a:r>
              <a:rPr lang="fr-FR" sz="2400" kern="0" dirty="0" err="1">
                <a:cs typeface="+mn-ea"/>
                <a:sym typeface="+mn-lt"/>
              </a:rPr>
              <a:t>có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thể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giúp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cho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nhân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vật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thay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đổi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tuổi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tác</a:t>
            </a:r>
            <a:r>
              <a:rPr lang="fr-FR" sz="2400" kern="0" dirty="0">
                <a:cs typeface="+mn-ea"/>
                <a:sym typeface="+mn-lt"/>
              </a:rPr>
              <a:t>, </a:t>
            </a:r>
            <a:r>
              <a:rPr lang="fr-FR" sz="2400" kern="0" dirty="0" err="1">
                <a:cs typeface="+mn-ea"/>
                <a:sym typeface="+mn-lt"/>
              </a:rPr>
              <a:t>người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trẻ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có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thể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thành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người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già</a:t>
            </a:r>
            <a:r>
              <a:rPr lang="fr-FR" sz="2400" kern="0" dirty="0">
                <a:cs typeface="+mn-ea"/>
                <a:sym typeface="+mn-lt"/>
              </a:rPr>
              <a:t>, </a:t>
            </a:r>
            <a:r>
              <a:rPr lang="fr-FR" sz="2400" kern="0" dirty="0" err="1">
                <a:cs typeface="+mn-ea"/>
                <a:sym typeface="+mn-lt"/>
              </a:rPr>
              <a:t>nam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có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thể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hóa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nữ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hoặc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ngược</a:t>
            </a:r>
            <a:r>
              <a:rPr lang="fr-FR" sz="2400" kern="0" dirty="0">
                <a:cs typeface="+mn-ea"/>
                <a:sym typeface="+mn-lt"/>
              </a:rPr>
              <a:t> </a:t>
            </a:r>
            <a:r>
              <a:rPr lang="fr-FR" sz="2400" kern="0" dirty="0" err="1">
                <a:cs typeface="+mn-ea"/>
                <a:sym typeface="+mn-lt"/>
              </a:rPr>
              <a:t>lại</a:t>
            </a:r>
            <a:r>
              <a:rPr lang="fr-FR" sz="2400" kern="0" dirty="0">
                <a:cs typeface="+mn-ea"/>
                <a:sym typeface="+mn-lt"/>
              </a:rPr>
              <a:t>,...</a:t>
            </a:r>
            <a:endParaRPr lang="vi-VN" sz="2400" kern="0" dirty="0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19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82182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0EF9623-DF5F-C9EE-28E0-89D8B0D318BA}"/>
              </a:ext>
            </a:extLst>
          </p:cNvPr>
          <p:cNvSpPr/>
          <p:nvPr/>
        </p:nvSpPr>
        <p:spPr>
          <a:xfrm>
            <a:off x="1692726" y="2209800"/>
            <a:ext cx="8806545" cy="205558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0000" rIns="91440" bIns="45720" rtlCol="0" anchor="t"/>
          <a:lstStyle/>
          <a:p>
            <a:pPr marL="457200" lvl="0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Ôn lại kiến thức đã học ở </a:t>
            </a:r>
            <a:r>
              <a:rPr lang="vi-VN" sz="2400" b="1" i="1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Bài 5</a:t>
            </a: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.</a:t>
            </a:r>
          </a:p>
          <a:p>
            <a:pPr marL="457200" lvl="0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Đọc và tìm hiểu trước nội dung </a:t>
            </a:r>
            <a:r>
              <a:rPr lang="vi-VN" sz="2400" i="1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Sáng tạo – Thảo luận - Ứng dụng.</a:t>
            </a:r>
          </a:p>
        </p:txBody>
      </p:sp>
      <p:pic>
        <p:nvPicPr>
          <p:cNvPr id="6" name="Picture 5" descr="A cartoon of a child reading a book with a dog&#10;&#10;Description automatically generated">
            <a:extLst>
              <a:ext uri="{FF2B5EF4-FFF2-40B4-BE49-F238E27FC236}">
                <a16:creationId xmlns:a16="http://schemas.microsoft.com/office/drawing/2014/main" id="{A1422409-1D1B-97E3-ADF0-DA725C593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962400"/>
            <a:ext cx="3124200" cy="3124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129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71745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D922FB2-AAA3-B48C-7B7D-A9D1EC0A7677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F3144C-7EA8-0521-13E0-DED726B81913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BF174-E71D-107D-977E-7E1F95500566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1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5263B606-FC18-721E-B5B0-4FABC0835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59388A-2DA5-1C2E-23C2-3149FF714B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9" name="Picture 18">
            <a:hlinkClick r:id="rId7"/>
            <a:extLst>
              <a:ext uri="{FF2B5EF4-FFF2-40B4-BE49-F238E27FC236}">
                <a16:creationId xmlns:a16="http://schemas.microsoft.com/office/drawing/2014/main" id="{6B23D82C-1EF1-BB7B-CFD1-0272847B96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703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1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30DA43B8-8E28-426A-8218-D5FF1104A920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ông nghệ 6.potx" id="{9FEEEFF5-8124-493B-B0C3-F6F2642525B0}" vid="{205F2644-E347-4C32-B2D6-8EA4ABB308E5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080FC9BA-86F2-46ED-A952-732DCCABEF8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53</TotalTime>
  <Words>944</Words>
  <Application>Microsoft Office PowerPoint</Application>
  <PresentationFormat>Widescreen</PresentationFormat>
  <Paragraphs>79</Paragraphs>
  <Slides>28</Slides>
  <Notes>26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EB Garamond SemiBold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9Slide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Thuynt</dc:creator>
  <cp:lastModifiedBy>Thuynt</cp:lastModifiedBy>
  <cp:revision>7</cp:revision>
  <dcterms:created xsi:type="dcterms:W3CDTF">2023-12-08T10:28:03Z</dcterms:created>
  <dcterms:modified xsi:type="dcterms:W3CDTF">2024-10-21T04:39:22Z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1D3360D0-629B-4407-AD94-2BD281A5E7D9</vt:lpwstr>
  </property>
  <property fmtid="{D5CDD505-2E9C-101B-9397-08002B2CF9AE}" pid="3" name="ArticulatePath">
    <vt:lpwstr>Presentation22</vt:lpwstr>
  </property>
</Properties>
</file>