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5" r:id="rId3"/>
  </p:sldMasterIdLst>
  <p:notesMasterIdLst>
    <p:notesMasterId r:id="rId28"/>
  </p:notesMasterIdLst>
  <p:sldIdLst>
    <p:sldId id="257" r:id="rId4"/>
    <p:sldId id="269" r:id="rId5"/>
    <p:sldId id="283" r:id="rId6"/>
    <p:sldId id="291" r:id="rId7"/>
    <p:sldId id="292" r:id="rId8"/>
    <p:sldId id="293" r:id="rId9"/>
    <p:sldId id="294" r:id="rId10"/>
    <p:sldId id="295" r:id="rId11"/>
    <p:sldId id="300" r:id="rId12"/>
    <p:sldId id="301" r:id="rId13"/>
    <p:sldId id="296" r:id="rId14"/>
    <p:sldId id="297" r:id="rId15"/>
    <p:sldId id="302" r:id="rId16"/>
    <p:sldId id="303" r:id="rId17"/>
    <p:sldId id="286" r:id="rId18"/>
    <p:sldId id="287" r:id="rId19"/>
    <p:sldId id="288" r:id="rId20"/>
    <p:sldId id="289" r:id="rId21"/>
    <p:sldId id="304" r:id="rId22"/>
    <p:sldId id="307" r:id="rId23"/>
    <p:sldId id="308" r:id="rId24"/>
    <p:sldId id="285" r:id="rId25"/>
    <p:sldId id="267" r:id="rId26"/>
    <p:sldId id="275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3" d="100"/>
          <a:sy n="103" d="100"/>
        </p:scale>
        <p:origin x="912" y="15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FF138-C0A6-4C63-B0D8-AF82002E99C9}" type="datetimeFigureOut">
              <a:rPr lang="en-US" smtClean="0"/>
              <a:t>24/10/2024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F1E0C-C5FF-487C-BF12-AB4CFA9DC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31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31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4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3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E8DF057-824A-CEA0-5112-CEF5C9F2C1F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8306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8CB8F17-F922-5981-EE45-E450CAE88E7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2387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3953F038-2811-8938-F8A8-7DFCECE50DE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11102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9/1/710/2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9/1/710/24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9/1/710/24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4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6" Type="http://schemas.openxmlformats.org/officeDocument/2006/relationships/image" Target="../media/image48.png"/><Relationship Id="rId5" Type="http://schemas.microsoft.com/office/2007/relationships/hdphoto" Target="../media/hdphoto1.wdp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thuật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9</a:t>
            </a: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7961769D-B02D-D8F3-D66F-EC21B882D13B}"/>
              </a:ext>
            </a:extLst>
          </p:cNvPr>
          <p:cNvSpPr txBox="1">
            <a:spLocks/>
          </p:cNvSpPr>
          <p:nvPr/>
        </p:nvSpPr>
        <p:spPr>
          <a:xfrm>
            <a:off x="685770" y="2084798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Chủ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đề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: 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Mĩ thuật cơ bản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3B3A5EB1-16A7-F5CA-36E4-B278AD7532BC}"/>
              </a:ext>
            </a:extLst>
          </p:cNvPr>
          <p:cNvSpPr txBox="1">
            <a:spLocks/>
          </p:cNvSpPr>
          <p:nvPr/>
        </p:nvSpPr>
        <p:spPr>
          <a:xfrm>
            <a:off x="461542" y="3324761"/>
            <a:ext cx="11268915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44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5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Nghệ thuật </a:t>
            </a:r>
            <a:r>
              <a:rPr kumimoji="0" lang="vi-VN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hoá</a:t>
            </a: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trang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(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F0808F4-42A6-ECA7-DE77-0535B2DC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048000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61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2">
            <a:extLst>
              <a:ext uri="{FF2B5EF4-FFF2-40B4-BE49-F238E27FC236}">
                <a16:creationId xmlns:a16="http://schemas.microsoft.com/office/drawing/2014/main" id="{2D1F7AE7-B678-B968-3943-E9A170CF10F8}"/>
              </a:ext>
            </a:extLst>
          </p:cNvPr>
          <p:cNvSpPr txBox="1">
            <a:spLocks/>
          </p:cNvSpPr>
          <p:nvPr/>
        </p:nvSpPr>
        <p:spPr>
          <a:xfrm>
            <a:off x="2954819" y="974952"/>
            <a:ext cx="574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2.1. Tìm ý tưởng sáng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tạo sản phẩm mĩ thuật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B352DE7-5E9D-A36B-F746-2CCA6FFC4584}"/>
              </a:ext>
            </a:extLst>
          </p:cNvPr>
          <p:cNvSpPr/>
          <p:nvPr/>
        </p:nvSpPr>
        <p:spPr>
          <a:xfrm>
            <a:off x="1478890" y="1884070"/>
            <a:ext cx="9228083" cy="131633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CC9900">
                <a:lumMod val="60000"/>
                <a:lumOff val="40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rPr>
              <a:t>Quan sát thông tin SGK tr.20 và trình bày ý tưởng tạo hình phụ kiện hóa trang nhân vật trong nghệ thuật tuồng</a:t>
            </a:r>
          </a:p>
        </p:txBody>
      </p:sp>
      <p:grpSp>
        <p:nvGrpSpPr>
          <p:cNvPr id="36" name="Google Shape;496;p49">
            <a:extLst>
              <a:ext uri="{FF2B5EF4-FFF2-40B4-BE49-F238E27FC236}">
                <a16:creationId xmlns:a16="http://schemas.microsoft.com/office/drawing/2014/main" id="{A6867DC5-4F23-705C-FA25-DEFD70385281}"/>
              </a:ext>
            </a:extLst>
          </p:cNvPr>
          <p:cNvGrpSpPr/>
          <p:nvPr/>
        </p:nvGrpSpPr>
        <p:grpSpPr>
          <a:xfrm>
            <a:off x="2115583" y="3581400"/>
            <a:ext cx="652348" cy="649837"/>
            <a:chOff x="7029950" y="3797825"/>
            <a:chExt cx="350775" cy="349425"/>
          </a:xfrm>
          <a:solidFill>
            <a:srgbClr val="EEECE1">
              <a:lumMod val="50000"/>
            </a:srgbClr>
          </a:solidFill>
        </p:grpSpPr>
        <p:sp>
          <p:nvSpPr>
            <p:cNvPr id="37" name="Google Shape;497;p49">
              <a:extLst>
                <a:ext uri="{FF2B5EF4-FFF2-40B4-BE49-F238E27FC236}">
                  <a16:creationId xmlns:a16="http://schemas.microsoft.com/office/drawing/2014/main" id="{F49CC83A-085D-9F65-58C5-E080B7BA4FD8}"/>
                </a:ext>
              </a:extLst>
            </p:cNvPr>
            <p:cNvSpPr/>
            <p:nvPr/>
          </p:nvSpPr>
          <p:spPr>
            <a:xfrm>
              <a:off x="7029950" y="4039025"/>
              <a:ext cx="109600" cy="108225"/>
            </a:xfrm>
            <a:custGeom>
              <a:avLst/>
              <a:gdLst/>
              <a:ahLst/>
              <a:cxnLst/>
              <a:rect l="l" t="t" r="r" b="b"/>
              <a:pathLst>
                <a:path w="4384" h="4329" extrusionOk="0">
                  <a:moveTo>
                    <a:pt x="2459" y="0"/>
                  </a:moveTo>
                  <a:cubicBezTo>
                    <a:pt x="1614" y="0"/>
                    <a:pt x="878" y="576"/>
                    <a:pt x="673" y="1397"/>
                  </a:cubicBezTo>
                  <a:lnTo>
                    <a:pt x="68" y="3818"/>
                  </a:lnTo>
                  <a:cubicBezTo>
                    <a:pt x="1" y="4084"/>
                    <a:pt x="205" y="4328"/>
                    <a:pt x="462" y="4328"/>
                  </a:cubicBezTo>
                  <a:cubicBezTo>
                    <a:pt x="495" y="4328"/>
                    <a:pt x="529" y="4324"/>
                    <a:pt x="564" y="4315"/>
                  </a:cubicBezTo>
                  <a:lnTo>
                    <a:pt x="2986" y="3710"/>
                  </a:lnTo>
                  <a:cubicBezTo>
                    <a:pt x="3807" y="3506"/>
                    <a:pt x="4383" y="2768"/>
                    <a:pt x="4383" y="1921"/>
                  </a:cubicBezTo>
                  <a:cubicBezTo>
                    <a:pt x="4382" y="861"/>
                    <a:pt x="3522" y="2"/>
                    <a:pt x="2462" y="2"/>
                  </a:cubicBezTo>
                  <a:lnTo>
                    <a:pt x="2462" y="0"/>
                  </a:lnTo>
                  <a:cubicBezTo>
                    <a:pt x="2461" y="0"/>
                    <a:pt x="2460" y="0"/>
                    <a:pt x="24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38" name="Google Shape;498;p49">
              <a:extLst>
                <a:ext uri="{FF2B5EF4-FFF2-40B4-BE49-F238E27FC236}">
                  <a16:creationId xmlns:a16="http://schemas.microsoft.com/office/drawing/2014/main" id="{0C656FBE-CF1B-8ACC-07C1-D03A56D1B9FD}"/>
                </a:ext>
              </a:extLst>
            </p:cNvPr>
            <p:cNvSpPr/>
            <p:nvPr/>
          </p:nvSpPr>
          <p:spPr>
            <a:xfrm>
              <a:off x="7116950" y="397492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65" y="1"/>
                  </a:moveTo>
                  <a:lnTo>
                    <a:pt x="1" y="1942"/>
                  </a:lnTo>
                  <a:cubicBezTo>
                    <a:pt x="695" y="2222"/>
                    <a:pt x="1245" y="2772"/>
                    <a:pt x="1525" y="3466"/>
                  </a:cubicBezTo>
                  <a:lnTo>
                    <a:pt x="3465" y="1702"/>
                  </a:lnTo>
                  <a:lnTo>
                    <a:pt x="17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39" name="Google Shape;499;p49">
              <a:extLst>
                <a:ext uri="{FF2B5EF4-FFF2-40B4-BE49-F238E27FC236}">
                  <a16:creationId xmlns:a16="http://schemas.microsoft.com/office/drawing/2014/main" id="{DF243D77-71DB-FAE4-984D-A4DD71DB8E45}"/>
                </a:ext>
              </a:extLst>
            </p:cNvPr>
            <p:cNvSpPr/>
            <p:nvPr/>
          </p:nvSpPr>
          <p:spPr>
            <a:xfrm>
              <a:off x="7174875" y="3797825"/>
              <a:ext cx="205850" cy="205875"/>
            </a:xfrm>
            <a:custGeom>
              <a:avLst/>
              <a:gdLst/>
              <a:ahLst/>
              <a:cxnLst/>
              <a:rect l="l" t="t" r="r" b="b"/>
              <a:pathLst>
                <a:path w="8234" h="8235" extrusionOk="0">
                  <a:moveTo>
                    <a:pt x="6581" y="0"/>
                  </a:moveTo>
                  <a:cubicBezTo>
                    <a:pt x="6580" y="0"/>
                    <a:pt x="6580" y="0"/>
                    <a:pt x="6579" y="0"/>
                  </a:cubicBezTo>
                  <a:cubicBezTo>
                    <a:pt x="6139" y="2"/>
                    <a:pt x="5721" y="187"/>
                    <a:pt x="5425" y="512"/>
                  </a:cubicBezTo>
                  <a:lnTo>
                    <a:pt x="0" y="6478"/>
                  </a:lnTo>
                  <a:lnTo>
                    <a:pt x="1756" y="8234"/>
                  </a:lnTo>
                  <a:lnTo>
                    <a:pt x="7722" y="2810"/>
                  </a:lnTo>
                  <a:cubicBezTo>
                    <a:pt x="8047" y="2514"/>
                    <a:pt x="8233" y="2094"/>
                    <a:pt x="8233" y="1654"/>
                  </a:cubicBezTo>
                  <a:cubicBezTo>
                    <a:pt x="8234" y="741"/>
                    <a:pt x="7494" y="0"/>
                    <a:pt x="65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</p:grpSp>
      <p:grpSp>
        <p:nvGrpSpPr>
          <p:cNvPr id="40" name="Google Shape;500;p49">
            <a:extLst>
              <a:ext uri="{FF2B5EF4-FFF2-40B4-BE49-F238E27FC236}">
                <a16:creationId xmlns:a16="http://schemas.microsoft.com/office/drawing/2014/main" id="{418E04A1-6A6F-30EB-4744-08820BF8CD23}"/>
              </a:ext>
            </a:extLst>
          </p:cNvPr>
          <p:cNvGrpSpPr/>
          <p:nvPr/>
        </p:nvGrpSpPr>
        <p:grpSpPr>
          <a:xfrm>
            <a:off x="5588225" y="3581446"/>
            <a:ext cx="649697" cy="649744"/>
            <a:chOff x="7031350" y="3242800"/>
            <a:chExt cx="349350" cy="349375"/>
          </a:xfrm>
          <a:solidFill>
            <a:srgbClr val="EEECE1">
              <a:lumMod val="50000"/>
            </a:srgbClr>
          </a:solidFill>
        </p:grpSpPr>
        <p:sp>
          <p:nvSpPr>
            <p:cNvPr id="41" name="Google Shape;501;p49">
              <a:extLst>
                <a:ext uri="{FF2B5EF4-FFF2-40B4-BE49-F238E27FC236}">
                  <a16:creationId xmlns:a16="http://schemas.microsoft.com/office/drawing/2014/main" id="{67BF18BF-A15E-A6D5-4066-6AAD87C59460}"/>
                </a:ext>
              </a:extLst>
            </p:cNvPr>
            <p:cNvSpPr/>
            <p:nvPr/>
          </p:nvSpPr>
          <p:spPr>
            <a:xfrm>
              <a:off x="7220750" y="3309350"/>
              <a:ext cx="27325" cy="23425"/>
            </a:xfrm>
            <a:custGeom>
              <a:avLst/>
              <a:gdLst/>
              <a:ahLst/>
              <a:cxnLst/>
              <a:rect l="l" t="t" r="r" b="b"/>
              <a:pathLst>
                <a:path w="1093" h="937" extrusionOk="0">
                  <a:moveTo>
                    <a:pt x="625" y="1"/>
                  </a:moveTo>
                  <a:cubicBezTo>
                    <a:pt x="209" y="1"/>
                    <a:pt x="0" y="504"/>
                    <a:pt x="295" y="798"/>
                  </a:cubicBezTo>
                  <a:cubicBezTo>
                    <a:pt x="390" y="894"/>
                    <a:pt x="507" y="936"/>
                    <a:pt x="622" y="936"/>
                  </a:cubicBezTo>
                  <a:cubicBezTo>
                    <a:pt x="862" y="936"/>
                    <a:pt x="1092" y="750"/>
                    <a:pt x="1092" y="468"/>
                  </a:cubicBezTo>
                  <a:cubicBezTo>
                    <a:pt x="1091" y="211"/>
                    <a:pt x="882" y="2"/>
                    <a:pt x="6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42" name="Google Shape;502;p49">
              <a:extLst>
                <a:ext uri="{FF2B5EF4-FFF2-40B4-BE49-F238E27FC236}">
                  <a16:creationId xmlns:a16="http://schemas.microsoft.com/office/drawing/2014/main" id="{EE242C0F-03B1-1EAA-A9E3-C040B9600C82}"/>
                </a:ext>
              </a:extLst>
            </p:cNvPr>
            <p:cNvSpPr/>
            <p:nvPr/>
          </p:nvSpPr>
          <p:spPr>
            <a:xfrm>
              <a:off x="7126000" y="3331300"/>
              <a:ext cx="27325" cy="23425"/>
            </a:xfrm>
            <a:custGeom>
              <a:avLst/>
              <a:gdLst/>
              <a:ahLst/>
              <a:cxnLst/>
              <a:rect l="l" t="t" r="r" b="b"/>
              <a:pathLst>
                <a:path w="1093" h="937" extrusionOk="0">
                  <a:moveTo>
                    <a:pt x="471" y="1"/>
                  </a:moveTo>
                  <a:cubicBezTo>
                    <a:pt x="231" y="1"/>
                    <a:pt x="1" y="187"/>
                    <a:pt x="1" y="469"/>
                  </a:cubicBezTo>
                  <a:cubicBezTo>
                    <a:pt x="2" y="727"/>
                    <a:pt x="211" y="935"/>
                    <a:pt x="468" y="936"/>
                  </a:cubicBezTo>
                  <a:cubicBezTo>
                    <a:pt x="885" y="936"/>
                    <a:pt x="1093" y="432"/>
                    <a:pt x="798" y="139"/>
                  </a:cubicBezTo>
                  <a:cubicBezTo>
                    <a:pt x="703" y="44"/>
                    <a:pt x="586" y="1"/>
                    <a:pt x="4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43" name="Google Shape;503;p49">
              <a:extLst>
                <a:ext uri="{FF2B5EF4-FFF2-40B4-BE49-F238E27FC236}">
                  <a16:creationId xmlns:a16="http://schemas.microsoft.com/office/drawing/2014/main" id="{511D3307-59D3-943E-7BD7-C09C9B7942EE}"/>
                </a:ext>
              </a:extLst>
            </p:cNvPr>
            <p:cNvSpPr/>
            <p:nvPr/>
          </p:nvSpPr>
          <p:spPr>
            <a:xfrm>
              <a:off x="7160075" y="3502200"/>
              <a:ext cx="27275" cy="23375"/>
            </a:xfrm>
            <a:custGeom>
              <a:avLst/>
              <a:gdLst/>
              <a:ahLst/>
              <a:cxnLst/>
              <a:rect l="l" t="t" r="r" b="b"/>
              <a:pathLst>
                <a:path w="1091" h="935" extrusionOk="0">
                  <a:moveTo>
                    <a:pt x="624" y="1"/>
                  </a:moveTo>
                  <a:cubicBezTo>
                    <a:pt x="208" y="1"/>
                    <a:pt x="0" y="503"/>
                    <a:pt x="293" y="797"/>
                  </a:cubicBezTo>
                  <a:cubicBezTo>
                    <a:pt x="389" y="892"/>
                    <a:pt x="506" y="935"/>
                    <a:pt x="621" y="935"/>
                  </a:cubicBezTo>
                  <a:cubicBezTo>
                    <a:pt x="861" y="935"/>
                    <a:pt x="1091" y="748"/>
                    <a:pt x="1091" y="468"/>
                  </a:cubicBezTo>
                  <a:cubicBezTo>
                    <a:pt x="1091" y="209"/>
                    <a:pt x="882" y="1"/>
                    <a:pt x="6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44" name="Google Shape;504;p49">
              <a:extLst>
                <a:ext uri="{FF2B5EF4-FFF2-40B4-BE49-F238E27FC236}">
                  <a16:creationId xmlns:a16="http://schemas.microsoft.com/office/drawing/2014/main" id="{BD273DEB-7A7A-941F-2A1C-B9FEC74F93B0}"/>
                </a:ext>
              </a:extLst>
            </p:cNvPr>
            <p:cNvSpPr/>
            <p:nvPr/>
          </p:nvSpPr>
          <p:spPr>
            <a:xfrm>
              <a:off x="7031350" y="3242800"/>
              <a:ext cx="349350" cy="349375"/>
            </a:xfrm>
            <a:custGeom>
              <a:avLst/>
              <a:gdLst/>
              <a:ahLst/>
              <a:cxnLst/>
              <a:rect l="l" t="t" r="r" b="b"/>
              <a:pathLst>
                <a:path w="13974" h="13975" extrusionOk="0">
                  <a:moveTo>
                    <a:pt x="8202" y="1845"/>
                  </a:moveTo>
                  <a:cubicBezTo>
                    <a:pt x="8367" y="1845"/>
                    <a:pt x="8535" y="1877"/>
                    <a:pt x="8694" y="1943"/>
                  </a:cubicBezTo>
                  <a:cubicBezTo>
                    <a:pt x="9174" y="2141"/>
                    <a:pt x="9487" y="2611"/>
                    <a:pt x="9487" y="3131"/>
                  </a:cubicBezTo>
                  <a:cubicBezTo>
                    <a:pt x="9487" y="3841"/>
                    <a:pt x="8911" y="4416"/>
                    <a:pt x="8201" y="4417"/>
                  </a:cubicBezTo>
                  <a:cubicBezTo>
                    <a:pt x="7681" y="4417"/>
                    <a:pt x="7213" y="4104"/>
                    <a:pt x="7013" y="3623"/>
                  </a:cubicBezTo>
                  <a:cubicBezTo>
                    <a:pt x="6813" y="3143"/>
                    <a:pt x="6924" y="2590"/>
                    <a:pt x="7292" y="2222"/>
                  </a:cubicBezTo>
                  <a:cubicBezTo>
                    <a:pt x="7538" y="1976"/>
                    <a:pt x="7867" y="1845"/>
                    <a:pt x="8202" y="1845"/>
                  </a:cubicBezTo>
                  <a:close/>
                  <a:moveTo>
                    <a:pt x="4254" y="2722"/>
                  </a:moveTo>
                  <a:cubicBezTo>
                    <a:pt x="4774" y="2722"/>
                    <a:pt x="5244" y="3035"/>
                    <a:pt x="5442" y="3516"/>
                  </a:cubicBezTo>
                  <a:cubicBezTo>
                    <a:pt x="5642" y="3996"/>
                    <a:pt x="5531" y="4550"/>
                    <a:pt x="5163" y="4917"/>
                  </a:cubicBezTo>
                  <a:cubicBezTo>
                    <a:pt x="4917" y="5164"/>
                    <a:pt x="4588" y="5294"/>
                    <a:pt x="4254" y="5294"/>
                  </a:cubicBezTo>
                  <a:cubicBezTo>
                    <a:pt x="4088" y="5294"/>
                    <a:pt x="3921" y="5262"/>
                    <a:pt x="3762" y="5196"/>
                  </a:cubicBezTo>
                  <a:cubicBezTo>
                    <a:pt x="3281" y="4998"/>
                    <a:pt x="2968" y="4528"/>
                    <a:pt x="2968" y="4008"/>
                  </a:cubicBezTo>
                  <a:cubicBezTo>
                    <a:pt x="2968" y="3298"/>
                    <a:pt x="3544" y="2722"/>
                    <a:pt x="4254" y="2722"/>
                  </a:cubicBezTo>
                  <a:close/>
                  <a:moveTo>
                    <a:pt x="10935" y="4824"/>
                  </a:moveTo>
                  <a:cubicBezTo>
                    <a:pt x="11101" y="4824"/>
                    <a:pt x="11268" y="4856"/>
                    <a:pt x="11427" y="4922"/>
                  </a:cubicBezTo>
                  <a:cubicBezTo>
                    <a:pt x="11907" y="5122"/>
                    <a:pt x="12220" y="5590"/>
                    <a:pt x="12220" y="6110"/>
                  </a:cubicBezTo>
                  <a:cubicBezTo>
                    <a:pt x="12220" y="6820"/>
                    <a:pt x="11644" y="7396"/>
                    <a:pt x="10934" y="7396"/>
                  </a:cubicBezTo>
                  <a:cubicBezTo>
                    <a:pt x="10414" y="7396"/>
                    <a:pt x="9944" y="7083"/>
                    <a:pt x="9746" y="6603"/>
                  </a:cubicBezTo>
                  <a:cubicBezTo>
                    <a:pt x="9546" y="6122"/>
                    <a:pt x="9657" y="5568"/>
                    <a:pt x="10025" y="5201"/>
                  </a:cubicBezTo>
                  <a:cubicBezTo>
                    <a:pt x="10271" y="4955"/>
                    <a:pt x="10600" y="4824"/>
                    <a:pt x="10935" y="4824"/>
                  </a:cubicBezTo>
                  <a:close/>
                  <a:moveTo>
                    <a:pt x="3041" y="6578"/>
                  </a:moveTo>
                  <a:cubicBezTo>
                    <a:pt x="3207" y="6578"/>
                    <a:pt x="3374" y="6610"/>
                    <a:pt x="3533" y="6676"/>
                  </a:cubicBezTo>
                  <a:cubicBezTo>
                    <a:pt x="4014" y="6875"/>
                    <a:pt x="4327" y="7345"/>
                    <a:pt x="4327" y="7865"/>
                  </a:cubicBezTo>
                  <a:cubicBezTo>
                    <a:pt x="4327" y="8575"/>
                    <a:pt x="3751" y="9149"/>
                    <a:pt x="3041" y="9151"/>
                  </a:cubicBezTo>
                  <a:cubicBezTo>
                    <a:pt x="2521" y="9151"/>
                    <a:pt x="2051" y="8838"/>
                    <a:pt x="1853" y="8356"/>
                  </a:cubicBezTo>
                  <a:cubicBezTo>
                    <a:pt x="1653" y="7876"/>
                    <a:pt x="1764" y="7323"/>
                    <a:pt x="2131" y="6955"/>
                  </a:cubicBezTo>
                  <a:cubicBezTo>
                    <a:pt x="2378" y="6709"/>
                    <a:pt x="2706" y="6578"/>
                    <a:pt x="3041" y="6578"/>
                  </a:cubicBezTo>
                  <a:close/>
                  <a:moveTo>
                    <a:pt x="5774" y="9557"/>
                  </a:moveTo>
                  <a:cubicBezTo>
                    <a:pt x="5940" y="9557"/>
                    <a:pt x="6107" y="9589"/>
                    <a:pt x="6266" y="9655"/>
                  </a:cubicBezTo>
                  <a:cubicBezTo>
                    <a:pt x="6747" y="9853"/>
                    <a:pt x="7060" y="10323"/>
                    <a:pt x="7060" y="10844"/>
                  </a:cubicBezTo>
                  <a:cubicBezTo>
                    <a:pt x="7059" y="11553"/>
                    <a:pt x="6484" y="12130"/>
                    <a:pt x="5774" y="12130"/>
                  </a:cubicBezTo>
                  <a:cubicBezTo>
                    <a:pt x="5254" y="12130"/>
                    <a:pt x="4784" y="11816"/>
                    <a:pt x="4586" y="11336"/>
                  </a:cubicBezTo>
                  <a:cubicBezTo>
                    <a:pt x="4386" y="10855"/>
                    <a:pt x="4497" y="10302"/>
                    <a:pt x="4865" y="9934"/>
                  </a:cubicBezTo>
                  <a:cubicBezTo>
                    <a:pt x="5111" y="9688"/>
                    <a:pt x="5440" y="9557"/>
                    <a:pt x="5774" y="9557"/>
                  </a:cubicBezTo>
                  <a:close/>
                  <a:moveTo>
                    <a:pt x="6987" y="0"/>
                  </a:moveTo>
                  <a:cubicBezTo>
                    <a:pt x="3123" y="0"/>
                    <a:pt x="0" y="3127"/>
                    <a:pt x="0" y="6987"/>
                  </a:cubicBezTo>
                  <a:cubicBezTo>
                    <a:pt x="0" y="10983"/>
                    <a:pt x="3268" y="13975"/>
                    <a:pt x="6987" y="13975"/>
                  </a:cubicBezTo>
                  <a:cubicBezTo>
                    <a:pt x="8181" y="13973"/>
                    <a:pt x="9150" y="13006"/>
                    <a:pt x="9151" y="11811"/>
                  </a:cubicBezTo>
                  <a:cubicBezTo>
                    <a:pt x="9151" y="11542"/>
                    <a:pt x="9088" y="10644"/>
                    <a:pt x="9865" y="9866"/>
                  </a:cubicBezTo>
                  <a:cubicBezTo>
                    <a:pt x="10536" y="9196"/>
                    <a:pt x="11296" y="9150"/>
                    <a:pt x="11666" y="9150"/>
                  </a:cubicBezTo>
                  <a:cubicBezTo>
                    <a:pt x="11725" y="9150"/>
                    <a:pt x="11774" y="9151"/>
                    <a:pt x="11811" y="9151"/>
                  </a:cubicBezTo>
                  <a:cubicBezTo>
                    <a:pt x="13005" y="9149"/>
                    <a:pt x="13972" y="8182"/>
                    <a:pt x="13974" y="6988"/>
                  </a:cubicBezTo>
                  <a:cubicBezTo>
                    <a:pt x="13974" y="3024"/>
                    <a:pt x="10739" y="0"/>
                    <a:pt x="69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45" name="Google Shape;505;p49">
              <a:extLst>
                <a:ext uri="{FF2B5EF4-FFF2-40B4-BE49-F238E27FC236}">
                  <a16:creationId xmlns:a16="http://schemas.microsoft.com/office/drawing/2014/main" id="{F66B189B-51D9-B50D-2CB4-5B5EFD2519B5}"/>
                </a:ext>
              </a:extLst>
            </p:cNvPr>
            <p:cNvSpPr/>
            <p:nvPr/>
          </p:nvSpPr>
          <p:spPr>
            <a:xfrm>
              <a:off x="7289075" y="3383875"/>
              <a:ext cx="27325" cy="23375"/>
            </a:xfrm>
            <a:custGeom>
              <a:avLst/>
              <a:gdLst/>
              <a:ahLst/>
              <a:cxnLst/>
              <a:rect l="l" t="t" r="r" b="b"/>
              <a:pathLst>
                <a:path w="1093" h="935" extrusionOk="0">
                  <a:moveTo>
                    <a:pt x="625" y="0"/>
                  </a:moveTo>
                  <a:cubicBezTo>
                    <a:pt x="209" y="0"/>
                    <a:pt x="0" y="503"/>
                    <a:pt x="295" y="796"/>
                  </a:cubicBezTo>
                  <a:cubicBezTo>
                    <a:pt x="390" y="892"/>
                    <a:pt x="507" y="934"/>
                    <a:pt x="622" y="934"/>
                  </a:cubicBezTo>
                  <a:cubicBezTo>
                    <a:pt x="862" y="934"/>
                    <a:pt x="1092" y="748"/>
                    <a:pt x="1092" y="467"/>
                  </a:cubicBezTo>
                  <a:cubicBezTo>
                    <a:pt x="1091" y="208"/>
                    <a:pt x="883" y="0"/>
                    <a:pt x="6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46" name="Google Shape;506;p49">
              <a:extLst>
                <a:ext uri="{FF2B5EF4-FFF2-40B4-BE49-F238E27FC236}">
                  <a16:creationId xmlns:a16="http://schemas.microsoft.com/office/drawing/2014/main" id="{5D78721F-3EF6-475D-7C74-5A93CD1A5B96}"/>
                </a:ext>
              </a:extLst>
            </p:cNvPr>
            <p:cNvSpPr/>
            <p:nvPr/>
          </p:nvSpPr>
          <p:spPr>
            <a:xfrm>
              <a:off x="7091725" y="3427700"/>
              <a:ext cx="27350" cy="23400"/>
            </a:xfrm>
            <a:custGeom>
              <a:avLst/>
              <a:gdLst/>
              <a:ahLst/>
              <a:cxnLst/>
              <a:rect l="l" t="t" r="r" b="b"/>
              <a:pathLst>
                <a:path w="1094" h="936" extrusionOk="0">
                  <a:moveTo>
                    <a:pt x="626" y="0"/>
                  </a:moveTo>
                  <a:cubicBezTo>
                    <a:pt x="209" y="0"/>
                    <a:pt x="1" y="503"/>
                    <a:pt x="296" y="798"/>
                  </a:cubicBezTo>
                  <a:cubicBezTo>
                    <a:pt x="391" y="893"/>
                    <a:pt x="508" y="936"/>
                    <a:pt x="623" y="936"/>
                  </a:cubicBezTo>
                  <a:cubicBezTo>
                    <a:pt x="863" y="936"/>
                    <a:pt x="1093" y="749"/>
                    <a:pt x="1093" y="467"/>
                  </a:cubicBezTo>
                  <a:cubicBezTo>
                    <a:pt x="1092" y="210"/>
                    <a:pt x="883" y="2"/>
                    <a:pt x="6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</p:grpSp>
      <p:grpSp>
        <p:nvGrpSpPr>
          <p:cNvPr id="47" name="Google Shape;507;p49">
            <a:extLst>
              <a:ext uri="{FF2B5EF4-FFF2-40B4-BE49-F238E27FC236}">
                <a16:creationId xmlns:a16="http://schemas.microsoft.com/office/drawing/2014/main" id="{6B7013F4-655D-8E05-AE94-C0D73C501D82}"/>
              </a:ext>
            </a:extLst>
          </p:cNvPr>
          <p:cNvGrpSpPr/>
          <p:nvPr/>
        </p:nvGrpSpPr>
        <p:grpSpPr>
          <a:xfrm>
            <a:off x="9361491" y="3581446"/>
            <a:ext cx="649837" cy="649744"/>
            <a:chOff x="4012050" y="2120925"/>
            <a:chExt cx="349425" cy="349375"/>
          </a:xfrm>
          <a:solidFill>
            <a:srgbClr val="EEECE1">
              <a:lumMod val="50000"/>
            </a:srgbClr>
          </a:solidFill>
        </p:grpSpPr>
        <p:sp>
          <p:nvSpPr>
            <p:cNvPr id="48" name="Google Shape;508;p49">
              <a:extLst>
                <a:ext uri="{FF2B5EF4-FFF2-40B4-BE49-F238E27FC236}">
                  <a16:creationId xmlns:a16="http://schemas.microsoft.com/office/drawing/2014/main" id="{280F6CCD-0133-4498-E144-6F6A1411887E}"/>
                </a:ext>
              </a:extLst>
            </p:cNvPr>
            <p:cNvSpPr/>
            <p:nvPr/>
          </p:nvSpPr>
          <p:spPr>
            <a:xfrm>
              <a:off x="4110950" y="2429350"/>
              <a:ext cx="151625" cy="40950"/>
            </a:xfrm>
            <a:custGeom>
              <a:avLst/>
              <a:gdLst/>
              <a:ahLst/>
              <a:cxnLst/>
              <a:rect l="l" t="t" r="r" b="b"/>
              <a:pathLst>
                <a:path w="6065" h="1638" extrusionOk="0">
                  <a:moveTo>
                    <a:pt x="1308" y="1"/>
                  </a:moveTo>
                  <a:lnTo>
                    <a:pt x="1308" y="819"/>
                  </a:lnTo>
                  <a:lnTo>
                    <a:pt x="401" y="819"/>
                  </a:lnTo>
                  <a:cubicBezTo>
                    <a:pt x="178" y="823"/>
                    <a:pt x="0" y="1005"/>
                    <a:pt x="0" y="1228"/>
                  </a:cubicBezTo>
                  <a:cubicBezTo>
                    <a:pt x="0" y="1451"/>
                    <a:pt x="178" y="1633"/>
                    <a:pt x="401" y="1638"/>
                  </a:cubicBezTo>
                  <a:lnTo>
                    <a:pt x="5663" y="1638"/>
                  </a:lnTo>
                  <a:cubicBezTo>
                    <a:pt x="5886" y="1633"/>
                    <a:pt x="6064" y="1451"/>
                    <a:pt x="6064" y="1228"/>
                  </a:cubicBezTo>
                  <a:cubicBezTo>
                    <a:pt x="6064" y="1005"/>
                    <a:pt x="5886" y="823"/>
                    <a:pt x="5663" y="819"/>
                  </a:cubicBezTo>
                  <a:lnTo>
                    <a:pt x="4757" y="819"/>
                  </a:lnTo>
                  <a:lnTo>
                    <a:pt x="475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49" name="Google Shape;509;p49">
              <a:extLst>
                <a:ext uri="{FF2B5EF4-FFF2-40B4-BE49-F238E27FC236}">
                  <a16:creationId xmlns:a16="http://schemas.microsoft.com/office/drawing/2014/main" id="{3379507F-7682-6DEA-8018-F248EB25A46F}"/>
                </a:ext>
              </a:extLst>
            </p:cNvPr>
            <p:cNvSpPr/>
            <p:nvPr/>
          </p:nvSpPr>
          <p:spPr>
            <a:xfrm>
              <a:off x="4196975" y="2174800"/>
              <a:ext cx="40550" cy="34775"/>
            </a:xfrm>
            <a:custGeom>
              <a:avLst/>
              <a:gdLst/>
              <a:ahLst/>
              <a:cxnLst/>
              <a:rect l="l" t="t" r="r" b="b"/>
              <a:pathLst>
                <a:path w="1622" h="1391" extrusionOk="0">
                  <a:moveTo>
                    <a:pt x="1" y="1"/>
                  </a:moveTo>
                  <a:lnTo>
                    <a:pt x="1" y="1390"/>
                  </a:lnTo>
                  <a:lnTo>
                    <a:pt x="1622" y="696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0" name="Google Shape;510;p49">
              <a:extLst>
                <a:ext uri="{FF2B5EF4-FFF2-40B4-BE49-F238E27FC236}">
                  <a16:creationId xmlns:a16="http://schemas.microsoft.com/office/drawing/2014/main" id="{605FEF90-6068-429F-7E66-ADE6D9A8407C}"/>
                </a:ext>
              </a:extLst>
            </p:cNvPr>
            <p:cNvSpPr/>
            <p:nvPr/>
          </p:nvSpPr>
          <p:spPr>
            <a:xfrm>
              <a:off x="4135975" y="2174800"/>
              <a:ext cx="40550" cy="34775"/>
            </a:xfrm>
            <a:custGeom>
              <a:avLst/>
              <a:gdLst/>
              <a:ahLst/>
              <a:cxnLst/>
              <a:rect l="l" t="t" r="r" b="b"/>
              <a:pathLst>
                <a:path w="1622" h="1391" extrusionOk="0">
                  <a:moveTo>
                    <a:pt x="1622" y="1"/>
                  </a:moveTo>
                  <a:lnTo>
                    <a:pt x="1" y="696"/>
                  </a:lnTo>
                  <a:lnTo>
                    <a:pt x="1622" y="1390"/>
                  </a:lnTo>
                  <a:lnTo>
                    <a:pt x="162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1" name="Google Shape;511;p49">
              <a:extLst>
                <a:ext uri="{FF2B5EF4-FFF2-40B4-BE49-F238E27FC236}">
                  <a16:creationId xmlns:a16="http://schemas.microsoft.com/office/drawing/2014/main" id="{4DC8EC82-57E9-D836-2EF6-72BF8C67FF76}"/>
                </a:ext>
              </a:extLst>
            </p:cNvPr>
            <p:cNvSpPr/>
            <p:nvPr/>
          </p:nvSpPr>
          <p:spPr>
            <a:xfrm>
              <a:off x="4120250" y="2207700"/>
              <a:ext cx="56275" cy="52200"/>
            </a:xfrm>
            <a:custGeom>
              <a:avLst/>
              <a:gdLst/>
              <a:ahLst/>
              <a:cxnLst/>
              <a:rect l="l" t="t" r="r" b="b"/>
              <a:pathLst>
                <a:path w="2251" h="2088" extrusionOk="0">
                  <a:moveTo>
                    <a:pt x="0" y="1"/>
                  </a:moveTo>
                  <a:lnTo>
                    <a:pt x="0" y="2087"/>
                  </a:lnTo>
                  <a:lnTo>
                    <a:pt x="2251" y="1284"/>
                  </a:lnTo>
                  <a:lnTo>
                    <a:pt x="2251" y="96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2" name="Google Shape;512;p49">
              <a:extLst>
                <a:ext uri="{FF2B5EF4-FFF2-40B4-BE49-F238E27FC236}">
                  <a16:creationId xmlns:a16="http://schemas.microsoft.com/office/drawing/2014/main" id="{44387DCD-2C13-50D2-6526-6311D4A17F83}"/>
                </a:ext>
              </a:extLst>
            </p:cNvPr>
            <p:cNvSpPr/>
            <p:nvPr/>
          </p:nvSpPr>
          <p:spPr>
            <a:xfrm>
              <a:off x="4131025" y="2261525"/>
              <a:ext cx="45500" cy="35775"/>
            </a:xfrm>
            <a:custGeom>
              <a:avLst/>
              <a:gdLst/>
              <a:ahLst/>
              <a:cxnLst/>
              <a:rect l="l" t="t" r="r" b="b"/>
              <a:pathLst>
                <a:path w="1820" h="1431" extrusionOk="0">
                  <a:moveTo>
                    <a:pt x="1820" y="0"/>
                  </a:moveTo>
                  <a:lnTo>
                    <a:pt x="1" y="650"/>
                  </a:lnTo>
                  <a:lnTo>
                    <a:pt x="1820" y="1430"/>
                  </a:lnTo>
                  <a:lnTo>
                    <a:pt x="18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3" name="Google Shape;513;p49">
              <a:extLst>
                <a:ext uri="{FF2B5EF4-FFF2-40B4-BE49-F238E27FC236}">
                  <a16:creationId xmlns:a16="http://schemas.microsoft.com/office/drawing/2014/main" id="{7DA6E89C-9E2D-DC87-9C22-DED11FD43A4D}"/>
                </a:ext>
              </a:extLst>
            </p:cNvPr>
            <p:cNvSpPr/>
            <p:nvPr/>
          </p:nvSpPr>
          <p:spPr>
            <a:xfrm>
              <a:off x="4012050" y="2120925"/>
              <a:ext cx="349425" cy="230250"/>
            </a:xfrm>
            <a:custGeom>
              <a:avLst/>
              <a:gdLst/>
              <a:ahLst/>
              <a:cxnLst/>
              <a:rect l="l" t="t" r="r" b="b"/>
              <a:pathLst>
                <a:path w="13977" h="9210" extrusionOk="0">
                  <a:moveTo>
                    <a:pt x="6988" y="1125"/>
                  </a:moveTo>
                  <a:cubicBezTo>
                    <a:pt x="7043" y="1125"/>
                    <a:pt x="7098" y="1136"/>
                    <a:pt x="7149" y="1158"/>
                  </a:cubicBezTo>
                  <a:lnTo>
                    <a:pt x="10220" y="2475"/>
                  </a:lnTo>
                  <a:cubicBezTo>
                    <a:pt x="10371" y="2539"/>
                    <a:pt x="10469" y="2687"/>
                    <a:pt x="10469" y="2851"/>
                  </a:cubicBezTo>
                  <a:lnTo>
                    <a:pt x="10467" y="6359"/>
                  </a:lnTo>
                  <a:cubicBezTo>
                    <a:pt x="10467" y="6523"/>
                    <a:pt x="10370" y="6671"/>
                    <a:pt x="10219" y="6735"/>
                  </a:cubicBezTo>
                  <a:lnTo>
                    <a:pt x="7149" y="8052"/>
                  </a:lnTo>
                  <a:cubicBezTo>
                    <a:pt x="7098" y="8074"/>
                    <a:pt x="7043" y="8085"/>
                    <a:pt x="6988" y="8085"/>
                  </a:cubicBezTo>
                  <a:cubicBezTo>
                    <a:pt x="6933" y="8085"/>
                    <a:pt x="6878" y="8074"/>
                    <a:pt x="6826" y="8052"/>
                  </a:cubicBezTo>
                  <a:lnTo>
                    <a:pt x="3757" y="6735"/>
                  </a:lnTo>
                  <a:cubicBezTo>
                    <a:pt x="3606" y="6671"/>
                    <a:pt x="3508" y="6523"/>
                    <a:pt x="3508" y="6359"/>
                  </a:cubicBezTo>
                  <a:lnTo>
                    <a:pt x="3508" y="2851"/>
                  </a:lnTo>
                  <a:cubicBezTo>
                    <a:pt x="3508" y="2687"/>
                    <a:pt x="3606" y="2539"/>
                    <a:pt x="3757" y="2475"/>
                  </a:cubicBezTo>
                  <a:lnTo>
                    <a:pt x="6826" y="1158"/>
                  </a:lnTo>
                  <a:cubicBezTo>
                    <a:pt x="6878" y="1136"/>
                    <a:pt x="6933" y="1125"/>
                    <a:pt x="6988" y="1125"/>
                  </a:cubicBezTo>
                  <a:close/>
                  <a:moveTo>
                    <a:pt x="1288" y="0"/>
                  </a:moveTo>
                  <a:cubicBezTo>
                    <a:pt x="577" y="0"/>
                    <a:pt x="0" y="576"/>
                    <a:pt x="0" y="1286"/>
                  </a:cubicBezTo>
                  <a:lnTo>
                    <a:pt x="0" y="9210"/>
                  </a:lnTo>
                  <a:lnTo>
                    <a:pt x="13975" y="9210"/>
                  </a:lnTo>
                  <a:lnTo>
                    <a:pt x="13975" y="1286"/>
                  </a:lnTo>
                  <a:cubicBezTo>
                    <a:pt x="13976" y="576"/>
                    <a:pt x="13400" y="0"/>
                    <a:pt x="126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4" name="Google Shape;514;p49">
              <a:extLst>
                <a:ext uri="{FF2B5EF4-FFF2-40B4-BE49-F238E27FC236}">
                  <a16:creationId xmlns:a16="http://schemas.microsoft.com/office/drawing/2014/main" id="{920BCF92-2B69-66E5-AB6E-5EA3FFFF1316}"/>
                </a:ext>
              </a:extLst>
            </p:cNvPr>
            <p:cNvSpPr/>
            <p:nvPr/>
          </p:nvSpPr>
          <p:spPr>
            <a:xfrm>
              <a:off x="4196975" y="2207700"/>
              <a:ext cx="56300" cy="52200"/>
            </a:xfrm>
            <a:custGeom>
              <a:avLst/>
              <a:gdLst/>
              <a:ahLst/>
              <a:cxnLst/>
              <a:rect l="l" t="t" r="r" b="b"/>
              <a:pathLst>
                <a:path w="2252" h="2088" extrusionOk="0">
                  <a:moveTo>
                    <a:pt x="2251" y="1"/>
                  </a:moveTo>
                  <a:lnTo>
                    <a:pt x="1" y="965"/>
                  </a:lnTo>
                  <a:lnTo>
                    <a:pt x="1" y="1284"/>
                  </a:lnTo>
                  <a:lnTo>
                    <a:pt x="2251" y="2087"/>
                  </a:lnTo>
                  <a:lnTo>
                    <a:pt x="22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5" name="Google Shape;515;p49">
              <a:extLst>
                <a:ext uri="{FF2B5EF4-FFF2-40B4-BE49-F238E27FC236}">
                  <a16:creationId xmlns:a16="http://schemas.microsoft.com/office/drawing/2014/main" id="{022E5FCD-041A-2797-9340-ED5C4042ABE9}"/>
                </a:ext>
              </a:extLst>
            </p:cNvPr>
            <p:cNvSpPr/>
            <p:nvPr/>
          </p:nvSpPr>
          <p:spPr>
            <a:xfrm>
              <a:off x="4196975" y="2261525"/>
              <a:ext cx="45525" cy="35775"/>
            </a:xfrm>
            <a:custGeom>
              <a:avLst/>
              <a:gdLst/>
              <a:ahLst/>
              <a:cxnLst/>
              <a:rect l="l" t="t" r="r" b="b"/>
              <a:pathLst>
                <a:path w="1821" h="1431" extrusionOk="0">
                  <a:moveTo>
                    <a:pt x="1" y="0"/>
                  </a:moveTo>
                  <a:lnTo>
                    <a:pt x="1" y="1430"/>
                  </a:lnTo>
                  <a:lnTo>
                    <a:pt x="1820" y="65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  <p:sp>
          <p:nvSpPr>
            <p:cNvPr id="56" name="Google Shape;516;p49">
              <a:extLst>
                <a:ext uri="{FF2B5EF4-FFF2-40B4-BE49-F238E27FC236}">
                  <a16:creationId xmlns:a16="http://schemas.microsoft.com/office/drawing/2014/main" id="{8401A9DC-25F5-4B99-8286-F207D18E7716}"/>
                </a:ext>
              </a:extLst>
            </p:cNvPr>
            <p:cNvSpPr/>
            <p:nvPr/>
          </p:nvSpPr>
          <p:spPr>
            <a:xfrm>
              <a:off x="4012050" y="2371600"/>
              <a:ext cx="349375" cy="37300"/>
            </a:xfrm>
            <a:custGeom>
              <a:avLst/>
              <a:gdLst/>
              <a:ahLst/>
              <a:cxnLst/>
              <a:rect l="l" t="t" r="r" b="b"/>
              <a:pathLst>
                <a:path w="13975" h="1492" extrusionOk="0">
                  <a:moveTo>
                    <a:pt x="0" y="0"/>
                  </a:moveTo>
                  <a:lnTo>
                    <a:pt x="2" y="204"/>
                  </a:lnTo>
                  <a:cubicBezTo>
                    <a:pt x="0" y="916"/>
                    <a:pt x="577" y="1492"/>
                    <a:pt x="1288" y="1492"/>
                  </a:cubicBezTo>
                  <a:lnTo>
                    <a:pt x="12689" y="1492"/>
                  </a:lnTo>
                  <a:cubicBezTo>
                    <a:pt x="13399" y="1492"/>
                    <a:pt x="13975" y="916"/>
                    <a:pt x="13975" y="204"/>
                  </a:cubicBezTo>
                  <a:lnTo>
                    <a:pt x="139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Arial"/>
                <a:sym typeface="+mn-lt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F76A21-49A5-8502-18B2-F46F63AE870F}"/>
              </a:ext>
            </a:extLst>
          </p:cNvPr>
          <p:cNvGrpSpPr/>
          <p:nvPr/>
        </p:nvGrpSpPr>
        <p:grpSpPr>
          <a:xfrm>
            <a:off x="1067660" y="4410406"/>
            <a:ext cx="2624681" cy="2100251"/>
            <a:chOff x="861934" y="2997896"/>
            <a:chExt cx="1968511" cy="1575188"/>
          </a:xfrm>
          <a:solidFill>
            <a:sysClr val="window" lastClr="FFFFFF"/>
          </a:solidFill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0305E8B-70B2-54B2-6DFF-DC3317EB30E2}"/>
                </a:ext>
              </a:extLst>
            </p:cNvPr>
            <p:cNvSpPr/>
            <p:nvPr/>
          </p:nvSpPr>
          <p:spPr>
            <a:xfrm>
              <a:off x="1101777" y="2997896"/>
              <a:ext cx="1728668" cy="1575188"/>
            </a:xfrm>
            <a:prstGeom prst="roundRect">
              <a:avLst/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Xác định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chủ đề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hóa trang</a:t>
              </a:r>
            </a:p>
          </p:txBody>
        </p:sp>
        <p:sp>
          <p:nvSpPr>
            <p:cNvPr id="59" name="Flowchart: Connector 58">
              <a:extLst>
                <a:ext uri="{FF2B5EF4-FFF2-40B4-BE49-F238E27FC236}">
                  <a16:creationId xmlns:a16="http://schemas.microsoft.com/office/drawing/2014/main" id="{CA984929-9915-F30D-BA9F-7DE9A8AE6C5F}"/>
                </a:ext>
              </a:extLst>
            </p:cNvPr>
            <p:cNvSpPr/>
            <p:nvPr/>
          </p:nvSpPr>
          <p:spPr>
            <a:xfrm>
              <a:off x="861934" y="3605134"/>
              <a:ext cx="367259" cy="367259"/>
            </a:xfrm>
            <a:prstGeom prst="flowChartConnector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C9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1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091A6D3-4C32-253C-0EE1-A484E651B8B7}"/>
              </a:ext>
            </a:extLst>
          </p:cNvPr>
          <p:cNvGrpSpPr/>
          <p:nvPr/>
        </p:nvGrpSpPr>
        <p:grpSpPr>
          <a:xfrm>
            <a:off x="4191939" y="4410409"/>
            <a:ext cx="3271357" cy="2100248"/>
            <a:chOff x="1351006" y="3267856"/>
            <a:chExt cx="2453518" cy="1575186"/>
          </a:xfrm>
          <a:solidFill>
            <a:sysClr val="window" lastClr="FFFFFF"/>
          </a:solidFill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3ABEA4F4-A204-F4A3-195F-1CFAFDFAFD8D}"/>
                </a:ext>
              </a:extLst>
            </p:cNvPr>
            <p:cNvSpPr/>
            <p:nvPr/>
          </p:nvSpPr>
          <p:spPr>
            <a:xfrm>
              <a:off x="1625620" y="3267856"/>
              <a:ext cx="2178904" cy="1575186"/>
            </a:xfrm>
            <a:prstGeom prst="roundRect">
              <a:avLst/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Xác định hình ảnh đặc trưng của nhân vật</a:t>
              </a:r>
            </a:p>
          </p:txBody>
        </p:sp>
        <p:sp>
          <p:nvSpPr>
            <p:cNvPr id="62" name="Flowchart: Connector 61">
              <a:extLst>
                <a:ext uri="{FF2B5EF4-FFF2-40B4-BE49-F238E27FC236}">
                  <a16:creationId xmlns:a16="http://schemas.microsoft.com/office/drawing/2014/main" id="{091A1F4D-111B-C25B-6D69-97C2303F1DC4}"/>
                </a:ext>
              </a:extLst>
            </p:cNvPr>
            <p:cNvSpPr/>
            <p:nvPr/>
          </p:nvSpPr>
          <p:spPr>
            <a:xfrm>
              <a:off x="1351006" y="3871819"/>
              <a:ext cx="367259" cy="367259"/>
            </a:xfrm>
            <a:prstGeom prst="flowChartConnector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2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9F8BB2D-9689-3283-BB22-BDB6A2A80A75}"/>
              </a:ext>
            </a:extLst>
          </p:cNvPr>
          <p:cNvGrpSpPr/>
          <p:nvPr/>
        </p:nvGrpSpPr>
        <p:grpSpPr>
          <a:xfrm>
            <a:off x="7958195" y="4403715"/>
            <a:ext cx="3066756" cy="2113632"/>
            <a:chOff x="861934" y="2992878"/>
            <a:chExt cx="2300067" cy="1585224"/>
          </a:xfrm>
          <a:solidFill>
            <a:sysClr val="window" lastClr="FFFFFF"/>
          </a:solidFill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EC03457-74DA-55D7-B0C9-A6FC89F772BA}"/>
                </a:ext>
              </a:extLst>
            </p:cNvPr>
            <p:cNvSpPr/>
            <p:nvPr/>
          </p:nvSpPr>
          <p:spPr>
            <a:xfrm>
              <a:off x="1101777" y="2992878"/>
              <a:ext cx="2060224" cy="1585224"/>
            </a:xfrm>
            <a:prstGeom prst="roundRect">
              <a:avLst/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Xác định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vật liệu và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cách hóa trang </a:t>
              </a:r>
            </a:p>
          </p:txBody>
        </p:sp>
        <p:sp>
          <p:nvSpPr>
            <p:cNvPr id="65" name="Flowchart: Connector 64">
              <a:extLst>
                <a:ext uri="{FF2B5EF4-FFF2-40B4-BE49-F238E27FC236}">
                  <a16:creationId xmlns:a16="http://schemas.microsoft.com/office/drawing/2014/main" id="{F34603DE-FA7E-BABC-8ECF-2194D5AD18D4}"/>
                </a:ext>
              </a:extLst>
            </p:cNvPr>
            <p:cNvSpPr/>
            <p:nvPr/>
          </p:nvSpPr>
          <p:spPr>
            <a:xfrm>
              <a:off x="861934" y="3605134"/>
              <a:ext cx="367259" cy="367259"/>
            </a:xfrm>
            <a:prstGeom prst="flowChartConnector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807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7FE54CB-2F08-33FA-F151-B83E1306570B}"/>
              </a:ext>
            </a:extLst>
          </p:cNvPr>
          <p:cNvSpPr txBox="1">
            <a:spLocks/>
          </p:cNvSpPr>
          <p:nvPr/>
        </p:nvSpPr>
        <p:spPr>
          <a:xfrm>
            <a:off x="3259619" y="974952"/>
            <a:ext cx="657018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ysClr val="windowText" lastClr="000000"/>
              </a:buClr>
            </a:pP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2.2. Các bước sáng </a:t>
            </a:r>
            <a:r>
              <a:rPr lang="vi-VN" sz="2400" b="1" kern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tạo sản phẩm mĩ thuật 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hóa trang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8299E-DFCF-30A2-7507-D42A49608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092" y="4114800"/>
            <a:ext cx="1708845" cy="16471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712147-1A52-0C6F-A4CE-49C7B52AD9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568" t="2078" r="25819" b="15855"/>
          <a:stretch/>
        </p:blipFill>
        <p:spPr>
          <a:xfrm>
            <a:off x="2522009" y="4114800"/>
            <a:ext cx="1974400" cy="1647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5DBD4E-A1C2-41F5-B7B6-19C35F3AAD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795" t="10558" r="6569" b="19374"/>
          <a:stretch/>
        </p:blipFill>
        <p:spPr>
          <a:xfrm>
            <a:off x="4572000" y="4114800"/>
            <a:ext cx="5568881" cy="16471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4AEADD-83B6-BEA1-85C3-F4A9EBE056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3707" t="6097" r="30344" b="11839"/>
          <a:stretch/>
        </p:blipFill>
        <p:spPr>
          <a:xfrm>
            <a:off x="10226982" y="4114799"/>
            <a:ext cx="1266960" cy="164712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48A81E-EDBC-B8D3-6686-0360389BA577}"/>
              </a:ext>
            </a:extLst>
          </p:cNvPr>
          <p:cNvSpPr/>
          <p:nvPr/>
        </p:nvSpPr>
        <p:spPr>
          <a:xfrm>
            <a:off x="1478890" y="1884070"/>
            <a:ext cx="9228083" cy="131633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CC9900">
                <a:lumMod val="60000"/>
                <a:lumOff val="40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rPr>
              <a:t>Quan sát thông tin SGK tr.20 và trình bày ý tưởng tạo hình phụ kiện hóa trang nhân vật trong nghệ thuật tuồng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182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328DB3-5F7C-3A53-6DAA-215AC818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676" y="1981200"/>
            <a:ext cx="3031378" cy="29218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5EF3E6-88BD-F693-99D9-4CC08FF564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568" t="2078" r="25819" b="15855"/>
          <a:stretch/>
        </p:blipFill>
        <p:spPr>
          <a:xfrm>
            <a:off x="6781798" y="1949223"/>
            <a:ext cx="3502456" cy="292189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999BFDB-F01F-BC2F-B68A-A6DBDC6B6BD0}"/>
              </a:ext>
            </a:extLst>
          </p:cNvPr>
          <p:cNvGrpSpPr/>
          <p:nvPr/>
        </p:nvGrpSpPr>
        <p:grpSpPr>
          <a:xfrm>
            <a:off x="2038743" y="4930651"/>
            <a:ext cx="3219057" cy="1654526"/>
            <a:chOff x="3527424" y="677355"/>
            <a:chExt cx="2434036" cy="118629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9F1AF93-BBE4-1056-9E6A-D91B9684F17F}"/>
                </a:ext>
              </a:extLst>
            </p:cNvPr>
            <p:cNvSpPr/>
            <p:nvPr/>
          </p:nvSpPr>
          <p:spPr>
            <a:xfrm>
              <a:off x="3527424" y="841411"/>
              <a:ext cx="2434036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Vẽ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phác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nhân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vật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muốn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hóa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trang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E7603DD-17B8-D014-C989-665FAEB4E00C}"/>
                </a:ext>
              </a:extLst>
            </p:cNvPr>
            <p:cNvSpPr/>
            <p:nvPr/>
          </p:nvSpPr>
          <p:spPr>
            <a:xfrm>
              <a:off x="4562368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1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6FF5E46-9108-7BBB-A8ED-40915EC4A204}"/>
              </a:ext>
            </a:extLst>
          </p:cNvPr>
          <p:cNvGrpSpPr/>
          <p:nvPr/>
        </p:nvGrpSpPr>
        <p:grpSpPr>
          <a:xfrm>
            <a:off x="6571857" y="4898674"/>
            <a:ext cx="3883454" cy="1654526"/>
            <a:chOff x="3237993" y="677355"/>
            <a:chExt cx="3118208" cy="118629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D050750-C56F-4243-0666-3058940779C9}"/>
                </a:ext>
              </a:extLst>
            </p:cNvPr>
            <p:cNvSpPr/>
            <p:nvPr/>
          </p:nvSpPr>
          <p:spPr>
            <a:xfrm>
              <a:off x="3237993" y="841411"/>
              <a:ext cx="3118208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Vẽ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chi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tiết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các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phụ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kiện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sử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dụng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để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hóa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trang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93A86DF-B0BE-0A19-0BD9-0B8AFE9C8495}"/>
                </a:ext>
              </a:extLst>
            </p:cNvPr>
            <p:cNvSpPr/>
            <p:nvPr/>
          </p:nvSpPr>
          <p:spPr>
            <a:xfrm>
              <a:off x="4628052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2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10" name="Title 2">
            <a:extLst>
              <a:ext uri="{FF2B5EF4-FFF2-40B4-BE49-F238E27FC236}">
                <a16:creationId xmlns:a16="http://schemas.microsoft.com/office/drawing/2014/main" id="{F7E3DCF5-373E-B6AB-5BEA-823C47E195F0}"/>
              </a:ext>
            </a:extLst>
          </p:cNvPr>
          <p:cNvSpPr txBox="1">
            <a:spLocks/>
          </p:cNvSpPr>
          <p:nvPr/>
        </p:nvSpPr>
        <p:spPr>
          <a:xfrm>
            <a:off x="3259619" y="974952"/>
            <a:ext cx="657018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ysClr val="windowText" lastClr="000000"/>
              </a:buClr>
            </a:pP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2.2. Các bước sáng </a:t>
            </a:r>
            <a:r>
              <a:rPr lang="vi-VN" sz="2400" b="1" kern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tạo sản phẩm mĩ thuật 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hóa trang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164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2A72D18-716F-EEF0-A524-6D501589A5F4}"/>
              </a:ext>
            </a:extLst>
          </p:cNvPr>
          <p:cNvSpPr txBox="1">
            <a:spLocks/>
          </p:cNvSpPr>
          <p:nvPr/>
        </p:nvSpPr>
        <p:spPr>
          <a:xfrm>
            <a:off x="3259619" y="974952"/>
            <a:ext cx="657018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ysClr val="windowText" lastClr="000000"/>
              </a:buClr>
            </a:pP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2.2. Các bước sáng </a:t>
            </a:r>
            <a:r>
              <a:rPr lang="vi-VN" sz="2400" b="1" kern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tạo sản phẩm mĩ thuật 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hóa trang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45377A-58A4-D03B-DB98-BC138AA1E883}"/>
              </a:ext>
            </a:extLst>
          </p:cNvPr>
          <p:cNvGrpSpPr/>
          <p:nvPr/>
        </p:nvGrpSpPr>
        <p:grpSpPr>
          <a:xfrm>
            <a:off x="2319650" y="4824210"/>
            <a:ext cx="4761152" cy="1771329"/>
            <a:chOff x="2959010" y="677355"/>
            <a:chExt cx="3570864" cy="118629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ECEAB5F-54A9-0A56-153F-28536C487971}"/>
                </a:ext>
              </a:extLst>
            </p:cNvPr>
            <p:cNvSpPr/>
            <p:nvPr/>
          </p:nvSpPr>
          <p:spPr>
            <a:xfrm>
              <a:off x="2959010" y="841411"/>
              <a:ext cx="3570864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Tạo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hình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các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phụ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kiện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bằng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chất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liệu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phù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hợp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hơn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00299F2-EC46-E52A-290B-7DAED5C60DE6}"/>
                </a:ext>
              </a:extLst>
            </p:cNvPr>
            <p:cNvSpPr/>
            <p:nvPr/>
          </p:nvSpPr>
          <p:spPr>
            <a:xfrm>
              <a:off x="4562368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3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66A935E-4E6A-61B9-AF3D-E9997358F558}"/>
              </a:ext>
            </a:extLst>
          </p:cNvPr>
          <p:cNvGrpSpPr/>
          <p:nvPr/>
        </p:nvGrpSpPr>
        <p:grpSpPr>
          <a:xfrm>
            <a:off x="9232405" y="4824210"/>
            <a:ext cx="2183448" cy="1771329"/>
            <a:chOff x="3925649" y="677355"/>
            <a:chExt cx="1637586" cy="118629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81FD282-2693-92C9-D823-DBF38643DB4E}"/>
                </a:ext>
              </a:extLst>
            </p:cNvPr>
            <p:cNvSpPr/>
            <p:nvPr/>
          </p:nvSpPr>
          <p:spPr>
            <a:xfrm>
              <a:off x="3925649" y="841411"/>
              <a:ext cx="1637586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Hoàn thiện sản phẩm.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5B2C1F2-EAAE-CD4B-7FDB-F704322EEC55}"/>
                </a:ext>
              </a:extLst>
            </p:cNvPr>
            <p:cNvSpPr/>
            <p:nvPr/>
          </p:nvSpPr>
          <p:spPr>
            <a:xfrm>
              <a:off x="4562368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4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FE4B599-5D12-6477-2CE5-1AC97AE6A6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5" t="10558" r="6569" b="19374"/>
          <a:stretch/>
        </p:blipFill>
        <p:spPr>
          <a:xfrm>
            <a:off x="517808" y="2286000"/>
            <a:ext cx="8364837" cy="24740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ACD72A-B470-FBFD-61FA-F1E4E49EFA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707" t="6097" r="30344" b="11839"/>
          <a:stretch/>
        </p:blipFill>
        <p:spPr>
          <a:xfrm>
            <a:off x="9372600" y="2286000"/>
            <a:ext cx="1903060" cy="24740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088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4;p42">
            <a:extLst>
              <a:ext uri="{FF2B5EF4-FFF2-40B4-BE49-F238E27FC236}">
                <a16:creationId xmlns:a16="http://schemas.microsoft.com/office/drawing/2014/main" id="{7BA22462-614D-8D5A-03AF-F203565CB62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498" r="498"/>
          <a:stretch/>
        </p:blipFill>
        <p:spPr>
          <a:xfrm>
            <a:off x="1764048" y="1828800"/>
            <a:ext cx="3361697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E9D32B5-F5F4-467D-B2D1-EEC7983FCAF3}"/>
              </a:ext>
            </a:extLst>
          </p:cNvPr>
          <p:cNvSpPr txBox="1">
            <a:spLocks/>
          </p:cNvSpPr>
          <p:nvPr/>
        </p:nvSpPr>
        <p:spPr>
          <a:xfrm>
            <a:off x="5876971" y="2514600"/>
            <a:ext cx="4550979" cy="9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2400" b="1" kern="0">
                <a:latin typeface="+mn-lt"/>
                <a:ea typeface="+mn-ea"/>
                <a:cs typeface="+mn-ea"/>
                <a:sym typeface="+mn-lt"/>
              </a:rPr>
              <a:t>THỰC HÀNH</a:t>
            </a:r>
            <a:endParaRPr lang="vi-VN" sz="2400" b="1" kern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39FECC-0642-C74F-6A3F-411845DB6F10}"/>
              </a:ext>
            </a:extLst>
          </p:cNvPr>
          <p:cNvSpPr/>
          <p:nvPr/>
        </p:nvSpPr>
        <p:spPr>
          <a:xfrm>
            <a:off x="5636923" y="3427000"/>
            <a:ext cx="5031077" cy="2537106"/>
          </a:xfrm>
          <a:prstGeom prst="roundRect">
            <a:avLst>
              <a:gd name="adj" fmla="val 14478"/>
            </a:avLst>
          </a:prstGeom>
          <a:solidFill>
            <a:sysClr val="window" lastClr="FFFFFF"/>
          </a:solidFill>
          <a:ln w="9525" cap="flat" cmpd="sng" algn="ctr">
            <a:solidFill>
              <a:srgbClr val="E84C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+mn-lt"/>
              </a:rPr>
              <a:t>Em hãy lựa chọn hình thức thực hành nghệ thuật hóa tạo hình nhân vật theo ý thích.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F0F144F-7E04-E174-2862-A2DE699B02C0}"/>
              </a:ext>
            </a:extLst>
          </p:cNvPr>
          <p:cNvSpPr txBox="1">
            <a:spLocks/>
          </p:cNvSpPr>
          <p:nvPr/>
        </p:nvSpPr>
        <p:spPr>
          <a:xfrm>
            <a:off x="693682" y="15224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Các bước l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àm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mặt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nạ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giấy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cho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ngày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hội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hóa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trang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28C53E-B2DA-4253-0846-D4CFBBE9EA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86541" y="2286000"/>
            <a:ext cx="3947459" cy="272257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0B80040-A1C7-A092-9B57-153A51A2E3FB}"/>
              </a:ext>
            </a:extLst>
          </p:cNvPr>
          <p:cNvGrpSpPr/>
          <p:nvPr/>
        </p:nvGrpSpPr>
        <p:grpSpPr>
          <a:xfrm>
            <a:off x="1676400" y="5078440"/>
            <a:ext cx="3328833" cy="1688404"/>
            <a:chOff x="3527423" y="677355"/>
            <a:chExt cx="2619245" cy="118629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0CD250B-7659-8363-59EF-A040ACF14527}"/>
                </a:ext>
              </a:extLst>
            </p:cNvPr>
            <p:cNvSpPr/>
            <p:nvPr/>
          </p:nvSpPr>
          <p:spPr>
            <a:xfrm>
              <a:off x="3527423" y="841411"/>
              <a:ext cx="2619245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Lên ý tưởng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cho mặt nạ.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F6E0B0C-160D-7402-86CA-BD32F066D074}"/>
                </a:ext>
              </a:extLst>
            </p:cNvPr>
            <p:cNvSpPr/>
            <p:nvPr/>
          </p:nvSpPr>
          <p:spPr>
            <a:xfrm>
              <a:off x="4654971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1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7462C0A-FFF3-3BA2-9705-6747E535F3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81800" y="2286001"/>
            <a:ext cx="4048489" cy="272257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A5FE1CE-5829-0FDA-4FB6-A50A00D38636}"/>
              </a:ext>
            </a:extLst>
          </p:cNvPr>
          <p:cNvGrpSpPr/>
          <p:nvPr/>
        </p:nvGrpSpPr>
        <p:grpSpPr>
          <a:xfrm>
            <a:off x="6994322" y="5093396"/>
            <a:ext cx="3724600" cy="1688404"/>
            <a:chOff x="3527423" y="677355"/>
            <a:chExt cx="2930649" cy="118629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3E7A20B-92E7-A237-A3E3-FF04D11C4102}"/>
                </a:ext>
              </a:extLst>
            </p:cNvPr>
            <p:cNvSpPr/>
            <p:nvPr/>
          </p:nvSpPr>
          <p:spPr>
            <a:xfrm>
              <a:off x="3527423" y="841411"/>
              <a:ext cx="2930649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Kẻ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khung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định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hình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và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lên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dáng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vẽ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fr-FR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mặt</a:t>
              </a:r>
              <a:r>
                <a:rPr kumimoji="0" lang="fr-FR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nạ.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23BC037-E050-FFC8-B80E-02321F96371E}"/>
                </a:ext>
              </a:extLst>
            </p:cNvPr>
            <p:cNvSpPr/>
            <p:nvPr/>
          </p:nvSpPr>
          <p:spPr>
            <a:xfrm>
              <a:off x="4810673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  <a:sym typeface="+mn-lt"/>
                </a:rPr>
                <a:t>2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1967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9417D6E-933E-E90C-44D3-123AE5C335FD}"/>
              </a:ext>
            </a:extLst>
          </p:cNvPr>
          <p:cNvGrpSpPr/>
          <p:nvPr/>
        </p:nvGrpSpPr>
        <p:grpSpPr>
          <a:xfrm>
            <a:off x="1614106" y="5052364"/>
            <a:ext cx="3492327" cy="1771329"/>
            <a:chOff x="3527423" y="677355"/>
            <a:chExt cx="2619245" cy="1186299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02731A5-D0CD-A258-ADB6-D8F2838DB7AB}"/>
                </a:ext>
              </a:extLst>
            </p:cNvPr>
            <p:cNvSpPr/>
            <p:nvPr/>
          </p:nvSpPr>
          <p:spPr>
            <a:xfrm>
              <a:off x="3527423" y="841411"/>
              <a:ext cx="2619245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Phác họa các nét cơ bản cho mặt nạ.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+mn-lt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ED7109D-F8B8-3A93-89A6-B4404FC5C3CC}"/>
                </a:ext>
              </a:extLst>
            </p:cNvPr>
            <p:cNvSpPr/>
            <p:nvPr/>
          </p:nvSpPr>
          <p:spPr>
            <a:xfrm>
              <a:off x="4654971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3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+mn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E7B92E8-6788-608B-15AA-E14CC4783E72}"/>
              </a:ext>
            </a:extLst>
          </p:cNvPr>
          <p:cNvGrpSpPr/>
          <p:nvPr/>
        </p:nvGrpSpPr>
        <p:grpSpPr>
          <a:xfrm>
            <a:off x="6922757" y="5073027"/>
            <a:ext cx="3907532" cy="1771329"/>
            <a:chOff x="3527423" y="677355"/>
            <a:chExt cx="2930649" cy="11862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BC8ED51-AD55-3A12-6EB7-F68D75CB5152}"/>
                </a:ext>
              </a:extLst>
            </p:cNvPr>
            <p:cNvSpPr/>
            <p:nvPr/>
          </p:nvSpPr>
          <p:spPr>
            <a:xfrm>
              <a:off x="3527423" y="841411"/>
              <a:ext cx="2930649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Vẽ hoàn thiện mặt nạ.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+mn-lt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0FEED77-3A20-70BB-4D65-EF9796EF2D2B}"/>
                </a:ext>
              </a:extLst>
            </p:cNvPr>
            <p:cNvSpPr/>
            <p:nvPr/>
          </p:nvSpPr>
          <p:spPr>
            <a:xfrm>
              <a:off x="4810673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4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+mn-lt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7897EF37-FE6C-35FF-7849-CDCA093BF9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0482" y="2290928"/>
            <a:ext cx="4841181" cy="26993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DCDA619-6BCA-F487-59E3-55B051E920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00800" y="2286000"/>
            <a:ext cx="4800600" cy="2709539"/>
          </a:xfrm>
          <a:prstGeom prst="rect">
            <a:avLst/>
          </a:prstGeom>
        </p:spPr>
      </p:pic>
      <p:sp>
        <p:nvSpPr>
          <p:cNvPr id="29" name="Title 2">
            <a:extLst>
              <a:ext uri="{FF2B5EF4-FFF2-40B4-BE49-F238E27FC236}">
                <a16:creationId xmlns:a16="http://schemas.microsoft.com/office/drawing/2014/main" id="{F80DDA3E-94A5-24F4-1530-B76350DCB6A0}"/>
              </a:ext>
            </a:extLst>
          </p:cNvPr>
          <p:cNvSpPr txBox="1">
            <a:spLocks/>
          </p:cNvSpPr>
          <p:nvPr/>
        </p:nvSpPr>
        <p:spPr>
          <a:xfrm>
            <a:off x="693682" y="15224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Các bước l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àm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mặt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nạ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giấy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cho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ngày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hội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hóa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trang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160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9891714-7872-8619-7236-200BD5AF49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4932" y="2290924"/>
            <a:ext cx="4818662" cy="269805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9689B-D1B1-378C-2330-2D2B0A06BDF5}"/>
              </a:ext>
            </a:extLst>
          </p:cNvPr>
          <p:cNvGrpSpPr/>
          <p:nvPr/>
        </p:nvGrpSpPr>
        <p:grpSpPr>
          <a:xfrm>
            <a:off x="1604908" y="5049304"/>
            <a:ext cx="3492327" cy="1771329"/>
            <a:chOff x="3527423" y="677355"/>
            <a:chExt cx="2619245" cy="1186299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5691E20-BB56-A564-EF68-875C5A07A50C}"/>
                </a:ext>
              </a:extLst>
            </p:cNvPr>
            <p:cNvSpPr/>
            <p:nvPr/>
          </p:nvSpPr>
          <p:spPr>
            <a:xfrm>
              <a:off x="3527423" y="841411"/>
              <a:ext cx="2619245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Tô màu cho mặt nạ.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+mn-lt"/>
              </a:endParaRP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3F59594-6AF0-E686-DE92-2E3B7AAD9FA8}"/>
                </a:ext>
              </a:extLst>
            </p:cNvPr>
            <p:cNvSpPr/>
            <p:nvPr/>
          </p:nvSpPr>
          <p:spPr>
            <a:xfrm>
              <a:off x="4654971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5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+mn-lt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071887B6-C767-3B0D-9D73-B7508E23BB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27347" y="2286000"/>
            <a:ext cx="4774053" cy="270826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E7BD39E-E98E-43D8-9CD4-03EA4E8EFFCF}"/>
              </a:ext>
            </a:extLst>
          </p:cNvPr>
          <p:cNvGrpSpPr/>
          <p:nvPr/>
        </p:nvGrpSpPr>
        <p:grpSpPr>
          <a:xfrm>
            <a:off x="6860607" y="5036334"/>
            <a:ext cx="3907532" cy="1771329"/>
            <a:chOff x="3527423" y="677355"/>
            <a:chExt cx="2930649" cy="1186299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BDC269F-7447-15CB-45AA-57AE256349F2}"/>
                </a:ext>
              </a:extLst>
            </p:cNvPr>
            <p:cNvSpPr/>
            <p:nvPr/>
          </p:nvSpPr>
          <p:spPr>
            <a:xfrm>
              <a:off x="3527423" y="841411"/>
              <a:ext cx="2930649" cy="1022243"/>
            </a:xfrm>
            <a:prstGeom prst="roundRect">
              <a:avLst>
                <a:gd name="adj" fmla="val 18210"/>
              </a:avLst>
            </a:prstGeom>
            <a:solidFill>
              <a:srgbClr val="FFBD47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t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Hoàn thiện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mặt nạ hóa trang.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+mn-lt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4DDEE65-204D-4439-BBC3-C40E4C39E952}"/>
                </a:ext>
              </a:extLst>
            </p:cNvPr>
            <p:cNvSpPr/>
            <p:nvPr/>
          </p:nvSpPr>
          <p:spPr>
            <a:xfrm>
              <a:off x="4810673" y="677355"/>
              <a:ext cx="364147" cy="328111"/>
            </a:xfrm>
            <a:prstGeom prst="roundRect">
              <a:avLst>
                <a:gd name="adj" fmla="val 50000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FFBD4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  <a:sym typeface="+mn-lt"/>
                </a:rPr>
                <a:t>6</a:t>
              </a:r>
              <a:endPara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35" name="Title 2">
            <a:extLst>
              <a:ext uri="{FF2B5EF4-FFF2-40B4-BE49-F238E27FC236}">
                <a16:creationId xmlns:a16="http://schemas.microsoft.com/office/drawing/2014/main" id="{302F3F23-F889-3471-FB6B-F58934B32A5C}"/>
              </a:ext>
            </a:extLst>
          </p:cNvPr>
          <p:cNvSpPr txBox="1">
            <a:spLocks/>
          </p:cNvSpPr>
          <p:nvPr/>
        </p:nvSpPr>
        <p:spPr>
          <a:xfrm>
            <a:off x="693682" y="15224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Các bước l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àm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mặt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nạ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giấy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cho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ngày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hội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hóa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 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trang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678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561A92-4365-4FEB-E040-0D59FEA8EE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095" t="8210" r="34095" b="4894"/>
          <a:stretch/>
        </p:blipFill>
        <p:spPr>
          <a:xfrm>
            <a:off x="1735140" y="2424894"/>
            <a:ext cx="3229135" cy="4128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968567-A2CC-BBA2-C9BF-07AB3884C7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342" t="6835" r="35900" b="4074"/>
          <a:stretch/>
        </p:blipFill>
        <p:spPr>
          <a:xfrm>
            <a:off x="5486400" y="2428708"/>
            <a:ext cx="2819400" cy="4124492"/>
          </a:xfrm>
          <a:prstGeom prst="rect">
            <a:avLst/>
          </a:prstGeom>
        </p:spPr>
      </p:pic>
      <p:sp>
        <p:nvSpPr>
          <p:cNvPr id="5" name="Freeform 51">
            <a:extLst>
              <a:ext uri="{FF2B5EF4-FFF2-40B4-BE49-F238E27FC236}">
                <a16:creationId xmlns:a16="http://schemas.microsoft.com/office/drawing/2014/main" id="{7CEBC2DA-0EF1-6D85-F297-864A43ED8344}"/>
              </a:ext>
            </a:extLst>
          </p:cNvPr>
          <p:cNvSpPr/>
          <p:nvPr/>
        </p:nvSpPr>
        <p:spPr>
          <a:xfrm>
            <a:off x="8847380" y="3376505"/>
            <a:ext cx="2645935" cy="3481495"/>
          </a:xfrm>
          <a:custGeom>
            <a:avLst/>
            <a:gdLst/>
            <a:ahLst/>
            <a:cxnLst/>
            <a:rect l="l" t="t" r="r" b="b"/>
            <a:pathLst>
              <a:path w="811460" h="1067711">
                <a:moveTo>
                  <a:pt x="0" y="0"/>
                </a:moveTo>
                <a:lnTo>
                  <a:pt x="811460" y="0"/>
                </a:lnTo>
                <a:lnTo>
                  <a:pt x="811460" y="1067711"/>
                </a:lnTo>
                <a:lnTo>
                  <a:pt x="0" y="10677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vi-VN" sz="2400" kern="0">
              <a:cs typeface="Arial"/>
              <a:sym typeface="+mn-lt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614C484A-DA46-7239-7277-B4F785F7DD87}"/>
              </a:ext>
            </a:extLst>
          </p:cNvPr>
          <p:cNvSpPr txBox="1">
            <a:spLocks/>
          </p:cNvSpPr>
          <p:nvPr/>
        </p:nvSpPr>
        <p:spPr>
          <a:xfrm>
            <a:off x="693682" y="15240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Tham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khảo sản phẩm mĩ thuật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EB Garamond SemiBold"/>
                <a:cs typeface="+mn-ea"/>
                <a:sym typeface="+mn-lt"/>
              </a:rPr>
              <a:t>của học sinh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875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8280CC-384F-BA65-62D6-01D43B797D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9" b="479"/>
          <a:stretch/>
        </p:blipFill>
        <p:spPr>
          <a:xfrm>
            <a:off x="976997" y="2514600"/>
            <a:ext cx="2596566" cy="3855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CDE14B-1798-CC6A-5D4A-36CC30C2C6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8" r="388"/>
          <a:stretch/>
        </p:blipFill>
        <p:spPr>
          <a:xfrm>
            <a:off x="4535666" y="2514600"/>
            <a:ext cx="2859266" cy="3855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97BAFA-0A1D-3B80-4C0B-C8BEA2EE81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24" b="424"/>
          <a:stretch/>
        </p:blipFill>
        <p:spPr>
          <a:xfrm>
            <a:off x="8382000" y="2514600"/>
            <a:ext cx="2859266" cy="385564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2267424A-6506-FE18-77FF-64E65BCF0E73}"/>
              </a:ext>
            </a:extLst>
          </p:cNvPr>
          <p:cNvSpPr txBox="1">
            <a:spLocks/>
          </p:cNvSpPr>
          <p:nvPr/>
        </p:nvSpPr>
        <p:spPr>
          <a:xfrm>
            <a:off x="693682" y="15240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ysClr val="windowText" lastClr="000000"/>
              </a:buClr>
              <a:defRPr/>
            </a:pPr>
            <a:r>
              <a:rPr lang="vi-VN" sz="2400" b="1" kern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Tham khảo sản phẩm mĩ thuật hóa trang 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318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2267424A-6506-FE18-77FF-64E65BCF0E73}"/>
              </a:ext>
            </a:extLst>
          </p:cNvPr>
          <p:cNvSpPr txBox="1">
            <a:spLocks/>
          </p:cNvSpPr>
          <p:nvPr/>
        </p:nvSpPr>
        <p:spPr>
          <a:xfrm>
            <a:off x="693682" y="15240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ysClr val="windowText" lastClr="000000"/>
              </a:buClr>
              <a:defRPr/>
            </a:pP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Tham </a:t>
            </a:r>
            <a:r>
              <a:rPr lang="vi-VN" sz="2400" b="1" kern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khảo sản phẩm mĩ thuật 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hóa trang 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0477E6-FDAC-0997-FBF0-FE17FB3A78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8" r="988"/>
          <a:stretch/>
        </p:blipFill>
        <p:spPr>
          <a:xfrm>
            <a:off x="841847" y="2514600"/>
            <a:ext cx="2795442" cy="3855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85DB6C-CC88-47A6-68C1-F5377AAC89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1" b="351"/>
          <a:stretch/>
        </p:blipFill>
        <p:spPr>
          <a:xfrm>
            <a:off x="4509402" y="2514600"/>
            <a:ext cx="2859267" cy="3855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ACE7D9-AA63-ABA3-5555-7C611EC15E4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97" b="497"/>
          <a:stretch/>
        </p:blipFill>
        <p:spPr>
          <a:xfrm>
            <a:off x="8355736" y="2514600"/>
            <a:ext cx="2859267" cy="38556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925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2267424A-6506-FE18-77FF-64E65BCF0E73}"/>
              </a:ext>
            </a:extLst>
          </p:cNvPr>
          <p:cNvSpPr txBox="1">
            <a:spLocks/>
          </p:cNvSpPr>
          <p:nvPr/>
        </p:nvSpPr>
        <p:spPr>
          <a:xfrm>
            <a:off x="693682" y="1524000"/>
            <a:ext cx="1080463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ysClr val="windowText" lastClr="000000"/>
              </a:buClr>
              <a:defRPr/>
            </a:pP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Tham </a:t>
            </a:r>
            <a:r>
              <a:rPr lang="vi-VN" sz="2400" b="1" kern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khảo sản phẩm mĩ thuật 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+mn-ea"/>
                <a:sym typeface="+mn-lt"/>
              </a:rPr>
              <a:t>hóa trang 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EB Garamond SemiBold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B9CBDA-A91C-2379-E865-D11361AD30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44" r="14061"/>
          <a:stretch/>
        </p:blipFill>
        <p:spPr>
          <a:xfrm>
            <a:off x="1598211" y="2511459"/>
            <a:ext cx="3429000" cy="3858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144428-D31D-A117-D914-79114D74CD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69" r="5569"/>
          <a:stretch/>
        </p:blipFill>
        <p:spPr>
          <a:xfrm>
            <a:off x="6641236" y="2511459"/>
            <a:ext cx="3429000" cy="38588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046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F0808F4-42A6-ECA7-DE77-0535B2DC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239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36E055-E33D-A2B7-1094-89EE2FC8B296}"/>
              </a:ext>
            </a:extLst>
          </p:cNvPr>
          <p:cNvSpPr txBox="1">
            <a:spLocks/>
          </p:cNvSpPr>
          <p:nvPr/>
        </p:nvSpPr>
        <p:spPr>
          <a:xfrm>
            <a:off x="1030013" y="1414312"/>
            <a:ext cx="10131973" cy="788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EB Garamond SemiBold"/>
              <a:buNone/>
              <a:defRPr sz="9333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96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EB Garamond SemiBold"/>
                <a:cs typeface="+mn-ea"/>
                <a:sym typeface="+mn-lt"/>
              </a:rPr>
              <a:t>HOẠT ĐỘNG THEO NHÓM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2ECF02E-A52A-418D-50FE-58A0EA3EDF1A}"/>
              </a:ext>
            </a:extLst>
          </p:cNvPr>
          <p:cNvSpPr/>
          <p:nvPr/>
        </p:nvSpPr>
        <p:spPr>
          <a:xfrm>
            <a:off x="914401" y="2257154"/>
            <a:ext cx="5801711" cy="1427396"/>
          </a:xfrm>
          <a:prstGeom prst="roundRect">
            <a:avLst>
              <a:gd name="adj" fmla="val 14478"/>
            </a:avLst>
          </a:prstGeom>
          <a:solidFill>
            <a:sysClr val="window" lastClr="FFFFFF"/>
          </a:solidFill>
          <a:ln w="9525" cap="flat" cmpd="sng" algn="ctr">
            <a:solidFill>
              <a:srgbClr val="E84C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+mn-lt"/>
              </a:rPr>
              <a:t>Các chất liệu sử dụng để hóa trang trong sản phẩm của mình, của bạn.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8EC5ED3-861C-F030-7BAF-440253E5C703}"/>
              </a:ext>
            </a:extLst>
          </p:cNvPr>
          <p:cNvSpPr/>
          <p:nvPr/>
        </p:nvSpPr>
        <p:spPr>
          <a:xfrm>
            <a:off x="914402" y="3851369"/>
            <a:ext cx="5801709" cy="1278213"/>
          </a:xfrm>
          <a:prstGeom prst="roundRect">
            <a:avLst>
              <a:gd name="adj" fmla="val 14478"/>
            </a:avLst>
          </a:prstGeom>
          <a:solidFill>
            <a:sysClr val="window" lastClr="FFFFFF"/>
          </a:solidFill>
          <a:ln w="9525" cap="flat" cmpd="sng" algn="ctr">
            <a:solidFill>
              <a:srgbClr val="E84C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+mn-lt"/>
              </a:rPr>
              <a:t>Giới thiệu ý tưởng và quy trình thực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+mn-lt"/>
              </a:rPr>
              <a:t>hành sản phẩm mĩ thuật.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  <a:sym typeface="+mn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8F46B9-4693-F259-3D06-AE14F84E82D6}"/>
              </a:ext>
            </a:extLst>
          </p:cNvPr>
          <p:cNvSpPr/>
          <p:nvPr/>
        </p:nvSpPr>
        <p:spPr>
          <a:xfrm>
            <a:off x="914400" y="5296403"/>
            <a:ext cx="5801711" cy="1278213"/>
          </a:xfrm>
          <a:prstGeom prst="roundRect">
            <a:avLst>
              <a:gd name="adj" fmla="val 14478"/>
            </a:avLst>
          </a:prstGeom>
          <a:solidFill>
            <a:sysClr val="window" lastClr="FFFFFF"/>
          </a:solidFill>
          <a:ln w="9525" cap="flat" cmpd="sng" algn="ctr">
            <a:solidFill>
              <a:srgbClr val="E84C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+mn-lt"/>
              </a:rPr>
              <a:t>Góp ý, nhận xét cho sản phẩm của các bạn.</a:t>
            </a: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7014EFD9-6D2B-9336-F411-CE118F04CC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16110" y="3255938"/>
            <a:ext cx="4833792" cy="31600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278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39B8FCC9-2B13-7FDF-B3F4-74C3B8ADB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81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4E3A2772-43B9-9B9E-D2C9-C37D61257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257800" y="1361872"/>
            <a:ext cx="5966061" cy="52302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0B8052E-A64D-5F01-A484-6789A745F864}"/>
              </a:ext>
            </a:extLst>
          </p:cNvPr>
          <p:cNvSpPr txBox="1">
            <a:spLocks/>
          </p:cNvSpPr>
          <p:nvPr/>
        </p:nvSpPr>
        <p:spPr>
          <a:xfrm>
            <a:off x="5867400" y="2258145"/>
            <a:ext cx="4939861" cy="295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sz="2400" kern="0" dirty="0">
                <a:latin typeface="+mn-lt"/>
                <a:ea typeface="+mn-ea"/>
                <a:cs typeface="+mn-ea"/>
                <a:sym typeface="+mn-lt"/>
              </a:rPr>
              <a:t>Qua bài học, em có thể </a:t>
            </a:r>
            <a:br>
              <a:rPr lang="vi-VN" sz="2400" kern="0" dirty="0">
                <a:latin typeface="+mn-lt"/>
                <a:ea typeface="+mn-ea"/>
                <a:cs typeface="+mn-ea"/>
                <a:sym typeface="+mn-lt"/>
              </a:rPr>
            </a:br>
            <a:r>
              <a:rPr lang="vi-VN" sz="2400" kern="0" dirty="0">
                <a:latin typeface="+mn-lt"/>
                <a:ea typeface="+mn-ea"/>
                <a:cs typeface="+mn-ea"/>
                <a:sym typeface="+mn-lt"/>
              </a:rPr>
              <a:t>ứng dụng cách tạo hình hóa trang nhân vật vào học tập và đời sống như thế nào?</a:t>
            </a:r>
          </a:p>
        </p:txBody>
      </p:sp>
      <p:pic>
        <p:nvPicPr>
          <p:cNvPr id="4" name="Picture 34">
            <a:extLst>
              <a:ext uri="{FF2B5EF4-FFF2-40B4-BE49-F238E27FC236}">
                <a16:creationId xmlns:a16="http://schemas.microsoft.com/office/drawing/2014/main" id="{572E5EE4-E121-EF1F-FC4E-C4BD89BA74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486"/>
          <a:stretch/>
        </p:blipFill>
        <p:spPr>
          <a:xfrm>
            <a:off x="1002757" y="2457782"/>
            <a:ext cx="4225860" cy="4413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799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4E522E7-FEA3-AAA3-D674-D55755624686}"/>
              </a:ext>
            </a:extLst>
          </p:cNvPr>
          <p:cNvSpPr txBox="1">
            <a:spLocks/>
          </p:cNvSpPr>
          <p:nvPr/>
        </p:nvSpPr>
        <p:spPr>
          <a:xfrm>
            <a:off x="1266380" y="1752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EB Garamond SemiBold"/>
                <a:cs typeface="+mn-ea"/>
                <a:sym typeface="+mn-lt"/>
              </a:rPr>
              <a:t>Ứng dụng cách tạo hình hóa trang nhân vật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906CC4-F23B-E5D3-7003-507BA2A574CF}"/>
              </a:ext>
            </a:extLst>
          </p:cNvPr>
          <p:cNvGrpSpPr/>
          <p:nvPr/>
        </p:nvGrpSpPr>
        <p:grpSpPr>
          <a:xfrm>
            <a:off x="1045998" y="2693072"/>
            <a:ext cx="10342631" cy="3853183"/>
            <a:chOff x="585186" y="1502135"/>
            <a:chExt cx="7599198" cy="2834209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07840A25-EC8C-1998-6C14-F1F99EAC6D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t="1471" b="1471"/>
            <a:stretch/>
          </p:blipFill>
          <p:spPr bwMode="auto">
            <a:xfrm>
              <a:off x="4520762" y="1502135"/>
              <a:ext cx="3663622" cy="2450988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D336C04-E519-D17A-6C01-25F4F1186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l="307" r="307"/>
            <a:stretch/>
          </p:blipFill>
          <p:spPr bwMode="auto">
            <a:xfrm>
              <a:off x="585186" y="1505629"/>
              <a:ext cx="3663622" cy="2450988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C78906D-7541-22FA-E5D9-FF1DF69FB163}"/>
                </a:ext>
              </a:extLst>
            </p:cNvPr>
            <p:cNvSpPr/>
            <p:nvPr/>
          </p:nvSpPr>
          <p:spPr>
            <a:xfrm>
              <a:off x="675835" y="3879310"/>
              <a:ext cx="7430148" cy="457034"/>
            </a:xfrm>
            <a:prstGeom prst="round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E84C22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+mn-lt"/>
                </a:rPr>
                <a:t>Tái hiện lại tình huống trên lớp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962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4E522E7-FEA3-AAA3-D674-D55755624686}"/>
              </a:ext>
            </a:extLst>
          </p:cNvPr>
          <p:cNvSpPr txBox="1">
            <a:spLocks/>
          </p:cNvSpPr>
          <p:nvPr/>
        </p:nvSpPr>
        <p:spPr>
          <a:xfrm>
            <a:off x="1266380" y="1752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EB Garamond SemiBold"/>
                <a:cs typeface="+mn-ea"/>
                <a:sym typeface="+mn-lt"/>
              </a:rPr>
              <a:t>Ứng dụng cách tạo hình hóa trang nhân vật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EB Garamond SemiBold"/>
              <a:cs typeface="+mn-ea"/>
              <a:sym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FDF98E-A3BC-FCC7-A8D3-C3F944697AF0}"/>
              </a:ext>
            </a:extLst>
          </p:cNvPr>
          <p:cNvGrpSpPr/>
          <p:nvPr/>
        </p:nvGrpSpPr>
        <p:grpSpPr>
          <a:xfrm>
            <a:off x="1042755" y="2693072"/>
            <a:ext cx="10342631" cy="3853183"/>
            <a:chOff x="585186" y="1502135"/>
            <a:chExt cx="7599198" cy="2834209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2B0EE9D3-FF35-3C9F-92B2-2DDD2DD18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l="165" r="165"/>
            <a:stretch/>
          </p:blipFill>
          <p:spPr bwMode="auto">
            <a:xfrm>
              <a:off x="4520762" y="1502135"/>
              <a:ext cx="3663622" cy="2450988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68CA0BE4-A283-7494-75A6-C3DF27897A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t="5089" b="5089"/>
            <a:stretch/>
          </p:blipFill>
          <p:spPr bwMode="auto">
            <a:xfrm>
              <a:off x="585186" y="1505629"/>
              <a:ext cx="3663622" cy="2450988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CDE4E6B-1C6F-2A4C-BB37-0AAE91CEAF50}"/>
                </a:ext>
              </a:extLst>
            </p:cNvPr>
            <p:cNvSpPr/>
            <p:nvPr/>
          </p:nvSpPr>
          <p:spPr>
            <a:xfrm>
              <a:off x="675835" y="3879310"/>
              <a:ext cx="7430148" cy="457034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vi-VN" sz="2667" dirty="0">
                  <a:cs typeface="+mn-ea"/>
                  <a:sym typeface="+mn-lt"/>
                </a:rPr>
                <a:t>Vào trình diễn trên sân khấu, điện ảnh,…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7847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4E522E7-FEA3-AAA3-D674-D55755624686}"/>
              </a:ext>
            </a:extLst>
          </p:cNvPr>
          <p:cNvSpPr txBox="1">
            <a:spLocks/>
          </p:cNvSpPr>
          <p:nvPr/>
        </p:nvSpPr>
        <p:spPr>
          <a:xfrm>
            <a:off x="1266380" y="17526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EB Garamond SemiBold"/>
              <a:buNone/>
              <a:defRPr sz="3400" b="0" i="0" u="none" strike="noStrike" cap="none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Pts val="3400"/>
              <a:buFont typeface="EB Garamond SemiBold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EB Garamond SemiBold"/>
                <a:cs typeface="+mn-ea"/>
                <a:sym typeface="+mn-lt"/>
              </a:rPr>
              <a:t>Ứng dụng cách tạo hình hóa trang nhân vật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EB Garamond SemiBold"/>
              <a:cs typeface="+mn-ea"/>
              <a:sym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7B48F79-8BFF-F789-78FB-40F409B9563C}"/>
              </a:ext>
            </a:extLst>
          </p:cNvPr>
          <p:cNvGrpSpPr/>
          <p:nvPr/>
        </p:nvGrpSpPr>
        <p:grpSpPr>
          <a:xfrm>
            <a:off x="1066800" y="2516200"/>
            <a:ext cx="10272000" cy="4261479"/>
            <a:chOff x="585186" y="1255929"/>
            <a:chExt cx="7547303" cy="3134531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68BEF7C-6666-E5F0-F1A8-03F4F4CDE7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t="7104" b="7104"/>
            <a:stretch/>
          </p:blipFill>
          <p:spPr bwMode="auto">
            <a:xfrm>
              <a:off x="3181589" y="1255929"/>
              <a:ext cx="2354496" cy="2697195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0622A3C8-7FE7-FFD3-CB6D-079983DBED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/>
            <a:srcRect t="10606" b="2770"/>
            <a:stretch/>
          </p:blipFill>
          <p:spPr bwMode="auto">
            <a:xfrm>
              <a:off x="5777993" y="1255929"/>
              <a:ext cx="2354496" cy="2697195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5EBAB9FB-BAF9-6C3D-4B05-3C44390283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/>
            <a:srcRect t="1389" b="1389"/>
            <a:stretch/>
          </p:blipFill>
          <p:spPr bwMode="auto">
            <a:xfrm>
              <a:off x="585186" y="1255929"/>
              <a:ext cx="2354496" cy="2697195"/>
            </a:xfrm>
            <a:prstGeom prst="plaque">
              <a:avLst>
                <a:gd name="adj" fmla="val 441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97A0397-8EC8-08E2-D36B-050AEF250B44}"/>
                </a:ext>
              </a:extLst>
            </p:cNvPr>
            <p:cNvSpPr/>
            <p:nvPr/>
          </p:nvSpPr>
          <p:spPr>
            <a:xfrm>
              <a:off x="675835" y="3933426"/>
              <a:ext cx="7430148" cy="457034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vi-VN" sz="2667" dirty="0">
                  <a:cs typeface="+mn-ea"/>
                  <a:sym typeface="+mn-lt"/>
                </a:rPr>
                <a:t>Vào trình diễn thời trang, thiết kế thời trang,…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247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8218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EF9623-DF5F-C9EE-28E0-89D8B0D318BA}"/>
              </a:ext>
            </a:extLst>
          </p:cNvPr>
          <p:cNvSpPr/>
          <p:nvPr/>
        </p:nvSpPr>
        <p:spPr>
          <a:xfrm>
            <a:off x="1730826" y="2209800"/>
            <a:ext cx="8730345" cy="205558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0000" rIns="91440" bIns="45720" rtlCol="0" anchor="t"/>
          <a:lstStyle/>
          <a:p>
            <a:pPr marL="457200" lvl="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Ôn lại kiến thức đã học ở </a:t>
            </a: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Bài 5.</a:t>
            </a:r>
          </a:p>
          <a:p>
            <a:pPr marL="457200" lvl="0" indent="-4572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Đọc và tìm hiểu trước nội dung </a:t>
            </a: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Bài 6: Trang trí bằng khuôn khổ in trổ thủng.</a:t>
            </a:r>
          </a:p>
        </p:txBody>
      </p:sp>
      <p:pic>
        <p:nvPicPr>
          <p:cNvPr id="6" name="Picture 5" descr="A cartoon of a child reading a book with a dog&#10;&#10;Description automatically generated">
            <a:extLst>
              <a:ext uri="{FF2B5EF4-FFF2-40B4-BE49-F238E27FC236}">
                <a16:creationId xmlns:a16="http://schemas.microsoft.com/office/drawing/2014/main" id="{A1422409-1D1B-97E3-ADF0-DA725C593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962400"/>
            <a:ext cx="3124200" cy="3124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29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71745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D922FB2-AAA3-B48C-7B7D-A9D1EC0A7677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F3144C-7EA8-0521-13E0-DED726B81913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BF174-E71D-107D-977E-7E1F95500566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5263B606-FC18-721E-B5B0-4FABC083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59388A-2DA5-1C2E-23C2-3149FF714B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9" name="Picture 18">
            <a:hlinkClick r:id="rId7"/>
            <a:extLst>
              <a:ext uri="{FF2B5EF4-FFF2-40B4-BE49-F238E27FC236}">
                <a16:creationId xmlns:a16="http://schemas.microsoft.com/office/drawing/2014/main" id="{6B23D82C-1EF1-BB7B-CFD1-0272847B9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70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30DA43B8-8E28-426A-8218-D5FF1104A92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080FC9BA-86F2-46ED-A952-732DCCABEF8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86</TotalTime>
  <Words>519</Words>
  <Application>Microsoft Office PowerPoint</Application>
  <PresentationFormat>Widescreen</PresentationFormat>
  <Paragraphs>68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EB Garamond SemiBold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9</cp:revision>
  <dcterms:created xsi:type="dcterms:W3CDTF">2023-12-08T10:28:03Z</dcterms:created>
  <dcterms:modified xsi:type="dcterms:W3CDTF">2024-10-24T04:59:14Z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