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736" r:id="rId3"/>
    <p:sldMasterId id="2147483748" r:id="rId4"/>
  </p:sldMasterIdLst>
  <p:notesMasterIdLst>
    <p:notesMasterId r:id="rId37"/>
  </p:notesMasterIdLst>
  <p:sldIdLst>
    <p:sldId id="257" r:id="rId5"/>
    <p:sldId id="256" r:id="rId6"/>
    <p:sldId id="267" r:id="rId7"/>
    <p:sldId id="432" r:id="rId8"/>
    <p:sldId id="705" r:id="rId9"/>
    <p:sldId id="260" r:id="rId10"/>
    <p:sldId id="262" r:id="rId11"/>
    <p:sldId id="271" r:id="rId12"/>
    <p:sldId id="706" r:id="rId13"/>
    <p:sldId id="673" r:id="rId14"/>
    <p:sldId id="711" r:id="rId15"/>
    <p:sldId id="674" r:id="rId16"/>
    <p:sldId id="675" r:id="rId17"/>
    <p:sldId id="676" r:id="rId18"/>
    <p:sldId id="430" r:id="rId19"/>
    <p:sldId id="259" r:id="rId20"/>
    <p:sldId id="263" r:id="rId21"/>
    <p:sldId id="685" r:id="rId22"/>
    <p:sldId id="708" r:id="rId23"/>
    <p:sldId id="709" r:id="rId24"/>
    <p:sldId id="710" r:id="rId25"/>
    <p:sldId id="314" r:id="rId26"/>
    <p:sldId id="360" r:id="rId27"/>
    <p:sldId id="361" r:id="rId28"/>
    <p:sldId id="362" r:id="rId29"/>
    <p:sldId id="363" r:id="rId30"/>
    <p:sldId id="364" r:id="rId31"/>
    <p:sldId id="261" r:id="rId32"/>
    <p:sldId id="258" r:id="rId33"/>
    <p:sldId id="284" r:id="rId34"/>
    <p:sldId id="704" r:id="rId35"/>
    <p:sldId id="266" r:id="rId36"/>
  </p:sldIdLst>
  <p:sldSz cx="12192000" cy="6858000"/>
  <p:notesSz cx="6858000" cy="9144000"/>
  <p:embeddedFontLst>
    <p:embeddedFont>
      <p:font typeface="Lato" panose="020F0502020204030203" pitchFamily="34" charset="0"/>
      <p:regular r:id="rId38"/>
      <p:bold r:id="rId39"/>
      <p:italic r:id="rId40"/>
      <p:boldItalic r:id="rId41"/>
    </p:embeddedFont>
    <p:embeddedFont>
      <p:font typeface="UTM Avo" panose="02040603050506020204" pitchFamily="18"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5D5"/>
    <a:srgbClr val="FF9999"/>
    <a:srgbClr val="CCCCFF"/>
    <a:srgbClr val="E37D93"/>
    <a:srgbClr val="DAE3F3"/>
    <a:srgbClr val="E1E7FF"/>
    <a:srgbClr val="FFD17D"/>
    <a:srgbClr val="FFE6B9"/>
    <a:srgbClr val="FFF6E7"/>
    <a:srgbClr val="FFEA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3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7.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1</a:t>
            </a:fld>
            <a:endParaRPr lang="en-US"/>
          </a:p>
        </p:txBody>
      </p:sp>
    </p:spTree>
    <p:extLst>
      <p:ext uri="{BB962C8B-B14F-4D97-AF65-F5344CB8AC3E}">
        <p14:creationId xmlns:p14="http://schemas.microsoft.com/office/powerpoint/2010/main" val="98390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4</a:t>
            </a:fld>
            <a:endParaRPr lang="en-US"/>
          </a:p>
        </p:txBody>
      </p:sp>
    </p:spTree>
    <p:extLst>
      <p:ext uri="{BB962C8B-B14F-4D97-AF65-F5344CB8AC3E}">
        <p14:creationId xmlns:p14="http://schemas.microsoft.com/office/powerpoint/2010/main" val="1659630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3834B-D2AC-56CA-FB3E-4D656C508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D0D492-AAD5-00CF-7881-E7C103EA2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9D412D-D4DF-2BD9-6A93-C6ABC80906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50205A-A058-9C99-2BB0-32E6A325BBE4}"/>
              </a:ext>
            </a:extLst>
          </p:cNvPr>
          <p:cNvSpPr>
            <a:spLocks noGrp="1"/>
          </p:cNvSpPr>
          <p:nvPr>
            <p:ph type="sldNum" sz="quarter" idx="5"/>
          </p:nvPr>
        </p:nvSpPr>
        <p:spPr/>
        <p:txBody>
          <a:bodyPr/>
          <a:lstStyle/>
          <a:p>
            <a:fld id="{281E1D07-01BA-4526-9E8F-AF86C3325CD5}" type="slidenum">
              <a:rPr lang="en-US" smtClean="0"/>
              <a:t>5</a:t>
            </a:fld>
            <a:endParaRPr lang="en-US"/>
          </a:p>
        </p:txBody>
      </p:sp>
    </p:spTree>
    <p:extLst>
      <p:ext uri="{BB962C8B-B14F-4D97-AF65-F5344CB8AC3E}">
        <p14:creationId xmlns:p14="http://schemas.microsoft.com/office/powerpoint/2010/main" val="1028793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7</a:t>
            </a:fld>
            <a:endParaRPr lang="en-US"/>
          </a:p>
        </p:txBody>
      </p:sp>
    </p:spTree>
    <p:extLst>
      <p:ext uri="{BB962C8B-B14F-4D97-AF65-F5344CB8AC3E}">
        <p14:creationId xmlns:p14="http://schemas.microsoft.com/office/powerpoint/2010/main" val="2021632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8</a:t>
            </a:fld>
            <a:endParaRPr lang="en-US"/>
          </a:p>
        </p:txBody>
      </p:sp>
    </p:spTree>
    <p:extLst>
      <p:ext uri="{BB962C8B-B14F-4D97-AF65-F5344CB8AC3E}">
        <p14:creationId xmlns:p14="http://schemas.microsoft.com/office/powerpoint/2010/main" val="1601184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F5A5A-9CBE-A9BD-973B-AC0B59FA5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ABB26-AB54-575D-CA0A-E026169F1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CFC68-7454-D057-10AB-B9FB5F119B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F86789-AD31-37E5-65E6-807D42DC003A}"/>
              </a:ext>
            </a:extLst>
          </p:cNvPr>
          <p:cNvSpPr>
            <a:spLocks noGrp="1"/>
          </p:cNvSpPr>
          <p:nvPr>
            <p:ph type="sldNum" sz="quarter" idx="5"/>
          </p:nvPr>
        </p:nvSpPr>
        <p:spPr/>
        <p:txBody>
          <a:bodyPr/>
          <a:lstStyle/>
          <a:p>
            <a:fld id="{281E1D07-01BA-4526-9E8F-AF86C3325CD5}" type="slidenum">
              <a:rPr lang="en-US" smtClean="0"/>
              <a:t>10</a:t>
            </a:fld>
            <a:endParaRPr lang="en-US"/>
          </a:p>
        </p:txBody>
      </p:sp>
    </p:spTree>
    <p:extLst>
      <p:ext uri="{BB962C8B-B14F-4D97-AF65-F5344CB8AC3E}">
        <p14:creationId xmlns:p14="http://schemas.microsoft.com/office/powerpoint/2010/main" val="2913778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D3B23-9AB1-C3D8-B4E6-797B35B18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D5618-9156-0D6C-3270-5002B0003C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5BA424-8252-F19C-8E81-14952C43D2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B791E4-82B0-A4D2-7AD8-D4ADF08F54BE}"/>
              </a:ext>
            </a:extLst>
          </p:cNvPr>
          <p:cNvSpPr>
            <a:spLocks noGrp="1"/>
          </p:cNvSpPr>
          <p:nvPr>
            <p:ph type="sldNum" sz="quarter" idx="5"/>
          </p:nvPr>
        </p:nvSpPr>
        <p:spPr/>
        <p:txBody>
          <a:bodyPr/>
          <a:lstStyle/>
          <a:p>
            <a:fld id="{281E1D07-01BA-4526-9E8F-AF86C3325CD5}" type="slidenum">
              <a:rPr lang="en-US" smtClean="0"/>
              <a:t>11</a:t>
            </a:fld>
            <a:endParaRPr lang="en-US"/>
          </a:p>
        </p:txBody>
      </p:sp>
    </p:spTree>
    <p:extLst>
      <p:ext uri="{BB962C8B-B14F-4D97-AF65-F5344CB8AC3E}">
        <p14:creationId xmlns:p14="http://schemas.microsoft.com/office/powerpoint/2010/main" val="2745828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AFF87-1A0A-2307-45BA-811F6B7BE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A7DDD-2F95-2F67-8C2D-0DB1FFA98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B4A234-9CAF-11D0-D653-3BD976FB16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8F2E64-4FA6-5128-B860-BEC9A4DC1091}"/>
              </a:ext>
            </a:extLst>
          </p:cNvPr>
          <p:cNvSpPr>
            <a:spLocks noGrp="1"/>
          </p:cNvSpPr>
          <p:nvPr>
            <p:ph type="sldNum" sz="quarter" idx="5"/>
          </p:nvPr>
        </p:nvSpPr>
        <p:spPr/>
        <p:txBody>
          <a:bodyPr/>
          <a:lstStyle/>
          <a:p>
            <a:fld id="{281E1D07-01BA-4526-9E8F-AF86C3325CD5}" type="slidenum">
              <a:rPr lang="en-US" smtClean="0"/>
              <a:t>12</a:t>
            </a:fld>
            <a:endParaRPr lang="en-US"/>
          </a:p>
        </p:txBody>
      </p:sp>
    </p:spTree>
    <p:extLst>
      <p:ext uri="{BB962C8B-B14F-4D97-AF65-F5344CB8AC3E}">
        <p14:creationId xmlns:p14="http://schemas.microsoft.com/office/powerpoint/2010/main" val="2604159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7BF55-8C7C-BA52-125F-C4512442D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26212-54D0-E376-7994-1D065F5E5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47C8C4-166B-7230-C52D-3F664AB655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EBBCCF-F402-15B8-674D-E44D6270C527}"/>
              </a:ext>
            </a:extLst>
          </p:cNvPr>
          <p:cNvSpPr>
            <a:spLocks noGrp="1"/>
          </p:cNvSpPr>
          <p:nvPr>
            <p:ph type="sldNum" sz="quarter" idx="5"/>
          </p:nvPr>
        </p:nvSpPr>
        <p:spPr/>
        <p:txBody>
          <a:bodyPr/>
          <a:lstStyle/>
          <a:p>
            <a:fld id="{281E1D07-01BA-4526-9E8F-AF86C3325CD5}" type="slidenum">
              <a:rPr lang="en-US" smtClean="0"/>
              <a:t>13</a:t>
            </a:fld>
            <a:endParaRPr lang="en-US"/>
          </a:p>
        </p:txBody>
      </p:sp>
    </p:spTree>
    <p:extLst>
      <p:ext uri="{BB962C8B-B14F-4D97-AF65-F5344CB8AC3E}">
        <p14:creationId xmlns:p14="http://schemas.microsoft.com/office/powerpoint/2010/main" val="245552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67257-0253-FAFE-3825-D3EFD26D7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19CDF9-5D7A-B6D7-CAE1-A4015736FC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44DE0-AD15-948F-9E35-68C608C37C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5B02E1-3CD1-320C-686A-E5B5015417B8}"/>
              </a:ext>
            </a:extLst>
          </p:cNvPr>
          <p:cNvSpPr>
            <a:spLocks noGrp="1"/>
          </p:cNvSpPr>
          <p:nvPr>
            <p:ph type="sldNum" sz="quarter" idx="5"/>
          </p:nvPr>
        </p:nvSpPr>
        <p:spPr/>
        <p:txBody>
          <a:bodyPr/>
          <a:lstStyle/>
          <a:p>
            <a:fld id="{281E1D07-01BA-4526-9E8F-AF86C3325CD5}" type="slidenum">
              <a:rPr lang="en-US" smtClean="0"/>
              <a:t>14</a:t>
            </a:fld>
            <a:endParaRPr lang="en-US"/>
          </a:p>
        </p:txBody>
      </p:sp>
    </p:spTree>
    <p:extLst>
      <p:ext uri="{BB962C8B-B14F-4D97-AF65-F5344CB8AC3E}">
        <p14:creationId xmlns:p14="http://schemas.microsoft.com/office/powerpoint/2010/main" val="1699613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2" name="Google Shape;23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1336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aseline="0" dirty="0" err="1"/>
              <a:t>từng</a:t>
            </a:r>
            <a:r>
              <a:rPr lang="en-US" baseline="0" dirty="0"/>
              <a:t> </a:t>
            </a:r>
            <a:r>
              <a:rPr lang="en-US" baseline="0" dirty="0" err="1"/>
              <a:t>hình</a:t>
            </a:r>
            <a:r>
              <a:rPr lang="en-US" baseline="0" dirty="0"/>
              <a:t> </a:t>
            </a:r>
            <a:r>
              <a:rPr lang="en-US" baseline="0" dirty="0" err="1"/>
              <a:t>để</a:t>
            </a:r>
            <a:r>
              <a:rPr lang="en-US" baseline="0" dirty="0"/>
              <a:t> </a:t>
            </a:r>
            <a:r>
              <a:rPr lang="en-US" baseline="0" dirty="0" err="1"/>
              <a:t>đến</a:t>
            </a:r>
            <a:r>
              <a:rPr lang="en-US" baseline="0" dirty="0"/>
              <a:t> slide </a:t>
            </a:r>
            <a:r>
              <a:rPr lang="en-US" baseline="0" dirty="0" err="1"/>
              <a:t>câu</a:t>
            </a:r>
            <a:r>
              <a:rPr lang="en-US" baseline="0" dirty="0"/>
              <a:t> </a:t>
            </a:r>
            <a:r>
              <a:rPr lang="en-US" baseline="0" dirty="0" err="1"/>
              <a:t>hỏi</a:t>
            </a:r>
            <a:r>
              <a:rPr lang="en-US" baseline="0" dirty="0"/>
              <a:t>. Sau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xong</a:t>
            </a:r>
            <a:r>
              <a:rPr lang="en-US" baseline="0" dirty="0"/>
              <a:t> </a:t>
            </a:r>
            <a:r>
              <a:rPr lang="en-US" baseline="0" dirty="0" err="1"/>
              <a:t>câu</a:t>
            </a:r>
            <a:r>
              <a:rPr lang="en-US" baseline="0" dirty="0"/>
              <a:t> </a:t>
            </a:r>
            <a:r>
              <a:rPr lang="en-US" baseline="0" dirty="0" err="1"/>
              <a:t>hỏi</a:t>
            </a:r>
            <a:r>
              <a:rPr lang="en-US" baseline="0" dirty="0"/>
              <a:t>, GV </a:t>
            </a:r>
            <a:r>
              <a:rPr lang="en-US" baseline="0" dirty="0" err="1"/>
              <a:t>bấm</a:t>
            </a:r>
            <a:r>
              <a:rPr lang="en-US" baseline="0" dirty="0"/>
              <a:t> </a:t>
            </a:r>
            <a:r>
              <a:rPr lang="en-US" baseline="0" dirty="0" err="1"/>
              <a:t>nút</a:t>
            </a:r>
            <a:r>
              <a:rPr lang="en-US" baseline="0" dirty="0"/>
              <a:t> “Quay </a:t>
            </a:r>
            <a:r>
              <a:rPr lang="en-US" baseline="0" dirty="0" err="1"/>
              <a:t>về</a:t>
            </a:r>
            <a:r>
              <a:rPr lang="en-US" baseline="0" dirty="0"/>
              <a:t>”. </a:t>
            </a:r>
            <a:r>
              <a:rPr lang="en-US" baseline="0" dirty="0" err="1"/>
              <a:t>Để</a:t>
            </a:r>
            <a:r>
              <a:rPr lang="en-US" baseline="0" dirty="0"/>
              <a:t> </a:t>
            </a:r>
            <a:r>
              <a:rPr lang="en-US" baseline="0" dirty="0" err="1"/>
              <a:t>chuyển</a:t>
            </a:r>
            <a:r>
              <a:rPr lang="en-US" baseline="0" dirty="0"/>
              <a:t> sang </a:t>
            </a:r>
            <a:r>
              <a:rPr lang="en-US" baseline="0" dirty="0" err="1"/>
              <a:t>nội</a:t>
            </a:r>
            <a:r>
              <a:rPr lang="en-US" baseline="0" dirty="0"/>
              <a:t> dung </a:t>
            </a:r>
            <a:r>
              <a:rPr lang="en-US" baseline="0" dirty="0" err="1"/>
              <a:t>tiếp</a:t>
            </a:r>
            <a:r>
              <a:rPr lang="en-US" baseline="0" dirty="0"/>
              <a:t> </a:t>
            </a:r>
            <a:r>
              <a:rPr lang="en-US" baseline="0" dirty="0" err="1"/>
              <a:t>theo</a:t>
            </a:r>
            <a:r>
              <a:rPr lang="en-US" baseline="0" dirty="0"/>
              <a:t>, GV </a:t>
            </a:r>
            <a:r>
              <a:rPr lang="en-US" baseline="0" dirty="0" err="1"/>
              <a:t>bấm</a:t>
            </a:r>
            <a:r>
              <a:rPr lang="en-US" baseline="0" dirty="0"/>
              <a:t> </a:t>
            </a:r>
            <a:r>
              <a:rPr lang="en-US" baseline="0" dirty="0" err="1"/>
              <a:t>vào</a:t>
            </a:r>
            <a:r>
              <a:rPr lang="en-US" baseline="0" dirty="0"/>
              <a:t> </a:t>
            </a:r>
            <a:r>
              <a:rPr lang="en-US" baseline="0" dirty="0" err="1"/>
              <a:t>dấu</a:t>
            </a:r>
            <a:r>
              <a:rPr lang="en-US" baseline="0" dirty="0"/>
              <a:t> </a:t>
            </a:r>
            <a:r>
              <a:rPr lang="en-US" baseline="0" dirty="0" err="1"/>
              <a:t>mũi</a:t>
            </a:r>
            <a:r>
              <a:rPr lang="en-US" baseline="0" dirty="0"/>
              <a:t> </a:t>
            </a:r>
            <a:r>
              <a:rPr lang="en-US" baseline="0" dirty="0" err="1"/>
              <a:t>tên</a:t>
            </a:r>
            <a:r>
              <a:rPr lang="en-US" baseline="0" dirty="0"/>
              <a:t> </a:t>
            </a:r>
            <a:r>
              <a:rPr lang="en-US" baseline="0" dirty="0" err="1"/>
              <a:t>màu</a:t>
            </a:r>
            <a:r>
              <a:rPr lang="en-US" baseline="0" dirty="0"/>
              <a:t> </a:t>
            </a:r>
            <a:r>
              <a:rPr lang="en-US" baseline="0" dirty="0" err="1"/>
              <a:t>đen</a:t>
            </a:r>
            <a:r>
              <a:rPr lang="en-US" baseline="0" dirty="0"/>
              <a:t>.</a:t>
            </a:r>
            <a:endParaRPr dirty="0"/>
          </a:p>
        </p:txBody>
      </p:sp>
      <p:sp>
        <p:nvSpPr>
          <p:cNvPr id="258" name="Google Shape;2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0530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9669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0259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6404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9865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6997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2" name="Google Shape;23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9297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20767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48069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42185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5338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553691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229841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64192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346010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215610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119665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946306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10" name="Google Shape;10;p2"/>
          <p:cNvGrpSpPr/>
          <p:nvPr/>
        </p:nvGrpSpPr>
        <p:grpSpPr>
          <a:xfrm>
            <a:off x="10263867" y="824860"/>
            <a:ext cx="1847863" cy="808339"/>
            <a:chOff x="7764200" y="438145"/>
            <a:chExt cx="1385897" cy="606254"/>
          </a:xfrm>
        </p:grpSpPr>
        <p:sp>
          <p:nvSpPr>
            <p:cNvPr id="11" name="Google Shape;11;p2"/>
            <p:cNvSpPr/>
            <p:nvPr/>
          </p:nvSpPr>
          <p:spPr>
            <a:xfrm rot="-5400000">
              <a:off x="8154021" y="48324"/>
              <a:ext cx="606254" cy="1385897"/>
            </a:xfrm>
            <a:custGeom>
              <a:avLst/>
              <a:gdLst/>
              <a:ahLst/>
              <a:cxnLst/>
              <a:rect l="l" t="t" r="r" b="b"/>
              <a:pathLst>
                <a:path w="3493" h="7985" extrusionOk="0">
                  <a:moveTo>
                    <a:pt x="2875" y="0"/>
                  </a:moveTo>
                  <a:lnTo>
                    <a:pt x="0" y="232"/>
                  </a:lnTo>
                  <a:lnTo>
                    <a:pt x="618" y="7985"/>
                  </a:lnTo>
                  <a:lnTo>
                    <a:pt x="1945" y="6459"/>
                  </a:lnTo>
                  <a:lnTo>
                    <a:pt x="3493" y="7764"/>
                  </a:lnTo>
                  <a:lnTo>
                    <a:pt x="287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 name="Google Shape;12;p2"/>
            <p:cNvGrpSpPr/>
            <p:nvPr/>
          </p:nvGrpSpPr>
          <p:grpSpPr>
            <a:xfrm>
              <a:off x="7860673" y="480354"/>
              <a:ext cx="1192959" cy="521854"/>
              <a:chOff x="7860673" y="480354"/>
              <a:chExt cx="1192959" cy="521854"/>
            </a:xfrm>
          </p:grpSpPr>
          <p:sp>
            <p:nvSpPr>
              <p:cNvPr id="13" name="Google Shape;13;p2"/>
              <p:cNvSpPr/>
              <p:nvPr/>
            </p:nvSpPr>
            <p:spPr>
              <a:xfrm rot="-5400000">
                <a:off x="8196225" y="144801"/>
                <a:ext cx="521854" cy="1192959"/>
              </a:xfrm>
              <a:custGeom>
                <a:avLst/>
                <a:gdLst/>
                <a:ahLst/>
                <a:cxnLst/>
                <a:rect l="l" t="t" r="r" b="b"/>
                <a:pathLst>
                  <a:path w="3493" h="7985" extrusionOk="0">
                    <a:moveTo>
                      <a:pt x="2875" y="0"/>
                    </a:moveTo>
                    <a:lnTo>
                      <a:pt x="0" y="232"/>
                    </a:lnTo>
                    <a:lnTo>
                      <a:pt x="618" y="7985"/>
                    </a:lnTo>
                    <a:lnTo>
                      <a:pt x="1945" y="6459"/>
                    </a:lnTo>
                    <a:lnTo>
                      <a:pt x="3493" y="7764"/>
                    </a:lnTo>
                    <a:lnTo>
                      <a:pt x="287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 name="Google Shape;14;p2"/>
              <p:cNvSpPr/>
              <p:nvPr/>
            </p:nvSpPr>
            <p:spPr>
              <a:xfrm rot="-5400000">
                <a:off x="8359669" y="16030"/>
                <a:ext cx="134012" cy="1128717"/>
              </a:xfrm>
              <a:custGeom>
                <a:avLst/>
                <a:gdLst/>
                <a:ahLst/>
                <a:cxnLst/>
                <a:rect l="l" t="t" r="r" b="b"/>
                <a:pathLst>
                  <a:path w="897" h="7555" extrusionOk="0">
                    <a:moveTo>
                      <a:pt x="291" y="1"/>
                    </a:moveTo>
                    <a:lnTo>
                      <a:pt x="0" y="23"/>
                    </a:lnTo>
                    <a:lnTo>
                      <a:pt x="592" y="7300"/>
                    </a:lnTo>
                    <a:lnTo>
                      <a:pt x="897" y="7555"/>
                    </a:lnTo>
                    <a:lnTo>
                      <a:pt x="897" y="7555"/>
                    </a:lnTo>
                    <a:lnTo>
                      <a:pt x="29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 name="Google Shape;15;p2"/>
              <p:cNvSpPr/>
              <p:nvPr/>
            </p:nvSpPr>
            <p:spPr>
              <a:xfrm rot="-5400000">
                <a:off x="8390295" y="340516"/>
                <a:ext cx="128633" cy="1132004"/>
              </a:xfrm>
              <a:custGeom>
                <a:avLst/>
                <a:gdLst/>
                <a:ahLst/>
                <a:cxnLst/>
                <a:rect l="l" t="t" r="r" b="b"/>
                <a:pathLst>
                  <a:path w="861" h="7577" extrusionOk="0">
                    <a:moveTo>
                      <a:pt x="279" y="1"/>
                    </a:moveTo>
                    <a:lnTo>
                      <a:pt x="0" y="23"/>
                    </a:lnTo>
                    <a:lnTo>
                      <a:pt x="606" y="7577"/>
                    </a:lnTo>
                    <a:lnTo>
                      <a:pt x="860" y="7275"/>
                    </a:lnTo>
                    <a:lnTo>
                      <a:pt x="27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6" name="Google Shape;16;p2"/>
          <p:cNvGrpSpPr/>
          <p:nvPr/>
        </p:nvGrpSpPr>
        <p:grpSpPr>
          <a:xfrm>
            <a:off x="258267" y="538402"/>
            <a:ext cx="11299564" cy="5781221"/>
            <a:chOff x="193700" y="403801"/>
            <a:chExt cx="8474673" cy="4335916"/>
          </a:xfrm>
        </p:grpSpPr>
        <p:sp>
          <p:nvSpPr>
            <p:cNvPr id="17" name="Google Shape;17;p2"/>
            <p:cNvSpPr/>
            <p:nvPr/>
          </p:nvSpPr>
          <p:spPr>
            <a:xfrm>
              <a:off x="535771" y="403801"/>
              <a:ext cx="8132603" cy="4335916"/>
            </a:xfrm>
            <a:custGeom>
              <a:avLst/>
              <a:gdLst/>
              <a:ahLst/>
              <a:cxnLst/>
              <a:rect l="l" t="t" r="r" b="b"/>
              <a:pathLst>
                <a:path w="63359" h="33780" extrusionOk="0">
                  <a:moveTo>
                    <a:pt x="3889" y="2362"/>
                  </a:moveTo>
                  <a:cubicBezTo>
                    <a:pt x="4191" y="2362"/>
                    <a:pt x="4448" y="2560"/>
                    <a:pt x="4448" y="2795"/>
                  </a:cubicBezTo>
                  <a:lnTo>
                    <a:pt x="4448" y="3677"/>
                  </a:lnTo>
                  <a:cubicBezTo>
                    <a:pt x="4448" y="3912"/>
                    <a:pt x="4191" y="4108"/>
                    <a:pt x="3889" y="4108"/>
                  </a:cubicBezTo>
                  <a:lnTo>
                    <a:pt x="2912" y="4108"/>
                  </a:lnTo>
                  <a:cubicBezTo>
                    <a:pt x="2596" y="4108"/>
                    <a:pt x="2353" y="3912"/>
                    <a:pt x="2353" y="3677"/>
                  </a:cubicBezTo>
                  <a:lnTo>
                    <a:pt x="2353" y="2795"/>
                  </a:lnTo>
                  <a:cubicBezTo>
                    <a:pt x="2353" y="2560"/>
                    <a:pt x="2596" y="2362"/>
                    <a:pt x="2912" y="2362"/>
                  </a:cubicBezTo>
                  <a:close/>
                  <a:moveTo>
                    <a:pt x="3889" y="6915"/>
                  </a:moveTo>
                  <a:cubicBezTo>
                    <a:pt x="4191" y="6915"/>
                    <a:pt x="4448" y="7111"/>
                    <a:pt x="4448" y="7345"/>
                  </a:cubicBezTo>
                  <a:lnTo>
                    <a:pt x="4448" y="8228"/>
                  </a:lnTo>
                  <a:cubicBezTo>
                    <a:pt x="4448" y="8463"/>
                    <a:pt x="4191" y="8661"/>
                    <a:pt x="3889" y="8661"/>
                  </a:cubicBezTo>
                  <a:lnTo>
                    <a:pt x="2912" y="8661"/>
                  </a:lnTo>
                  <a:cubicBezTo>
                    <a:pt x="2596" y="8661"/>
                    <a:pt x="2353" y="8463"/>
                    <a:pt x="2353" y="8228"/>
                  </a:cubicBezTo>
                  <a:lnTo>
                    <a:pt x="2353" y="7345"/>
                  </a:lnTo>
                  <a:cubicBezTo>
                    <a:pt x="2353" y="7111"/>
                    <a:pt x="2596" y="6915"/>
                    <a:pt x="2912" y="6915"/>
                  </a:cubicBezTo>
                  <a:close/>
                  <a:moveTo>
                    <a:pt x="3889" y="11466"/>
                  </a:moveTo>
                  <a:cubicBezTo>
                    <a:pt x="4191" y="11466"/>
                    <a:pt x="4448" y="11664"/>
                    <a:pt x="4448" y="11896"/>
                  </a:cubicBezTo>
                  <a:lnTo>
                    <a:pt x="4448" y="12782"/>
                  </a:lnTo>
                  <a:cubicBezTo>
                    <a:pt x="4448" y="13014"/>
                    <a:pt x="4191" y="13212"/>
                    <a:pt x="3889" y="13212"/>
                  </a:cubicBezTo>
                  <a:lnTo>
                    <a:pt x="2912" y="13212"/>
                  </a:lnTo>
                  <a:cubicBezTo>
                    <a:pt x="2596" y="13212"/>
                    <a:pt x="2353" y="13014"/>
                    <a:pt x="2353" y="12782"/>
                  </a:cubicBezTo>
                  <a:lnTo>
                    <a:pt x="2353" y="11896"/>
                  </a:lnTo>
                  <a:cubicBezTo>
                    <a:pt x="2353" y="11664"/>
                    <a:pt x="2596" y="11466"/>
                    <a:pt x="2912" y="11466"/>
                  </a:cubicBezTo>
                  <a:close/>
                  <a:moveTo>
                    <a:pt x="3889" y="16017"/>
                  </a:moveTo>
                  <a:cubicBezTo>
                    <a:pt x="4191" y="16017"/>
                    <a:pt x="4448" y="16215"/>
                    <a:pt x="4448" y="16447"/>
                  </a:cubicBezTo>
                  <a:lnTo>
                    <a:pt x="4448" y="17333"/>
                  </a:lnTo>
                  <a:cubicBezTo>
                    <a:pt x="4448" y="17565"/>
                    <a:pt x="4191" y="17763"/>
                    <a:pt x="3889" y="17763"/>
                  </a:cubicBezTo>
                  <a:lnTo>
                    <a:pt x="2912" y="17763"/>
                  </a:lnTo>
                  <a:cubicBezTo>
                    <a:pt x="2596" y="17763"/>
                    <a:pt x="2353" y="17565"/>
                    <a:pt x="2353" y="17333"/>
                  </a:cubicBezTo>
                  <a:lnTo>
                    <a:pt x="2353" y="16447"/>
                  </a:lnTo>
                  <a:cubicBezTo>
                    <a:pt x="2353" y="16215"/>
                    <a:pt x="2596" y="16017"/>
                    <a:pt x="2912" y="16017"/>
                  </a:cubicBezTo>
                  <a:close/>
                  <a:moveTo>
                    <a:pt x="3889" y="20568"/>
                  </a:moveTo>
                  <a:cubicBezTo>
                    <a:pt x="4191" y="20568"/>
                    <a:pt x="4448" y="20766"/>
                    <a:pt x="4448" y="21009"/>
                  </a:cubicBezTo>
                  <a:lnTo>
                    <a:pt x="4448" y="21884"/>
                  </a:lnTo>
                  <a:cubicBezTo>
                    <a:pt x="4448" y="22116"/>
                    <a:pt x="4191" y="22314"/>
                    <a:pt x="3889" y="22314"/>
                  </a:cubicBezTo>
                  <a:lnTo>
                    <a:pt x="2912" y="22314"/>
                  </a:lnTo>
                  <a:cubicBezTo>
                    <a:pt x="2596" y="22314"/>
                    <a:pt x="2353" y="22116"/>
                    <a:pt x="2353" y="21884"/>
                  </a:cubicBezTo>
                  <a:lnTo>
                    <a:pt x="2353" y="21009"/>
                  </a:lnTo>
                  <a:cubicBezTo>
                    <a:pt x="2353" y="20766"/>
                    <a:pt x="2596" y="20568"/>
                    <a:pt x="2912" y="20568"/>
                  </a:cubicBezTo>
                  <a:close/>
                  <a:moveTo>
                    <a:pt x="3889" y="25130"/>
                  </a:moveTo>
                  <a:cubicBezTo>
                    <a:pt x="4191" y="25130"/>
                    <a:pt x="4448" y="25317"/>
                    <a:pt x="4448" y="25563"/>
                  </a:cubicBezTo>
                  <a:lnTo>
                    <a:pt x="4448" y="26435"/>
                  </a:lnTo>
                  <a:cubicBezTo>
                    <a:pt x="4448" y="26680"/>
                    <a:pt x="4191" y="26865"/>
                    <a:pt x="3889" y="26865"/>
                  </a:cubicBezTo>
                  <a:lnTo>
                    <a:pt x="2912" y="26865"/>
                  </a:lnTo>
                  <a:cubicBezTo>
                    <a:pt x="2596" y="26865"/>
                    <a:pt x="2353" y="26680"/>
                    <a:pt x="2353" y="26435"/>
                  </a:cubicBezTo>
                  <a:lnTo>
                    <a:pt x="2353" y="25563"/>
                  </a:lnTo>
                  <a:cubicBezTo>
                    <a:pt x="2353" y="25317"/>
                    <a:pt x="2596" y="25130"/>
                    <a:pt x="2912" y="25130"/>
                  </a:cubicBezTo>
                  <a:close/>
                  <a:moveTo>
                    <a:pt x="3889" y="29684"/>
                  </a:moveTo>
                  <a:cubicBezTo>
                    <a:pt x="4191" y="29684"/>
                    <a:pt x="4448" y="29868"/>
                    <a:pt x="4448" y="30114"/>
                  </a:cubicBezTo>
                  <a:lnTo>
                    <a:pt x="4448" y="30985"/>
                  </a:lnTo>
                  <a:cubicBezTo>
                    <a:pt x="4448" y="31231"/>
                    <a:pt x="4191" y="31416"/>
                    <a:pt x="3889" y="31416"/>
                  </a:cubicBezTo>
                  <a:lnTo>
                    <a:pt x="2912" y="31416"/>
                  </a:lnTo>
                  <a:cubicBezTo>
                    <a:pt x="2596" y="31416"/>
                    <a:pt x="2353" y="31231"/>
                    <a:pt x="2353" y="30985"/>
                  </a:cubicBezTo>
                  <a:lnTo>
                    <a:pt x="2353" y="30114"/>
                  </a:lnTo>
                  <a:cubicBezTo>
                    <a:pt x="2353" y="29868"/>
                    <a:pt x="2596" y="29684"/>
                    <a:pt x="2912" y="29684"/>
                  </a:cubicBezTo>
                  <a:close/>
                  <a:moveTo>
                    <a:pt x="1677" y="1"/>
                  </a:moveTo>
                  <a:cubicBezTo>
                    <a:pt x="758" y="1"/>
                    <a:pt x="1" y="593"/>
                    <a:pt x="1" y="1314"/>
                  </a:cubicBezTo>
                  <a:lnTo>
                    <a:pt x="1" y="32463"/>
                  </a:lnTo>
                  <a:cubicBezTo>
                    <a:pt x="1" y="33187"/>
                    <a:pt x="758" y="33779"/>
                    <a:pt x="1677" y="33779"/>
                  </a:cubicBezTo>
                  <a:lnTo>
                    <a:pt x="61671" y="33779"/>
                  </a:lnTo>
                  <a:cubicBezTo>
                    <a:pt x="62601" y="33779"/>
                    <a:pt x="63358" y="33187"/>
                    <a:pt x="63358" y="32463"/>
                  </a:cubicBezTo>
                  <a:lnTo>
                    <a:pt x="63358" y="1314"/>
                  </a:lnTo>
                  <a:cubicBezTo>
                    <a:pt x="63358" y="593"/>
                    <a:pt x="62601" y="1"/>
                    <a:pt x="616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 name="Google Shape;18;p2"/>
            <p:cNvSpPr/>
            <p:nvPr/>
          </p:nvSpPr>
          <p:spPr>
            <a:xfrm>
              <a:off x="552329" y="434991"/>
              <a:ext cx="8077281" cy="4189589"/>
            </a:xfrm>
            <a:custGeom>
              <a:avLst/>
              <a:gdLst/>
              <a:ahLst/>
              <a:cxnLst/>
              <a:rect l="l" t="t" r="r" b="b"/>
              <a:pathLst>
                <a:path w="62928" h="32640" extrusionOk="0">
                  <a:moveTo>
                    <a:pt x="3526" y="1887"/>
                  </a:moveTo>
                  <a:cubicBezTo>
                    <a:pt x="3992" y="1887"/>
                    <a:pt x="4364" y="2166"/>
                    <a:pt x="4364" y="2526"/>
                  </a:cubicBezTo>
                  <a:lnTo>
                    <a:pt x="4364" y="3306"/>
                  </a:lnTo>
                  <a:cubicBezTo>
                    <a:pt x="4364" y="3669"/>
                    <a:pt x="3992" y="3948"/>
                    <a:pt x="3526" y="3948"/>
                  </a:cubicBezTo>
                  <a:lnTo>
                    <a:pt x="2632" y="3948"/>
                  </a:lnTo>
                  <a:cubicBezTo>
                    <a:pt x="2165" y="3948"/>
                    <a:pt x="1780" y="3669"/>
                    <a:pt x="1780" y="3306"/>
                  </a:cubicBezTo>
                  <a:lnTo>
                    <a:pt x="1780" y="2526"/>
                  </a:lnTo>
                  <a:cubicBezTo>
                    <a:pt x="1780" y="2166"/>
                    <a:pt x="2165" y="1887"/>
                    <a:pt x="2632" y="1887"/>
                  </a:cubicBezTo>
                  <a:close/>
                  <a:moveTo>
                    <a:pt x="3526" y="6357"/>
                  </a:moveTo>
                  <a:cubicBezTo>
                    <a:pt x="3992" y="6357"/>
                    <a:pt x="4364" y="6636"/>
                    <a:pt x="4364" y="6996"/>
                  </a:cubicBezTo>
                  <a:lnTo>
                    <a:pt x="4364" y="7776"/>
                  </a:lnTo>
                  <a:cubicBezTo>
                    <a:pt x="4364" y="8139"/>
                    <a:pt x="3992" y="8418"/>
                    <a:pt x="3526" y="8418"/>
                  </a:cubicBezTo>
                  <a:lnTo>
                    <a:pt x="2632" y="8418"/>
                  </a:lnTo>
                  <a:cubicBezTo>
                    <a:pt x="2165" y="8418"/>
                    <a:pt x="1780" y="8139"/>
                    <a:pt x="1780" y="7776"/>
                  </a:cubicBezTo>
                  <a:lnTo>
                    <a:pt x="1780" y="6996"/>
                  </a:lnTo>
                  <a:cubicBezTo>
                    <a:pt x="1780" y="6636"/>
                    <a:pt x="2165" y="6357"/>
                    <a:pt x="2632" y="6357"/>
                  </a:cubicBezTo>
                  <a:close/>
                  <a:moveTo>
                    <a:pt x="3526" y="10815"/>
                  </a:moveTo>
                  <a:cubicBezTo>
                    <a:pt x="3992" y="10815"/>
                    <a:pt x="4364" y="11106"/>
                    <a:pt x="4364" y="11466"/>
                  </a:cubicBezTo>
                  <a:lnTo>
                    <a:pt x="4364" y="12246"/>
                  </a:lnTo>
                  <a:cubicBezTo>
                    <a:pt x="4364" y="12595"/>
                    <a:pt x="3992" y="12888"/>
                    <a:pt x="3526" y="12888"/>
                  </a:cubicBezTo>
                  <a:lnTo>
                    <a:pt x="2632" y="12888"/>
                  </a:lnTo>
                  <a:cubicBezTo>
                    <a:pt x="2165" y="12888"/>
                    <a:pt x="1780" y="12595"/>
                    <a:pt x="1780" y="12246"/>
                  </a:cubicBezTo>
                  <a:lnTo>
                    <a:pt x="1780" y="11466"/>
                  </a:lnTo>
                  <a:cubicBezTo>
                    <a:pt x="1780" y="11106"/>
                    <a:pt x="2165" y="10815"/>
                    <a:pt x="2632" y="10815"/>
                  </a:cubicBezTo>
                  <a:close/>
                  <a:moveTo>
                    <a:pt x="3526" y="15285"/>
                  </a:moveTo>
                  <a:cubicBezTo>
                    <a:pt x="3992" y="15285"/>
                    <a:pt x="4364" y="15576"/>
                    <a:pt x="4364" y="15936"/>
                  </a:cubicBezTo>
                  <a:lnTo>
                    <a:pt x="4364" y="16715"/>
                  </a:lnTo>
                  <a:cubicBezTo>
                    <a:pt x="4364" y="17065"/>
                    <a:pt x="3992" y="17358"/>
                    <a:pt x="3526" y="17358"/>
                  </a:cubicBezTo>
                  <a:lnTo>
                    <a:pt x="2632" y="17358"/>
                  </a:lnTo>
                  <a:cubicBezTo>
                    <a:pt x="2165" y="17358"/>
                    <a:pt x="1780" y="17065"/>
                    <a:pt x="1780" y="16715"/>
                  </a:cubicBezTo>
                  <a:lnTo>
                    <a:pt x="1780" y="15936"/>
                  </a:lnTo>
                  <a:cubicBezTo>
                    <a:pt x="1780" y="15576"/>
                    <a:pt x="2165" y="15285"/>
                    <a:pt x="2632" y="15285"/>
                  </a:cubicBezTo>
                  <a:close/>
                  <a:moveTo>
                    <a:pt x="3526" y="19755"/>
                  </a:moveTo>
                  <a:cubicBezTo>
                    <a:pt x="3992" y="19755"/>
                    <a:pt x="4364" y="20045"/>
                    <a:pt x="4364" y="20395"/>
                  </a:cubicBezTo>
                  <a:lnTo>
                    <a:pt x="4364" y="21185"/>
                  </a:lnTo>
                  <a:cubicBezTo>
                    <a:pt x="4364" y="21534"/>
                    <a:pt x="3992" y="21828"/>
                    <a:pt x="3526" y="21828"/>
                  </a:cubicBezTo>
                  <a:lnTo>
                    <a:pt x="2632" y="21828"/>
                  </a:lnTo>
                  <a:cubicBezTo>
                    <a:pt x="2165" y="21828"/>
                    <a:pt x="1780" y="21534"/>
                    <a:pt x="1780" y="21185"/>
                  </a:cubicBezTo>
                  <a:lnTo>
                    <a:pt x="1780" y="20395"/>
                  </a:lnTo>
                  <a:cubicBezTo>
                    <a:pt x="1780" y="20045"/>
                    <a:pt x="2165" y="19755"/>
                    <a:pt x="2632" y="19755"/>
                  </a:cubicBezTo>
                  <a:close/>
                  <a:moveTo>
                    <a:pt x="3526" y="24225"/>
                  </a:moveTo>
                  <a:cubicBezTo>
                    <a:pt x="3992" y="24225"/>
                    <a:pt x="4364" y="24515"/>
                    <a:pt x="4364" y="24865"/>
                  </a:cubicBezTo>
                  <a:lnTo>
                    <a:pt x="4364" y="25655"/>
                  </a:lnTo>
                  <a:cubicBezTo>
                    <a:pt x="4364" y="26004"/>
                    <a:pt x="3992" y="26298"/>
                    <a:pt x="3526" y="26298"/>
                  </a:cubicBezTo>
                  <a:lnTo>
                    <a:pt x="2632" y="26298"/>
                  </a:lnTo>
                  <a:cubicBezTo>
                    <a:pt x="2165" y="26298"/>
                    <a:pt x="1780" y="26004"/>
                    <a:pt x="1780" y="25655"/>
                  </a:cubicBezTo>
                  <a:lnTo>
                    <a:pt x="1780" y="24865"/>
                  </a:lnTo>
                  <a:cubicBezTo>
                    <a:pt x="1780" y="24515"/>
                    <a:pt x="2165" y="24225"/>
                    <a:pt x="2632" y="24225"/>
                  </a:cubicBezTo>
                  <a:close/>
                  <a:moveTo>
                    <a:pt x="3526" y="28695"/>
                  </a:moveTo>
                  <a:cubicBezTo>
                    <a:pt x="3992" y="28695"/>
                    <a:pt x="4364" y="28985"/>
                    <a:pt x="4364" y="29334"/>
                  </a:cubicBezTo>
                  <a:lnTo>
                    <a:pt x="4364" y="30125"/>
                  </a:lnTo>
                  <a:cubicBezTo>
                    <a:pt x="4364" y="30474"/>
                    <a:pt x="3992" y="30768"/>
                    <a:pt x="3526" y="30768"/>
                  </a:cubicBezTo>
                  <a:lnTo>
                    <a:pt x="2632" y="30768"/>
                  </a:lnTo>
                  <a:cubicBezTo>
                    <a:pt x="2165" y="30768"/>
                    <a:pt x="1780" y="30474"/>
                    <a:pt x="1780" y="30125"/>
                  </a:cubicBezTo>
                  <a:lnTo>
                    <a:pt x="1780" y="29334"/>
                  </a:lnTo>
                  <a:cubicBezTo>
                    <a:pt x="1780" y="28985"/>
                    <a:pt x="2165" y="28695"/>
                    <a:pt x="2632" y="28695"/>
                  </a:cubicBezTo>
                  <a:close/>
                  <a:moveTo>
                    <a:pt x="1361" y="1"/>
                  </a:moveTo>
                  <a:cubicBezTo>
                    <a:pt x="606" y="1"/>
                    <a:pt x="0" y="468"/>
                    <a:pt x="0" y="1037"/>
                  </a:cubicBezTo>
                  <a:lnTo>
                    <a:pt x="0" y="31617"/>
                  </a:lnTo>
                  <a:cubicBezTo>
                    <a:pt x="0" y="32187"/>
                    <a:pt x="606" y="32639"/>
                    <a:pt x="1361" y="32639"/>
                  </a:cubicBezTo>
                  <a:lnTo>
                    <a:pt x="61578" y="32639"/>
                  </a:lnTo>
                  <a:cubicBezTo>
                    <a:pt x="62321" y="32639"/>
                    <a:pt x="62927" y="32187"/>
                    <a:pt x="62927" y="31617"/>
                  </a:cubicBezTo>
                  <a:lnTo>
                    <a:pt x="62927" y="1037"/>
                  </a:lnTo>
                  <a:cubicBezTo>
                    <a:pt x="62927" y="468"/>
                    <a:pt x="62321" y="1"/>
                    <a:pt x="615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 name="Google Shape;19;p2"/>
            <p:cNvSpPr/>
            <p:nvPr/>
          </p:nvSpPr>
          <p:spPr>
            <a:xfrm>
              <a:off x="1188722" y="434991"/>
              <a:ext cx="20922" cy="4189589"/>
            </a:xfrm>
            <a:custGeom>
              <a:avLst/>
              <a:gdLst/>
              <a:ahLst/>
              <a:cxnLst/>
              <a:rect l="l" t="t" r="r" b="b"/>
              <a:pathLst>
                <a:path w="163" h="32640" extrusionOk="0">
                  <a:moveTo>
                    <a:pt x="1" y="1"/>
                  </a:moveTo>
                  <a:lnTo>
                    <a:pt x="1" y="32639"/>
                  </a:lnTo>
                  <a:lnTo>
                    <a:pt x="163" y="32639"/>
                  </a:lnTo>
                  <a:lnTo>
                    <a:pt x="163" y="1"/>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 name="Google Shape;20;p2"/>
            <p:cNvSpPr/>
            <p:nvPr/>
          </p:nvSpPr>
          <p:spPr>
            <a:xfrm>
              <a:off x="535771" y="502507"/>
              <a:ext cx="8132603" cy="4211666"/>
            </a:xfrm>
            <a:custGeom>
              <a:avLst/>
              <a:gdLst/>
              <a:ahLst/>
              <a:cxnLst/>
              <a:rect l="l" t="t" r="r" b="b"/>
              <a:pathLst>
                <a:path w="63359" h="32812" extrusionOk="0">
                  <a:moveTo>
                    <a:pt x="3889" y="2291"/>
                  </a:moveTo>
                  <a:cubicBezTo>
                    <a:pt x="4191" y="2291"/>
                    <a:pt x="4448" y="2478"/>
                    <a:pt x="4448" y="2710"/>
                  </a:cubicBezTo>
                  <a:lnTo>
                    <a:pt x="4448" y="3562"/>
                  </a:lnTo>
                  <a:cubicBezTo>
                    <a:pt x="4448" y="3794"/>
                    <a:pt x="4191" y="3981"/>
                    <a:pt x="3889" y="3981"/>
                  </a:cubicBezTo>
                  <a:lnTo>
                    <a:pt x="2912" y="3981"/>
                  </a:lnTo>
                  <a:cubicBezTo>
                    <a:pt x="2596" y="3981"/>
                    <a:pt x="2353" y="3794"/>
                    <a:pt x="2353" y="3562"/>
                  </a:cubicBezTo>
                  <a:lnTo>
                    <a:pt x="2353" y="2710"/>
                  </a:lnTo>
                  <a:cubicBezTo>
                    <a:pt x="2353" y="2478"/>
                    <a:pt x="2596" y="2291"/>
                    <a:pt x="2912" y="2291"/>
                  </a:cubicBezTo>
                  <a:close/>
                  <a:moveTo>
                    <a:pt x="3889" y="6716"/>
                  </a:moveTo>
                  <a:cubicBezTo>
                    <a:pt x="4191" y="6716"/>
                    <a:pt x="4448" y="6901"/>
                    <a:pt x="4448" y="7135"/>
                  </a:cubicBezTo>
                  <a:lnTo>
                    <a:pt x="4448" y="7984"/>
                  </a:lnTo>
                  <a:cubicBezTo>
                    <a:pt x="4448" y="8216"/>
                    <a:pt x="4191" y="8403"/>
                    <a:pt x="3889" y="8403"/>
                  </a:cubicBezTo>
                  <a:lnTo>
                    <a:pt x="2912" y="8403"/>
                  </a:lnTo>
                  <a:cubicBezTo>
                    <a:pt x="2596" y="8403"/>
                    <a:pt x="2353" y="8216"/>
                    <a:pt x="2353" y="7984"/>
                  </a:cubicBezTo>
                  <a:lnTo>
                    <a:pt x="2353" y="7135"/>
                  </a:lnTo>
                  <a:cubicBezTo>
                    <a:pt x="2353" y="6901"/>
                    <a:pt x="2596" y="6716"/>
                    <a:pt x="2912" y="6716"/>
                  </a:cubicBezTo>
                  <a:close/>
                  <a:moveTo>
                    <a:pt x="3889" y="11138"/>
                  </a:moveTo>
                  <a:cubicBezTo>
                    <a:pt x="4191" y="11138"/>
                    <a:pt x="4448" y="11326"/>
                    <a:pt x="4448" y="11558"/>
                  </a:cubicBezTo>
                  <a:lnTo>
                    <a:pt x="4448" y="12407"/>
                  </a:lnTo>
                  <a:cubicBezTo>
                    <a:pt x="4448" y="12641"/>
                    <a:pt x="4191" y="12826"/>
                    <a:pt x="3889" y="12826"/>
                  </a:cubicBezTo>
                  <a:lnTo>
                    <a:pt x="2912" y="12826"/>
                  </a:lnTo>
                  <a:cubicBezTo>
                    <a:pt x="2596" y="12826"/>
                    <a:pt x="2353" y="12641"/>
                    <a:pt x="2353" y="12407"/>
                  </a:cubicBezTo>
                  <a:lnTo>
                    <a:pt x="2353" y="11558"/>
                  </a:lnTo>
                  <a:cubicBezTo>
                    <a:pt x="2353" y="11326"/>
                    <a:pt x="2596" y="11138"/>
                    <a:pt x="2912" y="11138"/>
                  </a:cubicBezTo>
                  <a:close/>
                  <a:moveTo>
                    <a:pt x="3889" y="15561"/>
                  </a:moveTo>
                  <a:cubicBezTo>
                    <a:pt x="4191" y="15561"/>
                    <a:pt x="4448" y="15748"/>
                    <a:pt x="4448" y="15980"/>
                  </a:cubicBezTo>
                  <a:lnTo>
                    <a:pt x="4448" y="16832"/>
                  </a:lnTo>
                  <a:cubicBezTo>
                    <a:pt x="4448" y="17064"/>
                    <a:pt x="4191" y="17251"/>
                    <a:pt x="3889" y="17251"/>
                  </a:cubicBezTo>
                  <a:lnTo>
                    <a:pt x="2912" y="17251"/>
                  </a:lnTo>
                  <a:cubicBezTo>
                    <a:pt x="2596" y="17251"/>
                    <a:pt x="2353" y="17064"/>
                    <a:pt x="2353" y="16832"/>
                  </a:cubicBezTo>
                  <a:lnTo>
                    <a:pt x="2353" y="15980"/>
                  </a:lnTo>
                  <a:cubicBezTo>
                    <a:pt x="2353" y="15748"/>
                    <a:pt x="2596" y="15561"/>
                    <a:pt x="2912" y="15561"/>
                  </a:cubicBezTo>
                  <a:close/>
                  <a:moveTo>
                    <a:pt x="3889" y="19986"/>
                  </a:moveTo>
                  <a:cubicBezTo>
                    <a:pt x="4191" y="19986"/>
                    <a:pt x="4448" y="20170"/>
                    <a:pt x="4448" y="20405"/>
                  </a:cubicBezTo>
                  <a:lnTo>
                    <a:pt x="4448" y="21254"/>
                  </a:lnTo>
                  <a:cubicBezTo>
                    <a:pt x="4448" y="21486"/>
                    <a:pt x="4191" y="21673"/>
                    <a:pt x="3889" y="21673"/>
                  </a:cubicBezTo>
                  <a:lnTo>
                    <a:pt x="2912" y="21673"/>
                  </a:lnTo>
                  <a:cubicBezTo>
                    <a:pt x="2596" y="21673"/>
                    <a:pt x="2353" y="21486"/>
                    <a:pt x="2353" y="21254"/>
                  </a:cubicBezTo>
                  <a:lnTo>
                    <a:pt x="2353" y="20405"/>
                  </a:lnTo>
                  <a:cubicBezTo>
                    <a:pt x="2353" y="20170"/>
                    <a:pt x="2596" y="19986"/>
                    <a:pt x="2912" y="19986"/>
                  </a:cubicBezTo>
                  <a:close/>
                  <a:moveTo>
                    <a:pt x="3889" y="24408"/>
                  </a:moveTo>
                  <a:cubicBezTo>
                    <a:pt x="4191" y="24408"/>
                    <a:pt x="4448" y="24596"/>
                    <a:pt x="4448" y="24827"/>
                  </a:cubicBezTo>
                  <a:lnTo>
                    <a:pt x="4448" y="25677"/>
                  </a:lnTo>
                  <a:cubicBezTo>
                    <a:pt x="4448" y="25911"/>
                    <a:pt x="4191" y="26096"/>
                    <a:pt x="3889" y="26096"/>
                  </a:cubicBezTo>
                  <a:lnTo>
                    <a:pt x="2912" y="26096"/>
                  </a:lnTo>
                  <a:cubicBezTo>
                    <a:pt x="2596" y="26096"/>
                    <a:pt x="2353" y="25911"/>
                    <a:pt x="2353" y="25677"/>
                  </a:cubicBezTo>
                  <a:lnTo>
                    <a:pt x="2353" y="24827"/>
                  </a:lnTo>
                  <a:cubicBezTo>
                    <a:pt x="2353" y="24596"/>
                    <a:pt x="2596" y="24408"/>
                    <a:pt x="2912" y="24408"/>
                  </a:cubicBezTo>
                  <a:close/>
                  <a:moveTo>
                    <a:pt x="3889" y="28831"/>
                  </a:moveTo>
                  <a:cubicBezTo>
                    <a:pt x="4191" y="28831"/>
                    <a:pt x="4448" y="29018"/>
                    <a:pt x="4448" y="29250"/>
                  </a:cubicBezTo>
                  <a:lnTo>
                    <a:pt x="4448" y="30102"/>
                  </a:lnTo>
                  <a:cubicBezTo>
                    <a:pt x="4448" y="30334"/>
                    <a:pt x="4191" y="30521"/>
                    <a:pt x="3889" y="30521"/>
                  </a:cubicBezTo>
                  <a:lnTo>
                    <a:pt x="2912" y="30521"/>
                  </a:lnTo>
                  <a:cubicBezTo>
                    <a:pt x="2596" y="30521"/>
                    <a:pt x="2353" y="30334"/>
                    <a:pt x="2353" y="30102"/>
                  </a:cubicBezTo>
                  <a:lnTo>
                    <a:pt x="2353" y="29250"/>
                  </a:lnTo>
                  <a:cubicBezTo>
                    <a:pt x="2353" y="29018"/>
                    <a:pt x="2596" y="28831"/>
                    <a:pt x="2912" y="28831"/>
                  </a:cubicBezTo>
                  <a:close/>
                  <a:moveTo>
                    <a:pt x="1677" y="0"/>
                  </a:moveTo>
                  <a:cubicBezTo>
                    <a:pt x="758" y="0"/>
                    <a:pt x="1" y="570"/>
                    <a:pt x="1" y="1268"/>
                  </a:cubicBezTo>
                  <a:lnTo>
                    <a:pt x="1" y="31543"/>
                  </a:lnTo>
                  <a:cubicBezTo>
                    <a:pt x="1" y="32242"/>
                    <a:pt x="758" y="32812"/>
                    <a:pt x="1677" y="32812"/>
                  </a:cubicBezTo>
                  <a:lnTo>
                    <a:pt x="61671" y="32812"/>
                  </a:lnTo>
                  <a:cubicBezTo>
                    <a:pt x="62601" y="32812"/>
                    <a:pt x="63358" y="32242"/>
                    <a:pt x="63358" y="31543"/>
                  </a:cubicBezTo>
                  <a:lnTo>
                    <a:pt x="63358" y="1268"/>
                  </a:lnTo>
                  <a:cubicBezTo>
                    <a:pt x="63358" y="570"/>
                    <a:pt x="62601" y="0"/>
                    <a:pt x="616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 name="Google Shape;21;p2"/>
            <p:cNvSpPr/>
            <p:nvPr/>
          </p:nvSpPr>
          <p:spPr>
            <a:xfrm>
              <a:off x="535746" y="495832"/>
              <a:ext cx="8132603" cy="4211666"/>
            </a:xfrm>
            <a:custGeom>
              <a:avLst/>
              <a:gdLst/>
              <a:ahLst/>
              <a:cxnLst/>
              <a:rect l="l" t="t" r="r" b="b"/>
              <a:pathLst>
                <a:path w="63359" h="32812" extrusionOk="0">
                  <a:moveTo>
                    <a:pt x="3889" y="2291"/>
                  </a:moveTo>
                  <a:cubicBezTo>
                    <a:pt x="4191" y="2291"/>
                    <a:pt x="4448" y="2478"/>
                    <a:pt x="4448" y="2710"/>
                  </a:cubicBezTo>
                  <a:lnTo>
                    <a:pt x="4448" y="3562"/>
                  </a:lnTo>
                  <a:cubicBezTo>
                    <a:pt x="4448" y="3794"/>
                    <a:pt x="4191" y="3981"/>
                    <a:pt x="3889" y="3981"/>
                  </a:cubicBezTo>
                  <a:lnTo>
                    <a:pt x="2912" y="3981"/>
                  </a:lnTo>
                  <a:cubicBezTo>
                    <a:pt x="2596" y="3981"/>
                    <a:pt x="2353" y="3794"/>
                    <a:pt x="2353" y="3562"/>
                  </a:cubicBezTo>
                  <a:lnTo>
                    <a:pt x="2353" y="2710"/>
                  </a:lnTo>
                  <a:cubicBezTo>
                    <a:pt x="2353" y="2478"/>
                    <a:pt x="2596" y="2291"/>
                    <a:pt x="2912" y="2291"/>
                  </a:cubicBezTo>
                  <a:close/>
                  <a:moveTo>
                    <a:pt x="3889" y="6716"/>
                  </a:moveTo>
                  <a:cubicBezTo>
                    <a:pt x="4191" y="6716"/>
                    <a:pt x="4448" y="6901"/>
                    <a:pt x="4448" y="7135"/>
                  </a:cubicBezTo>
                  <a:lnTo>
                    <a:pt x="4448" y="7984"/>
                  </a:lnTo>
                  <a:cubicBezTo>
                    <a:pt x="4448" y="8216"/>
                    <a:pt x="4191" y="8403"/>
                    <a:pt x="3889" y="8403"/>
                  </a:cubicBezTo>
                  <a:lnTo>
                    <a:pt x="2912" y="8403"/>
                  </a:lnTo>
                  <a:cubicBezTo>
                    <a:pt x="2596" y="8403"/>
                    <a:pt x="2353" y="8216"/>
                    <a:pt x="2353" y="7984"/>
                  </a:cubicBezTo>
                  <a:lnTo>
                    <a:pt x="2353" y="7135"/>
                  </a:lnTo>
                  <a:cubicBezTo>
                    <a:pt x="2353" y="6901"/>
                    <a:pt x="2596" y="6716"/>
                    <a:pt x="2912" y="6716"/>
                  </a:cubicBezTo>
                  <a:close/>
                  <a:moveTo>
                    <a:pt x="3889" y="11138"/>
                  </a:moveTo>
                  <a:cubicBezTo>
                    <a:pt x="4191" y="11138"/>
                    <a:pt x="4448" y="11326"/>
                    <a:pt x="4448" y="11558"/>
                  </a:cubicBezTo>
                  <a:lnTo>
                    <a:pt x="4448" y="12407"/>
                  </a:lnTo>
                  <a:cubicBezTo>
                    <a:pt x="4448" y="12641"/>
                    <a:pt x="4191" y="12826"/>
                    <a:pt x="3889" y="12826"/>
                  </a:cubicBezTo>
                  <a:lnTo>
                    <a:pt x="2912" y="12826"/>
                  </a:lnTo>
                  <a:cubicBezTo>
                    <a:pt x="2596" y="12826"/>
                    <a:pt x="2353" y="12641"/>
                    <a:pt x="2353" y="12407"/>
                  </a:cubicBezTo>
                  <a:lnTo>
                    <a:pt x="2353" y="11558"/>
                  </a:lnTo>
                  <a:cubicBezTo>
                    <a:pt x="2353" y="11326"/>
                    <a:pt x="2596" y="11138"/>
                    <a:pt x="2912" y="11138"/>
                  </a:cubicBezTo>
                  <a:close/>
                  <a:moveTo>
                    <a:pt x="3889" y="15561"/>
                  </a:moveTo>
                  <a:cubicBezTo>
                    <a:pt x="4191" y="15561"/>
                    <a:pt x="4448" y="15748"/>
                    <a:pt x="4448" y="15980"/>
                  </a:cubicBezTo>
                  <a:lnTo>
                    <a:pt x="4448" y="16832"/>
                  </a:lnTo>
                  <a:cubicBezTo>
                    <a:pt x="4448" y="17064"/>
                    <a:pt x="4191" y="17251"/>
                    <a:pt x="3889" y="17251"/>
                  </a:cubicBezTo>
                  <a:lnTo>
                    <a:pt x="2912" y="17251"/>
                  </a:lnTo>
                  <a:cubicBezTo>
                    <a:pt x="2596" y="17251"/>
                    <a:pt x="2353" y="17064"/>
                    <a:pt x="2353" y="16832"/>
                  </a:cubicBezTo>
                  <a:lnTo>
                    <a:pt x="2353" y="15980"/>
                  </a:lnTo>
                  <a:cubicBezTo>
                    <a:pt x="2353" y="15748"/>
                    <a:pt x="2596" y="15561"/>
                    <a:pt x="2912" y="15561"/>
                  </a:cubicBezTo>
                  <a:close/>
                  <a:moveTo>
                    <a:pt x="3889" y="19986"/>
                  </a:moveTo>
                  <a:cubicBezTo>
                    <a:pt x="4191" y="19986"/>
                    <a:pt x="4448" y="20170"/>
                    <a:pt x="4448" y="20405"/>
                  </a:cubicBezTo>
                  <a:lnTo>
                    <a:pt x="4448" y="21254"/>
                  </a:lnTo>
                  <a:cubicBezTo>
                    <a:pt x="4448" y="21486"/>
                    <a:pt x="4191" y="21673"/>
                    <a:pt x="3889" y="21673"/>
                  </a:cubicBezTo>
                  <a:lnTo>
                    <a:pt x="2912" y="21673"/>
                  </a:lnTo>
                  <a:cubicBezTo>
                    <a:pt x="2596" y="21673"/>
                    <a:pt x="2353" y="21486"/>
                    <a:pt x="2353" y="21254"/>
                  </a:cubicBezTo>
                  <a:lnTo>
                    <a:pt x="2353" y="20405"/>
                  </a:lnTo>
                  <a:cubicBezTo>
                    <a:pt x="2353" y="20170"/>
                    <a:pt x="2596" y="19986"/>
                    <a:pt x="2912" y="19986"/>
                  </a:cubicBezTo>
                  <a:close/>
                  <a:moveTo>
                    <a:pt x="3889" y="24408"/>
                  </a:moveTo>
                  <a:cubicBezTo>
                    <a:pt x="4191" y="24408"/>
                    <a:pt x="4448" y="24596"/>
                    <a:pt x="4448" y="24827"/>
                  </a:cubicBezTo>
                  <a:lnTo>
                    <a:pt x="4448" y="25677"/>
                  </a:lnTo>
                  <a:cubicBezTo>
                    <a:pt x="4448" y="25911"/>
                    <a:pt x="4191" y="26096"/>
                    <a:pt x="3889" y="26096"/>
                  </a:cubicBezTo>
                  <a:lnTo>
                    <a:pt x="2912" y="26096"/>
                  </a:lnTo>
                  <a:cubicBezTo>
                    <a:pt x="2596" y="26096"/>
                    <a:pt x="2353" y="25911"/>
                    <a:pt x="2353" y="25677"/>
                  </a:cubicBezTo>
                  <a:lnTo>
                    <a:pt x="2353" y="24827"/>
                  </a:lnTo>
                  <a:cubicBezTo>
                    <a:pt x="2353" y="24596"/>
                    <a:pt x="2596" y="24408"/>
                    <a:pt x="2912" y="24408"/>
                  </a:cubicBezTo>
                  <a:close/>
                  <a:moveTo>
                    <a:pt x="3889" y="28831"/>
                  </a:moveTo>
                  <a:cubicBezTo>
                    <a:pt x="4191" y="28831"/>
                    <a:pt x="4448" y="29018"/>
                    <a:pt x="4448" y="29250"/>
                  </a:cubicBezTo>
                  <a:lnTo>
                    <a:pt x="4448" y="30102"/>
                  </a:lnTo>
                  <a:cubicBezTo>
                    <a:pt x="4448" y="30334"/>
                    <a:pt x="4191" y="30521"/>
                    <a:pt x="3889" y="30521"/>
                  </a:cubicBezTo>
                  <a:lnTo>
                    <a:pt x="2912" y="30521"/>
                  </a:lnTo>
                  <a:cubicBezTo>
                    <a:pt x="2596" y="30521"/>
                    <a:pt x="2353" y="30334"/>
                    <a:pt x="2353" y="30102"/>
                  </a:cubicBezTo>
                  <a:lnTo>
                    <a:pt x="2353" y="29250"/>
                  </a:lnTo>
                  <a:cubicBezTo>
                    <a:pt x="2353" y="29018"/>
                    <a:pt x="2596" y="28831"/>
                    <a:pt x="2912" y="28831"/>
                  </a:cubicBezTo>
                  <a:close/>
                  <a:moveTo>
                    <a:pt x="1677" y="0"/>
                  </a:moveTo>
                  <a:cubicBezTo>
                    <a:pt x="758" y="0"/>
                    <a:pt x="1" y="570"/>
                    <a:pt x="1" y="1268"/>
                  </a:cubicBezTo>
                  <a:lnTo>
                    <a:pt x="1" y="31543"/>
                  </a:lnTo>
                  <a:cubicBezTo>
                    <a:pt x="1" y="32242"/>
                    <a:pt x="758" y="32812"/>
                    <a:pt x="1677" y="32812"/>
                  </a:cubicBezTo>
                  <a:lnTo>
                    <a:pt x="61671" y="32812"/>
                  </a:lnTo>
                  <a:cubicBezTo>
                    <a:pt x="62601" y="32812"/>
                    <a:pt x="63358" y="32242"/>
                    <a:pt x="63358" y="31543"/>
                  </a:cubicBezTo>
                  <a:lnTo>
                    <a:pt x="63358" y="1268"/>
                  </a:lnTo>
                  <a:cubicBezTo>
                    <a:pt x="63358" y="570"/>
                    <a:pt x="62601" y="0"/>
                    <a:pt x="616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 name="Google Shape;22;p2"/>
            <p:cNvSpPr/>
            <p:nvPr/>
          </p:nvSpPr>
          <p:spPr>
            <a:xfrm>
              <a:off x="193700" y="3190042"/>
              <a:ext cx="715850" cy="95883"/>
            </a:xfrm>
            <a:custGeom>
              <a:avLst/>
              <a:gdLst/>
              <a:ahLst/>
              <a:cxnLst/>
              <a:rect l="l" t="t" r="r" b="b"/>
              <a:pathLst>
                <a:path w="5577" h="747" extrusionOk="0">
                  <a:moveTo>
                    <a:pt x="327" y="1"/>
                  </a:moveTo>
                  <a:cubicBezTo>
                    <a:pt x="151" y="1"/>
                    <a:pt x="0" y="177"/>
                    <a:pt x="0" y="375"/>
                  </a:cubicBezTo>
                  <a:cubicBezTo>
                    <a:pt x="0" y="585"/>
                    <a:pt x="151" y="747"/>
                    <a:pt x="327" y="747"/>
                  </a:cubicBezTo>
                  <a:lnTo>
                    <a:pt x="5250" y="747"/>
                  </a:lnTo>
                  <a:cubicBezTo>
                    <a:pt x="5426" y="747"/>
                    <a:pt x="5577" y="585"/>
                    <a:pt x="5577" y="375"/>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3" name="Google Shape;23;p2"/>
            <p:cNvSpPr/>
            <p:nvPr/>
          </p:nvSpPr>
          <p:spPr>
            <a:xfrm>
              <a:off x="195112" y="3190042"/>
              <a:ext cx="714438" cy="95883"/>
            </a:xfrm>
            <a:custGeom>
              <a:avLst/>
              <a:gdLst/>
              <a:ahLst/>
              <a:cxnLst/>
              <a:rect l="l" t="t" r="r" b="b"/>
              <a:pathLst>
                <a:path w="5566" h="747" extrusionOk="0">
                  <a:moveTo>
                    <a:pt x="316" y="1"/>
                  </a:moveTo>
                  <a:cubicBezTo>
                    <a:pt x="163" y="1"/>
                    <a:pt x="37" y="129"/>
                    <a:pt x="1" y="294"/>
                  </a:cubicBezTo>
                  <a:lnTo>
                    <a:pt x="4901" y="294"/>
                  </a:lnTo>
                  <a:cubicBezTo>
                    <a:pt x="5088" y="294"/>
                    <a:pt x="5228" y="456"/>
                    <a:pt x="5228" y="666"/>
                  </a:cubicBezTo>
                  <a:cubicBezTo>
                    <a:pt x="5228" y="699"/>
                    <a:pt x="5228" y="724"/>
                    <a:pt x="5216" y="747"/>
                  </a:cubicBezTo>
                  <a:lnTo>
                    <a:pt x="5239" y="747"/>
                  </a:lnTo>
                  <a:cubicBezTo>
                    <a:pt x="5415" y="747"/>
                    <a:pt x="5566" y="585"/>
                    <a:pt x="5566" y="375"/>
                  </a:cubicBezTo>
                  <a:cubicBezTo>
                    <a:pt x="5566" y="177"/>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 name="Google Shape;24;p2"/>
            <p:cNvSpPr/>
            <p:nvPr/>
          </p:nvSpPr>
          <p:spPr>
            <a:xfrm>
              <a:off x="220527" y="3237663"/>
              <a:ext cx="29907" cy="33758"/>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 name="Google Shape;25;p2"/>
            <p:cNvSpPr/>
            <p:nvPr/>
          </p:nvSpPr>
          <p:spPr>
            <a:xfrm>
              <a:off x="271869" y="3250499"/>
              <a:ext cx="21564" cy="19767"/>
            </a:xfrm>
            <a:custGeom>
              <a:avLst/>
              <a:gdLst/>
              <a:ahLst/>
              <a:cxnLst/>
              <a:rect l="l" t="t" r="r" b="b"/>
              <a:pathLst>
                <a:path w="168" h="154" extrusionOk="0">
                  <a:moveTo>
                    <a:pt x="71" y="1"/>
                  </a:moveTo>
                  <a:cubicBezTo>
                    <a:pt x="35" y="1"/>
                    <a:pt x="1" y="38"/>
                    <a:pt x="9" y="88"/>
                  </a:cubicBezTo>
                  <a:lnTo>
                    <a:pt x="9" y="102"/>
                  </a:lnTo>
                  <a:cubicBezTo>
                    <a:pt x="16" y="139"/>
                    <a:pt x="37" y="153"/>
                    <a:pt x="60" y="153"/>
                  </a:cubicBezTo>
                  <a:cubicBezTo>
                    <a:pt x="110" y="153"/>
                    <a:pt x="167" y="88"/>
                    <a:pt x="112" y="32"/>
                  </a:cubicBezTo>
                  <a:lnTo>
                    <a:pt x="112" y="19"/>
                  </a:lnTo>
                  <a:cubicBezTo>
                    <a:pt x="100" y="6"/>
                    <a:pt x="85" y="1"/>
                    <a:pt x="7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6" name="Google Shape;26;p2"/>
            <p:cNvSpPr/>
            <p:nvPr/>
          </p:nvSpPr>
          <p:spPr>
            <a:xfrm>
              <a:off x="193700" y="3066306"/>
              <a:ext cx="715850" cy="95498"/>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7" name="Google Shape;27;p2"/>
            <p:cNvSpPr/>
            <p:nvPr/>
          </p:nvSpPr>
          <p:spPr>
            <a:xfrm>
              <a:off x="195112" y="3066306"/>
              <a:ext cx="714438" cy="95498"/>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2"/>
                    <a:pt x="5216" y="744"/>
                  </a:cubicBezTo>
                  <a:lnTo>
                    <a:pt x="5239" y="744"/>
                  </a:lnTo>
                  <a:cubicBezTo>
                    <a:pt x="5415" y="744"/>
                    <a:pt x="5566" y="582"/>
                    <a:pt x="5566" y="372"/>
                  </a:cubicBezTo>
                  <a:cubicBezTo>
                    <a:pt x="5566" y="163"/>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8" name="Google Shape;28;p2"/>
            <p:cNvSpPr/>
            <p:nvPr/>
          </p:nvSpPr>
          <p:spPr>
            <a:xfrm>
              <a:off x="223479" y="3119960"/>
              <a:ext cx="25543" cy="26955"/>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9" name="Google Shape;29;p2"/>
            <p:cNvSpPr/>
            <p:nvPr/>
          </p:nvSpPr>
          <p:spPr>
            <a:xfrm>
              <a:off x="266864" y="3135234"/>
              <a:ext cx="10525" cy="9884"/>
            </a:xfrm>
            <a:custGeom>
              <a:avLst/>
              <a:gdLst/>
              <a:ahLst/>
              <a:cxnLst/>
              <a:rect l="l" t="t" r="r" b="b"/>
              <a:pathLst>
                <a:path w="82" h="77" extrusionOk="0">
                  <a:moveTo>
                    <a:pt x="43" y="0"/>
                  </a:moveTo>
                  <a:cubicBezTo>
                    <a:pt x="30" y="0"/>
                    <a:pt x="16" y="7"/>
                    <a:pt x="11" y="23"/>
                  </a:cubicBezTo>
                  <a:cubicBezTo>
                    <a:pt x="0" y="34"/>
                    <a:pt x="0" y="45"/>
                    <a:pt x="11" y="56"/>
                  </a:cubicBezTo>
                  <a:cubicBezTo>
                    <a:pt x="16" y="70"/>
                    <a:pt x="27" y="77"/>
                    <a:pt x="40" y="77"/>
                  </a:cubicBezTo>
                  <a:cubicBezTo>
                    <a:pt x="60" y="77"/>
                    <a:pt x="81" y="61"/>
                    <a:pt x="81" y="34"/>
                  </a:cubicBezTo>
                  <a:cubicBezTo>
                    <a:pt x="81" y="13"/>
                    <a:pt x="62" y="0"/>
                    <a:pt x="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0" name="Google Shape;30;p2"/>
            <p:cNvSpPr/>
            <p:nvPr/>
          </p:nvSpPr>
          <p:spPr>
            <a:xfrm>
              <a:off x="193700" y="2622449"/>
              <a:ext cx="715850" cy="95883"/>
            </a:xfrm>
            <a:custGeom>
              <a:avLst/>
              <a:gdLst/>
              <a:ahLst/>
              <a:cxnLst/>
              <a:rect l="l" t="t" r="r" b="b"/>
              <a:pathLst>
                <a:path w="5577" h="747" extrusionOk="0">
                  <a:moveTo>
                    <a:pt x="327" y="0"/>
                  </a:moveTo>
                  <a:cubicBezTo>
                    <a:pt x="151" y="0"/>
                    <a:pt x="0" y="162"/>
                    <a:pt x="0" y="372"/>
                  </a:cubicBezTo>
                  <a:cubicBezTo>
                    <a:pt x="0" y="581"/>
                    <a:pt x="151" y="746"/>
                    <a:pt x="327" y="746"/>
                  </a:cubicBezTo>
                  <a:lnTo>
                    <a:pt x="5250" y="746"/>
                  </a:lnTo>
                  <a:cubicBezTo>
                    <a:pt x="5426" y="746"/>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1" name="Google Shape;31;p2"/>
            <p:cNvSpPr/>
            <p:nvPr/>
          </p:nvSpPr>
          <p:spPr>
            <a:xfrm>
              <a:off x="195112" y="2622449"/>
              <a:ext cx="714438" cy="95883"/>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1"/>
                    <a:pt x="5566" y="372"/>
                  </a:cubicBezTo>
                  <a:cubicBezTo>
                    <a:pt x="5566" y="162"/>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2" name="Google Shape;32;p2"/>
            <p:cNvSpPr/>
            <p:nvPr/>
          </p:nvSpPr>
          <p:spPr>
            <a:xfrm>
              <a:off x="220527" y="2669941"/>
              <a:ext cx="29907" cy="33758"/>
            </a:xfrm>
            <a:custGeom>
              <a:avLst/>
              <a:gdLst/>
              <a:ahLst/>
              <a:cxnLst/>
              <a:rect l="l" t="t" r="r" b="b"/>
              <a:pathLst>
                <a:path w="233" h="263" extrusionOk="0">
                  <a:moveTo>
                    <a:pt x="117" y="0"/>
                  </a:moveTo>
                  <a:cubicBezTo>
                    <a:pt x="59" y="0"/>
                    <a:pt x="1" y="44"/>
                    <a:pt x="1" y="130"/>
                  </a:cubicBezTo>
                  <a:cubicBezTo>
                    <a:pt x="1" y="218"/>
                    <a:pt x="59" y="262"/>
                    <a:pt x="117" y="262"/>
                  </a:cubicBezTo>
                  <a:cubicBezTo>
                    <a:pt x="175" y="262"/>
                    <a:pt x="233" y="218"/>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 name="Google Shape;33;p2"/>
            <p:cNvSpPr/>
            <p:nvPr/>
          </p:nvSpPr>
          <p:spPr>
            <a:xfrm>
              <a:off x="271869" y="2682776"/>
              <a:ext cx="21564" cy="19639"/>
            </a:xfrm>
            <a:custGeom>
              <a:avLst/>
              <a:gdLst/>
              <a:ahLst/>
              <a:cxnLst/>
              <a:rect l="l" t="t" r="r" b="b"/>
              <a:pathLst>
                <a:path w="168" h="153" extrusionOk="0">
                  <a:moveTo>
                    <a:pt x="71" y="0"/>
                  </a:moveTo>
                  <a:cubicBezTo>
                    <a:pt x="35" y="0"/>
                    <a:pt x="1" y="39"/>
                    <a:pt x="9" y="89"/>
                  </a:cubicBezTo>
                  <a:lnTo>
                    <a:pt x="9" y="100"/>
                  </a:lnTo>
                  <a:cubicBezTo>
                    <a:pt x="16" y="138"/>
                    <a:pt x="37" y="152"/>
                    <a:pt x="60" y="152"/>
                  </a:cubicBezTo>
                  <a:cubicBezTo>
                    <a:pt x="110" y="152"/>
                    <a:pt x="167" y="85"/>
                    <a:pt x="112" y="30"/>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 name="Google Shape;34;p2"/>
            <p:cNvSpPr/>
            <p:nvPr/>
          </p:nvSpPr>
          <p:spPr>
            <a:xfrm>
              <a:off x="193700" y="2498327"/>
              <a:ext cx="715850" cy="95883"/>
            </a:xfrm>
            <a:custGeom>
              <a:avLst/>
              <a:gdLst/>
              <a:ahLst/>
              <a:cxnLst/>
              <a:rect l="l" t="t" r="r" b="b"/>
              <a:pathLst>
                <a:path w="5577" h="747" extrusionOk="0">
                  <a:moveTo>
                    <a:pt x="327" y="1"/>
                  </a:moveTo>
                  <a:cubicBezTo>
                    <a:pt x="151" y="1"/>
                    <a:pt x="0" y="165"/>
                    <a:pt x="0" y="375"/>
                  </a:cubicBezTo>
                  <a:cubicBezTo>
                    <a:pt x="0" y="585"/>
                    <a:pt x="151" y="747"/>
                    <a:pt x="327" y="747"/>
                  </a:cubicBezTo>
                  <a:lnTo>
                    <a:pt x="5250" y="747"/>
                  </a:lnTo>
                  <a:cubicBezTo>
                    <a:pt x="5426" y="747"/>
                    <a:pt x="5577" y="585"/>
                    <a:pt x="5577" y="375"/>
                  </a:cubicBezTo>
                  <a:cubicBezTo>
                    <a:pt x="5577" y="165"/>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 name="Google Shape;35;p2"/>
            <p:cNvSpPr/>
            <p:nvPr/>
          </p:nvSpPr>
          <p:spPr>
            <a:xfrm>
              <a:off x="195112" y="2498327"/>
              <a:ext cx="714438" cy="95883"/>
            </a:xfrm>
            <a:custGeom>
              <a:avLst/>
              <a:gdLst/>
              <a:ahLst/>
              <a:cxnLst/>
              <a:rect l="l" t="t" r="r" b="b"/>
              <a:pathLst>
                <a:path w="5566" h="747" extrusionOk="0">
                  <a:moveTo>
                    <a:pt x="316" y="1"/>
                  </a:moveTo>
                  <a:cubicBezTo>
                    <a:pt x="163" y="1"/>
                    <a:pt x="37" y="118"/>
                    <a:pt x="1" y="291"/>
                  </a:cubicBezTo>
                  <a:lnTo>
                    <a:pt x="4901" y="291"/>
                  </a:lnTo>
                  <a:cubicBezTo>
                    <a:pt x="5088" y="291"/>
                    <a:pt x="5228" y="456"/>
                    <a:pt x="5228" y="666"/>
                  </a:cubicBezTo>
                  <a:cubicBezTo>
                    <a:pt x="5228" y="688"/>
                    <a:pt x="5228" y="724"/>
                    <a:pt x="5216" y="747"/>
                  </a:cubicBezTo>
                  <a:lnTo>
                    <a:pt x="5239" y="747"/>
                  </a:lnTo>
                  <a:cubicBezTo>
                    <a:pt x="5415" y="747"/>
                    <a:pt x="5566" y="585"/>
                    <a:pt x="5566" y="375"/>
                  </a:cubicBezTo>
                  <a:cubicBezTo>
                    <a:pt x="5566" y="165"/>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 name="Google Shape;36;p2"/>
            <p:cNvSpPr/>
            <p:nvPr/>
          </p:nvSpPr>
          <p:spPr>
            <a:xfrm>
              <a:off x="223479" y="2552366"/>
              <a:ext cx="25543" cy="26955"/>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 name="Google Shape;37;p2"/>
            <p:cNvSpPr/>
            <p:nvPr/>
          </p:nvSpPr>
          <p:spPr>
            <a:xfrm>
              <a:off x="266864" y="2566100"/>
              <a:ext cx="10525" cy="11295"/>
            </a:xfrm>
            <a:custGeom>
              <a:avLst/>
              <a:gdLst/>
              <a:ahLst/>
              <a:cxnLst/>
              <a:rect l="l" t="t" r="r" b="b"/>
              <a:pathLst>
                <a:path w="82" h="88" extrusionOk="0">
                  <a:moveTo>
                    <a:pt x="40" y="1"/>
                  </a:moveTo>
                  <a:cubicBezTo>
                    <a:pt x="28" y="1"/>
                    <a:pt x="16" y="7"/>
                    <a:pt x="11" y="20"/>
                  </a:cubicBezTo>
                  <a:lnTo>
                    <a:pt x="11" y="31"/>
                  </a:lnTo>
                  <a:cubicBezTo>
                    <a:pt x="0" y="43"/>
                    <a:pt x="0" y="57"/>
                    <a:pt x="11" y="68"/>
                  </a:cubicBezTo>
                  <a:cubicBezTo>
                    <a:pt x="16" y="81"/>
                    <a:pt x="27" y="87"/>
                    <a:pt x="40" y="87"/>
                  </a:cubicBezTo>
                  <a:cubicBezTo>
                    <a:pt x="59" y="87"/>
                    <a:pt x="81" y="72"/>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 name="Google Shape;38;p2"/>
            <p:cNvSpPr/>
            <p:nvPr/>
          </p:nvSpPr>
          <p:spPr>
            <a:xfrm>
              <a:off x="193700" y="2057678"/>
              <a:ext cx="715850" cy="95883"/>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 name="Google Shape;39;p2"/>
            <p:cNvSpPr/>
            <p:nvPr/>
          </p:nvSpPr>
          <p:spPr>
            <a:xfrm>
              <a:off x="195112" y="2057678"/>
              <a:ext cx="714438" cy="95883"/>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 name="Google Shape;40;p2"/>
            <p:cNvSpPr/>
            <p:nvPr/>
          </p:nvSpPr>
          <p:spPr>
            <a:xfrm>
              <a:off x="220527" y="2104144"/>
              <a:ext cx="29907" cy="34785"/>
            </a:xfrm>
            <a:custGeom>
              <a:avLst/>
              <a:gdLst/>
              <a:ahLst/>
              <a:cxnLst/>
              <a:rect l="l" t="t" r="r" b="b"/>
              <a:pathLst>
                <a:path w="233" h="271" extrusionOk="0">
                  <a:moveTo>
                    <a:pt x="117" y="0"/>
                  </a:moveTo>
                  <a:cubicBezTo>
                    <a:pt x="59" y="0"/>
                    <a:pt x="1" y="46"/>
                    <a:pt x="1" y="138"/>
                  </a:cubicBezTo>
                  <a:cubicBezTo>
                    <a:pt x="1" y="226"/>
                    <a:pt x="59" y="270"/>
                    <a:pt x="117" y="270"/>
                  </a:cubicBezTo>
                  <a:cubicBezTo>
                    <a:pt x="175" y="270"/>
                    <a:pt x="233" y="226"/>
                    <a:pt x="233" y="138"/>
                  </a:cubicBezTo>
                  <a:cubicBezTo>
                    <a:pt x="233" y="46"/>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 name="Google Shape;41;p2"/>
            <p:cNvSpPr/>
            <p:nvPr/>
          </p:nvSpPr>
          <p:spPr>
            <a:xfrm>
              <a:off x="271998" y="2117621"/>
              <a:ext cx="21436" cy="19254"/>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 name="Google Shape;42;p2"/>
            <p:cNvSpPr/>
            <p:nvPr/>
          </p:nvSpPr>
          <p:spPr>
            <a:xfrm>
              <a:off x="193700" y="1932145"/>
              <a:ext cx="715850" cy="95883"/>
            </a:xfrm>
            <a:custGeom>
              <a:avLst/>
              <a:gdLst/>
              <a:ahLst/>
              <a:cxnLst/>
              <a:rect l="l" t="t" r="r" b="b"/>
              <a:pathLst>
                <a:path w="5577" h="747" extrusionOk="0">
                  <a:moveTo>
                    <a:pt x="327" y="0"/>
                  </a:moveTo>
                  <a:cubicBezTo>
                    <a:pt x="151" y="0"/>
                    <a:pt x="0" y="176"/>
                    <a:pt x="0" y="372"/>
                  </a:cubicBezTo>
                  <a:cubicBezTo>
                    <a:pt x="0" y="582"/>
                    <a:pt x="151" y="746"/>
                    <a:pt x="327" y="746"/>
                  </a:cubicBezTo>
                  <a:lnTo>
                    <a:pt x="5250" y="746"/>
                  </a:lnTo>
                  <a:cubicBezTo>
                    <a:pt x="5426" y="746"/>
                    <a:pt x="5577" y="582"/>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 name="Google Shape;43;p2"/>
            <p:cNvSpPr/>
            <p:nvPr/>
          </p:nvSpPr>
          <p:spPr>
            <a:xfrm>
              <a:off x="195112" y="1932145"/>
              <a:ext cx="714438" cy="95883"/>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76"/>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 name="Google Shape;44;p2"/>
            <p:cNvSpPr/>
            <p:nvPr/>
          </p:nvSpPr>
          <p:spPr>
            <a:xfrm>
              <a:off x="223479" y="1986055"/>
              <a:ext cx="25543" cy="28110"/>
            </a:xfrm>
            <a:custGeom>
              <a:avLst/>
              <a:gdLst/>
              <a:ahLst/>
              <a:cxnLst/>
              <a:rect l="l" t="t" r="r" b="b"/>
              <a:pathLst>
                <a:path w="199" h="219" extrusionOk="0">
                  <a:moveTo>
                    <a:pt x="99" y="1"/>
                  </a:moveTo>
                  <a:cubicBezTo>
                    <a:pt x="50" y="1"/>
                    <a:pt x="0" y="36"/>
                    <a:pt x="0" y="106"/>
                  </a:cubicBezTo>
                  <a:cubicBezTo>
                    <a:pt x="0" y="181"/>
                    <a:pt x="50" y="219"/>
                    <a:pt x="99" y="219"/>
                  </a:cubicBezTo>
                  <a:cubicBezTo>
                    <a:pt x="149" y="219"/>
                    <a:pt x="199" y="181"/>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 name="Google Shape;45;p2"/>
            <p:cNvSpPr/>
            <p:nvPr/>
          </p:nvSpPr>
          <p:spPr>
            <a:xfrm>
              <a:off x="266864" y="2001330"/>
              <a:ext cx="10525" cy="9884"/>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5"/>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 name="Google Shape;46;p2"/>
            <p:cNvSpPr/>
            <p:nvPr/>
          </p:nvSpPr>
          <p:spPr>
            <a:xfrm>
              <a:off x="193700" y="1483923"/>
              <a:ext cx="715850" cy="95883"/>
            </a:xfrm>
            <a:custGeom>
              <a:avLst/>
              <a:gdLst/>
              <a:ahLst/>
              <a:cxnLst/>
              <a:rect l="l" t="t" r="r" b="b"/>
              <a:pathLst>
                <a:path w="5577" h="747" extrusionOk="0">
                  <a:moveTo>
                    <a:pt x="327" y="0"/>
                  </a:moveTo>
                  <a:cubicBezTo>
                    <a:pt x="151" y="0"/>
                    <a:pt x="0" y="162"/>
                    <a:pt x="0" y="372"/>
                  </a:cubicBezTo>
                  <a:cubicBezTo>
                    <a:pt x="0" y="581"/>
                    <a:pt x="151" y="746"/>
                    <a:pt x="327" y="746"/>
                  </a:cubicBezTo>
                  <a:lnTo>
                    <a:pt x="5250" y="746"/>
                  </a:lnTo>
                  <a:cubicBezTo>
                    <a:pt x="5426" y="746"/>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 name="Google Shape;47;p2"/>
            <p:cNvSpPr/>
            <p:nvPr/>
          </p:nvSpPr>
          <p:spPr>
            <a:xfrm>
              <a:off x="195112" y="1483923"/>
              <a:ext cx="714438" cy="95883"/>
            </a:xfrm>
            <a:custGeom>
              <a:avLst/>
              <a:gdLst/>
              <a:ahLst/>
              <a:cxnLst/>
              <a:rect l="l" t="t" r="r" b="b"/>
              <a:pathLst>
                <a:path w="5566" h="747" extrusionOk="0">
                  <a:moveTo>
                    <a:pt x="316" y="0"/>
                  </a:moveTo>
                  <a:cubicBezTo>
                    <a:pt x="163" y="0"/>
                    <a:pt x="37" y="118"/>
                    <a:pt x="1" y="291"/>
                  </a:cubicBezTo>
                  <a:lnTo>
                    <a:pt x="4901" y="291"/>
                  </a:lnTo>
                  <a:cubicBezTo>
                    <a:pt x="5088" y="291"/>
                    <a:pt x="5228" y="456"/>
                    <a:pt x="5228" y="665"/>
                  </a:cubicBezTo>
                  <a:cubicBezTo>
                    <a:pt x="5228" y="688"/>
                    <a:pt x="5228" y="721"/>
                    <a:pt x="5216" y="746"/>
                  </a:cubicBezTo>
                  <a:lnTo>
                    <a:pt x="5239" y="746"/>
                  </a:lnTo>
                  <a:cubicBezTo>
                    <a:pt x="5415" y="746"/>
                    <a:pt x="5566" y="581"/>
                    <a:pt x="5566" y="372"/>
                  </a:cubicBezTo>
                  <a:cubicBezTo>
                    <a:pt x="5566" y="162"/>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 name="Google Shape;48;p2"/>
            <p:cNvSpPr/>
            <p:nvPr/>
          </p:nvSpPr>
          <p:spPr>
            <a:xfrm>
              <a:off x="220527" y="1530389"/>
              <a:ext cx="29907" cy="34785"/>
            </a:xfrm>
            <a:custGeom>
              <a:avLst/>
              <a:gdLst/>
              <a:ahLst/>
              <a:cxnLst/>
              <a:rect l="l" t="t" r="r" b="b"/>
              <a:pathLst>
                <a:path w="233" h="271" extrusionOk="0">
                  <a:moveTo>
                    <a:pt x="117" y="0"/>
                  </a:moveTo>
                  <a:cubicBezTo>
                    <a:pt x="59" y="0"/>
                    <a:pt x="1" y="46"/>
                    <a:pt x="1" y="138"/>
                  </a:cubicBezTo>
                  <a:cubicBezTo>
                    <a:pt x="1" y="226"/>
                    <a:pt x="59" y="270"/>
                    <a:pt x="117" y="270"/>
                  </a:cubicBezTo>
                  <a:cubicBezTo>
                    <a:pt x="175" y="270"/>
                    <a:pt x="233" y="226"/>
                    <a:pt x="233" y="138"/>
                  </a:cubicBezTo>
                  <a:cubicBezTo>
                    <a:pt x="233" y="46"/>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 name="Google Shape;49;p2"/>
            <p:cNvSpPr/>
            <p:nvPr/>
          </p:nvSpPr>
          <p:spPr>
            <a:xfrm>
              <a:off x="271869" y="1544123"/>
              <a:ext cx="21564" cy="18997"/>
            </a:xfrm>
            <a:custGeom>
              <a:avLst/>
              <a:gdLst/>
              <a:ahLst/>
              <a:cxnLst/>
              <a:rect l="l" t="t" r="r" b="b"/>
              <a:pathLst>
                <a:path w="168" h="148" extrusionOk="0">
                  <a:moveTo>
                    <a:pt x="70" y="1"/>
                  </a:moveTo>
                  <a:cubicBezTo>
                    <a:pt x="34" y="1"/>
                    <a:pt x="1" y="37"/>
                    <a:pt x="9" y="79"/>
                  </a:cubicBezTo>
                  <a:lnTo>
                    <a:pt x="9" y="90"/>
                  </a:lnTo>
                  <a:cubicBezTo>
                    <a:pt x="16" y="131"/>
                    <a:pt x="37" y="147"/>
                    <a:pt x="61" y="147"/>
                  </a:cubicBezTo>
                  <a:cubicBezTo>
                    <a:pt x="110" y="147"/>
                    <a:pt x="167" y="75"/>
                    <a:pt x="112" y="20"/>
                  </a:cubicBezTo>
                  <a:cubicBezTo>
                    <a:pt x="99" y="7"/>
                    <a:pt x="85" y="1"/>
                    <a:pt x="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 name="Google Shape;50;p2"/>
            <p:cNvSpPr/>
            <p:nvPr/>
          </p:nvSpPr>
          <p:spPr>
            <a:xfrm>
              <a:off x="193700" y="1358390"/>
              <a:ext cx="715850" cy="97295"/>
            </a:xfrm>
            <a:custGeom>
              <a:avLst/>
              <a:gdLst/>
              <a:ahLst/>
              <a:cxnLst/>
              <a:rect l="l" t="t" r="r" b="b"/>
              <a:pathLst>
                <a:path w="5577" h="758" extrusionOk="0">
                  <a:moveTo>
                    <a:pt x="327" y="1"/>
                  </a:moveTo>
                  <a:cubicBezTo>
                    <a:pt x="151" y="1"/>
                    <a:pt x="0" y="177"/>
                    <a:pt x="0" y="372"/>
                  </a:cubicBezTo>
                  <a:cubicBezTo>
                    <a:pt x="0" y="582"/>
                    <a:pt x="151" y="758"/>
                    <a:pt x="327" y="758"/>
                  </a:cubicBezTo>
                  <a:lnTo>
                    <a:pt x="5250" y="758"/>
                  </a:lnTo>
                  <a:cubicBezTo>
                    <a:pt x="5426" y="758"/>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 name="Google Shape;51;p2"/>
            <p:cNvSpPr/>
            <p:nvPr/>
          </p:nvSpPr>
          <p:spPr>
            <a:xfrm>
              <a:off x="195112" y="1358390"/>
              <a:ext cx="714438" cy="97295"/>
            </a:xfrm>
            <a:custGeom>
              <a:avLst/>
              <a:gdLst/>
              <a:ahLst/>
              <a:cxnLst/>
              <a:rect l="l" t="t" r="r" b="b"/>
              <a:pathLst>
                <a:path w="5566" h="758" extrusionOk="0">
                  <a:moveTo>
                    <a:pt x="316" y="1"/>
                  </a:moveTo>
                  <a:cubicBezTo>
                    <a:pt x="163" y="1"/>
                    <a:pt x="37" y="129"/>
                    <a:pt x="1" y="291"/>
                  </a:cubicBezTo>
                  <a:lnTo>
                    <a:pt x="4901" y="291"/>
                  </a:lnTo>
                  <a:cubicBezTo>
                    <a:pt x="5088" y="291"/>
                    <a:pt x="5228" y="467"/>
                    <a:pt x="5228" y="666"/>
                  </a:cubicBezTo>
                  <a:cubicBezTo>
                    <a:pt x="5228" y="699"/>
                    <a:pt x="5228" y="721"/>
                    <a:pt x="5216" y="758"/>
                  </a:cubicBezTo>
                  <a:lnTo>
                    <a:pt x="5239" y="758"/>
                  </a:lnTo>
                  <a:cubicBezTo>
                    <a:pt x="5415" y="758"/>
                    <a:pt x="5566" y="582"/>
                    <a:pt x="5566" y="372"/>
                  </a:cubicBezTo>
                  <a:cubicBezTo>
                    <a:pt x="5566" y="177"/>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 name="Google Shape;52;p2"/>
            <p:cNvSpPr/>
            <p:nvPr/>
          </p:nvSpPr>
          <p:spPr>
            <a:xfrm>
              <a:off x="223479" y="1412429"/>
              <a:ext cx="25543" cy="27982"/>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 name="Google Shape;53;p2"/>
            <p:cNvSpPr/>
            <p:nvPr/>
          </p:nvSpPr>
          <p:spPr>
            <a:xfrm>
              <a:off x="266864" y="1427575"/>
              <a:ext cx="10525" cy="10910"/>
            </a:xfrm>
            <a:custGeom>
              <a:avLst/>
              <a:gdLst/>
              <a:ahLst/>
              <a:cxnLst/>
              <a:rect l="l" t="t" r="r" b="b"/>
              <a:pathLst>
                <a:path w="82" h="85" extrusionOk="0">
                  <a:moveTo>
                    <a:pt x="40" y="1"/>
                  </a:moveTo>
                  <a:cubicBezTo>
                    <a:pt x="28" y="1"/>
                    <a:pt x="16" y="7"/>
                    <a:pt x="11" y="20"/>
                  </a:cubicBezTo>
                  <a:cubicBezTo>
                    <a:pt x="0" y="32"/>
                    <a:pt x="0" y="43"/>
                    <a:pt x="11" y="57"/>
                  </a:cubicBezTo>
                  <a:lnTo>
                    <a:pt x="11" y="68"/>
                  </a:lnTo>
                  <a:cubicBezTo>
                    <a:pt x="15" y="79"/>
                    <a:pt x="25" y="84"/>
                    <a:pt x="36" y="84"/>
                  </a:cubicBezTo>
                  <a:cubicBezTo>
                    <a:pt x="56" y="84"/>
                    <a:pt x="81" y="67"/>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 name="Google Shape;54;p2"/>
            <p:cNvSpPr/>
            <p:nvPr/>
          </p:nvSpPr>
          <p:spPr>
            <a:xfrm>
              <a:off x="193700" y="917741"/>
              <a:ext cx="715850" cy="97295"/>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 name="Google Shape;55;p2"/>
            <p:cNvSpPr/>
            <p:nvPr/>
          </p:nvSpPr>
          <p:spPr>
            <a:xfrm>
              <a:off x="195112" y="917741"/>
              <a:ext cx="714438" cy="97295"/>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 name="Google Shape;56;p2"/>
            <p:cNvSpPr/>
            <p:nvPr/>
          </p:nvSpPr>
          <p:spPr>
            <a:xfrm>
              <a:off x="220527" y="965233"/>
              <a:ext cx="29907" cy="34785"/>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 name="Google Shape;57;p2"/>
            <p:cNvSpPr/>
            <p:nvPr/>
          </p:nvSpPr>
          <p:spPr>
            <a:xfrm>
              <a:off x="271869" y="978583"/>
              <a:ext cx="21564" cy="19125"/>
            </a:xfrm>
            <a:custGeom>
              <a:avLst/>
              <a:gdLst/>
              <a:ahLst/>
              <a:cxnLst/>
              <a:rect l="l" t="t" r="r" b="b"/>
              <a:pathLst>
                <a:path w="168" h="149" extrusionOk="0">
                  <a:moveTo>
                    <a:pt x="73" y="1"/>
                  </a:moveTo>
                  <a:cubicBezTo>
                    <a:pt x="36" y="1"/>
                    <a:pt x="1" y="34"/>
                    <a:pt x="9" y="85"/>
                  </a:cubicBezTo>
                  <a:lnTo>
                    <a:pt x="9" y="96"/>
                  </a:lnTo>
                  <a:cubicBezTo>
                    <a:pt x="16" y="134"/>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 name="Google Shape;58;p2"/>
            <p:cNvSpPr/>
            <p:nvPr/>
          </p:nvSpPr>
          <p:spPr>
            <a:xfrm>
              <a:off x="193700" y="793620"/>
              <a:ext cx="715850" cy="95883"/>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9" name="Google Shape;59;p2"/>
            <p:cNvSpPr/>
            <p:nvPr/>
          </p:nvSpPr>
          <p:spPr>
            <a:xfrm>
              <a:off x="195112" y="793620"/>
              <a:ext cx="714438" cy="95883"/>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63"/>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 name="Google Shape;60;p2"/>
            <p:cNvSpPr/>
            <p:nvPr/>
          </p:nvSpPr>
          <p:spPr>
            <a:xfrm>
              <a:off x="223479" y="847659"/>
              <a:ext cx="25543" cy="26955"/>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 name="Google Shape;61;p2"/>
            <p:cNvSpPr/>
            <p:nvPr/>
          </p:nvSpPr>
          <p:spPr>
            <a:xfrm>
              <a:off x="266864" y="862805"/>
              <a:ext cx="10525" cy="9884"/>
            </a:xfrm>
            <a:custGeom>
              <a:avLst/>
              <a:gdLst/>
              <a:ahLst/>
              <a:cxnLst/>
              <a:rect l="l" t="t" r="r" b="b"/>
              <a:pathLst>
                <a:path w="82" h="77" extrusionOk="0">
                  <a:moveTo>
                    <a:pt x="40" y="1"/>
                  </a:moveTo>
                  <a:cubicBezTo>
                    <a:pt x="28" y="1"/>
                    <a:pt x="16" y="7"/>
                    <a:pt x="11" y="20"/>
                  </a:cubicBezTo>
                  <a:cubicBezTo>
                    <a:pt x="0" y="32"/>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2" name="Google Shape;62;p2"/>
            <p:cNvSpPr/>
            <p:nvPr/>
          </p:nvSpPr>
          <p:spPr>
            <a:xfrm>
              <a:off x="193700" y="3759433"/>
              <a:ext cx="715850" cy="95883"/>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3" name="Google Shape;63;p2"/>
            <p:cNvSpPr/>
            <p:nvPr/>
          </p:nvSpPr>
          <p:spPr>
            <a:xfrm>
              <a:off x="195112" y="3759433"/>
              <a:ext cx="714438" cy="95883"/>
            </a:xfrm>
            <a:custGeom>
              <a:avLst/>
              <a:gdLst/>
              <a:ahLst/>
              <a:cxnLst/>
              <a:rect l="l" t="t" r="r" b="b"/>
              <a:pathLst>
                <a:path w="5566" h="747" extrusionOk="0">
                  <a:moveTo>
                    <a:pt x="316" y="1"/>
                  </a:moveTo>
                  <a:cubicBezTo>
                    <a:pt x="163" y="1"/>
                    <a:pt x="37" y="118"/>
                    <a:pt x="1" y="292"/>
                  </a:cubicBezTo>
                  <a:lnTo>
                    <a:pt x="4901" y="292"/>
                  </a:lnTo>
                  <a:cubicBezTo>
                    <a:pt x="5088" y="292"/>
                    <a:pt x="5228" y="454"/>
                    <a:pt x="5228" y="663"/>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4" name="Google Shape;64;p2"/>
            <p:cNvSpPr/>
            <p:nvPr/>
          </p:nvSpPr>
          <p:spPr>
            <a:xfrm>
              <a:off x="220527" y="3807054"/>
              <a:ext cx="29907" cy="33758"/>
            </a:xfrm>
            <a:custGeom>
              <a:avLst/>
              <a:gdLst/>
              <a:ahLst/>
              <a:cxnLst/>
              <a:rect l="l" t="t" r="r" b="b"/>
              <a:pathLst>
                <a:path w="233" h="263" extrusionOk="0">
                  <a:moveTo>
                    <a:pt x="117" y="0"/>
                  </a:moveTo>
                  <a:cubicBezTo>
                    <a:pt x="59" y="0"/>
                    <a:pt x="1" y="43"/>
                    <a:pt x="1" y="130"/>
                  </a:cubicBezTo>
                  <a:cubicBezTo>
                    <a:pt x="1" y="218"/>
                    <a:pt x="59" y="262"/>
                    <a:pt x="117" y="262"/>
                  </a:cubicBezTo>
                  <a:cubicBezTo>
                    <a:pt x="175" y="262"/>
                    <a:pt x="233" y="218"/>
                    <a:pt x="233" y="130"/>
                  </a:cubicBezTo>
                  <a:cubicBezTo>
                    <a:pt x="233" y="43"/>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5" name="Google Shape;65;p2"/>
            <p:cNvSpPr/>
            <p:nvPr/>
          </p:nvSpPr>
          <p:spPr>
            <a:xfrm>
              <a:off x="271869" y="3819761"/>
              <a:ext cx="21692" cy="19382"/>
            </a:xfrm>
            <a:custGeom>
              <a:avLst/>
              <a:gdLst/>
              <a:ahLst/>
              <a:cxnLst/>
              <a:rect l="l" t="t" r="r" b="b"/>
              <a:pathLst>
                <a:path w="169" h="151" extrusionOk="0">
                  <a:moveTo>
                    <a:pt x="71" y="1"/>
                  </a:moveTo>
                  <a:cubicBezTo>
                    <a:pt x="35" y="1"/>
                    <a:pt x="1" y="39"/>
                    <a:pt x="9" y="90"/>
                  </a:cubicBezTo>
                  <a:lnTo>
                    <a:pt x="9" y="101"/>
                  </a:lnTo>
                  <a:cubicBezTo>
                    <a:pt x="16" y="136"/>
                    <a:pt x="35" y="150"/>
                    <a:pt x="57" y="150"/>
                  </a:cubicBezTo>
                  <a:cubicBezTo>
                    <a:pt x="107" y="150"/>
                    <a:pt x="169" y="76"/>
                    <a:pt x="112" y="20"/>
                  </a:cubicBezTo>
                  <a:cubicBezTo>
                    <a:pt x="100" y="7"/>
                    <a:pt x="85" y="1"/>
                    <a:pt x="7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6" name="Google Shape;66;p2"/>
            <p:cNvSpPr/>
            <p:nvPr/>
          </p:nvSpPr>
          <p:spPr>
            <a:xfrm>
              <a:off x="193700" y="3634029"/>
              <a:ext cx="715850" cy="97295"/>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7" name="Google Shape;67;p2"/>
            <p:cNvSpPr/>
            <p:nvPr/>
          </p:nvSpPr>
          <p:spPr>
            <a:xfrm>
              <a:off x="195112" y="3634029"/>
              <a:ext cx="714438" cy="97295"/>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8" name="Google Shape;68;p2"/>
            <p:cNvSpPr/>
            <p:nvPr/>
          </p:nvSpPr>
          <p:spPr>
            <a:xfrm>
              <a:off x="223479" y="3688067"/>
              <a:ext cx="25543" cy="28367"/>
            </a:xfrm>
            <a:custGeom>
              <a:avLst/>
              <a:gdLst/>
              <a:ahLst/>
              <a:cxnLst/>
              <a:rect l="l" t="t" r="r" b="b"/>
              <a:pathLst>
                <a:path w="199" h="221" extrusionOk="0">
                  <a:moveTo>
                    <a:pt x="99" y="0"/>
                  </a:moveTo>
                  <a:cubicBezTo>
                    <a:pt x="50" y="0"/>
                    <a:pt x="0" y="39"/>
                    <a:pt x="0" y="116"/>
                  </a:cubicBezTo>
                  <a:cubicBezTo>
                    <a:pt x="0" y="185"/>
                    <a:pt x="50" y="220"/>
                    <a:pt x="99" y="220"/>
                  </a:cubicBezTo>
                  <a:cubicBezTo>
                    <a:pt x="149" y="220"/>
                    <a:pt x="199" y="185"/>
                    <a:pt x="199" y="116"/>
                  </a:cubicBezTo>
                  <a:cubicBezTo>
                    <a:pt x="199" y="39"/>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 name="Google Shape;69;p2"/>
            <p:cNvSpPr/>
            <p:nvPr/>
          </p:nvSpPr>
          <p:spPr>
            <a:xfrm>
              <a:off x="266864" y="3703085"/>
              <a:ext cx="10525" cy="11295"/>
            </a:xfrm>
            <a:custGeom>
              <a:avLst/>
              <a:gdLst/>
              <a:ahLst/>
              <a:cxnLst/>
              <a:rect l="l" t="t" r="r" b="b"/>
              <a:pathLst>
                <a:path w="82" h="88" extrusionOk="0">
                  <a:moveTo>
                    <a:pt x="40" y="0"/>
                  </a:moveTo>
                  <a:cubicBezTo>
                    <a:pt x="27" y="0"/>
                    <a:pt x="16" y="7"/>
                    <a:pt x="11" y="21"/>
                  </a:cubicBezTo>
                  <a:lnTo>
                    <a:pt x="11" y="32"/>
                  </a:lnTo>
                  <a:cubicBezTo>
                    <a:pt x="0" y="32"/>
                    <a:pt x="0" y="43"/>
                    <a:pt x="11" y="54"/>
                  </a:cubicBezTo>
                  <a:lnTo>
                    <a:pt x="11" y="68"/>
                  </a:lnTo>
                  <a:cubicBezTo>
                    <a:pt x="16" y="81"/>
                    <a:pt x="27" y="88"/>
                    <a:pt x="40" y="88"/>
                  </a:cubicBezTo>
                  <a:cubicBezTo>
                    <a:pt x="59" y="88"/>
                    <a:pt x="81" y="72"/>
                    <a:pt x="81" y="43"/>
                  </a:cubicBezTo>
                  <a:cubicBezTo>
                    <a:pt x="81" y="16"/>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 name="Google Shape;70;p2"/>
            <p:cNvSpPr/>
            <p:nvPr/>
          </p:nvSpPr>
          <p:spPr>
            <a:xfrm>
              <a:off x="193700" y="4327156"/>
              <a:ext cx="715850" cy="97295"/>
            </a:xfrm>
            <a:custGeom>
              <a:avLst/>
              <a:gdLst/>
              <a:ahLst/>
              <a:cxnLst/>
              <a:rect l="l" t="t" r="r" b="b"/>
              <a:pathLst>
                <a:path w="5577" h="758" extrusionOk="0">
                  <a:moveTo>
                    <a:pt x="327" y="0"/>
                  </a:moveTo>
                  <a:cubicBezTo>
                    <a:pt x="151" y="0"/>
                    <a:pt x="0" y="176"/>
                    <a:pt x="0" y="386"/>
                  </a:cubicBezTo>
                  <a:cubicBezTo>
                    <a:pt x="0" y="584"/>
                    <a:pt x="151" y="757"/>
                    <a:pt x="327" y="757"/>
                  </a:cubicBezTo>
                  <a:lnTo>
                    <a:pt x="5250" y="757"/>
                  </a:lnTo>
                  <a:cubicBezTo>
                    <a:pt x="5426" y="757"/>
                    <a:pt x="5577" y="584"/>
                    <a:pt x="5577" y="386"/>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 name="Google Shape;71;p2"/>
            <p:cNvSpPr/>
            <p:nvPr/>
          </p:nvSpPr>
          <p:spPr>
            <a:xfrm>
              <a:off x="195112" y="4327156"/>
              <a:ext cx="714438" cy="97295"/>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4"/>
                    <a:pt x="5216" y="757"/>
                  </a:cubicBezTo>
                  <a:lnTo>
                    <a:pt x="5239" y="757"/>
                  </a:lnTo>
                  <a:cubicBezTo>
                    <a:pt x="5415" y="757"/>
                    <a:pt x="5566" y="584"/>
                    <a:pt x="5566" y="386"/>
                  </a:cubicBezTo>
                  <a:cubicBezTo>
                    <a:pt x="5566" y="176"/>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 name="Google Shape;72;p2"/>
            <p:cNvSpPr/>
            <p:nvPr/>
          </p:nvSpPr>
          <p:spPr>
            <a:xfrm>
              <a:off x="220527" y="4374648"/>
              <a:ext cx="29907" cy="33758"/>
            </a:xfrm>
            <a:custGeom>
              <a:avLst/>
              <a:gdLst/>
              <a:ahLst/>
              <a:cxnLst/>
              <a:rect l="l" t="t" r="r" b="b"/>
              <a:pathLst>
                <a:path w="233" h="263" extrusionOk="0">
                  <a:moveTo>
                    <a:pt x="117" y="0"/>
                  </a:moveTo>
                  <a:cubicBezTo>
                    <a:pt x="59" y="0"/>
                    <a:pt x="1" y="44"/>
                    <a:pt x="1" y="130"/>
                  </a:cubicBezTo>
                  <a:cubicBezTo>
                    <a:pt x="1" y="218"/>
                    <a:pt x="59" y="262"/>
                    <a:pt x="117" y="262"/>
                  </a:cubicBezTo>
                  <a:cubicBezTo>
                    <a:pt x="175" y="262"/>
                    <a:pt x="233" y="218"/>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 name="Google Shape;73;p2"/>
            <p:cNvSpPr/>
            <p:nvPr/>
          </p:nvSpPr>
          <p:spPr>
            <a:xfrm>
              <a:off x="271869" y="4387612"/>
              <a:ext cx="21564" cy="19510"/>
            </a:xfrm>
            <a:custGeom>
              <a:avLst/>
              <a:gdLst/>
              <a:ahLst/>
              <a:cxnLst/>
              <a:rect l="l" t="t" r="r" b="b"/>
              <a:pathLst>
                <a:path w="168" h="152" extrusionOk="0">
                  <a:moveTo>
                    <a:pt x="71" y="0"/>
                  </a:moveTo>
                  <a:cubicBezTo>
                    <a:pt x="35" y="0"/>
                    <a:pt x="1" y="38"/>
                    <a:pt x="9" y="88"/>
                  </a:cubicBezTo>
                  <a:lnTo>
                    <a:pt x="9" y="99"/>
                  </a:lnTo>
                  <a:cubicBezTo>
                    <a:pt x="16" y="137"/>
                    <a:pt x="38" y="152"/>
                    <a:pt x="61" y="152"/>
                  </a:cubicBezTo>
                  <a:cubicBezTo>
                    <a:pt x="110" y="152"/>
                    <a:pt x="167" y="86"/>
                    <a:pt x="112" y="29"/>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 name="Google Shape;74;p2"/>
            <p:cNvSpPr/>
            <p:nvPr/>
          </p:nvSpPr>
          <p:spPr>
            <a:xfrm>
              <a:off x="193700" y="4203035"/>
              <a:ext cx="715850" cy="95883"/>
            </a:xfrm>
            <a:custGeom>
              <a:avLst/>
              <a:gdLst/>
              <a:ahLst/>
              <a:cxnLst/>
              <a:rect l="l" t="t" r="r" b="b"/>
              <a:pathLst>
                <a:path w="5577" h="747" extrusionOk="0">
                  <a:moveTo>
                    <a:pt x="327" y="1"/>
                  </a:moveTo>
                  <a:cubicBezTo>
                    <a:pt x="151" y="1"/>
                    <a:pt x="0" y="166"/>
                    <a:pt x="0" y="375"/>
                  </a:cubicBezTo>
                  <a:cubicBezTo>
                    <a:pt x="0" y="585"/>
                    <a:pt x="151" y="747"/>
                    <a:pt x="327" y="747"/>
                  </a:cubicBezTo>
                  <a:lnTo>
                    <a:pt x="5250" y="747"/>
                  </a:lnTo>
                  <a:cubicBezTo>
                    <a:pt x="5426" y="747"/>
                    <a:pt x="5577" y="585"/>
                    <a:pt x="5577" y="375"/>
                  </a:cubicBezTo>
                  <a:cubicBezTo>
                    <a:pt x="5577" y="166"/>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 name="Google Shape;75;p2"/>
            <p:cNvSpPr/>
            <p:nvPr/>
          </p:nvSpPr>
          <p:spPr>
            <a:xfrm>
              <a:off x="195112" y="4203035"/>
              <a:ext cx="714438" cy="95883"/>
            </a:xfrm>
            <a:custGeom>
              <a:avLst/>
              <a:gdLst/>
              <a:ahLst/>
              <a:cxnLst/>
              <a:rect l="l" t="t" r="r" b="b"/>
              <a:pathLst>
                <a:path w="5566" h="747" extrusionOk="0">
                  <a:moveTo>
                    <a:pt x="316" y="1"/>
                  </a:moveTo>
                  <a:cubicBezTo>
                    <a:pt x="163" y="1"/>
                    <a:pt x="37" y="129"/>
                    <a:pt x="1" y="294"/>
                  </a:cubicBezTo>
                  <a:lnTo>
                    <a:pt x="4901" y="294"/>
                  </a:lnTo>
                  <a:cubicBezTo>
                    <a:pt x="5088" y="294"/>
                    <a:pt x="5228" y="456"/>
                    <a:pt x="5228" y="666"/>
                  </a:cubicBezTo>
                  <a:cubicBezTo>
                    <a:pt x="5228" y="688"/>
                    <a:pt x="5228" y="724"/>
                    <a:pt x="5216" y="747"/>
                  </a:cubicBezTo>
                  <a:lnTo>
                    <a:pt x="5239" y="747"/>
                  </a:lnTo>
                  <a:cubicBezTo>
                    <a:pt x="5415" y="747"/>
                    <a:pt x="5566" y="585"/>
                    <a:pt x="5566" y="375"/>
                  </a:cubicBezTo>
                  <a:cubicBezTo>
                    <a:pt x="5566" y="166"/>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6" name="Google Shape;76;p2"/>
            <p:cNvSpPr/>
            <p:nvPr/>
          </p:nvSpPr>
          <p:spPr>
            <a:xfrm>
              <a:off x="223479" y="4257073"/>
              <a:ext cx="25543" cy="26955"/>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 name="Google Shape;77;p2"/>
            <p:cNvSpPr/>
            <p:nvPr/>
          </p:nvSpPr>
          <p:spPr>
            <a:xfrm>
              <a:off x="266864" y="4272219"/>
              <a:ext cx="10525" cy="9884"/>
            </a:xfrm>
            <a:custGeom>
              <a:avLst/>
              <a:gdLst/>
              <a:ahLst/>
              <a:cxnLst/>
              <a:rect l="l" t="t" r="r" b="b"/>
              <a:pathLst>
                <a:path w="82" h="77" extrusionOk="0">
                  <a:moveTo>
                    <a:pt x="42" y="0"/>
                  </a:moveTo>
                  <a:cubicBezTo>
                    <a:pt x="29" y="0"/>
                    <a:pt x="16" y="7"/>
                    <a:pt x="11" y="20"/>
                  </a:cubicBezTo>
                  <a:cubicBezTo>
                    <a:pt x="0" y="34"/>
                    <a:pt x="0" y="46"/>
                    <a:pt x="11" y="57"/>
                  </a:cubicBezTo>
                  <a:cubicBezTo>
                    <a:pt x="16" y="70"/>
                    <a:pt x="28" y="76"/>
                    <a:pt x="40" y="76"/>
                  </a:cubicBezTo>
                  <a:cubicBezTo>
                    <a:pt x="60" y="76"/>
                    <a:pt x="81" y="61"/>
                    <a:pt x="81" y="34"/>
                  </a:cubicBezTo>
                  <a:cubicBezTo>
                    <a:pt x="81" y="13"/>
                    <a:pt x="61" y="0"/>
                    <a:pt x="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 name="Google Shape;78;p2"/>
            <p:cNvSpPr/>
            <p:nvPr/>
          </p:nvSpPr>
          <p:spPr>
            <a:xfrm>
              <a:off x="908005" y="4384146"/>
              <a:ext cx="10525" cy="1540"/>
            </a:xfrm>
            <a:custGeom>
              <a:avLst/>
              <a:gdLst/>
              <a:ahLst/>
              <a:cxnLst/>
              <a:rect l="l" t="t" r="r" b="b"/>
              <a:pathLst>
                <a:path w="82" h="12" extrusionOk="0">
                  <a:moveTo>
                    <a:pt x="0" y="1"/>
                  </a:moveTo>
                  <a:lnTo>
                    <a:pt x="0" y="12"/>
                  </a:lnTo>
                  <a:cubicBezTo>
                    <a:pt x="23" y="12"/>
                    <a:pt x="56" y="1"/>
                    <a:pt x="81" y="1"/>
                  </a:cubicBezTo>
                  <a:close/>
                </a:path>
              </a:pathLst>
            </a:custGeom>
            <a:solidFill>
              <a:srgbClr val="FFF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9" name="Google Shape;79;p2"/>
          <p:cNvSpPr txBox="1">
            <a:spLocks noGrp="1"/>
          </p:cNvSpPr>
          <p:nvPr>
            <p:ph type="ctrTitle"/>
          </p:nvPr>
        </p:nvSpPr>
        <p:spPr>
          <a:xfrm>
            <a:off x="1693833" y="2206767"/>
            <a:ext cx="9405600" cy="2056800"/>
          </a:xfrm>
          <a:prstGeom prst="rect">
            <a:avLst/>
          </a:prstGeom>
        </p:spPr>
        <p:txBody>
          <a:bodyPr spcFirstLastPara="1" wrap="square" lIns="91425" tIns="91425" rIns="91425" bIns="91425" anchor="t" anchorCtr="0">
            <a:noAutofit/>
          </a:bodyPr>
          <a:lstStyle>
            <a:lvl1pPr lvl="0" rtl="0">
              <a:spcBef>
                <a:spcPts val="0"/>
              </a:spcBef>
              <a:spcAft>
                <a:spcPts val="0"/>
              </a:spcAft>
              <a:buSzPts val="4800"/>
              <a:buNone/>
              <a:defRPr sz="5467">
                <a:latin typeface="UTM Avo" panose="02040603050506020204" pitchFamily="18" charset="0"/>
                <a:cs typeface="Arial" panose="020B0604020202020204" pitchFamily="34" charset="0"/>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dirty="0"/>
          </a:p>
        </p:txBody>
      </p:sp>
      <p:sp>
        <p:nvSpPr>
          <p:cNvPr id="80" name="Google Shape;80;p2"/>
          <p:cNvSpPr txBox="1">
            <a:spLocks noGrp="1"/>
          </p:cNvSpPr>
          <p:nvPr>
            <p:ph type="subTitle" idx="1"/>
          </p:nvPr>
        </p:nvSpPr>
        <p:spPr>
          <a:xfrm>
            <a:off x="3248600" y="4148833"/>
            <a:ext cx="5694800" cy="50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2400">
                <a:solidFill>
                  <a:schemeClr val="lt1"/>
                </a:solidFill>
                <a:latin typeface="UTM Avo" panose="02040603050506020204" pitchFamily="18" charset="0"/>
                <a:cs typeface="Arial" panose="020B0604020202020204" pitchFamily="34" charset="0"/>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dirty="0"/>
          </a:p>
        </p:txBody>
      </p:sp>
    </p:spTree>
    <p:extLst>
      <p:ext uri="{BB962C8B-B14F-4D97-AF65-F5344CB8AC3E}">
        <p14:creationId xmlns:p14="http://schemas.microsoft.com/office/powerpoint/2010/main" val="7193449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606"/>
        <p:cNvGrpSpPr/>
        <p:nvPr/>
      </p:nvGrpSpPr>
      <p:grpSpPr>
        <a:xfrm>
          <a:off x="0" y="0"/>
          <a:ext cx="0" cy="0"/>
          <a:chOff x="0" y="0"/>
          <a:chExt cx="0" cy="0"/>
        </a:xfrm>
      </p:grpSpPr>
    </p:spTree>
    <p:extLst>
      <p:ext uri="{BB962C8B-B14F-4D97-AF65-F5344CB8AC3E}">
        <p14:creationId xmlns:p14="http://schemas.microsoft.com/office/powerpoint/2010/main" val="25197079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Section header 2">
  <p:cSld name="Section header 2">
    <p:spTree>
      <p:nvGrpSpPr>
        <p:cNvPr id="1" name="Shape 811"/>
        <p:cNvGrpSpPr/>
        <p:nvPr/>
      </p:nvGrpSpPr>
      <p:grpSpPr>
        <a:xfrm>
          <a:off x="0" y="0"/>
          <a:ext cx="0" cy="0"/>
          <a:chOff x="0" y="0"/>
          <a:chExt cx="0" cy="0"/>
        </a:xfrm>
      </p:grpSpPr>
      <p:pic>
        <p:nvPicPr>
          <p:cNvPr id="812" name="Google Shape;812;p16"/>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813" name="Google Shape;813;p16"/>
          <p:cNvGrpSpPr/>
          <p:nvPr/>
        </p:nvGrpSpPr>
        <p:grpSpPr>
          <a:xfrm>
            <a:off x="-247603" y="421262"/>
            <a:ext cx="12033640" cy="6015575"/>
            <a:chOff x="267675" y="411598"/>
            <a:chExt cx="8643200" cy="4320292"/>
          </a:xfrm>
        </p:grpSpPr>
        <p:sp>
          <p:nvSpPr>
            <p:cNvPr id="814" name="Google Shape;814;p16"/>
            <p:cNvSpPr/>
            <p:nvPr/>
          </p:nvSpPr>
          <p:spPr>
            <a:xfrm>
              <a:off x="616549" y="411598"/>
              <a:ext cx="8294327" cy="4320292"/>
            </a:xfrm>
            <a:custGeom>
              <a:avLst/>
              <a:gdLst/>
              <a:ahLst/>
              <a:cxnLst/>
              <a:rect l="l" t="t" r="r" b="b"/>
              <a:pathLst>
                <a:path w="63359" h="33002" extrusionOk="0">
                  <a:moveTo>
                    <a:pt x="3889" y="2305"/>
                  </a:moveTo>
                  <a:cubicBezTo>
                    <a:pt x="4191" y="2305"/>
                    <a:pt x="4448" y="2492"/>
                    <a:pt x="4448" y="2724"/>
                  </a:cubicBezTo>
                  <a:lnTo>
                    <a:pt x="4448" y="3588"/>
                  </a:lnTo>
                  <a:cubicBezTo>
                    <a:pt x="4448" y="3819"/>
                    <a:pt x="4191" y="4007"/>
                    <a:pt x="3889" y="4007"/>
                  </a:cubicBezTo>
                  <a:lnTo>
                    <a:pt x="2912" y="4007"/>
                  </a:lnTo>
                  <a:cubicBezTo>
                    <a:pt x="2596" y="4007"/>
                    <a:pt x="2353" y="3819"/>
                    <a:pt x="2353" y="3588"/>
                  </a:cubicBezTo>
                  <a:lnTo>
                    <a:pt x="2353" y="2724"/>
                  </a:lnTo>
                  <a:cubicBezTo>
                    <a:pt x="2353" y="2492"/>
                    <a:pt x="2596" y="2305"/>
                    <a:pt x="2912" y="2305"/>
                  </a:cubicBezTo>
                  <a:close/>
                  <a:moveTo>
                    <a:pt x="3889" y="6753"/>
                  </a:moveTo>
                  <a:cubicBezTo>
                    <a:pt x="4191" y="6753"/>
                    <a:pt x="4448" y="6940"/>
                    <a:pt x="4448" y="7172"/>
                  </a:cubicBezTo>
                  <a:lnTo>
                    <a:pt x="4448" y="8032"/>
                  </a:lnTo>
                  <a:cubicBezTo>
                    <a:pt x="4448" y="8267"/>
                    <a:pt x="4191" y="8451"/>
                    <a:pt x="3889" y="8451"/>
                  </a:cubicBezTo>
                  <a:lnTo>
                    <a:pt x="2912" y="8451"/>
                  </a:lnTo>
                  <a:cubicBezTo>
                    <a:pt x="2596" y="8451"/>
                    <a:pt x="2353" y="8267"/>
                    <a:pt x="2353" y="8032"/>
                  </a:cubicBezTo>
                  <a:lnTo>
                    <a:pt x="2353" y="7172"/>
                  </a:lnTo>
                  <a:cubicBezTo>
                    <a:pt x="2353" y="6940"/>
                    <a:pt x="2596" y="6753"/>
                    <a:pt x="2912" y="6753"/>
                  </a:cubicBezTo>
                  <a:close/>
                  <a:moveTo>
                    <a:pt x="3889" y="11200"/>
                  </a:moveTo>
                  <a:cubicBezTo>
                    <a:pt x="4191" y="11200"/>
                    <a:pt x="4448" y="11399"/>
                    <a:pt x="4448" y="11631"/>
                  </a:cubicBezTo>
                  <a:lnTo>
                    <a:pt x="4448" y="12480"/>
                  </a:lnTo>
                  <a:cubicBezTo>
                    <a:pt x="4448" y="12712"/>
                    <a:pt x="4191" y="12899"/>
                    <a:pt x="3889" y="12899"/>
                  </a:cubicBezTo>
                  <a:lnTo>
                    <a:pt x="2912" y="12899"/>
                  </a:lnTo>
                  <a:cubicBezTo>
                    <a:pt x="2596" y="12899"/>
                    <a:pt x="2353" y="12712"/>
                    <a:pt x="2353" y="12480"/>
                  </a:cubicBezTo>
                  <a:lnTo>
                    <a:pt x="2353" y="11631"/>
                  </a:lnTo>
                  <a:cubicBezTo>
                    <a:pt x="2353" y="11399"/>
                    <a:pt x="2596" y="11200"/>
                    <a:pt x="2912" y="11200"/>
                  </a:cubicBezTo>
                  <a:close/>
                  <a:moveTo>
                    <a:pt x="3889" y="15645"/>
                  </a:moveTo>
                  <a:cubicBezTo>
                    <a:pt x="4191" y="15645"/>
                    <a:pt x="4448" y="15843"/>
                    <a:pt x="4448" y="16078"/>
                  </a:cubicBezTo>
                  <a:lnTo>
                    <a:pt x="4448" y="16927"/>
                  </a:lnTo>
                  <a:cubicBezTo>
                    <a:pt x="4448" y="17159"/>
                    <a:pt x="4191" y="17358"/>
                    <a:pt x="3889" y="17358"/>
                  </a:cubicBezTo>
                  <a:lnTo>
                    <a:pt x="2912" y="17358"/>
                  </a:lnTo>
                  <a:cubicBezTo>
                    <a:pt x="2596" y="17358"/>
                    <a:pt x="2353" y="17159"/>
                    <a:pt x="2353" y="16927"/>
                  </a:cubicBezTo>
                  <a:lnTo>
                    <a:pt x="2353" y="16078"/>
                  </a:lnTo>
                  <a:cubicBezTo>
                    <a:pt x="2353" y="15843"/>
                    <a:pt x="2596" y="15645"/>
                    <a:pt x="2912" y="15645"/>
                  </a:cubicBezTo>
                  <a:close/>
                  <a:moveTo>
                    <a:pt x="3889" y="20093"/>
                  </a:moveTo>
                  <a:cubicBezTo>
                    <a:pt x="4191" y="20093"/>
                    <a:pt x="4448" y="20291"/>
                    <a:pt x="4448" y="20523"/>
                  </a:cubicBezTo>
                  <a:lnTo>
                    <a:pt x="4448" y="21372"/>
                  </a:lnTo>
                  <a:cubicBezTo>
                    <a:pt x="4448" y="21607"/>
                    <a:pt x="4191" y="21805"/>
                    <a:pt x="3889" y="21805"/>
                  </a:cubicBezTo>
                  <a:lnTo>
                    <a:pt x="2912" y="21805"/>
                  </a:lnTo>
                  <a:cubicBezTo>
                    <a:pt x="2596" y="21805"/>
                    <a:pt x="2353" y="21607"/>
                    <a:pt x="2353" y="21372"/>
                  </a:cubicBezTo>
                  <a:lnTo>
                    <a:pt x="2353" y="20523"/>
                  </a:lnTo>
                  <a:cubicBezTo>
                    <a:pt x="2353" y="20291"/>
                    <a:pt x="2596" y="20093"/>
                    <a:pt x="2912" y="20093"/>
                  </a:cubicBezTo>
                  <a:close/>
                  <a:moveTo>
                    <a:pt x="3889" y="24540"/>
                  </a:moveTo>
                  <a:cubicBezTo>
                    <a:pt x="4191" y="24540"/>
                    <a:pt x="4448" y="24738"/>
                    <a:pt x="4448" y="24970"/>
                  </a:cubicBezTo>
                  <a:lnTo>
                    <a:pt x="4448" y="25820"/>
                  </a:lnTo>
                  <a:cubicBezTo>
                    <a:pt x="4448" y="26051"/>
                    <a:pt x="4191" y="26250"/>
                    <a:pt x="3889" y="26250"/>
                  </a:cubicBezTo>
                  <a:lnTo>
                    <a:pt x="2912" y="26250"/>
                  </a:lnTo>
                  <a:cubicBezTo>
                    <a:pt x="2596" y="26250"/>
                    <a:pt x="2353" y="26051"/>
                    <a:pt x="2353" y="25820"/>
                  </a:cubicBezTo>
                  <a:lnTo>
                    <a:pt x="2353" y="24970"/>
                  </a:lnTo>
                  <a:cubicBezTo>
                    <a:pt x="2353" y="24738"/>
                    <a:pt x="2596" y="24540"/>
                    <a:pt x="2912" y="24540"/>
                  </a:cubicBezTo>
                  <a:close/>
                  <a:moveTo>
                    <a:pt x="3889" y="28985"/>
                  </a:moveTo>
                  <a:cubicBezTo>
                    <a:pt x="4191" y="28985"/>
                    <a:pt x="4448" y="29183"/>
                    <a:pt x="4448" y="29418"/>
                  </a:cubicBezTo>
                  <a:lnTo>
                    <a:pt x="4448" y="30267"/>
                  </a:lnTo>
                  <a:cubicBezTo>
                    <a:pt x="4448" y="30499"/>
                    <a:pt x="4191" y="30697"/>
                    <a:pt x="3889" y="30697"/>
                  </a:cubicBezTo>
                  <a:lnTo>
                    <a:pt x="2912" y="30697"/>
                  </a:lnTo>
                  <a:cubicBezTo>
                    <a:pt x="2596" y="30697"/>
                    <a:pt x="2353" y="30499"/>
                    <a:pt x="2353" y="30267"/>
                  </a:cubicBezTo>
                  <a:lnTo>
                    <a:pt x="2353" y="29418"/>
                  </a:lnTo>
                  <a:cubicBezTo>
                    <a:pt x="2353" y="29183"/>
                    <a:pt x="2596" y="28985"/>
                    <a:pt x="2912" y="28985"/>
                  </a:cubicBezTo>
                  <a:close/>
                  <a:moveTo>
                    <a:pt x="1677" y="1"/>
                  </a:moveTo>
                  <a:cubicBezTo>
                    <a:pt x="758" y="1"/>
                    <a:pt x="1" y="584"/>
                    <a:pt x="1" y="1283"/>
                  </a:cubicBezTo>
                  <a:lnTo>
                    <a:pt x="1" y="31723"/>
                  </a:lnTo>
                  <a:cubicBezTo>
                    <a:pt x="1" y="32421"/>
                    <a:pt x="758" y="33002"/>
                    <a:pt x="1677" y="33002"/>
                  </a:cubicBezTo>
                  <a:lnTo>
                    <a:pt x="61671" y="33002"/>
                  </a:lnTo>
                  <a:cubicBezTo>
                    <a:pt x="62601" y="33002"/>
                    <a:pt x="63358" y="32421"/>
                    <a:pt x="63358" y="31723"/>
                  </a:cubicBezTo>
                  <a:lnTo>
                    <a:pt x="63358" y="1283"/>
                  </a:lnTo>
                  <a:cubicBezTo>
                    <a:pt x="63358" y="584"/>
                    <a:pt x="62601" y="1"/>
                    <a:pt x="61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5" name="Google Shape;815;p16"/>
            <p:cNvSpPr/>
            <p:nvPr/>
          </p:nvSpPr>
          <p:spPr>
            <a:xfrm>
              <a:off x="633436" y="443802"/>
              <a:ext cx="8237904" cy="4272771"/>
            </a:xfrm>
            <a:custGeom>
              <a:avLst/>
              <a:gdLst/>
              <a:ahLst/>
              <a:cxnLst/>
              <a:rect l="l" t="t" r="r" b="b"/>
              <a:pathLst>
                <a:path w="62928" h="32639" extrusionOk="0">
                  <a:moveTo>
                    <a:pt x="3526" y="1875"/>
                  </a:moveTo>
                  <a:cubicBezTo>
                    <a:pt x="3992" y="1875"/>
                    <a:pt x="4364" y="2165"/>
                    <a:pt x="4364" y="2526"/>
                  </a:cubicBezTo>
                  <a:lnTo>
                    <a:pt x="4364" y="3305"/>
                  </a:lnTo>
                  <a:cubicBezTo>
                    <a:pt x="4364" y="3654"/>
                    <a:pt x="3992" y="3945"/>
                    <a:pt x="3526" y="3945"/>
                  </a:cubicBezTo>
                  <a:lnTo>
                    <a:pt x="2632" y="3945"/>
                  </a:lnTo>
                  <a:cubicBezTo>
                    <a:pt x="2165" y="3945"/>
                    <a:pt x="1780" y="3654"/>
                    <a:pt x="1780" y="3305"/>
                  </a:cubicBezTo>
                  <a:lnTo>
                    <a:pt x="1780" y="2526"/>
                  </a:lnTo>
                  <a:cubicBezTo>
                    <a:pt x="1780" y="2165"/>
                    <a:pt x="2165" y="1875"/>
                    <a:pt x="2632" y="1875"/>
                  </a:cubicBezTo>
                  <a:close/>
                  <a:moveTo>
                    <a:pt x="3526" y="6345"/>
                  </a:moveTo>
                  <a:cubicBezTo>
                    <a:pt x="3992" y="6345"/>
                    <a:pt x="4364" y="6635"/>
                    <a:pt x="4364" y="6996"/>
                  </a:cubicBezTo>
                  <a:lnTo>
                    <a:pt x="4364" y="7775"/>
                  </a:lnTo>
                  <a:cubicBezTo>
                    <a:pt x="4364" y="8124"/>
                    <a:pt x="3992" y="8415"/>
                    <a:pt x="3526" y="8415"/>
                  </a:cubicBezTo>
                  <a:lnTo>
                    <a:pt x="2632" y="8415"/>
                  </a:lnTo>
                  <a:cubicBezTo>
                    <a:pt x="2165" y="8415"/>
                    <a:pt x="1780" y="8124"/>
                    <a:pt x="1780" y="7775"/>
                  </a:cubicBezTo>
                  <a:lnTo>
                    <a:pt x="1780" y="6996"/>
                  </a:lnTo>
                  <a:cubicBezTo>
                    <a:pt x="1780" y="6635"/>
                    <a:pt x="2165" y="6345"/>
                    <a:pt x="2632" y="6345"/>
                  </a:cubicBezTo>
                  <a:close/>
                  <a:moveTo>
                    <a:pt x="3526" y="10815"/>
                  </a:moveTo>
                  <a:cubicBezTo>
                    <a:pt x="3992" y="10815"/>
                    <a:pt x="4364" y="11105"/>
                    <a:pt x="4364" y="11454"/>
                  </a:cubicBezTo>
                  <a:lnTo>
                    <a:pt x="4364" y="12245"/>
                  </a:lnTo>
                  <a:cubicBezTo>
                    <a:pt x="4364" y="12594"/>
                    <a:pt x="3992" y="12885"/>
                    <a:pt x="3526" y="12885"/>
                  </a:cubicBezTo>
                  <a:lnTo>
                    <a:pt x="2632" y="12885"/>
                  </a:lnTo>
                  <a:cubicBezTo>
                    <a:pt x="2165" y="12885"/>
                    <a:pt x="1780" y="12594"/>
                    <a:pt x="1780" y="12245"/>
                  </a:cubicBezTo>
                  <a:lnTo>
                    <a:pt x="1780" y="11454"/>
                  </a:lnTo>
                  <a:cubicBezTo>
                    <a:pt x="1780" y="11105"/>
                    <a:pt x="2165" y="10815"/>
                    <a:pt x="2632" y="10815"/>
                  </a:cubicBezTo>
                  <a:close/>
                  <a:moveTo>
                    <a:pt x="3526" y="15284"/>
                  </a:moveTo>
                  <a:cubicBezTo>
                    <a:pt x="3992" y="15284"/>
                    <a:pt x="4364" y="15575"/>
                    <a:pt x="4364" y="15924"/>
                  </a:cubicBezTo>
                  <a:lnTo>
                    <a:pt x="4364" y="16715"/>
                  </a:lnTo>
                  <a:cubicBezTo>
                    <a:pt x="4364" y="17064"/>
                    <a:pt x="3992" y="17355"/>
                    <a:pt x="3526" y="17355"/>
                  </a:cubicBezTo>
                  <a:lnTo>
                    <a:pt x="2632" y="17355"/>
                  </a:lnTo>
                  <a:cubicBezTo>
                    <a:pt x="2165" y="17355"/>
                    <a:pt x="1780" y="17064"/>
                    <a:pt x="1780" y="16715"/>
                  </a:cubicBezTo>
                  <a:lnTo>
                    <a:pt x="1780" y="15924"/>
                  </a:lnTo>
                  <a:cubicBezTo>
                    <a:pt x="1780" y="15575"/>
                    <a:pt x="2165" y="15284"/>
                    <a:pt x="2632" y="15284"/>
                  </a:cubicBezTo>
                  <a:close/>
                  <a:moveTo>
                    <a:pt x="3526" y="19754"/>
                  </a:moveTo>
                  <a:cubicBezTo>
                    <a:pt x="3992" y="19754"/>
                    <a:pt x="4364" y="20045"/>
                    <a:pt x="4364" y="20394"/>
                  </a:cubicBezTo>
                  <a:lnTo>
                    <a:pt x="4364" y="21185"/>
                  </a:lnTo>
                  <a:cubicBezTo>
                    <a:pt x="4364" y="21534"/>
                    <a:pt x="3992" y="21824"/>
                    <a:pt x="3526" y="21824"/>
                  </a:cubicBezTo>
                  <a:lnTo>
                    <a:pt x="2632" y="21824"/>
                  </a:lnTo>
                  <a:cubicBezTo>
                    <a:pt x="2165" y="21824"/>
                    <a:pt x="1780" y="21534"/>
                    <a:pt x="1780" y="21185"/>
                  </a:cubicBezTo>
                  <a:lnTo>
                    <a:pt x="1780" y="20394"/>
                  </a:lnTo>
                  <a:cubicBezTo>
                    <a:pt x="1780" y="20045"/>
                    <a:pt x="2165" y="19754"/>
                    <a:pt x="2632" y="19754"/>
                  </a:cubicBezTo>
                  <a:close/>
                  <a:moveTo>
                    <a:pt x="3526" y="24224"/>
                  </a:moveTo>
                  <a:cubicBezTo>
                    <a:pt x="3992" y="24224"/>
                    <a:pt x="4364" y="24515"/>
                    <a:pt x="4364" y="24864"/>
                  </a:cubicBezTo>
                  <a:lnTo>
                    <a:pt x="4364" y="25643"/>
                  </a:lnTo>
                  <a:cubicBezTo>
                    <a:pt x="4364" y="26004"/>
                    <a:pt x="3992" y="26294"/>
                    <a:pt x="3526" y="26294"/>
                  </a:cubicBezTo>
                  <a:lnTo>
                    <a:pt x="2632" y="26294"/>
                  </a:lnTo>
                  <a:cubicBezTo>
                    <a:pt x="2165" y="26294"/>
                    <a:pt x="1780" y="26004"/>
                    <a:pt x="1780" y="25643"/>
                  </a:cubicBezTo>
                  <a:lnTo>
                    <a:pt x="1780" y="24864"/>
                  </a:lnTo>
                  <a:cubicBezTo>
                    <a:pt x="1780" y="24515"/>
                    <a:pt x="2165" y="24224"/>
                    <a:pt x="2632" y="24224"/>
                  </a:cubicBezTo>
                  <a:close/>
                  <a:moveTo>
                    <a:pt x="3526" y="28694"/>
                  </a:moveTo>
                  <a:cubicBezTo>
                    <a:pt x="3992" y="28694"/>
                    <a:pt x="4364" y="28985"/>
                    <a:pt x="4364" y="29334"/>
                  </a:cubicBezTo>
                  <a:lnTo>
                    <a:pt x="4364" y="30113"/>
                  </a:lnTo>
                  <a:cubicBezTo>
                    <a:pt x="4364" y="30474"/>
                    <a:pt x="3992" y="30764"/>
                    <a:pt x="3526" y="30764"/>
                  </a:cubicBezTo>
                  <a:lnTo>
                    <a:pt x="2632" y="30764"/>
                  </a:lnTo>
                  <a:cubicBezTo>
                    <a:pt x="2165" y="30764"/>
                    <a:pt x="1780" y="30474"/>
                    <a:pt x="1780" y="30113"/>
                  </a:cubicBezTo>
                  <a:lnTo>
                    <a:pt x="1780" y="29334"/>
                  </a:lnTo>
                  <a:cubicBezTo>
                    <a:pt x="1780" y="28985"/>
                    <a:pt x="2165" y="28694"/>
                    <a:pt x="2632" y="28694"/>
                  </a:cubicBezTo>
                  <a:close/>
                  <a:moveTo>
                    <a:pt x="1361" y="0"/>
                  </a:moveTo>
                  <a:cubicBezTo>
                    <a:pt x="606" y="0"/>
                    <a:pt x="0" y="467"/>
                    <a:pt x="0" y="1026"/>
                  </a:cubicBezTo>
                  <a:lnTo>
                    <a:pt x="0" y="31616"/>
                  </a:lnTo>
                  <a:cubicBezTo>
                    <a:pt x="0" y="32175"/>
                    <a:pt x="606" y="32639"/>
                    <a:pt x="1361" y="32639"/>
                  </a:cubicBezTo>
                  <a:lnTo>
                    <a:pt x="61578" y="32639"/>
                  </a:lnTo>
                  <a:cubicBezTo>
                    <a:pt x="62321" y="32639"/>
                    <a:pt x="62927" y="32175"/>
                    <a:pt x="62927" y="31616"/>
                  </a:cubicBezTo>
                  <a:lnTo>
                    <a:pt x="62927" y="1026"/>
                  </a:lnTo>
                  <a:cubicBezTo>
                    <a:pt x="62927" y="467"/>
                    <a:pt x="62321" y="0"/>
                    <a:pt x="615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6" name="Google Shape;816;p16"/>
            <p:cNvSpPr/>
            <p:nvPr/>
          </p:nvSpPr>
          <p:spPr>
            <a:xfrm>
              <a:off x="647641" y="446682"/>
              <a:ext cx="8232144" cy="4267011"/>
            </a:xfrm>
            <a:custGeom>
              <a:avLst/>
              <a:gdLst/>
              <a:ahLst/>
              <a:cxnLst/>
              <a:rect l="l" t="t" r="r" b="b"/>
              <a:pathLst>
                <a:path w="62884" h="32595" extrusionOk="0">
                  <a:moveTo>
                    <a:pt x="2654" y="28647"/>
                  </a:moveTo>
                  <a:cubicBezTo>
                    <a:pt x="2713" y="28647"/>
                    <a:pt x="2772" y="28661"/>
                    <a:pt x="2830" y="28672"/>
                  </a:cubicBezTo>
                  <a:lnTo>
                    <a:pt x="3504" y="28672"/>
                  </a:lnTo>
                  <a:cubicBezTo>
                    <a:pt x="3643" y="28672"/>
                    <a:pt x="3772" y="28694"/>
                    <a:pt x="3889" y="28742"/>
                  </a:cubicBezTo>
                  <a:cubicBezTo>
                    <a:pt x="4062" y="28812"/>
                    <a:pt x="4202" y="28915"/>
                    <a:pt x="4286" y="29055"/>
                  </a:cubicBezTo>
                  <a:cubicBezTo>
                    <a:pt x="4319" y="29136"/>
                    <a:pt x="4342" y="29220"/>
                    <a:pt x="4342" y="29312"/>
                  </a:cubicBezTo>
                  <a:lnTo>
                    <a:pt x="4342" y="30091"/>
                  </a:lnTo>
                  <a:cubicBezTo>
                    <a:pt x="4342" y="30452"/>
                    <a:pt x="3970" y="30742"/>
                    <a:pt x="3504" y="30742"/>
                  </a:cubicBezTo>
                  <a:lnTo>
                    <a:pt x="2830" y="30742"/>
                  </a:lnTo>
                  <a:cubicBezTo>
                    <a:pt x="2772" y="30756"/>
                    <a:pt x="2713" y="30767"/>
                    <a:pt x="2654" y="30767"/>
                  </a:cubicBezTo>
                  <a:lnTo>
                    <a:pt x="1981" y="30767"/>
                  </a:lnTo>
                  <a:cubicBezTo>
                    <a:pt x="1607" y="30767"/>
                    <a:pt x="1305" y="30463"/>
                    <a:pt x="1305" y="30091"/>
                  </a:cubicBezTo>
                  <a:lnTo>
                    <a:pt x="1305" y="29312"/>
                  </a:lnTo>
                  <a:cubicBezTo>
                    <a:pt x="1305" y="28940"/>
                    <a:pt x="1607" y="28647"/>
                    <a:pt x="1981" y="28647"/>
                  </a:cubicBezTo>
                  <a:close/>
                  <a:moveTo>
                    <a:pt x="52312" y="1"/>
                  </a:moveTo>
                  <a:cubicBezTo>
                    <a:pt x="52627" y="1085"/>
                    <a:pt x="52801" y="2202"/>
                    <a:pt x="52801" y="3364"/>
                  </a:cubicBezTo>
                  <a:lnTo>
                    <a:pt x="52801" y="12877"/>
                  </a:lnTo>
                  <a:cubicBezTo>
                    <a:pt x="52801" y="17137"/>
                    <a:pt x="50521" y="21001"/>
                    <a:pt x="46842" y="23794"/>
                  </a:cubicBezTo>
                  <a:cubicBezTo>
                    <a:pt x="43163" y="26588"/>
                    <a:pt x="38089" y="28323"/>
                    <a:pt x="32477" y="28323"/>
                  </a:cubicBezTo>
                  <a:lnTo>
                    <a:pt x="0" y="28323"/>
                  </a:lnTo>
                  <a:lnTo>
                    <a:pt x="0" y="31594"/>
                  </a:lnTo>
                  <a:cubicBezTo>
                    <a:pt x="0" y="31860"/>
                    <a:pt x="151" y="32117"/>
                    <a:pt x="386" y="32293"/>
                  </a:cubicBezTo>
                  <a:cubicBezTo>
                    <a:pt x="629" y="32477"/>
                    <a:pt x="967" y="32594"/>
                    <a:pt x="1327" y="32594"/>
                  </a:cubicBezTo>
                  <a:lnTo>
                    <a:pt x="61556" y="32594"/>
                  </a:lnTo>
                  <a:cubicBezTo>
                    <a:pt x="61916" y="32594"/>
                    <a:pt x="62254" y="32477"/>
                    <a:pt x="62497" y="32293"/>
                  </a:cubicBezTo>
                  <a:cubicBezTo>
                    <a:pt x="62729" y="32117"/>
                    <a:pt x="62883" y="31860"/>
                    <a:pt x="62883" y="31594"/>
                  </a:cubicBezTo>
                  <a:lnTo>
                    <a:pt x="62883" y="1004"/>
                  </a:lnTo>
                  <a:cubicBezTo>
                    <a:pt x="62883" y="735"/>
                    <a:pt x="62729" y="478"/>
                    <a:pt x="62497" y="291"/>
                  </a:cubicBezTo>
                  <a:cubicBezTo>
                    <a:pt x="62254" y="118"/>
                    <a:pt x="61916" y="1"/>
                    <a:pt x="61556" y="1"/>
                  </a:cubicBezTo>
                  <a:close/>
                </a:path>
              </a:pathLst>
            </a:custGeom>
            <a:solidFill>
              <a:srgbClr val="F3B6B3">
                <a:alpha val="2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7" name="Google Shape;817;p16"/>
            <p:cNvSpPr/>
            <p:nvPr/>
          </p:nvSpPr>
          <p:spPr>
            <a:xfrm>
              <a:off x="1252091" y="443802"/>
              <a:ext cx="21338" cy="4272771"/>
            </a:xfrm>
            <a:custGeom>
              <a:avLst/>
              <a:gdLst/>
              <a:ahLst/>
              <a:cxnLst/>
              <a:rect l="l" t="t" r="r" b="b"/>
              <a:pathLst>
                <a:path w="163" h="32639" extrusionOk="0">
                  <a:moveTo>
                    <a:pt x="1" y="0"/>
                  </a:moveTo>
                  <a:lnTo>
                    <a:pt x="1" y="32639"/>
                  </a:lnTo>
                  <a:lnTo>
                    <a:pt x="163" y="32639"/>
                  </a:lnTo>
                  <a:lnTo>
                    <a:pt x="1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8" name="Google Shape;818;p16"/>
            <p:cNvSpPr/>
            <p:nvPr/>
          </p:nvSpPr>
          <p:spPr>
            <a:xfrm>
              <a:off x="267675" y="3188059"/>
              <a:ext cx="730085" cy="97790"/>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9" name="Google Shape;819;p16"/>
            <p:cNvSpPr/>
            <p:nvPr/>
          </p:nvSpPr>
          <p:spPr>
            <a:xfrm>
              <a:off x="269115" y="3188059"/>
              <a:ext cx="728645" cy="97790"/>
            </a:xfrm>
            <a:custGeom>
              <a:avLst/>
              <a:gdLst/>
              <a:ahLst/>
              <a:cxnLst/>
              <a:rect l="l" t="t" r="r" b="b"/>
              <a:pathLst>
                <a:path w="5566" h="747" extrusionOk="0">
                  <a:moveTo>
                    <a:pt x="316" y="1"/>
                  </a:moveTo>
                  <a:cubicBezTo>
                    <a:pt x="163" y="1"/>
                    <a:pt x="37" y="118"/>
                    <a:pt x="1" y="292"/>
                  </a:cubicBezTo>
                  <a:lnTo>
                    <a:pt x="4901" y="292"/>
                  </a:lnTo>
                  <a:cubicBezTo>
                    <a:pt x="5088" y="292"/>
                    <a:pt x="5228" y="456"/>
                    <a:pt x="5228" y="666"/>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0" name="Google Shape;820;p16"/>
            <p:cNvSpPr/>
            <p:nvPr/>
          </p:nvSpPr>
          <p:spPr>
            <a:xfrm>
              <a:off x="295035" y="3235449"/>
              <a:ext cx="30502" cy="35608"/>
            </a:xfrm>
            <a:custGeom>
              <a:avLst/>
              <a:gdLst/>
              <a:ahLst/>
              <a:cxnLst/>
              <a:rect l="l" t="t" r="r" b="b"/>
              <a:pathLst>
                <a:path w="233" h="272" extrusionOk="0">
                  <a:moveTo>
                    <a:pt x="117" y="1"/>
                  </a:moveTo>
                  <a:cubicBezTo>
                    <a:pt x="59" y="1"/>
                    <a:pt x="1" y="47"/>
                    <a:pt x="1" y="139"/>
                  </a:cubicBezTo>
                  <a:cubicBezTo>
                    <a:pt x="1" y="227"/>
                    <a:pt x="59" y="271"/>
                    <a:pt x="117" y="271"/>
                  </a:cubicBezTo>
                  <a:cubicBezTo>
                    <a:pt x="175" y="271"/>
                    <a:pt x="233" y="227"/>
                    <a:pt x="233" y="139"/>
                  </a:cubicBezTo>
                  <a:cubicBezTo>
                    <a:pt x="233" y="47"/>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1" name="Google Shape;821;p16"/>
            <p:cNvSpPr/>
            <p:nvPr/>
          </p:nvSpPr>
          <p:spPr>
            <a:xfrm>
              <a:off x="347399" y="3249587"/>
              <a:ext cx="21993" cy="19244"/>
            </a:xfrm>
            <a:custGeom>
              <a:avLst/>
              <a:gdLst/>
              <a:ahLst/>
              <a:cxnLst/>
              <a:rect l="l" t="t" r="r" b="b"/>
              <a:pathLst>
                <a:path w="168" h="147" extrusionOk="0">
                  <a:moveTo>
                    <a:pt x="70" y="0"/>
                  </a:moveTo>
                  <a:cubicBezTo>
                    <a:pt x="34" y="0"/>
                    <a:pt x="1" y="37"/>
                    <a:pt x="9" y="79"/>
                  </a:cubicBezTo>
                  <a:lnTo>
                    <a:pt x="9" y="90"/>
                  </a:lnTo>
                  <a:cubicBezTo>
                    <a:pt x="16" y="131"/>
                    <a:pt x="37" y="147"/>
                    <a:pt x="61" y="147"/>
                  </a:cubicBezTo>
                  <a:cubicBezTo>
                    <a:pt x="110" y="147"/>
                    <a:pt x="167" y="75"/>
                    <a:pt x="112" y="20"/>
                  </a:cubicBezTo>
                  <a:cubicBezTo>
                    <a:pt x="99" y="6"/>
                    <a:pt x="85" y="0"/>
                    <a:pt x="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2" name="Google Shape;822;p16"/>
            <p:cNvSpPr/>
            <p:nvPr/>
          </p:nvSpPr>
          <p:spPr>
            <a:xfrm>
              <a:off x="267675" y="3060161"/>
              <a:ext cx="730085" cy="99230"/>
            </a:xfrm>
            <a:custGeom>
              <a:avLst/>
              <a:gdLst/>
              <a:ahLst/>
              <a:cxnLst/>
              <a:rect l="l" t="t" r="r" b="b"/>
              <a:pathLst>
                <a:path w="5577" h="758" extrusionOk="0">
                  <a:moveTo>
                    <a:pt x="327" y="0"/>
                  </a:moveTo>
                  <a:cubicBezTo>
                    <a:pt x="151" y="0"/>
                    <a:pt x="0" y="176"/>
                    <a:pt x="0" y="372"/>
                  </a:cubicBezTo>
                  <a:cubicBezTo>
                    <a:pt x="0" y="581"/>
                    <a:pt x="151" y="757"/>
                    <a:pt x="327" y="757"/>
                  </a:cubicBezTo>
                  <a:lnTo>
                    <a:pt x="5250" y="757"/>
                  </a:lnTo>
                  <a:cubicBezTo>
                    <a:pt x="5426" y="757"/>
                    <a:pt x="5577" y="581"/>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3" name="Google Shape;823;p16"/>
            <p:cNvSpPr/>
            <p:nvPr/>
          </p:nvSpPr>
          <p:spPr>
            <a:xfrm>
              <a:off x="269115" y="3060161"/>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1"/>
                    <a:pt x="5216" y="757"/>
                  </a:cubicBezTo>
                  <a:lnTo>
                    <a:pt x="5239" y="757"/>
                  </a:lnTo>
                  <a:cubicBezTo>
                    <a:pt x="5415" y="757"/>
                    <a:pt x="5566" y="581"/>
                    <a:pt x="5566" y="372"/>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4" name="Google Shape;824;p16"/>
            <p:cNvSpPr/>
            <p:nvPr/>
          </p:nvSpPr>
          <p:spPr>
            <a:xfrm>
              <a:off x="298046" y="3115143"/>
              <a:ext cx="26051" cy="28669"/>
            </a:xfrm>
            <a:custGeom>
              <a:avLst/>
              <a:gdLst/>
              <a:ahLst/>
              <a:cxnLst/>
              <a:rect l="l" t="t" r="r" b="b"/>
              <a:pathLst>
                <a:path w="199" h="219" extrusionOk="0">
                  <a:moveTo>
                    <a:pt x="99" y="1"/>
                  </a:moveTo>
                  <a:cubicBezTo>
                    <a:pt x="50" y="1"/>
                    <a:pt x="0" y="36"/>
                    <a:pt x="0" y="105"/>
                  </a:cubicBezTo>
                  <a:cubicBezTo>
                    <a:pt x="0" y="181"/>
                    <a:pt x="50" y="219"/>
                    <a:pt x="99" y="219"/>
                  </a:cubicBezTo>
                  <a:cubicBezTo>
                    <a:pt x="149" y="219"/>
                    <a:pt x="199" y="181"/>
                    <a:pt x="199" y="105"/>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5" name="Google Shape;825;p16"/>
            <p:cNvSpPr/>
            <p:nvPr/>
          </p:nvSpPr>
          <p:spPr>
            <a:xfrm>
              <a:off x="342293" y="3130721"/>
              <a:ext cx="10735" cy="10996"/>
            </a:xfrm>
            <a:custGeom>
              <a:avLst/>
              <a:gdLst/>
              <a:ahLst/>
              <a:cxnLst/>
              <a:rect l="l" t="t" r="r" b="b"/>
              <a:pathLst>
                <a:path w="82" h="84" extrusionOk="0">
                  <a:moveTo>
                    <a:pt x="40" y="0"/>
                  </a:moveTo>
                  <a:cubicBezTo>
                    <a:pt x="28" y="0"/>
                    <a:pt x="16" y="7"/>
                    <a:pt x="11" y="20"/>
                  </a:cubicBezTo>
                  <a:cubicBezTo>
                    <a:pt x="0" y="31"/>
                    <a:pt x="0" y="42"/>
                    <a:pt x="11" y="56"/>
                  </a:cubicBezTo>
                  <a:lnTo>
                    <a:pt x="11" y="67"/>
                  </a:lnTo>
                  <a:cubicBezTo>
                    <a:pt x="15" y="79"/>
                    <a:pt x="25" y="84"/>
                    <a:pt x="36" y="84"/>
                  </a:cubicBezTo>
                  <a:cubicBezTo>
                    <a:pt x="56" y="84"/>
                    <a:pt x="81" y="66"/>
                    <a:pt x="81" y="42"/>
                  </a:cubicBezTo>
                  <a:cubicBezTo>
                    <a:pt x="81" y="15"/>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6" name="Google Shape;826;p16"/>
            <p:cNvSpPr/>
            <p:nvPr/>
          </p:nvSpPr>
          <p:spPr>
            <a:xfrm>
              <a:off x="267675" y="2598574"/>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7" name="Google Shape;827;p16"/>
            <p:cNvSpPr/>
            <p:nvPr/>
          </p:nvSpPr>
          <p:spPr>
            <a:xfrm>
              <a:off x="269115" y="2598574"/>
              <a:ext cx="728645" cy="97397"/>
            </a:xfrm>
            <a:custGeom>
              <a:avLst/>
              <a:gdLst/>
              <a:ahLst/>
              <a:cxnLst/>
              <a:rect l="l" t="t" r="r" b="b"/>
              <a:pathLst>
                <a:path w="5566" h="744" extrusionOk="0">
                  <a:moveTo>
                    <a:pt x="316" y="1"/>
                  </a:moveTo>
                  <a:cubicBezTo>
                    <a:pt x="163" y="1"/>
                    <a:pt x="37" y="126"/>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8" name="Google Shape;828;p16"/>
            <p:cNvSpPr/>
            <p:nvPr/>
          </p:nvSpPr>
          <p:spPr>
            <a:xfrm>
              <a:off x="295035" y="2646748"/>
              <a:ext cx="30502" cy="34429"/>
            </a:xfrm>
            <a:custGeom>
              <a:avLst/>
              <a:gdLst/>
              <a:ahLst/>
              <a:cxnLst/>
              <a:rect l="l" t="t" r="r" b="b"/>
              <a:pathLst>
                <a:path w="233" h="263" extrusionOk="0">
                  <a:moveTo>
                    <a:pt x="117" y="1"/>
                  </a:moveTo>
                  <a:cubicBezTo>
                    <a:pt x="59" y="1"/>
                    <a:pt x="1" y="45"/>
                    <a:pt x="1" y="133"/>
                  </a:cubicBezTo>
                  <a:cubicBezTo>
                    <a:pt x="1" y="219"/>
                    <a:pt x="59" y="263"/>
                    <a:pt x="117" y="263"/>
                  </a:cubicBezTo>
                  <a:cubicBezTo>
                    <a:pt x="175" y="263"/>
                    <a:pt x="233" y="219"/>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9" name="Google Shape;829;p16"/>
            <p:cNvSpPr/>
            <p:nvPr/>
          </p:nvSpPr>
          <p:spPr>
            <a:xfrm>
              <a:off x="347399" y="2660101"/>
              <a:ext cx="22124" cy="19637"/>
            </a:xfrm>
            <a:custGeom>
              <a:avLst/>
              <a:gdLst/>
              <a:ahLst/>
              <a:cxnLst/>
              <a:rect l="l" t="t" r="r" b="b"/>
              <a:pathLst>
                <a:path w="169" h="150" extrusionOk="0">
                  <a:moveTo>
                    <a:pt x="71" y="0"/>
                  </a:moveTo>
                  <a:cubicBezTo>
                    <a:pt x="35" y="0"/>
                    <a:pt x="1" y="39"/>
                    <a:pt x="9" y="89"/>
                  </a:cubicBezTo>
                  <a:lnTo>
                    <a:pt x="9" y="101"/>
                  </a:lnTo>
                  <a:cubicBezTo>
                    <a:pt x="16" y="136"/>
                    <a:pt x="36" y="149"/>
                    <a:pt x="58" y="149"/>
                  </a:cubicBezTo>
                  <a:cubicBezTo>
                    <a:pt x="108" y="149"/>
                    <a:pt x="168" y="79"/>
                    <a:pt x="112" y="31"/>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0" name="Google Shape;830;p16"/>
            <p:cNvSpPr/>
            <p:nvPr/>
          </p:nvSpPr>
          <p:spPr>
            <a:xfrm>
              <a:off x="267675" y="2470544"/>
              <a:ext cx="730085" cy="98968"/>
            </a:xfrm>
            <a:custGeom>
              <a:avLst/>
              <a:gdLst/>
              <a:ahLst/>
              <a:cxnLst/>
              <a:rect l="l" t="t" r="r" b="b"/>
              <a:pathLst>
                <a:path w="5577" h="756" extrusionOk="0">
                  <a:moveTo>
                    <a:pt x="327" y="1"/>
                  </a:moveTo>
                  <a:cubicBezTo>
                    <a:pt x="151" y="1"/>
                    <a:pt x="0" y="174"/>
                    <a:pt x="0" y="384"/>
                  </a:cubicBezTo>
                  <a:cubicBezTo>
                    <a:pt x="0" y="582"/>
                    <a:pt x="151" y="755"/>
                    <a:pt x="327" y="755"/>
                  </a:cubicBezTo>
                  <a:lnTo>
                    <a:pt x="5250" y="755"/>
                  </a:lnTo>
                  <a:cubicBezTo>
                    <a:pt x="5426" y="755"/>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1" name="Google Shape;831;p16"/>
            <p:cNvSpPr/>
            <p:nvPr/>
          </p:nvSpPr>
          <p:spPr>
            <a:xfrm>
              <a:off x="269115" y="2470544"/>
              <a:ext cx="728645" cy="98968"/>
            </a:xfrm>
            <a:custGeom>
              <a:avLst/>
              <a:gdLst/>
              <a:ahLst/>
              <a:cxnLst/>
              <a:rect l="l" t="t" r="r" b="b"/>
              <a:pathLst>
                <a:path w="5566" h="756" extrusionOk="0">
                  <a:moveTo>
                    <a:pt x="316" y="1"/>
                  </a:moveTo>
                  <a:cubicBezTo>
                    <a:pt x="163" y="1"/>
                    <a:pt x="37" y="127"/>
                    <a:pt x="1" y="291"/>
                  </a:cubicBezTo>
                  <a:lnTo>
                    <a:pt x="4901" y="291"/>
                  </a:lnTo>
                  <a:cubicBezTo>
                    <a:pt x="5088" y="291"/>
                    <a:pt x="5228" y="465"/>
                    <a:pt x="5228" y="663"/>
                  </a:cubicBezTo>
                  <a:cubicBezTo>
                    <a:pt x="5228" y="699"/>
                    <a:pt x="5228" y="722"/>
                    <a:pt x="5216" y="755"/>
                  </a:cubicBezTo>
                  <a:lnTo>
                    <a:pt x="5239" y="755"/>
                  </a:lnTo>
                  <a:cubicBezTo>
                    <a:pt x="5415" y="755"/>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2" name="Google Shape;832;p16"/>
            <p:cNvSpPr/>
            <p:nvPr/>
          </p:nvSpPr>
          <p:spPr>
            <a:xfrm>
              <a:off x="298046" y="2525657"/>
              <a:ext cx="26051" cy="28669"/>
            </a:xfrm>
            <a:custGeom>
              <a:avLst/>
              <a:gdLst/>
              <a:ahLst/>
              <a:cxnLst/>
              <a:rect l="l" t="t" r="r" b="b"/>
              <a:pathLst>
                <a:path w="199" h="219" extrusionOk="0">
                  <a:moveTo>
                    <a:pt x="99" y="0"/>
                  </a:moveTo>
                  <a:cubicBezTo>
                    <a:pt x="50" y="0"/>
                    <a:pt x="0" y="38"/>
                    <a:pt x="0" y="113"/>
                  </a:cubicBezTo>
                  <a:cubicBezTo>
                    <a:pt x="0" y="183"/>
                    <a:pt x="50" y="218"/>
                    <a:pt x="99" y="218"/>
                  </a:cubicBezTo>
                  <a:cubicBezTo>
                    <a:pt x="149" y="218"/>
                    <a:pt x="199" y="183"/>
                    <a:pt x="199" y="113"/>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3" name="Google Shape;833;p16"/>
            <p:cNvSpPr/>
            <p:nvPr/>
          </p:nvSpPr>
          <p:spPr>
            <a:xfrm>
              <a:off x="342293" y="2540973"/>
              <a:ext cx="10735" cy="11520"/>
            </a:xfrm>
            <a:custGeom>
              <a:avLst/>
              <a:gdLst/>
              <a:ahLst/>
              <a:cxnLst/>
              <a:rect l="l" t="t" r="r" b="b"/>
              <a:pathLst>
                <a:path w="82" h="88" extrusionOk="0">
                  <a:moveTo>
                    <a:pt x="41" y="0"/>
                  </a:moveTo>
                  <a:cubicBezTo>
                    <a:pt x="28" y="0"/>
                    <a:pt x="16" y="7"/>
                    <a:pt x="11" y="22"/>
                  </a:cubicBezTo>
                  <a:lnTo>
                    <a:pt x="11" y="33"/>
                  </a:lnTo>
                  <a:cubicBezTo>
                    <a:pt x="0" y="33"/>
                    <a:pt x="0" y="55"/>
                    <a:pt x="11" y="55"/>
                  </a:cubicBezTo>
                  <a:lnTo>
                    <a:pt x="11" y="66"/>
                  </a:lnTo>
                  <a:cubicBezTo>
                    <a:pt x="16" y="81"/>
                    <a:pt x="28" y="88"/>
                    <a:pt x="41" y="88"/>
                  </a:cubicBezTo>
                  <a:cubicBezTo>
                    <a:pt x="60" y="88"/>
                    <a:pt x="81" y="72"/>
                    <a:pt x="81" y="44"/>
                  </a:cubicBezTo>
                  <a:cubicBezTo>
                    <a:pt x="81" y="15"/>
                    <a:pt x="60" y="0"/>
                    <a:pt x="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4" name="Google Shape;834;p16"/>
            <p:cNvSpPr/>
            <p:nvPr/>
          </p:nvSpPr>
          <p:spPr>
            <a:xfrm>
              <a:off x="267675" y="2016419"/>
              <a:ext cx="730085" cy="99230"/>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5" name="Google Shape;835;p16"/>
            <p:cNvSpPr/>
            <p:nvPr/>
          </p:nvSpPr>
          <p:spPr>
            <a:xfrm>
              <a:off x="269115" y="2016419"/>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6" name="Google Shape;836;p16"/>
            <p:cNvSpPr/>
            <p:nvPr/>
          </p:nvSpPr>
          <p:spPr>
            <a:xfrm>
              <a:off x="295035" y="2064855"/>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7" name="Google Shape;837;p16"/>
            <p:cNvSpPr/>
            <p:nvPr/>
          </p:nvSpPr>
          <p:spPr>
            <a:xfrm>
              <a:off x="347399" y="2078470"/>
              <a:ext cx="21993" cy="19506"/>
            </a:xfrm>
            <a:custGeom>
              <a:avLst/>
              <a:gdLst/>
              <a:ahLst/>
              <a:cxnLst/>
              <a:rect l="l" t="t" r="r" b="b"/>
              <a:pathLst>
                <a:path w="168" h="149" extrusionOk="0">
                  <a:moveTo>
                    <a:pt x="73" y="1"/>
                  </a:moveTo>
                  <a:cubicBezTo>
                    <a:pt x="36" y="1"/>
                    <a:pt x="1" y="34"/>
                    <a:pt x="9" y="85"/>
                  </a:cubicBezTo>
                  <a:lnTo>
                    <a:pt x="9" y="96"/>
                  </a:lnTo>
                  <a:cubicBezTo>
                    <a:pt x="16" y="133"/>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8" name="Google Shape;838;p16"/>
            <p:cNvSpPr/>
            <p:nvPr/>
          </p:nvSpPr>
          <p:spPr>
            <a:xfrm>
              <a:off x="267675" y="1889829"/>
              <a:ext cx="730085" cy="97790"/>
            </a:xfrm>
            <a:custGeom>
              <a:avLst/>
              <a:gdLst/>
              <a:ahLst/>
              <a:cxnLst/>
              <a:rect l="l" t="t" r="r" b="b"/>
              <a:pathLst>
                <a:path w="5577" h="747" extrusionOk="0">
                  <a:moveTo>
                    <a:pt x="327" y="0"/>
                  </a:moveTo>
                  <a:cubicBezTo>
                    <a:pt x="151" y="0"/>
                    <a:pt x="0" y="163"/>
                    <a:pt x="0" y="372"/>
                  </a:cubicBezTo>
                  <a:cubicBezTo>
                    <a:pt x="0" y="582"/>
                    <a:pt x="151" y="746"/>
                    <a:pt x="327" y="746"/>
                  </a:cubicBezTo>
                  <a:lnTo>
                    <a:pt x="5250" y="746"/>
                  </a:lnTo>
                  <a:cubicBezTo>
                    <a:pt x="5426" y="746"/>
                    <a:pt x="5577" y="582"/>
                    <a:pt x="5577" y="372"/>
                  </a:cubicBezTo>
                  <a:cubicBezTo>
                    <a:pt x="5577" y="16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9" name="Google Shape;839;p16"/>
            <p:cNvSpPr/>
            <p:nvPr/>
          </p:nvSpPr>
          <p:spPr>
            <a:xfrm>
              <a:off x="269115" y="1889829"/>
              <a:ext cx="728645" cy="97790"/>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6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0" name="Google Shape;840;p16"/>
            <p:cNvSpPr/>
            <p:nvPr/>
          </p:nvSpPr>
          <p:spPr>
            <a:xfrm>
              <a:off x="298046" y="1944811"/>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1" name="Google Shape;841;p16"/>
            <p:cNvSpPr/>
            <p:nvPr/>
          </p:nvSpPr>
          <p:spPr>
            <a:xfrm>
              <a:off x="342293" y="1960389"/>
              <a:ext cx="10735" cy="10080"/>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2" name="Google Shape;842;p16"/>
            <p:cNvSpPr/>
            <p:nvPr/>
          </p:nvSpPr>
          <p:spPr>
            <a:xfrm>
              <a:off x="267675" y="1432693"/>
              <a:ext cx="730085" cy="97790"/>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3" name="Google Shape;843;p16"/>
            <p:cNvSpPr/>
            <p:nvPr/>
          </p:nvSpPr>
          <p:spPr>
            <a:xfrm>
              <a:off x="269115" y="1432693"/>
              <a:ext cx="728645" cy="97790"/>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4" name="Google Shape;844;p16"/>
            <p:cNvSpPr/>
            <p:nvPr/>
          </p:nvSpPr>
          <p:spPr>
            <a:xfrm>
              <a:off x="295035" y="1479689"/>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5" name="Google Shape;845;p16"/>
            <p:cNvSpPr/>
            <p:nvPr/>
          </p:nvSpPr>
          <p:spPr>
            <a:xfrm>
              <a:off x="347530" y="1493828"/>
              <a:ext cx="21862" cy="19636"/>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6" name="Google Shape;846;p16"/>
            <p:cNvSpPr/>
            <p:nvPr/>
          </p:nvSpPr>
          <p:spPr>
            <a:xfrm>
              <a:off x="267675" y="1304663"/>
              <a:ext cx="730085" cy="97790"/>
            </a:xfrm>
            <a:custGeom>
              <a:avLst/>
              <a:gdLst/>
              <a:ahLst/>
              <a:cxnLst/>
              <a:rect l="l" t="t" r="r" b="b"/>
              <a:pathLst>
                <a:path w="5577" h="747" extrusionOk="0">
                  <a:moveTo>
                    <a:pt x="327" y="1"/>
                  </a:moveTo>
                  <a:cubicBezTo>
                    <a:pt x="151" y="1"/>
                    <a:pt x="0" y="177"/>
                    <a:pt x="0" y="372"/>
                  </a:cubicBezTo>
                  <a:cubicBezTo>
                    <a:pt x="0" y="582"/>
                    <a:pt x="151" y="747"/>
                    <a:pt x="327" y="747"/>
                  </a:cubicBezTo>
                  <a:lnTo>
                    <a:pt x="5250" y="747"/>
                  </a:lnTo>
                  <a:cubicBezTo>
                    <a:pt x="5426" y="747"/>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7" name="Google Shape;847;p16"/>
            <p:cNvSpPr/>
            <p:nvPr/>
          </p:nvSpPr>
          <p:spPr>
            <a:xfrm>
              <a:off x="269115" y="1304663"/>
              <a:ext cx="728645" cy="97790"/>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77"/>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8" name="Google Shape;848;p16"/>
            <p:cNvSpPr/>
            <p:nvPr/>
          </p:nvSpPr>
          <p:spPr>
            <a:xfrm>
              <a:off x="298046" y="1359776"/>
              <a:ext cx="26051" cy="28538"/>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9" name="Google Shape;849;p16"/>
            <p:cNvSpPr/>
            <p:nvPr/>
          </p:nvSpPr>
          <p:spPr>
            <a:xfrm>
              <a:off x="342293" y="1375224"/>
              <a:ext cx="10735" cy="10080"/>
            </a:xfrm>
            <a:custGeom>
              <a:avLst/>
              <a:gdLst/>
              <a:ahLst/>
              <a:cxnLst/>
              <a:rect l="l" t="t" r="r" b="b"/>
              <a:pathLst>
                <a:path w="82" h="77" extrusionOk="0">
                  <a:moveTo>
                    <a:pt x="40" y="1"/>
                  </a:moveTo>
                  <a:cubicBezTo>
                    <a:pt x="28" y="1"/>
                    <a:pt x="16" y="7"/>
                    <a:pt x="11" y="20"/>
                  </a:cubicBezTo>
                  <a:cubicBezTo>
                    <a:pt x="0" y="32"/>
                    <a:pt x="0" y="43"/>
                    <a:pt x="11" y="57"/>
                  </a:cubicBezTo>
                  <a:cubicBezTo>
                    <a:pt x="16" y="71"/>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0" name="Google Shape;850;p16"/>
            <p:cNvSpPr/>
            <p:nvPr/>
          </p:nvSpPr>
          <p:spPr>
            <a:xfrm>
              <a:off x="267675" y="841374"/>
              <a:ext cx="730085" cy="99230"/>
            </a:xfrm>
            <a:custGeom>
              <a:avLst/>
              <a:gdLst/>
              <a:ahLst/>
              <a:cxnLst/>
              <a:rect l="l" t="t" r="r" b="b"/>
              <a:pathLst>
                <a:path w="5577" h="758" extrusionOk="0">
                  <a:moveTo>
                    <a:pt x="327" y="0"/>
                  </a:moveTo>
                  <a:cubicBezTo>
                    <a:pt x="151" y="0"/>
                    <a:pt x="0" y="176"/>
                    <a:pt x="0" y="374"/>
                  </a:cubicBezTo>
                  <a:cubicBezTo>
                    <a:pt x="0" y="584"/>
                    <a:pt x="151" y="757"/>
                    <a:pt x="327" y="757"/>
                  </a:cubicBezTo>
                  <a:lnTo>
                    <a:pt x="5250" y="757"/>
                  </a:lnTo>
                  <a:cubicBezTo>
                    <a:pt x="5426" y="757"/>
                    <a:pt x="5577" y="584"/>
                    <a:pt x="5577" y="374"/>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1" name="Google Shape;851;p16"/>
            <p:cNvSpPr/>
            <p:nvPr/>
          </p:nvSpPr>
          <p:spPr>
            <a:xfrm>
              <a:off x="269115" y="841374"/>
              <a:ext cx="728645" cy="99230"/>
            </a:xfrm>
            <a:custGeom>
              <a:avLst/>
              <a:gdLst/>
              <a:ahLst/>
              <a:cxnLst/>
              <a:rect l="l" t="t" r="r" b="b"/>
              <a:pathLst>
                <a:path w="5566" h="758" extrusionOk="0">
                  <a:moveTo>
                    <a:pt x="316" y="0"/>
                  </a:moveTo>
                  <a:cubicBezTo>
                    <a:pt x="163" y="0"/>
                    <a:pt x="37" y="129"/>
                    <a:pt x="1" y="293"/>
                  </a:cubicBezTo>
                  <a:lnTo>
                    <a:pt x="4901" y="293"/>
                  </a:lnTo>
                  <a:cubicBezTo>
                    <a:pt x="5088" y="293"/>
                    <a:pt x="5228" y="467"/>
                    <a:pt x="5228" y="665"/>
                  </a:cubicBezTo>
                  <a:cubicBezTo>
                    <a:pt x="5228" y="698"/>
                    <a:pt x="5228" y="724"/>
                    <a:pt x="5216" y="757"/>
                  </a:cubicBezTo>
                  <a:lnTo>
                    <a:pt x="5239" y="757"/>
                  </a:lnTo>
                  <a:cubicBezTo>
                    <a:pt x="5415" y="757"/>
                    <a:pt x="5566" y="584"/>
                    <a:pt x="5566" y="374"/>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2" name="Google Shape;852;p16"/>
            <p:cNvSpPr/>
            <p:nvPr/>
          </p:nvSpPr>
          <p:spPr>
            <a:xfrm>
              <a:off x="295035" y="889811"/>
              <a:ext cx="30502" cy="34429"/>
            </a:xfrm>
            <a:custGeom>
              <a:avLst/>
              <a:gdLst/>
              <a:ahLst/>
              <a:cxnLst/>
              <a:rect l="l" t="t" r="r" b="b"/>
              <a:pathLst>
                <a:path w="233" h="263" extrusionOk="0">
                  <a:moveTo>
                    <a:pt x="117" y="1"/>
                  </a:moveTo>
                  <a:cubicBezTo>
                    <a:pt x="59" y="1"/>
                    <a:pt x="1" y="45"/>
                    <a:pt x="1" y="133"/>
                  </a:cubicBezTo>
                  <a:cubicBezTo>
                    <a:pt x="1" y="220"/>
                    <a:pt x="59" y="263"/>
                    <a:pt x="117" y="263"/>
                  </a:cubicBezTo>
                  <a:cubicBezTo>
                    <a:pt x="175" y="263"/>
                    <a:pt x="233" y="220"/>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3" name="Google Shape;853;p16"/>
            <p:cNvSpPr/>
            <p:nvPr/>
          </p:nvSpPr>
          <p:spPr>
            <a:xfrm>
              <a:off x="347399" y="903033"/>
              <a:ext cx="21993" cy="20029"/>
            </a:xfrm>
            <a:custGeom>
              <a:avLst/>
              <a:gdLst/>
              <a:ahLst/>
              <a:cxnLst/>
              <a:rect l="l" t="t" r="r" b="b"/>
              <a:pathLst>
                <a:path w="168" h="153" extrusionOk="0">
                  <a:moveTo>
                    <a:pt x="71" y="0"/>
                  </a:moveTo>
                  <a:cubicBezTo>
                    <a:pt x="35" y="0"/>
                    <a:pt x="1" y="37"/>
                    <a:pt x="9" y="88"/>
                  </a:cubicBezTo>
                  <a:lnTo>
                    <a:pt x="9" y="102"/>
                  </a:lnTo>
                  <a:cubicBezTo>
                    <a:pt x="16" y="138"/>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4" name="Google Shape;854;p16"/>
            <p:cNvSpPr/>
            <p:nvPr/>
          </p:nvSpPr>
          <p:spPr>
            <a:xfrm>
              <a:off x="267675" y="715178"/>
              <a:ext cx="730085" cy="97397"/>
            </a:xfrm>
            <a:custGeom>
              <a:avLst/>
              <a:gdLst/>
              <a:ahLst/>
              <a:cxnLst/>
              <a:rect l="l" t="t" r="r" b="b"/>
              <a:pathLst>
                <a:path w="5577" h="744" extrusionOk="0">
                  <a:moveTo>
                    <a:pt x="327" y="0"/>
                  </a:moveTo>
                  <a:cubicBezTo>
                    <a:pt x="151" y="0"/>
                    <a:pt x="0" y="162"/>
                    <a:pt x="0" y="372"/>
                  </a:cubicBezTo>
                  <a:cubicBezTo>
                    <a:pt x="0" y="581"/>
                    <a:pt x="151" y="743"/>
                    <a:pt x="327" y="743"/>
                  </a:cubicBezTo>
                  <a:lnTo>
                    <a:pt x="5250" y="743"/>
                  </a:lnTo>
                  <a:cubicBezTo>
                    <a:pt x="5426" y="743"/>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5" name="Google Shape;855;p16"/>
            <p:cNvSpPr/>
            <p:nvPr/>
          </p:nvSpPr>
          <p:spPr>
            <a:xfrm>
              <a:off x="269115" y="715178"/>
              <a:ext cx="728645" cy="97397"/>
            </a:xfrm>
            <a:custGeom>
              <a:avLst/>
              <a:gdLst/>
              <a:ahLst/>
              <a:cxnLst/>
              <a:rect l="l" t="t" r="r" b="b"/>
              <a:pathLst>
                <a:path w="5566" h="744" extrusionOk="0">
                  <a:moveTo>
                    <a:pt x="316" y="0"/>
                  </a:moveTo>
                  <a:cubicBezTo>
                    <a:pt x="163" y="0"/>
                    <a:pt x="37" y="126"/>
                    <a:pt x="1" y="291"/>
                  </a:cubicBezTo>
                  <a:lnTo>
                    <a:pt x="4901" y="291"/>
                  </a:lnTo>
                  <a:cubicBezTo>
                    <a:pt x="5088" y="291"/>
                    <a:pt x="5228" y="453"/>
                    <a:pt x="5228" y="662"/>
                  </a:cubicBezTo>
                  <a:cubicBezTo>
                    <a:pt x="5228" y="685"/>
                    <a:pt x="5228" y="721"/>
                    <a:pt x="5216" y="743"/>
                  </a:cubicBezTo>
                  <a:lnTo>
                    <a:pt x="5239" y="743"/>
                  </a:lnTo>
                  <a:cubicBezTo>
                    <a:pt x="5415" y="743"/>
                    <a:pt x="5566" y="581"/>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6" name="Google Shape;856;p16"/>
            <p:cNvSpPr/>
            <p:nvPr/>
          </p:nvSpPr>
          <p:spPr>
            <a:xfrm>
              <a:off x="298046" y="769767"/>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7" name="Google Shape;857;p16"/>
            <p:cNvSpPr/>
            <p:nvPr/>
          </p:nvSpPr>
          <p:spPr>
            <a:xfrm>
              <a:off x="342293" y="785345"/>
              <a:ext cx="10735" cy="10211"/>
            </a:xfrm>
            <a:custGeom>
              <a:avLst/>
              <a:gdLst/>
              <a:ahLst/>
              <a:cxnLst/>
              <a:rect l="l" t="t" r="r" b="b"/>
              <a:pathLst>
                <a:path w="82" h="78" extrusionOk="0">
                  <a:moveTo>
                    <a:pt x="43" y="1"/>
                  </a:moveTo>
                  <a:cubicBezTo>
                    <a:pt x="30" y="1"/>
                    <a:pt x="16" y="8"/>
                    <a:pt x="11" y="23"/>
                  </a:cubicBezTo>
                  <a:cubicBezTo>
                    <a:pt x="0" y="34"/>
                    <a:pt x="0" y="45"/>
                    <a:pt x="11" y="57"/>
                  </a:cubicBezTo>
                  <a:cubicBezTo>
                    <a:pt x="16" y="71"/>
                    <a:pt x="27" y="77"/>
                    <a:pt x="40" y="77"/>
                  </a:cubicBezTo>
                  <a:cubicBezTo>
                    <a:pt x="60" y="77"/>
                    <a:pt x="81" y="61"/>
                    <a:pt x="81" y="34"/>
                  </a:cubicBezTo>
                  <a:cubicBezTo>
                    <a:pt x="81" y="13"/>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8" name="Google Shape;858;p16"/>
            <p:cNvSpPr/>
            <p:nvPr/>
          </p:nvSpPr>
          <p:spPr>
            <a:xfrm>
              <a:off x="267675" y="3767072"/>
              <a:ext cx="730085" cy="97790"/>
            </a:xfrm>
            <a:custGeom>
              <a:avLst/>
              <a:gdLst/>
              <a:ahLst/>
              <a:cxnLst/>
              <a:rect l="l" t="t" r="r" b="b"/>
              <a:pathLst>
                <a:path w="5577" h="747" extrusionOk="0">
                  <a:moveTo>
                    <a:pt x="327" y="0"/>
                  </a:moveTo>
                  <a:cubicBezTo>
                    <a:pt x="151" y="0"/>
                    <a:pt x="0" y="176"/>
                    <a:pt x="0" y="375"/>
                  </a:cubicBezTo>
                  <a:cubicBezTo>
                    <a:pt x="0" y="584"/>
                    <a:pt x="151" y="746"/>
                    <a:pt x="327" y="746"/>
                  </a:cubicBezTo>
                  <a:lnTo>
                    <a:pt x="5250" y="746"/>
                  </a:lnTo>
                  <a:cubicBezTo>
                    <a:pt x="5426" y="746"/>
                    <a:pt x="5577" y="584"/>
                    <a:pt x="5577" y="375"/>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9" name="Google Shape;859;p16"/>
            <p:cNvSpPr/>
            <p:nvPr/>
          </p:nvSpPr>
          <p:spPr>
            <a:xfrm>
              <a:off x="269115" y="3767072"/>
              <a:ext cx="728645" cy="97790"/>
            </a:xfrm>
            <a:custGeom>
              <a:avLst/>
              <a:gdLst/>
              <a:ahLst/>
              <a:cxnLst/>
              <a:rect l="l" t="t" r="r" b="b"/>
              <a:pathLst>
                <a:path w="5566" h="747" extrusionOk="0">
                  <a:moveTo>
                    <a:pt x="316" y="0"/>
                  </a:moveTo>
                  <a:cubicBezTo>
                    <a:pt x="163" y="0"/>
                    <a:pt x="37" y="129"/>
                    <a:pt x="1" y="294"/>
                  </a:cubicBezTo>
                  <a:lnTo>
                    <a:pt x="4901" y="294"/>
                  </a:lnTo>
                  <a:cubicBezTo>
                    <a:pt x="5088" y="294"/>
                    <a:pt x="5228" y="467"/>
                    <a:pt x="5228" y="665"/>
                  </a:cubicBezTo>
                  <a:cubicBezTo>
                    <a:pt x="5228" y="699"/>
                    <a:pt x="5228" y="724"/>
                    <a:pt x="5216" y="746"/>
                  </a:cubicBezTo>
                  <a:lnTo>
                    <a:pt x="5239" y="746"/>
                  </a:lnTo>
                  <a:cubicBezTo>
                    <a:pt x="5415" y="746"/>
                    <a:pt x="5566" y="584"/>
                    <a:pt x="5566" y="375"/>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0" name="Google Shape;860;p16"/>
            <p:cNvSpPr/>
            <p:nvPr/>
          </p:nvSpPr>
          <p:spPr>
            <a:xfrm>
              <a:off x="295035" y="3815640"/>
              <a:ext cx="30502" cy="34429"/>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1" name="Google Shape;861;p16"/>
            <p:cNvSpPr/>
            <p:nvPr/>
          </p:nvSpPr>
          <p:spPr>
            <a:xfrm>
              <a:off x="347399" y="3828731"/>
              <a:ext cx="21993" cy="20029"/>
            </a:xfrm>
            <a:custGeom>
              <a:avLst/>
              <a:gdLst/>
              <a:ahLst/>
              <a:cxnLst/>
              <a:rect l="l" t="t" r="r" b="b"/>
              <a:pathLst>
                <a:path w="168" h="153" extrusionOk="0">
                  <a:moveTo>
                    <a:pt x="71" y="0"/>
                  </a:moveTo>
                  <a:cubicBezTo>
                    <a:pt x="35" y="0"/>
                    <a:pt x="1" y="38"/>
                    <a:pt x="9" y="88"/>
                  </a:cubicBezTo>
                  <a:lnTo>
                    <a:pt x="9" y="102"/>
                  </a:lnTo>
                  <a:cubicBezTo>
                    <a:pt x="16" y="139"/>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2" name="Google Shape;862;p16"/>
            <p:cNvSpPr/>
            <p:nvPr/>
          </p:nvSpPr>
          <p:spPr>
            <a:xfrm>
              <a:off x="267675" y="3640876"/>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3" name="Google Shape;863;p16"/>
            <p:cNvSpPr/>
            <p:nvPr/>
          </p:nvSpPr>
          <p:spPr>
            <a:xfrm>
              <a:off x="269115" y="3640876"/>
              <a:ext cx="728645" cy="97397"/>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4" name="Google Shape;864;p16"/>
            <p:cNvSpPr/>
            <p:nvPr/>
          </p:nvSpPr>
          <p:spPr>
            <a:xfrm>
              <a:off x="298046" y="3695596"/>
              <a:ext cx="26051" cy="27491"/>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5" name="Google Shape;865;p16"/>
            <p:cNvSpPr/>
            <p:nvPr/>
          </p:nvSpPr>
          <p:spPr>
            <a:xfrm>
              <a:off x="342293" y="3711043"/>
              <a:ext cx="10735" cy="10211"/>
            </a:xfrm>
            <a:custGeom>
              <a:avLst/>
              <a:gdLst/>
              <a:ahLst/>
              <a:cxnLst/>
              <a:rect l="l" t="t" r="r" b="b"/>
              <a:pathLst>
                <a:path w="82" h="78" extrusionOk="0">
                  <a:moveTo>
                    <a:pt x="43" y="1"/>
                  </a:moveTo>
                  <a:cubicBezTo>
                    <a:pt x="30" y="1"/>
                    <a:pt x="16" y="8"/>
                    <a:pt x="11" y="23"/>
                  </a:cubicBezTo>
                  <a:cubicBezTo>
                    <a:pt x="0" y="34"/>
                    <a:pt x="0" y="46"/>
                    <a:pt x="11" y="57"/>
                  </a:cubicBezTo>
                  <a:cubicBezTo>
                    <a:pt x="16" y="71"/>
                    <a:pt x="27" y="77"/>
                    <a:pt x="40" y="77"/>
                  </a:cubicBezTo>
                  <a:cubicBezTo>
                    <a:pt x="60" y="77"/>
                    <a:pt x="81" y="62"/>
                    <a:pt x="81" y="34"/>
                  </a:cubicBezTo>
                  <a:cubicBezTo>
                    <a:pt x="81" y="14"/>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6" name="Google Shape;866;p16"/>
            <p:cNvSpPr/>
            <p:nvPr/>
          </p:nvSpPr>
          <p:spPr>
            <a:xfrm>
              <a:off x="267675" y="4347787"/>
              <a:ext cx="730085" cy="97790"/>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7" name="Google Shape;867;p16"/>
            <p:cNvSpPr/>
            <p:nvPr/>
          </p:nvSpPr>
          <p:spPr>
            <a:xfrm>
              <a:off x="269115" y="4347787"/>
              <a:ext cx="728645" cy="97790"/>
            </a:xfrm>
            <a:custGeom>
              <a:avLst/>
              <a:gdLst/>
              <a:ahLst/>
              <a:cxnLst/>
              <a:rect l="l" t="t" r="r" b="b"/>
              <a:pathLst>
                <a:path w="5566" h="747" extrusionOk="0">
                  <a:moveTo>
                    <a:pt x="316" y="1"/>
                  </a:moveTo>
                  <a:cubicBezTo>
                    <a:pt x="163" y="1"/>
                    <a:pt x="37" y="118"/>
                    <a:pt x="1" y="291"/>
                  </a:cubicBezTo>
                  <a:lnTo>
                    <a:pt x="4901" y="291"/>
                  </a:lnTo>
                  <a:cubicBezTo>
                    <a:pt x="5088" y="291"/>
                    <a:pt x="5228" y="453"/>
                    <a:pt x="5228" y="663"/>
                  </a:cubicBezTo>
                  <a:cubicBezTo>
                    <a:pt x="5228" y="688"/>
                    <a:pt x="5228" y="721"/>
                    <a:pt x="5216" y="747"/>
                  </a:cubicBezTo>
                  <a:lnTo>
                    <a:pt x="5239" y="747"/>
                  </a:lnTo>
                  <a:cubicBezTo>
                    <a:pt x="5415" y="747"/>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8" name="Google Shape;868;p16"/>
            <p:cNvSpPr/>
            <p:nvPr/>
          </p:nvSpPr>
          <p:spPr>
            <a:xfrm>
              <a:off x="295035" y="4396224"/>
              <a:ext cx="30502" cy="34429"/>
            </a:xfrm>
            <a:custGeom>
              <a:avLst/>
              <a:gdLst/>
              <a:ahLst/>
              <a:cxnLst/>
              <a:rect l="l" t="t" r="r" b="b"/>
              <a:pathLst>
                <a:path w="233" h="263" extrusionOk="0">
                  <a:moveTo>
                    <a:pt x="117" y="1"/>
                  </a:moveTo>
                  <a:cubicBezTo>
                    <a:pt x="59" y="1"/>
                    <a:pt x="1" y="44"/>
                    <a:pt x="1" y="131"/>
                  </a:cubicBezTo>
                  <a:cubicBezTo>
                    <a:pt x="1" y="219"/>
                    <a:pt x="59" y="263"/>
                    <a:pt x="117" y="263"/>
                  </a:cubicBezTo>
                  <a:cubicBezTo>
                    <a:pt x="175" y="263"/>
                    <a:pt x="233" y="219"/>
                    <a:pt x="233" y="131"/>
                  </a:cubicBezTo>
                  <a:cubicBezTo>
                    <a:pt x="233" y="44"/>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9" name="Google Shape;869;p16"/>
            <p:cNvSpPr/>
            <p:nvPr/>
          </p:nvSpPr>
          <p:spPr>
            <a:xfrm>
              <a:off x="347399" y="4409315"/>
              <a:ext cx="22124" cy="19767"/>
            </a:xfrm>
            <a:custGeom>
              <a:avLst/>
              <a:gdLst/>
              <a:ahLst/>
              <a:cxnLst/>
              <a:rect l="l" t="t" r="r" b="b"/>
              <a:pathLst>
                <a:path w="169" h="151" extrusionOk="0">
                  <a:moveTo>
                    <a:pt x="71" y="0"/>
                  </a:moveTo>
                  <a:cubicBezTo>
                    <a:pt x="35" y="0"/>
                    <a:pt x="1" y="39"/>
                    <a:pt x="9" y="89"/>
                  </a:cubicBezTo>
                  <a:lnTo>
                    <a:pt x="9" y="101"/>
                  </a:lnTo>
                  <a:cubicBezTo>
                    <a:pt x="16" y="136"/>
                    <a:pt x="35" y="150"/>
                    <a:pt x="57" y="150"/>
                  </a:cubicBezTo>
                  <a:cubicBezTo>
                    <a:pt x="107" y="150"/>
                    <a:pt x="169" y="76"/>
                    <a:pt x="112" y="20"/>
                  </a:cubicBez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0" name="Google Shape;870;p16"/>
            <p:cNvSpPr/>
            <p:nvPr/>
          </p:nvSpPr>
          <p:spPr>
            <a:xfrm>
              <a:off x="267675" y="4219758"/>
              <a:ext cx="730085" cy="99230"/>
            </a:xfrm>
            <a:custGeom>
              <a:avLst/>
              <a:gdLst/>
              <a:ahLst/>
              <a:cxnLst/>
              <a:rect l="l" t="t" r="r" b="b"/>
              <a:pathLst>
                <a:path w="5577" h="758" extrusionOk="0">
                  <a:moveTo>
                    <a:pt x="327" y="1"/>
                  </a:moveTo>
                  <a:cubicBezTo>
                    <a:pt x="151" y="1"/>
                    <a:pt x="0" y="174"/>
                    <a:pt x="0" y="384"/>
                  </a:cubicBezTo>
                  <a:cubicBezTo>
                    <a:pt x="0" y="582"/>
                    <a:pt x="151" y="758"/>
                    <a:pt x="327" y="758"/>
                  </a:cubicBezTo>
                  <a:lnTo>
                    <a:pt x="5250" y="758"/>
                  </a:lnTo>
                  <a:cubicBezTo>
                    <a:pt x="5426" y="758"/>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1" name="Google Shape;871;p16"/>
            <p:cNvSpPr/>
            <p:nvPr/>
          </p:nvSpPr>
          <p:spPr>
            <a:xfrm>
              <a:off x="269115" y="4219758"/>
              <a:ext cx="728645" cy="99230"/>
            </a:xfrm>
            <a:custGeom>
              <a:avLst/>
              <a:gdLst/>
              <a:ahLst/>
              <a:cxnLst/>
              <a:rect l="l" t="t" r="r" b="b"/>
              <a:pathLst>
                <a:path w="5566" h="758" extrusionOk="0">
                  <a:moveTo>
                    <a:pt x="316" y="1"/>
                  </a:moveTo>
                  <a:cubicBezTo>
                    <a:pt x="163" y="1"/>
                    <a:pt x="37" y="129"/>
                    <a:pt x="1" y="291"/>
                  </a:cubicBezTo>
                  <a:lnTo>
                    <a:pt x="4901" y="291"/>
                  </a:lnTo>
                  <a:cubicBezTo>
                    <a:pt x="5088" y="291"/>
                    <a:pt x="5228" y="467"/>
                    <a:pt x="5228" y="663"/>
                  </a:cubicBezTo>
                  <a:cubicBezTo>
                    <a:pt x="5228" y="699"/>
                    <a:pt x="5228" y="722"/>
                    <a:pt x="5216" y="758"/>
                  </a:cubicBezTo>
                  <a:lnTo>
                    <a:pt x="5239" y="758"/>
                  </a:lnTo>
                  <a:cubicBezTo>
                    <a:pt x="5415" y="758"/>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2" name="Google Shape;872;p16"/>
            <p:cNvSpPr/>
            <p:nvPr/>
          </p:nvSpPr>
          <p:spPr>
            <a:xfrm>
              <a:off x="298046" y="4275002"/>
              <a:ext cx="26051" cy="28931"/>
            </a:xfrm>
            <a:custGeom>
              <a:avLst/>
              <a:gdLst/>
              <a:ahLst/>
              <a:cxnLst/>
              <a:rect l="l" t="t" r="r" b="b"/>
              <a:pathLst>
                <a:path w="199" h="221" extrusionOk="0">
                  <a:moveTo>
                    <a:pt x="99" y="0"/>
                  </a:moveTo>
                  <a:cubicBezTo>
                    <a:pt x="50" y="0"/>
                    <a:pt x="0" y="38"/>
                    <a:pt x="0" y="115"/>
                  </a:cubicBezTo>
                  <a:cubicBezTo>
                    <a:pt x="0" y="185"/>
                    <a:pt x="50" y="220"/>
                    <a:pt x="99" y="220"/>
                  </a:cubicBezTo>
                  <a:cubicBezTo>
                    <a:pt x="149" y="220"/>
                    <a:pt x="199" y="185"/>
                    <a:pt x="199" y="115"/>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3" name="Google Shape;873;p16"/>
            <p:cNvSpPr/>
            <p:nvPr/>
          </p:nvSpPr>
          <p:spPr>
            <a:xfrm>
              <a:off x="342293" y="4290187"/>
              <a:ext cx="10735" cy="11651"/>
            </a:xfrm>
            <a:custGeom>
              <a:avLst/>
              <a:gdLst/>
              <a:ahLst/>
              <a:cxnLst/>
              <a:rect l="l" t="t" r="r" b="b"/>
              <a:pathLst>
                <a:path w="82" h="89" extrusionOk="0">
                  <a:moveTo>
                    <a:pt x="40" y="1"/>
                  </a:moveTo>
                  <a:cubicBezTo>
                    <a:pt x="27" y="1"/>
                    <a:pt x="16" y="7"/>
                    <a:pt x="11" y="22"/>
                  </a:cubicBezTo>
                  <a:lnTo>
                    <a:pt x="11" y="33"/>
                  </a:lnTo>
                  <a:cubicBezTo>
                    <a:pt x="0" y="33"/>
                    <a:pt x="0" y="44"/>
                    <a:pt x="11" y="55"/>
                  </a:cubicBezTo>
                  <a:lnTo>
                    <a:pt x="11" y="69"/>
                  </a:lnTo>
                  <a:cubicBezTo>
                    <a:pt x="16" y="82"/>
                    <a:pt x="27" y="88"/>
                    <a:pt x="40" y="88"/>
                  </a:cubicBezTo>
                  <a:cubicBezTo>
                    <a:pt x="59" y="88"/>
                    <a:pt x="81" y="73"/>
                    <a:pt x="81" y="44"/>
                  </a:cubicBezTo>
                  <a:cubicBezTo>
                    <a:pt x="81" y="17"/>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874" name="Google Shape;874;p16"/>
          <p:cNvSpPr txBox="1">
            <a:spLocks noGrp="1"/>
          </p:cNvSpPr>
          <p:nvPr>
            <p:ph type="title"/>
          </p:nvPr>
        </p:nvSpPr>
        <p:spPr>
          <a:xfrm>
            <a:off x="4224000" y="2975508"/>
            <a:ext cx="3744000" cy="748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a:solidFill>
                  <a:schemeClr val="dk1"/>
                </a:solidFill>
                <a:latin typeface="UTM Avo" panose="02040603050506020204" pitchFamily="18" charset="0"/>
                <a:cs typeface="Arial" panose="020B0604020202020204" pitchFamily="34" charset="0"/>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dirty="0"/>
          </a:p>
        </p:txBody>
      </p:sp>
      <p:sp>
        <p:nvSpPr>
          <p:cNvPr id="875" name="Google Shape;875;p16"/>
          <p:cNvSpPr txBox="1">
            <a:spLocks noGrp="1"/>
          </p:cNvSpPr>
          <p:nvPr>
            <p:ph type="body" idx="1"/>
          </p:nvPr>
        </p:nvSpPr>
        <p:spPr>
          <a:xfrm>
            <a:off x="3397200" y="3609000"/>
            <a:ext cx="5397600" cy="475600"/>
          </a:xfrm>
          <a:prstGeom prst="rect">
            <a:avLst/>
          </a:prstGeom>
        </p:spPr>
        <p:txBody>
          <a:bodyPr spcFirstLastPara="1" wrap="square" lIns="91425" tIns="91425" rIns="91425" bIns="91425" anchor="t" anchorCtr="0">
            <a:noAutofit/>
          </a:bodyPr>
          <a:lstStyle>
            <a:lvl1pPr marL="609585" lvl="0" indent="-423323" algn="ctr" rtl="0">
              <a:spcBef>
                <a:spcPts val="0"/>
              </a:spcBef>
              <a:spcAft>
                <a:spcPts val="0"/>
              </a:spcAft>
              <a:buSzPts val="1400"/>
              <a:buChar char="●"/>
              <a:defRPr sz="2133">
                <a:solidFill>
                  <a:schemeClr val="dk1"/>
                </a:solidFill>
                <a:latin typeface="UTM Avo" panose="02040603050506020204" pitchFamily="18" charset="0"/>
                <a:cs typeface="Arial" panose="020B0604020202020204" pitchFamily="34" charset="0"/>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dirty="0"/>
          </a:p>
        </p:txBody>
      </p:sp>
      <p:sp>
        <p:nvSpPr>
          <p:cNvPr id="876" name="Google Shape;876;p16"/>
          <p:cNvSpPr txBox="1">
            <a:spLocks noGrp="1"/>
          </p:cNvSpPr>
          <p:nvPr>
            <p:ph type="title" idx="2" hasCustomPrompt="1"/>
          </p:nvPr>
        </p:nvSpPr>
        <p:spPr>
          <a:xfrm>
            <a:off x="4224000" y="1874684"/>
            <a:ext cx="3744000" cy="959600"/>
          </a:xfrm>
          <a:prstGeom prst="rect">
            <a:avLst/>
          </a:prstGeom>
        </p:spPr>
        <p:txBody>
          <a:bodyPr spcFirstLastPara="1" wrap="square" lIns="91425" tIns="91425" rIns="91425" bIns="91425" anchor="t" anchorCtr="0">
            <a:noAutofit/>
          </a:bodyPr>
          <a:lstStyle>
            <a:lvl1pPr lvl="0" rtl="0">
              <a:spcBef>
                <a:spcPts val="0"/>
              </a:spcBef>
              <a:spcAft>
                <a:spcPts val="0"/>
              </a:spcAft>
              <a:buSzPts val="4800"/>
              <a:buNone/>
              <a:defRPr sz="6400">
                <a:solidFill>
                  <a:schemeClr val="accent2"/>
                </a:solidFill>
                <a:latin typeface="UTM Avo" panose="02040603050506020204" pitchFamily="18" charset="0"/>
                <a:cs typeface="Arial" panose="020B0604020202020204" pitchFamily="34" charset="0"/>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rPr dirty="0"/>
              <a:t>xx%</a:t>
            </a:r>
          </a:p>
        </p:txBody>
      </p:sp>
    </p:spTree>
    <p:extLst>
      <p:ext uri="{BB962C8B-B14F-4D97-AF65-F5344CB8AC3E}">
        <p14:creationId xmlns:p14="http://schemas.microsoft.com/office/powerpoint/2010/main" val="4315042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Title only 1">
  <p:cSld name="Title only 1">
    <p:spTree>
      <p:nvGrpSpPr>
        <p:cNvPr id="1" name="Shape 877"/>
        <p:cNvGrpSpPr/>
        <p:nvPr/>
      </p:nvGrpSpPr>
      <p:grpSpPr>
        <a:xfrm>
          <a:off x="0" y="0"/>
          <a:ext cx="0" cy="0"/>
          <a:chOff x="0" y="0"/>
          <a:chExt cx="0" cy="0"/>
        </a:xfrm>
      </p:grpSpPr>
      <p:pic>
        <p:nvPicPr>
          <p:cNvPr id="878" name="Google Shape;878;p17"/>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879" name="Google Shape;879;p17"/>
          <p:cNvGrpSpPr/>
          <p:nvPr/>
        </p:nvGrpSpPr>
        <p:grpSpPr>
          <a:xfrm>
            <a:off x="-247603" y="421262"/>
            <a:ext cx="12033640" cy="6015575"/>
            <a:chOff x="267675" y="411598"/>
            <a:chExt cx="8643200" cy="4320292"/>
          </a:xfrm>
        </p:grpSpPr>
        <p:sp>
          <p:nvSpPr>
            <p:cNvPr id="880" name="Google Shape;880;p17"/>
            <p:cNvSpPr/>
            <p:nvPr/>
          </p:nvSpPr>
          <p:spPr>
            <a:xfrm>
              <a:off x="616549" y="411598"/>
              <a:ext cx="8294327" cy="4320292"/>
            </a:xfrm>
            <a:custGeom>
              <a:avLst/>
              <a:gdLst/>
              <a:ahLst/>
              <a:cxnLst/>
              <a:rect l="l" t="t" r="r" b="b"/>
              <a:pathLst>
                <a:path w="63359" h="33002" extrusionOk="0">
                  <a:moveTo>
                    <a:pt x="3889" y="2305"/>
                  </a:moveTo>
                  <a:cubicBezTo>
                    <a:pt x="4191" y="2305"/>
                    <a:pt x="4448" y="2492"/>
                    <a:pt x="4448" y="2724"/>
                  </a:cubicBezTo>
                  <a:lnTo>
                    <a:pt x="4448" y="3588"/>
                  </a:lnTo>
                  <a:cubicBezTo>
                    <a:pt x="4448" y="3819"/>
                    <a:pt x="4191" y="4007"/>
                    <a:pt x="3889" y="4007"/>
                  </a:cubicBezTo>
                  <a:lnTo>
                    <a:pt x="2912" y="4007"/>
                  </a:lnTo>
                  <a:cubicBezTo>
                    <a:pt x="2596" y="4007"/>
                    <a:pt x="2353" y="3819"/>
                    <a:pt x="2353" y="3588"/>
                  </a:cubicBezTo>
                  <a:lnTo>
                    <a:pt x="2353" y="2724"/>
                  </a:lnTo>
                  <a:cubicBezTo>
                    <a:pt x="2353" y="2492"/>
                    <a:pt x="2596" y="2305"/>
                    <a:pt x="2912" y="2305"/>
                  </a:cubicBezTo>
                  <a:close/>
                  <a:moveTo>
                    <a:pt x="3889" y="6753"/>
                  </a:moveTo>
                  <a:cubicBezTo>
                    <a:pt x="4191" y="6753"/>
                    <a:pt x="4448" y="6940"/>
                    <a:pt x="4448" y="7172"/>
                  </a:cubicBezTo>
                  <a:lnTo>
                    <a:pt x="4448" y="8032"/>
                  </a:lnTo>
                  <a:cubicBezTo>
                    <a:pt x="4448" y="8267"/>
                    <a:pt x="4191" y="8451"/>
                    <a:pt x="3889" y="8451"/>
                  </a:cubicBezTo>
                  <a:lnTo>
                    <a:pt x="2912" y="8451"/>
                  </a:lnTo>
                  <a:cubicBezTo>
                    <a:pt x="2596" y="8451"/>
                    <a:pt x="2353" y="8267"/>
                    <a:pt x="2353" y="8032"/>
                  </a:cubicBezTo>
                  <a:lnTo>
                    <a:pt x="2353" y="7172"/>
                  </a:lnTo>
                  <a:cubicBezTo>
                    <a:pt x="2353" y="6940"/>
                    <a:pt x="2596" y="6753"/>
                    <a:pt x="2912" y="6753"/>
                  </a:cubicBezTo>
                  <a:close/>
                  <a:moveTo>
                    <a:pt x="3889" y="11200"/>
                  </a:moveTo>
                  <a:cubicBezTo>
                    <a:pt x="4191" y="11200"/>
                    <a:pt x="4448" y="11399"/>
                    <a:pt x="4448" y="11631"/>
                  </a:cubicBezTo>
                  <a:lnTo>
                    <a:pt x="4448" y="12480"/>
                  </a:lnTo>
                  <a:cubicBezTo>
                    <a:pt x="4448" y="12712"/>
                    <a:pt x="4191" y="12899"/>
                    <a:pt x="3889" y="12899"/>
                  </a:cubicBezTo>
                  <a:lnTo>
                    <a:pt x="2912" y="12899"/>
                  </a:lnTo>
                  <a:cubicBezTo>
                    <a:pt x="2596" y="12899"/>
                    <a:pt x="2353" y="12712"/>
                    <a:pt x="2353" y="12480"/>
                  </a:cubicBezTo>
                  <a:lnTo>
                    <a:pt x="2353" y="11631"/>
                  </a:lnTo>
                  <a:cubicBezTo>
                    <a:pt x="2353" y="11399"/>
                    <a:pt x="2596" y="11200"/>
                    <a:pt x="2912" y="11200"/>
                  </a:cubicBezTo>
                  <a:close/>
                  <a:moveTo>
                    <a:pt x="3889" y="15645"/>
                  </a:moveTo>
                  <a:cubicBezTo>
                    <a:pt x="4191" y="15645"/>
                    <a:pt x="4448" y="15843"/>
                    <a:pt x="4448" y="16078"/>
                  </a:cubicBezTo>
                  <a:lnTo>
                    <a:pt x="4448" y="16927"/>
                  </a:lnTo>
                  <a:cubicBezTo>
                    <a:pt x="4448" y="17159"/>
                    <a:pt x="4191" y="17358"/>
                    <a:pt x="3889" y="17358"/>
                  </a:cubicBezTo>
                  <a:lnTo>
                    <a:pt x="2912" y="17358"/>
                  </a:lnTo>
                  <a:cubicBezTo>
                    <a:pt x="2596" y="17358"/>
                    <a:pt x="2353" y="17159"/>
                    <a:pt x="2353" y="16927"/>
                  </a:cubicBezTo>
                  <a:lnTo>
                    <a:pt x="2353" y="16078"/>
                  </a:lnTo>
                  <a:cubicBezTo>
                    <a:pt x="2353" y="15843"/>
                    <a:pt x="2596" y="15645"/>
                    <a:pt x="2912" y="15645"/>
                  </a:cubicBezTo>
                  <a:close/>
                  <a:moveTo>
                    <a:pt x="3889" y="20093"/>
                  </a:moveTo>
                  <a:cubicBezTo>
                    <a:pt x="4191" y="20093"/>
                    <a:pt x="4448" y="20291"/>
                    <a:pt x="4448" y="20523"/>
                  </a:cubicBezTo>
                  <a:lnTo>
                    <a:pt x="4448" y="21372"/>
                  </a:lnTo>
                  <a:cubicBezTo>
                    <a:pt x="4448" y="21607"/>
                    <a:pt x="4191" y="21805"/>
                    <a:pt x="3889" y="21805"/>
                  </a:cubicBezTo>
                  <a:lnTo>
                    <a:pt x="2912" y="21805"/>
                  </a:lnTo>
                  <a:cubicBezTo>
                    <a:pt x="2596" y="21805"/>
                    <a:pt x="2353" y="21607"/>
                    <a:pt x="2353" y="21372"/>
                  </a:cubicBezTo>
                  <a:lnTo>
                    <a:pt x="2353" y="20523"/>
                  </a:lnTo>
                  <a:cubicBezTo>
                    <a:pt x="2353" y="20291"/>
                    <a:pt x="2596" y="20093"/>
                    <a:pt x="2912" y="20093"/>
                  </a:cubicBezTo>
                  <a:close/>
                  <a:moveTo>
                    <a:pt x="3889" y="24540"/>
                  </a:moveTo>
                  <a:cubicBezTo>
                    <a:pt x="4191" y="24540"/>
                    <a:pt x="4448" y="24738"/>
                    <a:pt x="4448" y="24970"/>
                  </a:cubicBezTo>
                  <a:lnTo>
                    <a:pt x="4448" y="25820"/>
                  </a:lnTo>
                  <a:cubicBezTo>
                    <a:pt x="4448" y="26051"/>
                    <a:pt x="4191" y="26250"/>
                    <a:pt x="3889" y="26250"/>
                  </a:cubicBezTo>
                  <a:lnTo>
                    <a:pt x="2912" y="26250"/>
                  </a:lnTo>
                  <a:cubicBezTo>
                    <a:pt x="2596" y="26250"/>
                    <a:pt x="2353" y="26051"/>
                    <a:pt x="2353" y="25820"/>
                  </a:cubicBezTo>
                  <a:lnTo>
                    <a:pt x="2353" y="24970"/>
                  </a:lnTo>
                  <a:cubicBezTo>
                    <a:pt x="2353" y="24738"/>
                    <a:pt x="2596" y="24540"/>
                    <a:pt x="2912" y="24540"/>
                  </a:cubicBezTo>
                  <a:close/>
                  <a:moveTo>
                    <a:pt x="3889" y="28985"/>
                  </a:moveTo>
                  <a:cubicBezTo>
                    <a:pt x="4191" y="28985"/>
                    <a:pt x="4448" y="29183"/>
                    <a:pt x="4448" y="29418"/>
                  </a:cubicBezTo>
                  <a:lnTo>
                    <a:pt x="4448" y="30267"/>
                  </a:lnTo>
                  <a:cubicBezTo>
                    <a:pt x="4448" y="30499"/>
                    <a:pt x="4191" y="30697"/>
                    <a:pt x="3889" y="30697"/>
                  </a:cubicBezTo>
                  <a:lnTo>
                    <a:pt x="2912" y="30697"/>
                  </a:lnTo>
                  <a:cubicBezTo>
                    <a:pt x="2596" y="30697"/>
                    <a:pt x="2353" y="30499"/>
                    <a:pt x="2353" y="30267"/>
                  </a:cubicBezTo>
                  <a:lnTo>
                    <a:pt x="2353" y="29418"/>
                  </a:lnTo>
                  <a:cubicBezTo>
                    <a:pt x="2353" y="29183"/>
                    <a:pt x="2596" y="28985"/>
                    <a:pt x="2912" y="28985"/>
                  </a:cubicBezTo>
                  <a:close/>
                  <a:moveTo>
                    <a:pt x="1677" y="1"/>
                  </a:moveTo>
                  <a:cubicBezTo>
                    <a:pt x="758" y="1"/>
                    <a:pt x="1" y="584"/>
                    <a:pt x="1" y="1283"/>
                  </a:cubicBezTo>
                  <a:lnTo>
                    <a:pt x="1" y="31723"/>
                  </a:lnTo>
                  <a:cubicBezTo>
                    <a:pt x="1" y="32421"/>
                    <a:pt x="758" y="33002"/>
                    <a:pt x="1677" y="33002"/>
                  </a:cubicBezTo>
                  <a:lnTo>
                    <a:pt x="61671" y="33002"/>
                  </a:lnTo>
                  <a:cubicBezTo>
                    <a:pt x="62601" y="33002"/>
                    <a:pt x="63358" y="32421"/>
                    <a:pt x="63358" y="31723"/>
                  </a:cubicBezTo>
                  <a:lnTo>
                    <a:pt x="63358" y="1283"/>
                  </a:lnTo>
                  <a:cubicBezTo>
                    <a:pt x="63358" y="584"/>
                    <a:pt x="62601" y="1"/>
                    <a:pt x="61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1" name="Google Shape;881;p17"/>
            <p:cNvSpPr/>
            <p:nvPr/>
          </p:nvSpPr>
          <p:spPr>
            <a:xfrm>
              <a:off x="633436" y="443802"/>
              <a:ext cx="8237904" cy="4272771"/>
            </a:xfrm>
            <a:custGeom>
              <a:avLst/>
              <a:gdLst/>
              <a:ahLst/>
              <a:cxnLst/>
              <a:rect l="l" t="t" r="r" b="b"/>
              <a:pathLst>
                <a:path w="62928" h="32639" extrusionOk="0">
                  <a:moveTo>
                    <a:pt x="3526" y="1875"/>
                  </a:moveTo>
                  <a:cubicBezTo>
                    <a:pt x="3992" y="1875"/>
                    <a:pt x="4364" y="2165"/>
                    <a:pt x="4364" y="2526"/>
                  </a:cubicBezTo>
                  <a:lnTo>
                    <a:pt x="4364" y="3305"/>
                  </a:lnTo>
                  <a:cubicBezTo>
                    <a:pt x="4364" y="3654"/>
                    <a:pt x="3992" y="3945"/>
                    <a:pt x="3526" y="3945"/>
                  </a:cubicBezTo>
                  <a:lnTo>
                    <a:pt x="2632" y="3945"/>
                  </a:lnTo>
                  <a:cubicBezTo>
                    <a:pt x="2165" y="3945"/>
                    <a:pt x="1780" y="3654"/>
                    <a:pt x="1780" y="3305"/>
                  </a:cubicBezTo>
                  <a:lnTo>
                    <a:pt x="1780" y="2526"/>
                  </a:lnTo>
                  <a:cubicBezTo>
                    <a:pt x="1780" y="2165"/>
                    <a:pt x="2165" y="1875"/>
                    <a:pt x="2632" y="1875"/>
                  </a:cubicBezTo>
                  <a:close/>
                  <a:moveTo>
                    <a:pt x="3526" y="6345"/>
                  </a:moveTo>
                  <a:cubicBezTo>
                    <a:pt x="3992" y="6345"/>
                    <a:pt x="4364" y="6635"/>
                    <a:pt x="4364" y="6996"/>
                  </a:cubicBezTo>
                  <a:lnTo>
                    <a:pt x="4364" y="7775"/>
                  </a:lnTo>
                  <a:cubicBezTo>
                    <a:pt x="4364" y="8124"/>
                    <a:pt x="3992" y="8415"/>
                    <a:pt x="3526" y="8415"/>
                  </a:cubicBezTo>
                  <a:lnTo>
                    <a:pt x="2632" y="8415"/>
                  </a:lnTo>
                  <a:cubicBezTo>
                    <a:pt x="2165" y="8415"/>
                    <a:pt x="1780" y="8124"/>
                    <a:pt x="1780" y="7775"/>
                  </a:cubicBezTo>
                  <a:lnTo>
                    <a:pt x="1780" y="6996"/>
                  </a:lnTo>
                  <a:cubicBezTo>
                    <a:pt x="1780" y="6635"/>
                    <a:pt x="2165" y="6345"/>
                    <a:pt x="2632" y="6345"/>
                  </a:cubicBezTo>
                  <a:close/>
                  <a:moveTo>
                    <a:pt x="3526" y="10815"/>
                  </a:moveTo>
                  <a:cubicBezTo>
                    <a:pt x="3992" y="10815"/>
                    <a:pt x="4364" y="11105"/>
                    <a:pt x="4364" y="11454"/>
                  </a:cubicBezTo>
                  <a:lnTo>
                    <a:pt x="4364" y="12245"/>
                  </a:lnTo>
                  <a:cubicBezTo>
                    <a:pt x="4364" y="12594"/>
                    <a:pt x="3992" y="12885"/>
                    <a:pt x="3526" y="12885"/>
                  </a:cubicBezTo>
                  <a:lnTo>
                    <a:pt x="2632" y="12885"/>
                  </a:lnTo>
                  <a:cubicBezTo>
                    <a:pt x="2165" y="12885"/>
                    <a:pt x="1780" y="12594"/>
                    <a:pt x="1780" y="12245"/>
                  </a:cubicBezTo>
                  <a:lnTo>
                    <a:pt x="1780" y="11454"/>
                  </a:lnTo>
                  <a:cubicBezTo>
                    <a:pt x="1780" y="11105"/>
                    <a:pt x="2165" y="10815"/>
                    <a:pt x="2632" y="10815"/>
                  </a:cubicBezTo>
                  <a:close/>
                  <a:moveTo>
                    <a:pt x="3526" y="15284"/>
                  </a:moveTo>
                  <a:cubicBezTo>
                    <a:pt x="3992" y="15284"/>
                    <a:pt x="4364" y="15575"/>
                    <a:pt x="4364" y="15924"/>
                  </a:cubicBezTo>
                  <a:lnTo>
                    <a:pt x="4364" y="16715"/>
                  </a:lnTo>
                  <a:cubicBezTo>
                    <a:pt x="4364" y="17064"/>
                    <a:pt x="3992" y="17355"/>
                    <a:pt x="3526" y="17355"/>
                  </a:cubicBezTo>
                  <a:lnTo>
                    <a:pt x="2632" y="17355"/>
                  </a:lnTo>
                  <a:cubicBezTo>
                    <a:pt x="2165" y="17355"/>
                    <a:pt x="1780" y="17064"/>
                    <a:pt x="1780" y="16715"/>
                  </a:cubicBezTo>
                  <a:lnTo>
                    <a:pt x="1780" y="15924"/>
                  </a:lnTo>
                  <a:cubicBezTo>
                    <a:pt x="1780" y="15575"/>
                    <a:pt x="2165" y="15284"/>
                    <a:pt x="2632" y="15284"/>
                  </a:cubicBezTo>
                  <a:close/>
                  <a:moveTo>
                    <a:pt x="3526" y="19754"/>
                  </a:moveTo>
                  <a:cubicBezTo>
                    <a:pt x="3992" y="19754"/>
                    <a:pt x="4364" y="20045"/>
                    <a:pt x="4364" y="20394"/>
                  </a:cubicBezTo>
                  <a:lnTo>
                    <a:pt x="4364" y="21185"/>
                  </a:lnTo>
                  <a:cubicBezTo>
                    <a:pt x="4364" y="21534"/>
                    <a:pt x="3992" y="21824"/>
                    <a:pt x="3526" y="21824"/>
                  </a:cubicBezTo>
                  <a:lnTo>
                    <a:pt x="2632" y="21824"/>
                  </a:lnTo>
                  <a:cubicBezTo>
                    <a:pt x="2165" y="21824"/>
                    <a:pt x="1780" y="21534"/>
                    <a:pt x="1780" y="21185"/>
                  </a:cubicBezTo>
                  <a:lnTo>
                    <a:pt x="1780" y="20394"/>
                  </a:lnTo>
                  <a:cubicBezTo>
                    <a:pt x="1780" y="20045"/>
                    <a:pt x="2165" y="19754"/>
                    <a:pt x="2632" y="19754"/>
                  </a:cubicBezTo>
                  <a:close/>
                  <a:moveTo>
                    <a:pt x="3526" y="24224"/>
                  </a:moveTo>
                  <a:cubicBezTo>
                    <a:pt x="3992" y="24224"/>
                    <a:pt x="4364" y="24515"/>
                    <a:pt x="4364" y="24864"/>
                  </a:cubicBezTo>
                  <a:lnTo>
                    <a:pt x="4364" y="25643"/>
                  </a:lnTo>
                  <a:cubicBezTo>
                    <a:pt x="4364" y="26004"/>
                    <a:pt x="3992" y="26294"/>
                    <a:pt x="3526" y="26294"/>
                  </a:cubicBezTo>
                  <a:lnTo>
                    <a:pt x="2632" y="26294"/>
                  </a:lnTo>
                  <a:cubicBezTo>
                    <a:pt x="2165" y="26294"/>
                    <a:pt x="1780" y="26004"/>
                    <a:pt x="1780" y="25643"/>
                  </a:cubicBezTo>
                  <a:lnTo>
                    <a:pt x="1780" y="24864"/>
                  </a:lnTo>
                  <a:cubicBezTo>
                    <a:pt x="1780" y="24515"/>
                    <a:pt x="2165" y="24224"/>
                    <a:pt x="2632" y="24224"/>
                  </a:cubicBezTo>
                  <a:close/>
                  <a:moveTo>
                    <a:pt x="3526" y="28694"/>
                  </a:moveTo>
                  <a:cubicBezTo>
                    <a:pt x="3992" y="28694"/>
                    <a:pt x="4364" y="28985"/>
                    <a:pt x="4364" y="29334"/>
                  </a:cubicBezTo>
                  <a:lnTo>
                    <a:pt x="4364" y="30113"/>
                  </a:lnTo>
                  <a:cubicBezTo>
                    <a:pt x="4364" y="30474"/>
                    <a:pt x="3992" y="30764"/>
                    <a:pt x="3526" y="30764"/>
                  </a:cubicBezTo>
                  <a:lnTo>
                    <a:pt x="2632" y="30764"/>
                  </a:lnTo>
                  <a:cubicBezTo>
                    <a:pt x="2165" y="30764"/>
                    <a:pt x="1780" y="30474"/>
                    <a:pt x="1780" y="30113"/>
                  </a:cubicBezTo>
                  <a:lnTo>
                    <a:pt x="1780" y="29334"/>
                  </a:lnTo>
                  <a:cubicBezTo>
                    <a:pt x="1780" y="28985"/>
                    <a:pt x="2165" y="28694"/>
                    <a:pt x="2632" y="28694"/>
                  </a:cubicBezTo>
                  <a:close/>
                  <a:moveTo>
                    <a:pt x="1361" y="0"/>
                  </a:moveTo>
                  <a:cubicBezTo>
                    <a:pt x="606" y="0"/>
                    <a:pt x="0" y="467"/>
                    <a:pt x="0" y="1026"/>
                  </a:cubicBezTo>
                  <a:lnTo>
                    <a:pt x="0" y="31616"/>
                  </a:lnTo>
                  <a:cubicBezTo>
                    <a:pt x="0" y="32175"/>
                    <a:pt x="606" y="32639"/>
                    <a:pt x="1361" y="32639"/>
                  </a:cubicBezTo>
                  <a:lnTo>
                    <a:pt x="61578" y="32639"/>
                  </a:lnTo>
                  <a:cubicBezTo>
                    <a:pt x="62321" y="32639"/>
                    <a:pt x="62927" y="32175"/>
                    <a:pt x="62927" y="31616"/>
                  </a:cubicBezTo>
                  <a:lnTo>
                    <a:pt x="62927" y="1026"/>
                  </a:lnTo>
                  <a:cubicBezTo>
                    <a:pt x="62927" y="467"/>
                    <a:pt x="62321" y="0"/>
                    <a:pt x="615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2" name="Google Shape;882;p17"/>
            <p:cNvSpPr/>
            <p:nvPr/>
          </p:nvSpPr>
          <p:spPr>
            <a:xfrm>
              <a:off x="647641" y="446682"/>
              <a:ext cx="8232144" cy="4267011"/>
            </a:xfrm>
            <a:custGeom>
              <a:avLst/>
              <a:gdLst/>
              <a:ahLst/>
              <a:cxnLst/>
              <a:rect l="l" t="t" r="r" b="b"/>
              <a:pathLst>
                <a:path w="62884" h="32595" extrusionOk="0">
                  <a:moveTo>
                    <a:pt x="2654" y="28647"/>
                  </a:moveTo>
                  <a:cubicBezTo>
                    <a:pt x="2713" y="28647"/>
                    <a:pt x="2772" y="28661"/>
                    <a:pt x="2830" y="28672"/>
                  </a:cubicBezTo>
                  <a:lnTo>
                    <a:pt x="3504" y="28672"/>
                  </a:lnTo>
                  <a:cubicBezTo>
                    <a:pt x="3643" y="28672"/>
                    <a:pt x="3772" y="28694"/>
                    <a:pt x="3889" y="28742"/>
                  </a:cubicBezTo>
                  <a:cubicBezTo>
                    <a:pt x="4062" y="28812"/>
                    <a:pt x="4202" y="28915"/>
                    <a:pt x="4286" y="29055"/>
                  </a:cubicBezTo>
                  <a:cubicBezTo>
                    <a:pt x="4319" y="29136"/>
                    <a:pt x="4342" y="29220"/>
                    <a:pt x="4342" y="29312"/>
                  </a:cubicBezTo>
                  <a:lnTo>
                    <a:pt x="4342" y="30091"/>
                  </a:lnTo>
                  <a:cubicBezTo>
                    <a:pt x="4342" y="30452"/>
                    <a:pt x="3970" y="30742"/>
                    <a:pt x="3504" y="30742"/>
                  </a:cubicBezTo>
                  <a:lnTo>
                    <a:pt x="2830" y="30742"/>
                  </a:lnTo>
                  <a:cubicBezTo>
                    <a:pt x="2772" y="30756"/>
                    <a:pt x="2713" y="30767"/>
                    <a:pt x="2654" y="30767"/>
                  </a:cubicBezTo>
                  <a:lnTo>
                    <a:pt x="1981" y="30767"/>
                  </a:lnTo>
                  <a:cubicBezTo>
                    <a:pt x="1607" y="30767"/>
                    <a:pt x="1305" y="30463"/>
                    <a:pt x="1305" y="30091"/>
                  </a:cubicBezTo>
                  <a:lnTo>
                    <a:pt x="1305" y="29312"/>
                  </a:lnTo>
                  <a:cubicBezTo>
                    <a:pt x="1305" y="28940"/>
                    <a:pt x="1607" y="28647"/>
                    <a:pt x="1981" y="28647"/>
                  </a:cubicBezTo>
                  <a:close/>
                  <a:moveTo>
                    <a:pt x="52312" y="1"/>
                  </a:moveTo>
                  <a:cubicBezTo>
                    <a:pt x="52627" y="1085"/>
                    <a:pt x="52801" y="2202"/>
                    <a:pt x="52801" y="3364"/>
                  </a:cubicBezTo>
                  <a:lnTo>
                    <a:pt x="52801" y="12877"/>
                  </a:lnTo>
                  <a:cubicBezTo>
                    <a:pt x="52801" y="17137"/>
                    <a:pt x="50521" y="21001"/>
                    <a:pt x="46842" y="23794"/>
                  </a:cubicBezTo>
                  <a:cubicBezTo>
                    <a:pt x="43163" y="26588"/>
                    <a:pt x="38089" y="28323"/>
                    <a:pt x="32477" y="28323"/>
                  </a:cubicBezTo>
                  <a:lnTo>
                    <a:pt x="0" y="28323"/>
                  </a:lnTo>
                  <a:lnTo>
                    <a:pt x="0" y="31594"/>
                  </a:lnTo>
                  <a:cubicBezTo>
                    <a:pt x="0" y="31860"/>
                    <a:pt x="151" y="32117"/>
                    <a:pt x="386" y="32293"/>
                  </a:cubicBezTo>
                  <a:cubicBezTo>
                    <a:pt x="629" y="32477"/>
                    <a:pt x="967" y="32594"/>
                    <a:pt x="1327" y="32594"/>
                  </a:cubicBezTo>
                  <a:lnTo>
                    <a:pt x="61556" y="32594"/>
                  </a:lnTo>
                  <a:cubicBezTo>
                    <a:pt x="61916" y="32594"/>
                    <a:pt x="62254" y="32477"/>
                    <a:pt x="62497" y="32293"/>
                  </a:cubicBezTo>
                  <a:cubicBezTo>
                    <a:pt x="62729" y="32117"/>
                    <a:pt x="62883" y="31860"/>
                    <a:pt x="62883" y="31594"/>
                  </a:cubicBezTo>
                  <a:lnTo>
                    <a:pt x="62883" y="1004"/>
                  </a:lnTo>
                  <a:cubicBezTo>
                    <a:pt x="62883" y="735"/>
                    <a:pt x="62729" y="478"/>
                    <a:pt x="62497" y="291"/>
                  </a:cubicBezTo>
                  <a:cubicBezTo>
                    <a:pt x="62254" y="118"/>
                    <a:pt x="61916" y="1"/>
                    <a:pt x="61556" y="1"/>
                  </a:cubicBezTo>
                  <a:close/>
                </a:path>
              </a:pathLst>
            </a:custGeom>
            <a:solidFill>
              <a:srgbClr val="F3B6B3">
                <a:alpha val="2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3" name="Google Shape;883;p17"/>
            <p:cNvSpPr/>
            <p:nvPr/>
          </p:nvSpPr>
          <p:spPr>
            <a:xfrm>
              <a:off x="1252091" y="443802"/>
              <a:ext cx="21338" cy="4272771"/>
            </a:xfrm>
            <a:custGeom>
              <a:avLst/>
              <a:gdLst/>
              <a:ahLst/>
              <a:cxnLst/>
              <a:rect l="l" t="t" r="r" b="b"/>
              <a:pathLst>
                <a:path w="163" h="32639" extrusionOk="0">
                  <a:moveTo>
                    <a:pt x="1" y="0"/>
                  </a:moveTo>
                  <a:lnTo>
                    <a:pt x="1" y="32639"/>
                  </a:lnTo>
                  <a:lnTo>
                    <a:pt x="163" y="32639"/>
                  </a:lnTo>
                  <a:lnTo>
                    <a:pt x="1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4" name="Google Shape;884;p17"/>
            <p:cNvSpPr/>
            <p:nvPr/>
          </p:nvSpPr>
          <p:spPr>
            <a:xfrm>
              <a:off x="267675" y="3188059"/>
              <a:ext cx="730085" cy="97790"/>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5" name="Google Shape;885;p17"/>
            <p:cNvSpPr/>
            <p:nvPr/>
          </p:nvSpPr>
          <p:spPr>
            <a:xfrm>
              <a:off x="269115" y="3188059"/>
              <a:ext cx="728645" cy="97790"/>
            </a:xfrm>
            <a:custGeom>
              <a:avLst/>
              <a:gdLst/>
              <a:ahLst/>
              <a:cxnLst/>
              <a:rect l="l" t="t" r="r" b="b"/>
              <a:pathLst>
                <a:path w="5566" h="747" extrusionOk="0">
                  <a:moveTo>
                    <a:pt x="316" y="1"/>
                  </a:moveTo>
                  <a:cubicBezTo>
                    <a:pt x="163" y="1"/>
                    <a:pt x="37" y="118"/>
                    <a:pt x="1" y="292"/>
                  </a:cubicBezTo>
                  <a:lnTo>
                    <a:pt x="4901" y="292"/>
                  </a:lnTo>
                  <a:cubicBezTo>
                    <a:pt x="5088" y="292"/>
                    <a:pt x="5228" y="456"/>
                    <a:pt x="5228" y="666"/>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6" name="Google Shape;886;p17"/>
            <p:cNvSpPr/>
            <p:nvPr/>
          </p:nvSpPr>
          <p:spPr>
            <a:xfrm>
              <a:off x="295035" y="3235449"/>
              <a:ext cx="30502" cy="35608"/>
            </a:xfrm>
            <a:custGeom>
              <a:avLst/>
              <a:gdLst/>
              <a:ahLst/>
              <a:cxnLst/>
              <a:rect l="l" t="t" r="r" b="b"/>
              <a:pathLst>
                <a:path w="233" h="272" extrusionOk="0">
                  <a:moveTo>
                    <a:pt x="117" y="1"/>
                  </a:moveTo>
                  <a:cubicBezTo>
                    <a:pt x="59" y="1"/>
                    <a:pt x="1" y="47"/>
                    <a:pt x="1" y="139"/>
                  </a:cubicBezTo>
                  <a:cubicBezTo>
                    <a:pt x="1" y="227"/>
                    <a:pt x="59" y="271"/>
                    <a:pt x="117" y="271"/>
                  </a:cubicBezTo>
                  <a:cubicBezTo>
                    <a:pt x="175" y="271"/>
                    <a:pt x="233" y="227"/>
                    <a:pt x="233" y="139"/>
                  </a:cubicBezTo>
                  <a:cubicBezTo>
                    <a:pt x="233" y="47"/>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7" name="Google Shape;887;p17"/>
            <p:cNvSpPr/>
            <p:nvPr/>
          </p:nvSpPr>
          <p:spPr>
            <a:xfrm>
              <a:off x="347399" y="3249587"/>
              <a:ext cx="21993" cy="19244"/>
            </a:xfrm>
            <a:custGeom>
              <a:avLst/>
              <a:gdLst/>
              <a:ahLst/>
              <a:cxnLst/>
              <a:rect l="l" t="t" r="r" b="b"/>
              <a:pathLst>
                <a:path w="168" h="147" extrusionOk="0">
                  <a:moveTo>
                    <a:pt x="70" y="0"/>
                  </a:moveTo>
                  <a:cubicBezTo>
                    <a:pt x="34" y="0"/>
                    <a:pt x="1" y="37"/>
                    <a:pt x="9" y="79"/>
                  </a:cubicBezTo>
                  <a:lnTo>
                    <a:pt x="9" y="90"/>
                  </a:lnTo>
                  <a:cubicBezTo>
                    <a:pt x="16" y="131"/>
                    <a:pt x="37" y="147"/>
                    <a:pt x="61" y="147"/>
                  </a:cubicBezTo>
                  <a:cubicBezTo>
                    <a:pt x="110" y="147"/>
                    <a:pt x="167" y="75"/>
                    <a:pt x="112" y="20"/>
                  </a:cubicBezTo>
                  <a:cubicBezTo>
                    <a:pt x="99" y="6"/>
                    <a:pt x="85" y="0"/>
                    <a:pt x="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8" name="Google Shape;888;p17"/>
            <p:cNvSpPr/>
            <p:nvPr/>
          </p:nvSpPr>
          <p:spPr>
            <a:xfrm>
              <a:off x="267675" y="3060161"/>
              <a:ext cx="730085" cy="99230"/>
            </a:xfrm>
            <a:custGeom>
              <a:avLst/>
              <a:gdLst/>
              <a:ahLst/>
              <a:cxnLst/>
              <a:rect l="l" t="t" r="r" b="b"/>
              <a:pathLst>
                <a:path w="5577" h="758" extrusionOk="0">
                  <a:moveTo>
                    <a:pt x="327" y="0"/>
                  </a:moveTo>
                  <a:cubicBezTo>
                    <a:pt x="151" y="0"/>
                    <a:pt x="0" y="176"/>
                    <a:pt x="0" y="372"/>
                  </a:cubicBezTo>
                  <a:cubicBezTo>
                    <a:pt x="0" y="581"/>
                    <a:pt x="151" y="757"/>
                    <a:pt x="327" y="757"/>
                  </a:cubicBezTo>
                  <a:lnTo>
                    <a:pt x="5250" y="757"/>
                  </a:lnTo>
                  <a:cubicBezTo>
                    <a:pt x="5426" y="757"/>
                    <a:pt x="5577" y="581"/>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9" name="Google Shape;889;p17"/>
            <p:cNvSpPr/>
            <p:nvPr/>
          </p:nvSpPr>
          <p:spPr>
            <a:xfrm>
              <a:off x="269115" y="3060161"/>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1"/>
                    <a:pt x="5216" y="757"/>
                  </a:cubicBezTo>
                  <a:lnTo>
                    <a:pt x="5239" y="757"/>
                  </a:lnTo>
                  <a:cubicBezTo>
                    <a:pt x="5415" y="757"/>
                    <a:pt x="5566" y="581"/>
                    <a:pt x="5566" y="372"/>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0" name="Google Shape;890;p17"/>
            <p:cNvSpPr/>
            <p:nvPr/>
          </p:nvSpPr>
          <p:spPr>
            <a:xfrm>
              <a:off x="298046" y="3115143"/>
              <a:ext cx="26051" cy="28669"/>
            </a:xfrm>
            <a:custGeom>
              <a:avLst/>
              <a:gdLst/>
              <a:ahLst/>
              <a:cxnLst/>
              <a:rect l="l" t="t" r="r" b="b"/>
              <a:pathLst>
                <a:path w="199" h="219" extrusionOk="0">
                  <a:moveTo>
                    <a:pt x="99" y="1"/>
                  </a:moveTo>
                  <a:cubicBezTo>
                    <a:pt x="50" y="1"/>
                    <a:pt x="0" y="36"/>
                    <a:pt x="0" y="105"/>
                  </a:cubicBezTo>
                  <a:cubicBezTo>
                    <a:pt x="0" y="181"/>
                    <a:pt x="50" y="219"/>
                    <a:pt x="99" y="219"/>
                  </a:cubicBezTo>
                  <a:cubicBezTo>
                    <a:pt x="149" y="219"/>
                    <a:pt x="199" y="181"/>
                    <a:pt x="199" y="105"/>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1" name="Google Shape;891;p17"/>
            <p:cNvSpPr/>
            <p:nvPr/>
          </p:nvSpPr>
          <p:spPr>
            <a:xfrm>
              <a:off x="342293" y="3130721"/>
              <a:ext cx="10735" cy="10996"/>
            </a:xfrm>
            <a:custGeom>
              <a:avLst/>
              <a:gdLst/>
              <a:ahLst/>
              <a:cxnLst/>
              <a:rect l="l" t="t" r="r" b="b"/>
              <a:pathLst>
                <a:path w="82" h="84" extrusionOk="0">
                  <a:moveTo>
                    <a:pt x="40" y="0"/>
                  </a:moveTo>
                  <a:cubicBezTo>
                    <a:pt x="28" y="0"/>
                    <a:pt x="16" y="7"/>
                    <a:pt x="11" y="20"/>
                  </a:cubicBezTo>
                  <a:cubicBezTo>
                    <a:pt x="0" y="31"/>
                    <a:pt x="0" y="42"/>
                    <a:pt x="11" y="56"/>
                  </a:cubicBezTo>
                  <a:lnTo>
                    <a:pt x="11" y="67"/>
                  </a:lnTo>
                  <a:cubicBezTo>
                    <a:pt x="15" y="79"/>
                    <a:pt x="25" y="84"/>
                    <a:pt x="36" y="84"/>
                  </a:cubicBezTo>
                  <a:cubicBezTo>
                    <a:pt x="56" y="84"/>
                    <a:pt x="81" y="66"/>
                    <a:pt x="81" y="42"/>
                  </a:cubicBezTo>
                  <a:cubicBezTo>
                    <a:pt x="81" y="15"/>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2" name="Google Shape;892;p17"/>
            <p:cNvSpPr/>
            <p:nvPr/>
          </p:nvSpPr>
          <p:spPr>
            <a:xfrm>
              <a:off x="267675" y="2598574"/>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3" name="Google Shape;893;p17"/>
            <p:cNvSpPr/>
            <p:nvPr/>
          </p:nvSpPr>
          <p:spPr>
            <a:xfrm>
              <a:off x="269115" y="2598574"/>
              <a:ext cx="728645" cy="97397"/>
            </a:xfrm>
            <a:custGeom>
              <a:avLst/>
              <a:gdLst/>
              <a:ahLst/>
              <a:cxnLst/>
              <a:rect l="l" t="t" r="r" b="b"/>
              <a:pathLst>
                <a:path w="5566" h="744" extrusionOk="0">
                  <a:moveTo>
                    <a:pt x="316" y="1"/>
                  </a:moveTo>
                  <a:cubicBezTo>
                    <a:pt x="163" y="1"/>
                    <a:pt x="37" y="126"/>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4" name="Google Shape;894;p17"/>
            <p:cNvSpPr/>
            <p:nvPr/>
          </p:nvSpPr>
          <p:spPr>
            <a:xfrm>
              <a:off x="295035" y="2646748"/>
              <a:ext cx="30502" cy="34429"/>
            </a:xfrm>
            <a:custGeom>
              <a:avLst/>
              <a:gdLst/>
              <a:ahLst/>
              <a:cxnLst/>
              <a:rect l="l" t="t" r="r" b="b"/>
              <a:pathLst>
                <a:path w="233" h="263" extrusionOk="0">
                  <a:moveTo>
                    <a:pt x="117" y="1"/>
                  </a:moveTo>
                  <a:cubicBezTo>
                    <a:pt x="59" y="1"/>
                    <a:pt x="1" y="45"/>
                    <a:pt x="1" y="133"/>
                  </a:cubicBezTo>
                  <a:cubicBezTo>
                    <a:pt x="1" y="219"/>
                    <a:pt x="59" y="263"/>
                    <a:pt x="117" y="263"/>
                  </a:cubicBezTo>
                  <a:cubicBezTo>
                    <a:pt x="175" y="263"/>
                    <a:pt x="233" y="219"/>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5" name="Google Shape;895;p17"/>
            <p:cNvSpPr/>
            <p:nvPr/>
          </p:nvSpPr>
          <p:spPr>
            <a:xfrm>
              <a:off x="347399" y="2660101"/>
              <a:ext cx="22124" cy="19637"/>
            </a:xfrm>
            <a:custGeom>
              <a:avLst/>
              <a:gdLst/>
              <a:ahLst/>
              <a:cxnLst/>
              <a:rect l="l" t="t" r="r" b="b"/>
              <a:pathLst>
                <a:path w="169" h="150" extrusionOk="0">
                  <a:moveTo>
                    <a:pt x="71" y="0"/>
                  </a:moveTo>
                  <a:cubicBezTo>
                    <a:pt x="35" y="0"/>
                    <a:pt x="1" y="39"/>
                    <a:pt x="9" y="89"/>
                  </a:cubicBezTo>
                  <a:lnTo>
                    <a:pt x="9" y="101"/>
                  </a:lnTo>
                  <a:cubicBezTo>
                    <a:pt x="16" y="136"/>
                    <a:pt x="36" y="149"/>
                    <a:pt x="58" y="149"/>
                  </a:cubicBezTo>
                  <a:cubicBezTo>
                    <a:pt x="108" y="149"/>
                    <a:pt x="168" y="79"/>
                    <a:pt x="112" y="31"/>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6" name="Google Shape;896;p17"/>
            <p:cNvSpPr/>
            <p:nvPr/>
          </p:nvSpPr>
          <p:spPr>
            <a:xfrm>
              <a:off x="267675" y="2470544"/>
              <a:ext cx="730085" cy="98968"/>
            </a:xfrm>
            <a:custGeom>
              <a:avLst/>
              <a:gdLst/>
              <a:ahLst/>
              <a:cxnLst/>
              <a:rect l="l" t="t" r="r" b="b"/>
              <a:pathLst>
                <a:path w="5577" h="756" extrusionOk="0">
                  <a:moveTo>
                    <a:pt x="327" y="1"/>
                  </a:moveTo>
                  <a:cubicBezTo>
                    <a:pt x="151" y="1"/>
                    <a:pt x="0" y="174"/>
                    <a:pt x="0" y="384"/>
                  </a:cubicBezTo>
                  <a:cubicBezTo>
                    <a:pt x="0" y="582"/>
                    <a:pt x="151" y="755"/>
                    <a:pt x="327" y="755"/>
                  </a:cubicBezTo>
                  <a:lnTo>
                    <a:pt x="5250" y="755"/>
                  </a:lnTo>
                  <a:cubicBezTo>
                    <a:pt x="5426" y="755"/>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7" name="Google Shape;897;p17"/>
            <p:cNvSpPr/>
            <p:nvPr/>
          </p:nvSpPr>
          <p:spPr>
            <a:xfrm>
              <a:off x="269115" y="2470544"/>
              <a:ext cx="728645" cy="98968"/>
            </a:xfrm>
            <a:custGeom>
              <a:avLst/>
              <a:gdLst/>
              <a:ahLst/>
              <a:cxnLst/>
              <a:rect l="l" t="t" r="r" b="b"/>
              <a:pathLst>
                <a:path w="5566" h="756" extrusionOk="0">
                  <a:moveTo>
                    <a:pt x="316" y="1"/>
                  </a:moveTo>
                  <a:cubicBezTo>
                    <a:pt x="163" y="1"/>
                    <a:pt x="37" y="127"/>
                    <a:pt x="1" y="291"/>
                  </a:cubicBezTo>
                  <a:lnTo>
                    <a:pt x="4901" y="291"/>
                  </a:lnTo>
                  <a:cubicBezTo>
                    <a:pt x="5088" y="291"/>
                    <a:pt x="5228" y="465"/>
                    <a:pt x="5228" y="663"/>
                  </a:cubicBezTo>
                  <a:cubicBezTo>
                    <a:pt x="5228" y="699"/>
                    <a:pt x="5228" y="722"/>
                    <a:pt x="5216" y="755"/>
                  </a:cubicBezTo>
                  <a:lnTo>
                    <a:pt x="5239" y="755"/>
                  </a:lnTo>
                  <a:cubicBezTo>
                    <a:pt x="5415" y="755"/>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8" name="Google Shape;898;p17"/>
            <p:cNvSpPr/>
            <p:nvPr/>
          </p:nvSpPr>
          <p:spPr>
            <a:xfrm>
              <a:off x="298046" y="2525657"/>
              <a:ext cx="26051" cy="28669"/>
            </a:xfrm>
            <a:custGeom>
              <a:avLst/>
              <a:gdLst/>
              <a:ahLst/>
              <a:cxnLst/>
              <a:rect l="l" t="t" r="r" b="b"/>
              <a:pathLst>
                <a:path w="199" h="219" extrusionOk="0">
                  <a:moveTo>
                    <a:pt x="99" y="0"/>
                  </a:moveTo>
                  <a:cubicBezTo>
                    <a:pt x="50" y="0"/>
                    <a:pt x="0" y="38"/>
                    <a:pt x="0" y="113"/>
                  </a:cubicBezTo>
                  <a:cubicBezTo>
                    <a:pt x="0" y="183"/>
                    <a:pt x="50" y="218"/>
                    <a:pt x="99" y="218"/>
                  </a:cubicBezTo>
                  <a:cubicBezTo>
                    <a:pt x="149" y="218"/>
                    <a:pt x="199" y="183"/>
                    <a:pt x="199" y="113"/>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9" name="Google Shape;899;p17"/>
            <p:cNvSpPr/>
            <p:nvPr/>
          </p:nvSpPr>
          <p:spPr>
            <a:xfrm>
              <a:off x="342293" y="2540973"/>
              <a:ext cx="10735" cy="11520"/>
            </a:xfrm>
            <a:custGeom>
              <a:avLst/>
              <a:gdLst/>
              <a:ahLst/>
              <a:cxnLst/>
              <a:rect l="l" t="t" r="r" b="b"/>
              <a:pathLst>
                <a:path w="82" h="88" extrusionOk="0">
                  <a:moveTo>
                    <a:pt x="41" y="0"/>
                  </a:moveTo>
                  <a:cubicBezTo>
                    <a:pt x="28" y="0"/>
                    <a:pt x="16" y="7"/>
                    <a:pt x="11" y="22"/>
                  </a:cubicBezTo>
                  <a:lnTo>
                    <a:pt x="11" y="33"/>
                  </a:lnTo>
                  <a:cubicBezTo>
                    <a:pt x="0" y="33"/>
                    <a:pt x="0" y="55"/>
                    <a:pt x="11" y="55"/>
                  </a:cubicBezTo>
                  <a:lnTo>
                    <a:pt x="11" y="66"/>
                  </a:lnTo>
                  <a:cubicBezTo>
                    <a:pt x="16" y="81"/>
                    <a:pt x="28" y="88"/>
                    <a:pt x="41" y="88"/>
                  </a:cubicBezTo>
                  <a:cubicBezTo>
                    <a:pt x="60" y="88"/>
                    <a:pt x="81" y="72"/>
                    <a:pt x="81" y="44"/>
                  </a:cubicBezTo>
                  <a:cubicBezTo>
                    <a:pt x="81" y="15"/>
                    <a:pt x="60" y="0"/>
                    <a:pt x="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0" name="Google Shape;900;p17"/>
            <p:cNvSpPr/>
            <p:nvPr/>
          </p:nvSpPr>
          <p:spPr>
            <a:xfrm>
              <a:off x="267675" y="2016419"/>
              <a:ext cx="730085" cy="99230"/>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1" name="Google Shape;901;p17"/>
            <p:cNvSpPr/>
            <p:nvPr/>
          </p:nvSpPr>
          <p:spPr>
            <a:xfrm>
              <a:off x="269115" y="2016419"/>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2" name="Google Shape;902;p17"/>
            <p:cNvSpPr/>
            <p:nvPr/>
          </p:nvSpPr>
          <p:spPr>
            <a:xfrm>
              <a:off x="295035" y="2064855"/>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3" name="Google Shape;903;p17"/>
            <p:cNvSpPr/>
            <p:nvPr/>
          </p:nvSpPr>
          <p:spPr>
            <a:xfrm>
              <a:off x="347399" y="2078470"/>
              <a:ext cx="21993" cy="19506"/>
            </a:xfrm>
            <a:custGeom>
              <a:avLst/>
              <a:gdLst/>
              <a:ahLst/>
              <a:cxnLst/>
              <a:rect l="l" t="t" r="r" b="b"/>
              <a:pathLst>
                <a:path w="168" h="149" extrusionOk="0">
                  <a:moveTo>
                    <a:pt x="73" y="1"/>
                  </a:moveTo>
                  <a:cubicBezTo>
                    <a:pt x="36" y="1"/>
                    <a:pt x="1" y="34"/>
                    <a:pt x="9" y="85"/>
                  </a:cubicBezTo>
                  <a:lnTo>
                    <a:pt x="9" y="96"/>
                  </a:lnTo>
                  <a:cubicBezTo>
                    <a:pt x="16" y="133"/>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4" name="Google Shape;904;p17"/>
            <p:cNvSpPr/>
            <p:nvPr/>
          </p:nvSpPr>
          <p:spPr>
            <a:xfrm>
              <a:off x="267675" y="1889829"/>
              <a:ext cx="730085" cy="97790"/>
            </a:xfrm>
            <a:custGeom>
              <a:avLst/>
              <a:gdLst/>
              <a:ahLst/>
              <a:cxnLst/>
              <a:rect l="l" t="t" r="r" b="b"/>
              <a:pathLst>
                <a:path w="5577" h="747" extrusionOk="0">
                  <a:moveTo>
                    <a:pt x="327" y="0"/>
                  </a:moveTo>
                  <a:cubicBezTo>
                    <a:pt x="151" y="0"/>
                    <a:pt x="0" y="163"/>
                    <a:pt x="0" y="372"/>
                  </a:cubicBezTo>
                  <a:cubicBezTo>
                    <a:pt x="0" y="582"/>
                    <a:pt x="151" y="746"/>
                    <a:pt x="327" y="746"/>
                  </a:cubicBezTo>
                  <a:lnTo>
                    <a:pt x="5250" y="746"/>
                  </a:lnTo>
                  <a:cubicBezTo>
                    <a:pt x="5426" y="746"/>
                    <a:pt x="5577" y="582"/>
                    <a:pt x="5577" y="372"/>
                  </a:cubicBezTo>
                  <a:cubicBezTo>
                    <a:pt x="5577" y="16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5" name="Google Shape;905;p17"/>
            <p:cNvSpPr/>
            <p:nvPr/>
          </p:nvSpPr>
          <p:spPr>
            <a:xfrm>
              <a:off x="269115" y="1889829"/>
              <a:ext cx="728645" cy="97790"/>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6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6" name="Google Shape;906;p17"/>
            <p:cNvSpPr/>
            <p:nvPr/>
          </p:nvSpPr>
          <p:spPr>
            <a:xfrm>
              <a:off x="298046" y="1944811"/>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7" name="Google Shape;907;p17"/>
            <p:cNvSpPr/>
            <p:nvPr/>
          </p:nvSpPr>
          <p:spPr>
            <a:xfrm>
              <a:off x="342293" y="1960389"/>
              <a:ext cx="10735" cy="10080"/>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8" name="Google Shape;908;p17"/>
            <p:cNvSpPr/>
            <p:nvPr/>
          </p:nvSpPr>
          <p:spPr>
            <a:xfrm>
              <a:off x="267675" y="1432693"/>
              <a:ext cx="730085" cy="97790"/>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9" name="Google Shape;909;p17"/>
            <p:cNvSpPr/>
            <p:nvPr/>
          </p:nvSpPr>
          <p:spPr>
            <a:xfrm>
              <a:off x="269115" y="1432693"/>
              <a:ext cx="728645" cy="97790"/>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0" name="Google Shape;910;p17"/>
            <p:cNvSpPr/>
            <p:nvPr/>
          </p:nvSpPr>
          <p:spPr>
            <a:xfrm>
              <a:off x="295035" y="1479689"/>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1" name="Google Shape;911;p17"/>
            <p:cNvSpPr/>
            <p:nvPr/>
          </p:nvSpPr>
          <p:spPr>
            <a:xfrm>
              <a:off x="347530" y="1493828"/>
              <a:ext cx="21862" cy="19636"/>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2" name="Google Shape;912;p17"/>
            <p:cNvSpPr/>
            <p:nvPr/>
          </p:nvSpPr>
          <p:spPr>
            <a:xfrm>
              <a:off x="267675" y="1304663"/>
              <a:ext cx="730085" cy="97790"/>
            </a:xfrm>
            <a:custGeom>
              <a:avLst/>
              <a:gdLst/>
              <a:ahLst/>
              <a:cxnLst/>
              <a:rect l="l" t="t" r="r" b="b"/>
              <a:pathLst>
                <a:path w="5577" h="747" extrusionOk="0">
                  <a:moveTo>
                    <a:pt x="327" y="1"/>
                  </a:moveTo>
                  <a:cubicBezTo>
                    <a:pt x="151" y="1"/>
                    <a:pt x="0" y="177"/>
                    <a:pt x="0" y="372"/>
                  </a:cubicBezTo>
                  <a:cubicBezTo>
                    <a:pt x="0" y="582"/>
                    <a:pt x="151" y="747"/>
                    <a:pt x="327" y="747"/>
                  </a:cubicBezTo>
                  <a:lnTo>
                    <a:pt x="5250" y="747"/>
                  </a:lnTo>
                  <a:cubicBezTo>
                    <a:pt x="5426" y="747"/>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3" name="Google Shape;913;p17"/>
            <p:cNvSpPr/>
            <p:nvPr/>
          </p:nvSpPr>
          <p:spPr>
            <a:xfrm>
              <a:off x="269115" y="1304663"/>
              <a:ext cx="728645" cy="97790"/>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77"/>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4" name="Google Shape;914;p17"/>
            <p:cNvSpPr/>
            <p:nvPr/>
          </p:nvSpPr>
          <p:spPr>
            <a:xfrm>
              <a:off x="298046" y="1359776"/>
              <a:ext cx="26051" cy="28538"/>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5" name="Google Shape;915;p17"/>
            <p:cNvSpPr/>
            <p:nvPr/>
          </p:nvSpPr>
          <p:spPr>
            <a:xfrm>
              <a:off x="342293" y="1375224"/>
              <a:ext cx="10735" cy="10080"/>
            </a:xfrm>
            <a:custGeom>
              <a:avLst/>
              <a:gdLst/>
              <a:ahLst/>
              <a:cxnLst/>
              <a:rect l="l" t="t" r="r" b="b"/>
              <a:pathLst>
                <a:path w="82" h="77" extrusionOk="0">
                  <a:moveTo>
                    <a:pt x="40" y="1"/>
                  </a:moveTo>
                  <a:cubicBezTo>
                    <a:pt x="28" y="1"/>
                    <a:pt x="16" y="7"/>
                    <a:pt x="11" y="20"/>
                  </a:cubicBezTo>
                  <a:cubicBezTo>
                    <a:pt x="0" y="32"/>
                    <a:pt x="0" y="43"/>
                    <a:pt x="11" y="57"/>
                  </a:cubicBezTo>
                  <a:cubicBezTo>
                    <a:pt x="16" y="71"/>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6" name="Google Shape;916;p17"/>
            <p:cNvSpPr/>
            <p:nvPr/>
          </p:nvSpPr>
          <p:spPr>
            <a:xfrm>
              <a:off x="267675" y="841374"/>
              <a:ext cx="730085" cy="99230"/>
            </a:xfrm>
            <a:custGeom>
              <a:avLst/>
              <a:gdLst/>
              <a:ahLst/>
              <a:cxnLst/>
              <a:rect l="l" t="t" r="r" b="b"/>
              <a:pathLst>
                <a:path w="5577" h="758" extrusionOk="0">
                  <a:moveTo>
                    <a:pt x="327" y="0"/>
                  </a:moveTo>
                  <a:cubicBezTo>
                    <a:pt x="151" y="0"/>
                    <a:pt x="0" y="176"/>
                    <a:pt x="0" y="374"/>
                  </a:cubicBezTo>
                  <a:cubicBezTo>
                    <a:pt x="0" y="584"/>
                    <a:pt x="151" y="757"/>
                    <a:pt x="327" y="757"/>
                  </a:cubicBezTo>
                  <a:lnTo>
                    <a:pt x="5250" y="757"/>
                  </a:lnTo>
                  <a:cubicBezTo>
                    <a:pt x="5426" y="757"/>
                    <a:pt x="5577" y="584"/>
                    <a:pt x="5577" y="374"/>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7" name="Google Shape;917;p17"/>
            <p:cNvSpPr/>
            <p:nvPr/>
          </p:nvSpPr>
          <p:spPr>
            <a:xfrm>
              <a:off x="269115" y="841374"/>
              <a:ext cx="728645" cy="99230"/>
            </a:xfrm>
            <a:custGeom>
              <a:avLst/>
              <a:gdLst/>
              <a:ahLst/>
              <a:cxnLst/>
              <a:rect l="l" t="t" r="r" b="b"/>
              <a:pathLst>
                <a:path w="5566" h="758" extrusionOk="0">
                  <a:moveTo>
                    <a:pt x="316" y="0"/>
                  </a:moveTo>
                  <a:cubicBezTo>
                    <a:pt x="163" y="0"/>
                    <a:pt x="37" y="129"/>
                    <a:pt x="1" y="293"/>
                  </a:cubicBezTo>
                  <a:lnTo>
                    <a:pt x="4901" y="293"/>
                  </a:lnTo>
                  <a:cubicBezTo>
                    <a:pt x="5088" y="293"/>
                    <a:pt x="5228" y="467"/>
                    <a:pt x="5228" y="665"/>
                  </a:cubicBezTo>
                  <a:cubicBezTo>
                    <a:pt x="5228" y="698"/>
                    <a:pt x="5228" y="724"/>
                    <a:pt x="5216" y="757"/>
                  </a:cubicBezTo>
                  <a:lnTo>
                    <a:pt x="5239" y="757"/>
                  </a:lnTo>
                  <a:cubicBezTo>
                    <a:pt x="5415" y="757"/>
                    <a:pt x="5566" y="584"/>
                    <a:pt x="5566" y="374"/>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8" name="Google Shape;918;p17"/>
            <p:cNvSpPr/>
            <p:nvPr/>
          </p:nvSpPr>
          <p:spPr>
            <a:xfrm>
              <a:off x="295035" y="889811"/>
              <a:ext cx="30502" cy="34429"/>
            </a:xfrm>
            <a:custGeom>
              <a:avLst/>
              <a:gdLst/>
              <a:ahLst/>
              <a:cxnLst/>
              <a:rect l="l" t="t" r="r" b="b"/>
              <a:pathLst>
                <a:path w="233" h="263" extrusionOk="0">
                  <a:moveTo>
                    <a:pt x="117" y="1"/>
                  </a:moveTo>
                  <a:cubicBezTo>
                    <a:pt x="59" y="1"/>
                    <a:pt x="1" y="45"/>
                    <a:pt x="1" y="133"/>
                  </a:cubicBezTo>
                  <a:cubicBezTo>
                    <a:pt x="1" y="220"/>
                    <a:pt x="59" y="263"/>
                    <a:pt x="117" y="263"/>
                  </a:cubicBezTo>
                  <a:cubicBezTo>
                    <a:pt x="175" y="263"/>
                    <a:pt x="233" y="220"/>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9" name="Google Shape;919;p17"/>
            <p:cNvSpPr/>
            <p:nvPr/>
          </p:nvSpPr>
          <p:spPr>
            <a:xfrm>
              <a:off x="347399" y="903033"/>
              <a:ext cx="21993" cy="20029"/>
            </a:xfrm>
            <a:custGeom>
              <a:avLst/>
              <a:gdLst/>
              <a:ahLst/>
              <a:cxnLst/>
              <a:rect l="l" t="t" r="r" b="b"/>
              <a:pathLst>
                <a:path w="168" h="153" extrusionOk="0">
                  <a:moveTo>
                    <a:pt x="71" y="0"/>
                  </a:moveTo>
                  <a:cubicBezTo>
                    <a:pt x="35" y="0"/>
                    <a:pt x="1" y="37"/>
                    <a:pt x="9" y="88"/>
                  </a:cubicBezTo>
                  <a:lnTo>
                    <a:pt x="9" y="102"/>
                  </a:lnTo>
                  <a:cubicBezTo>
                    <a:pt x="16" y="138"/>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0" name="Google Shape;920;p17"/>
            <p:cNvSpPr/>
            <p:nvPr/>
          </p:nvSpPr>
          <p:spPr>
            <a:xfrm>
              <a:off x="267675" y="715178"/>
              <a:ext cx="730085" cy="97397"/>
            </a:xfrm>
            <a:custGeom>
              <a:avLst/>
              <a:gdLst/>
              <a:ahLst/>
              <a:cxnLst/>
              <a:rect l="l" t="t" r="r" b="b"/>
              <a:pathLst>
                <a:path w="5577" h="744" extrusionOk="0">
                  <a:moveTo>
                    <a:pt x="327" y="0"/>
                  </a:moveTo>
                  <a:cubicBezTo>
                    <a:pt x="151" y="0"/>
                    <a:pt x="0" y="162"/>
                    <a:pt x="0" y="372"/>
                  </a:cubicBezTo>
                  <a:cubicBezTo>
                    <a:pt x="0" y="581"/>
                    <a:pt x="151" y="743"/>
                    <a:pt x="327" y="743"/>
                  </a:cubicBezTo>
                  <a:lnTo>
                    <a:pt x="5250" y="743"/>
                  </a:lnTo>
                  <a:cubicBezTo>
                    <a:pt x="5426" y="743"/>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1" name="Google Shape;921;p17"/>
            <p:cNvSpPr/>
            <p:nvPr/>
          </p:nvSpPr>
          <p:spPr>
            <a:xfrm>
              <a:off x="269115" y="715178"/>
              <a:ext cx="728645" cy="97397"/>
            </a:xfrm>
            <a:custGeom>
              <a:avLst/>
              <a:gdLst/>
              <a:ahLst/>
              <a:cxnLst/>
              <a:rect l="l" t="t" r="r" b="b"/>
              <a:pathLst>
                <a:path w="5566" h="744" extrusionOk="0">
                  <a:moveTo>
                    <a:pt x="316" y="0"/>
                  </a:moveTo>
                  <a:cubicBezTo>
                    <a:pt x="163" y="0"/>
                    <a:pt x="37" y="126"/>
                    <a:pt x="1" y="291"/>
                  </a:cubicBezTo>
                  <a:lnTo>
                    <a:pt x="4901" y="291"/>
                  </a:lnTo>
                  <a:cubicBezTo>
                    <a:pt x="5088" y="291"/>
                    <a:pt x="5228" y="453"/>
                    <a:pt x="5228" y="662"/>
                  </a:cubicBezTo>
                  <a:cubicBezTo>
                    <a:pt x="5228" y="685"/>
                    <a:pt x="5228" y="721"/>
                    <a:pt x="5216" y="743"/>
                  </a:cubicBezTo>
                  <a:lnTo>
                    <a:pt x="5239" y="743"/>
                  </a:lnTo>
                  <a:cubicBezTo>
                    <a:pt x="5415" y="743"/>
                    <a:pt x="5566" y="581"/>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2" name="Google Shape;922;p17"/>
            <p:cNvSpPr/>
            <p:nvPr/>
          </p:nvSpPr>
          <p:spPr>
            <a:xfrm>
              <a:off x="298046" y="769767"/>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3" name="Google Shape;923;p17"/>
            <p:cNvSpPr/>
            <p:nvPr/>
          </p:nvSpPr>
          <p:spPr>
            <a:xfrm>
              <a:off x="342293" y="785345"/>
              <a:ext cx="10735" cy="10211"/>
            </a:xfrm>
            <a:custGeom>
              <a:avLst/>
              <a:gdLst/>
              <a:ahLst/>
              <a:cxnLst/>
              <a:rect l="l" t="t" r="r" b="b"/>
              <a:pathLst>
                <a:path w="82" h="78" extrusionOk="0">
                  <a:moveTo>
                    <a:pt x="43" y="1"/>
                  </a:moveTo>
                  <a:cubicBezTo>
                    <a:pt x="30" y="1"/>
                    <a:pt x="16" y="8"/>
                    <a:pt x="11" y="23"/>
                  </a:cubicBezTo>
                  <a:cubicBezTo>
                    <a:pt x="0" y="34"/>
                    <a:pt x="0" y="45"/>
                    <a:pt x="11" y="57"/>
                  </a:cubicBezTo>
                  <a:cubicBezTo>
                    <a:pt x="16" y="71"/>
                    <a:pt x="27" y="77"/>
                    <a:pt x="40" y="77"/>
                  </a:cubicBezTo>
                  <a:cubicBezTo>
                    <a:pt x="60" y="77"/>
                    <a:pt x="81" y="61"/>
                    <a:pt x="81" y="34"/>
                  </a:cubicBezTo>
                  <a:cubicBezTo>
                    <a:pt x="81" y="13"/>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4" name="Google Shape;924;p17"/>
            <p:cNvSpPr/>
            <p:nvPr/>
          </p:nvSpPr>
          <p:spPr>
            <a:xfrm>
              <a:off x="267675" y="3767072"/>
              <a:ext cx="730085" cy="97790"/>
            </a:xfrm>
            <a:custGeom>
              <a:avLst/>
              <a:gdLst/>
              <a:ahLst/>
              <a:cxnLst/>
              <a:rect l="l" t="t" r="r" b="b"/>
              <a:pathLst>
                <a:path w="5577" h="747" extrusionOk="0">
                  <a:moveTo>
                    <a:pt x="327" y="0"/>
                  </a:moveTo>
                  <a:cubicBezTo>
                    <a:pt x="151" y="0"/>
                    <a:pt x="0" y="176"/>
                    <a:pt x="0" y="375"/>
                  </a:cubicBezTo>
                  <a:cubicBezTo>
                    <a:pt x="0" y="584"/>
                    <a:pt x="151" y="746"/>
                    <a:pt x="327" y="746"/>
                  </a:cubicBezTo>
                  <a:lnTo>
                    <a:pt x="5250" y="746"/>
                  </a:lnTo>
                  <a:cubicBezTo>
                    <a:pt x="5426" y="746"/>
                    <a:pt x="5577" y="584"/>
                    <a:pt x="5577" y="375"/>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5" name="Google Shape;925;p17"/>
            <p:cNvSpPr/>
            <p:nvPr/>
          </p:nvSpPr>
          <p:spPr>
            <a:xfrm>
              <a:off x="269115" y="3767072"/>
              <a:ext cx="728645" cy="97790"/>
            </a:xfrm>
            <a:custGeom>
              <a:avLst/>
              <a:gdLst/>
              <a:ahLst/>
              <a:cxnLst/>
              <a:rect l="l" t="t" r="r" b="b"/>
              <a:pathLst>
                <a:path w="5566" h="747" extrusionOk="0">
                  <a:moveTo>
                    <a:pt x="316" y="0"/>
                  </a:moveTo>
                  <a:cubicBezTo>
                    <a:pt x="163" y="0"/>
                    <a:pt x="37" y="129"/>
                    <a:pt x="1" y="294"/>
                  </a:cubicBezTo>
                  <a:lnTo>
                    <a:pt x="4901" y="294"/>
                  </a:lnTo>
                  <a:cubicBezTo>
                    <a:pt x="5088" y="294"/>
                    <a:pt x="5228" y="467"/>
                    <a:pt x="5228" y="665"/>
                  </a:cubicBezTo>
                  <a:cubicBezTo>
                    <a:pt x="5228" y="699"/>
                    <a:pt x="5228" y="724"/>
                    <a:pt x="5216" y="746"/>
                  </a:cubicBezTo>
                  <a:lnTo>
                    <a:pt x="5239" y="746"/>
                  </a:lnTo>
                  <a:cubicBezTo>
                    <a:pt x="5415" y="746"/>
                    <a:pt x="5566" y="584"/>
                    <a:pt x="5566" y="375"/>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6" name="Google Shape;926;p17"/>
            <p:cNvSpPr/>
            <p:nvPr/>
          </p:nvSpPr>
          <p:spPr>
            <a:xfrm>
              <a:off x="295035" y="3815640"/>
              <a:ext cx="30502" cy="34429"/>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7" name="Google Shape;927;p17"/>
            <p:cNvSpPr/>
            <p:nvPr/>
          </p:nvSpPr>
          <p:spPr>
            <a:xfrm>
              <a:off x="347399" y="3828731"/>
              <a:ext cx="21993" cy="20029"/>
            </a:xfrm>
            <a:custGeom>
              <a:avLst/>
              <a:gdLst/>
              <a:ahLst/>
              <a:cxnLst/>
              <a:rect l="l" t="t" r="r" b="b"/>
              <a:pathLst>
                <a:path w="168" h="153" extrusionOk="0">
                  <a:moveTo>
                    <a:pt x="71" y="0"/>
                  </a:moveTo>
                  <a:cubicBezTo>
                    <a:pt x="35" y="0"/>
                    <a:pt x="1" y="38"/>
                    <a:pt x="9" y="88"/>
                  </a:cubicBezTo>
                  <a:lnTo>
                    <a:pt x="9" y="102"/>
                  </a:lnTo>
                  <a:cubicBezTo>
                    <a:pt x="16" y="139"/>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8" name="Google Shape;928;p17"/>
            <p:cNvSpPr/>
            <p:nvPr/>
          </p:nvSpPr>
          <p:spPr>
            <a:xfrm>
              <a:off x="267675" y="3640876"/>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9" name="Google Shape;929;p17"/>
            <p:cNvSpPr/>
            <p:nvPr/>
          </p:nvSpPr>
          <p:spPr>
            <a:xfrm>
              <a:off x="269115" y="3640876"/>
              <a:ext cx="728645" cy="97397"/>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0" name="Google Shape;930;p17"/>
            <p:cNvSpPr/>
            <p:nvPr/>
          </p:nvSpPr>
          <p:spPr>
            <a:xfrm>
              <a:off x="298046" y="3695596"/>
              <a:ext cx="26051" cy="27491"/>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1" name="Google Shape;931;p17"/>
            <p:cNvSpPr/>
            <p:nvPr/>
          </p:nvSpPr>
          <p:spPr>
            <a:xfrm>
              <a:off x="342293" y="3711043"/>
              <a:ext cx="10735" cy="10211"/>
            </a:xfrm>
            <a:custGeom>
              <a:avLst/>
              <a:gdLst/>
              <a:ahLst/>
              <a:cxnLst/>
              <a:rect l="l" t="t" r="r" b="b"/>
              <a:pathLst>
                <a:path w="82" h="78" extrusionOk="0">
                  <a:moveTo>
                    <a:pt x="43" y="1"/>
                  </a:moveTo>
                  <a:cubicBezTo>
                    <a:pt x="30" y="1"/>
                    <a:pt x="16" y="8"/>
                    <a:pt x="11" y="23"/>
                  </a:cubicBezTo>
                  <a:cubicBezTo>
                    <a:pt x="0" y="34"/>
                    <a:pt x="0" y="46"/>
                    <a:pt x="11" y="57"/>
                  </a:cubicBezTo>
                  <a:cubicBezTo>
                    <a:pt x="16" y="71"/>
                    <a:pt x="27" y="77"/>
                    <a:pt x="40" y="77"/>
                  </a:cubicBezTo>
                  <a:cubicBezTo>
                    <a:pt x="60" y="77"/>
                    <a:pt x="81" y="62"/>
                    <a:pt x="81" y="34"/>
                  </a:cubicBezTo>
                  <a:cubicBezTo>
                    <a:pt x="81" y="14"/>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2" name="Google Shape;932;p17"/>
            <p:cNvSpPr/>
            <p:nvPr/>
          </p:nvSpPr>
          <p:spPr>
            <a:xfrm>
              <a:off x="267675" y="4347787"/>
              <a:ext cx="730085" cy="97790"/>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3" name="Google Shape;933;p17"/>
            <p:cNvSpPr/>
            <p:nvPr/>
          </p:nvSpPr>
          <p:spPr>
            <a:xfrm>
              <a:off x="269115" y="4347787"/>
              <a:ext cx="728645" cy="97790"/>
            </a:xfrm>
            <a:custGeom>
              <a:avLst/>
              <a:gdLst/>
              <a:ahLst/>
              <a:cxnLst/>
              <a:rect l="l" t="t" r="r" b="b"/>
              <a:pathLst>
                <a:path w="5566" h="747" extrusionOk="0">
                  <a:moveTo>
                    <a:pt x="316" y="1"/>
                  </a:moveTo>
                  <a:cubicBezTo>
                    <a:pt x="163" y="1"/>
                    <a:pt x="37" y="118"/>
                    <a:pt x="1" y="291"/>
                  </a:cubicBezTo>
                  <a:lnTo>
                    <a:pt x="4901" y="291"/>
                  </a:lnTo>
                  <a:cubicBezTo>
                    <a:pt x="5088" y="291"/>
                    <a:pt x="5228" y="453"/>
                    <a:pt x="5228" y="663"/>
                  </a:cubicBezTo>
                  <a:cubicBezTo>
                    <a:pt x="5228" y="688"/>
                    <a:pt x="5228" y="721"/>
                    <a:pt x="5216" y="747"/>
                  </a:cubicBezTo>
                  <a:lnTo>
                    <a:pt x="5239" y="747"/>
                  </a:lnTo>
                  <a:cubicBezTo>
                    <a:pt x="5415" y="747"/>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4" name="Google Shape;934;p17"/>
            <p:cNvSpPr/>
            <p:nvPr/>
          </p:nvSpPr>
          <p:spPr>
            <a:xfrm>
              <a:off x="295035" y="4396224"/>
              <a:ext cx="30502" cy="34429"/>
            </a:xfrm>
            <a:custGeom>
              <a:avLst/>
              <a:gdLst/>
              <a:ahLst/>
              <a:cxnLst/>
              <a:rect l="l" t="t" r="r" b="b"/>
              <a:pathLst>
                <a:path w="233" h="263" extrusionOk="0">
                  <a:moveTo>
                    <a:pt x="117" y="1"/>
                  </a:moveTo>
                  <a:cubicBezTo>
                    <a:pt x="59" y="1"/>
                    <a:pt x="1" y="44"/>
                    <a:pt x="1" y="131"/>
                  </a:cubicBezTo>
                  <a:cubicBezTo>
                    <a:pt x="1" y="219"/>
                    <a:pt x="59" y="263"/>
                    <a:pt x="117" y="263"/>
                  </a:cubicBezTo>
                  <a:cubicBezTo>
                    <a:pt x="175" y="263"/>
                    <a:pt x="233" y="219"/>
                    <a:pt x="233" y="131"/>
                  </a:cubicBezTo>
                  <a:cubicBezTo>
                    <a:pt x="233" y="44"/>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5" name="Google Shape;935;p17"/>
            <p:cNvSpPr/>
            <p:nvPr/>
          </p:nvSpPr>
          <p:spPr>
            <a:xfrm>
              <a:off x="347399" y="4409315"/>
              <a:ext cx="22124" cy="19767"/>
            </a:xfrm>
            <a:custGeom>
              <a:avLst/>
              <a:gdLst/>
              <a:ahLst/>
              <a:cxnLst/>
              <a:rect l="l" t="t" r="r" b="b"/>
              <a:pathLst>
                <a:path w="169" h="151" extrusionOk="0">
                  <a:moveTo>
                    <a:pt x="71" y="0"/>
                  </a:moveTo>
                  <a:cubicBezTo>
                    <a:pt x="35" y="0"/>
                    <a:pt x="1" y="39"/>
                    <a:pt x="9" y="89"/>
                  </a:cubicBezTo>
                  <a:lnTo>
                    <a:pt x="9" y="101"/>
                  </a:lnTo>
                  <a:cubicBezTo>
                    <a:pt x="16" y="136"/>
                    <a:pt x="35" y="150"/>
                    <a:pt x="57" y="150"/>
                  </a:cubicBezTo>
                  <a:cubicBezTo>
                    <a:pt x="107" y="150"/>
                    <a:pt x="169" y="76"/>
                    <a:pt x="112" y="20"/>
                  </a:cubicBez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6" name="Google Shape;936;p17"/>
            <p:cNvSpPr/>
            <p:nvPr/>
          </p:nvSpPr>
          <p:spPr>
            <a:xfrm>
              <a:off x="267675" y="4219758"/>
              <a:ext cx="730085" cy="99230"/>
            </a:xfrm>
            <a:custGeom>
              <a:avLst/>
              <a:gdLst/>
              <a:ahLst/>
              <a:cxnLst/>
              <a:rect l="l" t="t" r="r" b="b"/>
              <a:pathLst>
                <a:path w="5577" h="758" extrusionOk="0">
                  <a:moveTo>
                    <a:pt x="327" y="1"/>
                  </a:moveTo>
                  <a:cubicBezTo>
                    <a:pt x="151" y="1"/>
                    <a:pt x="0" y="174"/>
                    <a:pt x="0" y="384"/>
                  </a:cubicBezTo>
                  <a:cubicBezTo>
                    <a:pt x="0" y="582"/>
                    <a:pt x="151" y="758"/>
                    <a:pt x="327" y="758"/>
                  </a:cubicBezTo>
                  <a:lnTo>
                    <a:pt x="5250" y="758"/>
                  </a:lnTo>
                  <a:cubicBezTo>
                    <a:pt x="5426" y="758"/>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7" name="Google Shape;937;p17"/>
            <p:cNvSpPr/>
            <p:nvPr/>
          </p:nvSpPr>
          <p:spPr>
            <a:xfrm>
              <a:off x="269115" y="4219758"/>
              <a:ext cx="728645" cy="99230"/>
            </a:xfrm>
            <a:custGeom>
              <a:avLst/>
              <a:gdLst/>
              <a:ahLst/>
              <a:cxnLst/>
              <a:rect l="l" t="t" r="r" b="b"/>
              <a:pathLst>
                <a:path w="5566" h="758" extrusionOk="0">
                  <a:moveTo>
                    <a:pt x="316" y="1"/>
                  </a:moveTo>
                  <a:cubicBezTo>
                    <a:pt x="163" y="1"/>
                    <a:pt x="37" y="129"/>
                    <a:pt x="1" y="291"/>
                  </a:cubicBezTo>
                  <a:lnTo>
                    <a:pt x="4901" y="291"/>
                  </a:lnTo>
                  <a:cubicBezTo>
                    <a:pt x="5088" y="291"/>
                    <a:pt x="5228" y="467"/>
                    <a:pt x="5228" y="663"/>
                  </a:cubicBezTo>
                  <a:cubicBezTo>
                    <a:pt x="5228" y="699"/>
                    <a:pt x="5228" y="722"/>
                    <a:pt x="5216" y="758"/>
                  </a:cubicBezTo>
                  <a:lnTo>
                    <a:pt x="5239" y="758"/>
                  </a:lnTo>
                  <a:cubicBezTo>
                    <a:pt x="5415" y="758"/>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8" name="Google Shape;938;p17"/>
            <p:cNvSpPr/>
            <p:nvPr/>
          </p:nvSpPr>
          <p:spPr>
            <a:xfrm>
              <a:off x="298046" y="4275002"/>
              <a:ext cx="26051" cy="28931"/>
            </a:xfrm>
            <a:custGeom>
              <a:avLst/>
              <a:gdLst/>
              <a:ahLst/>
              <a:cxnLst/>
              <a:rect l="l" t="t" r="r" b="b"/>
              <a:pathLst>
                <a:path w="199" h="221" extrusionOk="0">
                  <a:moveTo>
                    <a:pt x="99" y="0"/>
                  </a:moveTo>
                  <a:cubicBezTo>
                    <a:pt x="50" y="0"/>
                    <a:pt x="0" y="38"/>
                    <a:pt x="0" y="115"/>
                  </a:cubicBezTo>
                  <a:cubicBezTo>
                    <a:pt x="0" y="185"/>
                    <a:pt x="50" y="220"/>
                    <a:pt x="99" y="220"/>
                  </a:cubicBezTo>
                  <a:cubicBezTo>
                    <a:pt x="149" y="220"/>
                    <a:pt x="199" y="185"/>
                    <a:pt x="199" y="115"/>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9" name="Google Shape;939;p17"/>
            <p:cNvSpPr/>
            <p:nvPr/>
          </p:nvSpPr>
          <p:spPr>
            <a:xfrm>
              <a:off x="342293" y="4290187"/>
              <a:ext cx="10735" cy="11651"/>
            </a:xfrm>
            <a:custGeom>
              <a:avLst/>
              <a:gdLst/>
              <a:ahLst/>
              <a:cxnLst/>
              <a:rect l="l" t="t" r="r" b="b"/>
              <a:pathLst>
                <a:path w="82" h="89" extrusionOk="0">
                  <a:moveTo>
                    <a:pt x="40" y="1"/>
                  </a:moveTo>
                  <a:cubicBezTo>
                    <a:pt x="27" y="1"/>
                    <a:pt x="16" y="7"/>
                    <a:pt x="11" y="22"/>
                  </a:cubicBezTo>
                  <a:lnTo>
                    <a:pt x="11" y="33"/>
                  </a:lnTo>
                  <a:cubicBezTo>
                    <a:pt x="0" y="33"/>
                    <a:pt x="0" y="44"/>
                    <a:pt x="11" y="55"/>
                  </a:cubicBezTo>
                  <a:lnTo>
                    <a:pt x="11" y="69"/>
                  </a:lnTo>
                  <a:cubicBezTo>
                    <a:pt x="16" y="82"/>
                    <a:pt x="27" y="88"/>
                    <a:pt x="40" y="88"/>
                  </a:cubicBezTo>
                  <a:cubicBezTo>
                    <a:pt x="59" y="88"/>
                    <a:pt x="81" y="73"/>
                    <a:pt x="81" y="44"/>
                  </a:cubicBezTo>
                  <a:cubicBezTo>
                    <a:pt x="81" y="17"/>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940" name="Google Shape;940;p17"/>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UTM Avo" panose="02040603050506020204" pitchFamily="18" charset="0"/>
                <a:cs typeface="Arial" panose="020B0604020202020204" pitchFamily="34" charset="0"/>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spTree>
    <p:extLst>
      <p:ext uri="{BB962C8B-B14F-4D97-AF65-F5344CB8AC3E}">
        <p14:creationId xmlns:p14="http://schemas.microsoft.com/office/powerpoint/2010/main" val="18442541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Title and text">
  <p:cSld name="Title and text">
    <p:spTree>
      <p:nvGrpSpPr>
        <p:cNvPr id="1" name="Shape 1136"/>
        <p:cNvGrpSpPr/>
        <p:nvPr/>
      </p:nvGrpSpPr>
      <p:grpSpPr>
        <a:xfrm>
          <a:off x="0" y="0"/>
          <a:ext cx="0" cy="0"/>
          <a:chOff x="0" y="0"/>
          <a:chExt cx="0" cy="0"/>
        </a:xfrm>
      </p:grpSpPr>
      <p:pic>
        <p:nvPicPr>
          <p:cNvPr id="1137" name="Google Shape;1137;p21"/>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1138" name="Google Shape;1138;p21"/>
          <p:cNvGrpSpPr/>
          <p:nvPr/>
        </p:nvGrpSpPr>
        <p:grpSpPr>
          <a:xfrm>
            <a:off x="-247603" y="421262"/>
            <a:ext cx="12033640" cy="6015575"/>
            <a:chOff x="267675" y="411598"/>
            <a:chExt cx="8643200" cy="4320292"/>
          </a:xfrm>
        </p:grpSpPr>
        <p:sp>
          <p:nvSpPr>
            <p:cNvPr id="1139" name="Google Shape;1139;p21"/>
            <p:cNvSpPr/>
            <p:nvPr/>
          </p:nvSpPr>
          <p:spPr>
            <a:xfrm>
              <a:off x="616549" y="411598"/>
              <a:ext cx="8294327" cy="4320292"/>
            </a:xfrm>
            <a:custGeom>
              <a:avLst/>
              <a:gdLst/>
              <a:ahLst/>
              <a:cxnLst/>
              <a:rect l="l" t="t" r="r" b="b"/>
              <a:pathLst>
                <a:path w="63359" h="33002" extrusionOk="0">
                  <a:moveTo>
                    <a:pt x="3889" y="2305"/>
                  </a:moveTo>
                  <a:cubicBezTo>
                    <a:pt x="4191" y="2305"/>
                    <a:pt x="4448" y="2492"/>
                    <a:pt x="4448" y="2724"/>
                  </a:cubicBezTo>
                  <a:lnTo>
                    <a:pt x="4448" y="3588"/>
                  </a:lnTo>
                  <a:cubicBezTo>
                    <a:pt x="4448" y="3819"/>
                    <a:pt x="4191" y="4007"/>
                    <a:pt x="3889" y="4007"/>
                  </a:cubicBezTo>
                  <a:lnTo>
                    <a:pt x="2912" y="4007"/>
                  </a:lnTo>
                  <a:cubicBezTo>
                    <a:pt x="2596" y="4007"/>
                    <a:pt x="2353" y="3819"/>
                    <a:pt x="2353" y="3588"/>
                  </a:cubicBezTo>
                  <a:lnTo>
                    <a:pt x="2353" y="2724"/>
                  </a:lnTo>
                  <a:cubicBezTo>
                    <a:pt x="2353" y="2492"/>
                    <a:pt x="2596" y="2305"/>
                    <a:pt x="2912" y="2305"/>
                  </a:cubicBezTo>
                  <a:close/>
                  <a:moveTo>
                    <a:pt x="3889" y="6753"/>
                  </a:moveTo>
                  <a:cubicBezTo>
                    <a:pt x="4191" y="6753"/>
                    <a:pt x="4448" y="6940"/>
                    <a:pt x="4448" y="7172"/>
                  </a:cubicBezTo>
                  <a:lnTo>
                    <a:pt x="4448" y="8032"/>
                  </a:lnTo>
                  <a:cubicBezTo>
                    <a:pt x="4448" y="8267"/>
                    <a:pt x="4191" y="8451"/>
                    <a:pt x="3889" y="8451"/>
                  </a:cubicBezTo>
                  <a:lnTo>
                    <a:pt x="2912" y="8451"/>
                  </a:lnTo>
                  <a:cubicBezTo>
                    <a:pt x="2596" y="8451"/>
                    <a:pt x="2353" y="8267"/>
                    <a:pt x="2353" y="8032"/>
                  </a:cubicBezTo>
                  <a:lnTo>
                    <a:pt x="2353" y="7172"/>
                  </a:lnTo>
                  <a:cubicBezTo>
                    <a:pt x="2353" y="6940"/>
                    <a:pt x="2596" y="6753"/>
                    <a:pt x="2912" y="6753"/>
                  </a:cubicBezTo>
                  <a:close/>
                  <a:moveTo>
                    <a:pt x="3889" y="11200"/>
                  </a:moveTo>
                  <a:cubicBezTo>
                    <a:pt x="4191" y="11200"/>
                    <a:pt x="4448" y="11399"/>
                    <a:pt x="4448" y="11631"/>
                  </a:cubicBezTo>
                  <a:lnTo>
                    <a:pt x="4448" y="12480"/>
                  </a:lnTo>
                  <a:cubicBezTo>
                    <a:pt x="4448" y="12712"/>
                    <a:pt x="4191" y="12899"/>
                    <a:pt x="3889" y="12899"/>
                  </a:cubicBezTo>
                  <a:lnTo>
                    <a:pt x="2912" y="12899"/>
                  </a:lnTo>
                  <a:cubicBezTo>
                    <a:pt x="2596" y="12899"/>
                    <a:pt x="2353" y="12712"/>
                    <a:pt x="2353" y="12480"/>
                  </a:cubicBezTo>
                  <a:lnTo>
                    <a:pt x="2353" y="11631"/>
                  </a:lnTo>
                  <a:cubicBezTo>
                    <a:pt x="2353" y="11399"/>
                    <a:pt x="2596" y="11200"/>
                    <a:pt x="2912" y="11200"/>
                  </a:cubicBezTo>
                  <a:close/>
                  <a:moveTo>
                    <a:pt x="3889" y="15645"/>
                  </a:moveTo>
                  <a:cubicBezTo>
                    <a:pt x="4191" y="15645"/>
                    <a:pt x="4448" y="15843"/>
                    <a:pt x="4448" y="16078"/>
                  </a:cubicBezTo>
                  <a:lnTo>
                    <a:pt x="4448" y="16927"/>
                  </a:lnTo>
                  <a:cubicBezTo>
                    <a:pt x="4448" y="17159"/>
                    <a:pt x="4191" y="17358"/>
                    <a:pt x="3889" y="17358"/>
                  </a:cubicBezTo>
                  <a:lnTo>
                    <a:pt x="2912" y="17358"/>
                  </a:lnTo>
                  <a:cubicBezTo>
                    <a:pt x="2596" y="17358"/>
                    <a:pt x="2353" y="17159"/>
                    <a:pt x="2353" y="16927"/>
                  </a:cubicBezTo>
                  <a:lnTo>
                    <a:pt x="2353" y="16078"/>
                  </a:lnTo>
                  <a:cubicBezTo>
                    <a:pt x="2353" y="15843"/>
                    <a:pt x="2596" y="15645"/>
                    <a:pt x="2912" y="15645"/>
                  </a:cubicBezTo>
                  <a:close/>
                  <a:moveTo>
                    <a:pt x="3889" y="20093"/>
                  </a:moveTo>
                  <a:cubicBezTo>
                    <a:pt x="4191" y="20093"/>
                    <a:pt x="4448" y="20291"/>
                    <a:pt x="4448" y="20523"/>
                  </a:cubicBezTo>
                  <a:lnTo>
                    <a:pt x="4448" y="21372"/>
                  </a:lnTo>
                  <a:cubicBezTo>
                    <a:pt x="4448" y="21607"/>
                    <a:pt x="4191" y="21805"/>
                    <a:pt x="3889" y="21805"/>
                  </a:cubicBezTo>
                  <a:lnTo>
                    <a:pt x="2912" y="21805"/>
                  </a:lnTo>
                  <a:cubicBezTo>
                    <a:pt x="2596" y="21805"/>
                    <a:pt x="2353" y="21607"/>
                    <a:pt x="2353" y="21372"/>
                  </a:cubicBezTo>
                  <a:lnTo>
                    <a:pt x="2353" y="20523"/>
                  </a:lnTo>
                  <a:cubicBezTo>
                    <a:pt x="2353" y="20291"/>
                    <a:pt x="2596" y="20093"/>
                    <a:pt x="2912" y="20093"/>
                  </a:cubicBezTo>
                  <a:close/>
                  <a:moveTo>
                    <a:pt x="3889" y="24540"/>
                  </a:moveTo>
                  <a:cubicBezTo>
                    <a:pt x="4191" y="24540"/>
                    <a:pt x="4448" y="24738"/>
                    <a:pt x="4448" y="24970"/>
                  </a:cubicBezTo>
                  <a:lnTo>
                    <a:pt x="4448" y="25820"/>
                  </a:lnTo>
                  <a:cubicBezTo>
                    <a:pt x="4448" y="26051"/>
                    <a:pt x="4191" y="26250"/>
                    <a:pt x="3889" y="26250"/>
                  </a:cubicBezTo>
                  <a:lnTo>
                    <a:pt x="2912" y="26250"/>
                  </a:lnTo>
                  <a:cubicBezTo>
                    <a:pt x="2596" y="26250"/>
                    <a:pt x="2353" y="26051"/>
                    <a:pt x="2353" y="25820"/>
                  </a:cubicBezTo>
                  <a:lnTo>
                    <a:pt x="2353" y="24970"/>
                  </a:lnTo>
                  <a:cubicBezTo>
                    <a:pt x="2353" y="24738"/>
                    <a:pt x="2596" y="24540"/>
                    <a:pt x="2912" y="24540"/>
                  </a:cubicBezTo>
                  <a:close/>
                  <a:moveTo>
                    <a:pt x="3889" y="28985"/>
                  </a:moveTo>
                  <a:cubicBezTo>
                    <a:pt x="4191" y="28985"/>
                    <a:pt x="4448" y="29183"/>
                    <a:pt x="4448" y="29418"/>
                  </a:cubicBezTo>
                  <a:lnTo>
                    <a:pt x="4448" y="30267"/>
                  </a:lnTo>
                  <a:cubicBezTo>
                    <a:pt x="4448" y="30499"/>
                    <a:pt x="4191" y="30697"/>
                    <a:pt x="3889" y="30697"/>
                  </a:cubicBezTo>
                  <a:lnTo>
                    <a:pt x="2912" y="30697"/>
                  </a:lnTo>
                  <a:cubicBezTo>
                    <a:pt x="2596" y="30697"/>
                    <a:pt x="2353" y="30499"/>
                    <a:pt x="2353" y="30267"/>
                  </a:cubicBezTo>
                  <a:lnTo>
                    <a:pt x="2353" y="29418"/>
                  </a:lnTo>
                  <a:cubicBezTo>
                    <a:pt x="2353" y="29183"/>
                    <a:pt x="2596" y="28985"/>
                    <a:pt x="2912" y="28985"/>
                  </a:cubicBezTo>
                  <a:close/>
                  <a:moveTo>
                    <a:pt x="1677" y="1"/>
                  </a:moveTo>
                  <a:cubicBezTo>
                    <a:pt x="758" y="1"/>
                    <a:pt x="1" y="584"/>
                    <a:pt x="1" y="1283"/>
                  </a:cubicBezTo>
                  <a:lnTo>
                    <a:pt x="1" y="31723"/>
                  </a:lnTo>
                  <a:cubicBezTo>
                    <a:pt x="1" y="32421"/>
                    <a:pt x="758" y="33002"/>
                    <a:pt x="1677" y="33002"/>
                  </a:cubicBezTo>
                  <a:lnTo>
                    <a:pt x="61671" y="33002"/>
                  </a:lnTo>
                  <a:cubicBezTo>
                    <a:pt x="62601" y="33002"/>
                    <a:pt x="63358" y="32421"/>
                    <a:pt x="63358" y="31723"/>
                  </a:cubicBezTo>
                  <a:lnTo>
                    <a:pt x="63358" y="1283"/>
                  </a:lnTo>
                  <a:cubicBezTo>
                    <a:pt x="63358" y="584"/>
                    <a:pt x="62601" y="1"/>
                    <a:pt x="61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0" name="Google Shape;1140;p21"/>
            <p:cNvSpPr/>
            <p:nvPr/>
          </p:nvSpPr>
          <p:spPr>
            <a:xfrm>
              <a:off x="633436" y="443802"/>
              <a:ext cx="8237904" cy="4272771"/>
            </a:xfrm>
            <a:custGeom>
              <a:avLst/>
              <a:gdLst/>
              <a:ahLst/>
              <a:cxnLst/>
              <a:rect l="l" t="t" r="r" b="b"/>
              <a:pathLst>
                <a:path w="62928" h="32639" extrusionOk="0">
                  <a:moveTo>
                    <a:pt x="3526" y="1875"/>
                  </a:moveTo>
                  <a:cubicBezTo>
                    <a:pt x="3992" y="1875"/>
                    <a:pt x="4364" y="2165"/>
                    <a:pt x="4364" y="2526"/>
                  </a:cubicBezTo>
                  <a:lnTo>
                    <a:pt x="4364" y="3305"/>
                  </a:lnTo>
                  <a:cubicBezTo>
                    <a:pt x="4364" y="3654"/>
                    <a:pt x="3992" y="3945"/>
                    <a:pt x="3526" y="3945"/>
                  </a:cubicBezTo>
                  <a:lnTo>
                    <a:pt x="2632" y="3945"/>
                  </a:lnTo>
                  <a:cubicBezTo>
                    <a:pt x="2165" y="3945"/>
                    <a:pt x="1780" y="3654"/>
                    <a:pt x="1780" y="3305"/>
                  </a:cubicBezTo>
                  <a:lnTo>
                    <a:pt x="1780" y="2526"/>
                  </a:lnTo>
                  <a:cubicBezTo>
                    <a:pt x="1780" y="2165"/>
                    <a:pt x="2165" y="1875"/>
                    <a:pt x="2632" y="1875"/>
                  </a:cubicBezTo>
                  <a:close/>
                  <a:moveTo>
                    <a:pt x="3526" y="6345"/>
                  </a:moveTo>
                  <a:cubicBezTo>
                    <a:pt x="3992" y="6345"/>
                    <a:pt x="4364" y="6635"/>
                    <a:pt x="4364" y="6996"/>
                  </a:cubicBezTo>
                  <a:lnTo>
                    <a:pt x="4364" y="7775"/>
                  </a:lnTo>
                  <a:cubicBezTo>
                    <a:pt x="4364" y="8124"/>
                    <a:pt x="3992" y="8415"/>
                    <a:pt x="3526" y="8415"/>
                  </a:cubicBezTo>
                  <a:lnTo>
                    <a:pt x="2632" y="8415"/>
                  </a:lnTo>
                  <a:cubicBezTo>
                    <a:pt x="2165" y="8415"/>
                    <a:pt x="1780" y="8124"/>
                    <a:pt x="1780" y="7775"/>
                  </a:cubicBezTo>
                  <a:lnTo>
                    <a:pt x="1780" y="6996"/>
                  </a:lnTo>
                  <a:cubicBezTo>
                    <a:pt x="1780" y="6635"/>
                    <a:pt x="2165" y="6345"/>
                    <a:pt x="2632" y="6345"/>
                  </a:cubicBezTo>
                  <a:close/>
                  <a:moveTo>
                    <a:pt x="3526" y="10815"/>
                  </a:moveTo>
                  <a:cubicBezTo>
                    <a:pt x="3992" y="10815"/>
                    <a:pt x="4364" y="11105"/>
                    <a:pt x="4364" y="11454"/>
                  </a:cubicBezTo>
                  <a:lnTo>
                    <a:pt x="4364" y="12245"/>
                  </a:lnTo>
                  <a:cubicBezTo>
                    <a:pt x="4364" y="12594"/>
                    <a:pt x="3992" y="12885"/>
                    <a:pt x="3526" y="12885"/>
                  </a:cubicBezTo>
                  <a:lnTo>
                    <a:pt x="2632" y="12885"/>
                  </a:lnTo>
                  <a:cubicBezTo>
                    <a:pt x="2165" y="12885"/>
                    <a:pt x="1780" y="12594"/>
                    <a:pt x="1780" y="12245"/>
                  </a:cubicBezTo>
                  <a:lnTo>
                    <a:pt x="1780" y="11454"/>
                  </a:lnTo>
                  <a:cubicBezTo>
                    <a:pt x="1780" y="11105"/>
                    <a:pt x="2165" y="10815"/>
                    <a:pt x="2632" y="10815"/>
                  </a:cubicBezTo>
                  <a:close/>
                  <a:moveTo>
                    <a:pt x="3526" y="15284"/>
                  </a:moveTo>
                  <a:cubicBezTo>
                    <a:pt x="3992" y="15284"/>
                    <a:pt x="4364" y="15575"/>
                    <a:pt x="4364" y="15924"/>
                  </a:cubicBezTo>
                  <a:lnTo>
                    <a:pt x="4364" y="16715"/>
                  </a:lnTo>
                  <a:cubicBezTo>
                    <a:pt x="4364" y="17064"/>
                    <a:pt x="3992" y="17355"/>
                    <a:pt x="3526" y="17355"/>
                  </a:cubicBezTo>
                  <a:lnTo>
                    <a:pt x="2632" y="17355"/>
                  </a:lnTo>
                  <a:cubicBezTo>
                    <a:pt x="2165" y="17355"/>
                    <a:pt x="1780" y="17064"/>
                    <a:pt x="1780" y="16715"/>
                  </a:cubicBezTo>
                  <a:lnTo>
                    <a:pt x="1780" y="15924"/>
                  </a:lnTo>
                  <a:cubicBezTo>
                    <a:pt x="1780" y="15575"/>
                    <a:pt x="2165" y="15284"/>
                    <a:pt x="2632" y="15284"/>
                  </a:cubicBezTo>
                  <a:close/>
                  <a:moveTo>
                    <a:pt x="3526" y="19754"/>
                  </a:moveTo>
                  <a:cubicBezTo>
                    <a:pt x="3992" y="19754"/>
                    <a:pt x="4364" y="20045"/>
                    <a:pt x="4364" y="20394"/>
                  </a:cubicBezTo>
                  <a:lnTo>
                    <a:pt x="4364" y="21185"/>
                  </a:lnTo>
                  <a:cubicBezTo>
                    <a:pt x="4364" y="21534"/>
                    <a:pt x="3992" y="21824"/>
                    <a:pt x="3526" y="21824"/>
                  </a:cubicBezTo>
                  <a:lnTo>
                    <a:pt x="2632" y="21824"/>
                  </a:lnTo>
                  <a:cubicBezTo>
                    <a:pt x="2165" y="21824"/>
                    <a:pt x="1780" y="21534"/>
                    <a:pt x="1780" y="21185"/>
                  </a:cubicBezTo>
                  <a:lnTo>
                    <a:pt x="1780" y="20394"/>
                  </a:lnTo>
                  <a:cubicBezTo>
                    <a:pt x="1780" y="20045"/>
                    <a:pt x="2165" y="19754"/>
                    <a:pt x="2632" y="19754"/>
                  </a:cubicBezTo>
                  <a:close/>
                  <a:moveTo>
                    <a:pt x="3526" y="24224"/>
                  </a:moveTo>
                  <a:cubicBezTo>
                    <a:pt x="3992" y="24224"/>
                    <a:pt x="4364" y="24515"/>
                    <a:pt x="4364" y="24864"/>
                  </a:cubicBezTo>
                  <a:lnTo>
                    <a:pt x="4364" y="25643"/>
                  </a:lnTo>
                  <a:cubicBezTo>
                    <a:pt x="4364" y="26004"/>
                    <a:pt x="3992" y="26294"/>
                    <a:pt x="3526" y="26294"/>
                  </a:cubicBezTo>
                  <a:lnTo>
                    <a:pt x="2632" y="26294"/>
                  </a:lnTo>
                  <a:cubicBezTo>
                    <a:pt x="2165" y="26294"/>
                    <a:pt x="1780" y="26004"/>
                    <a:pt x="1780" y="25643"/>
                  </a:cubicBezTo>
                  <a:lnTo>
                    <a:pt x="1780" y="24864"/>
                  </a:lnTo>
                  <a:cubicBezTo>
                    <a:pt x="1780" y="24515"/>
                    <a:pt x="2165" y="24224"/>
                    <a:pt x="2632" y="24224"/>
                  </a:cubicBezTo>
                  <a:close/>
                  <a:moveTo>
                    <a:pt x="3526" y="28694"/>
                  </a:moveTo>
                  <a:cubicBezTo>
                    <a:pt x="3992" y="28694"/>
                    <a:pt x="4364" y="28985"/>
                    <a:pt x="4364" y="29334"/>
                  </a:cubicBezTo>
                  <a:lnTo>
                    <a:pt x="4364" y="30113"/>
                  </a:lnTo>
                  <a:cubicBezTo>
                    <a:pt x="4364" y="30474"/>
                    <a:pt x="3992" y="30764"/>
                    <a:pt x="3526" y="30764"/>
                  </a:cubicBezTo>
                  <a:lnTo>
                    <a:pt x="2632" y="30764"/>
                  </a:lnTo>
                  <a:cubicBezTo>
                    <a:pt x="2165" y="30764"/>
                    <a:pt x="1780" y="30474"/>
                    <a:pt x="1780" y="30113"/>
                  </a:cubicBezTo>
                  <a:lnTo>
                    <a:pt x="1780" y="29334"/>
                  </a:lnTo>
                  <a:cubicBezTo>
                    <a:pt x="1780" y="28985"/>
                    <a:pt x="2165" y="28694"/>
                    <a:pt x="2632" y="28694"/>
                  </a:cubicBezTo>
                  <a:close/>
                  <a:moveTo>
                    <a:pt x="1361" y="0"/>
                  </a:moveTo>
                  <a:cubicBezTo>
                    <a:pt x="606" y="0"/>
                    <a:pt x="0" y="467"/>
                    <a:pt x="0" y="1026"/>
                  </a:cubicBezTo>
                  <a:lnTo>
                    <a:pt x="0" y="31616"/>
                  </a:lnTo>
                  <a:cubicBezTo>
                    <a:pt x="0" y="32175"/>
                    <a:pt x="606" y="32639"/>
                    <a:pt x="1361" y="32639"/>
                  </a:cubicBezTo>
                  <a:lnTo>
                    <a:pt x="61578" y="32639"/>
                  </a:lnTo>
                  <a:cubicBezTo>
                    <a:pt x="62321" y="32639"/>
                    <a:pt x="62927" y="32175"/>
                    <a:pt x="62927" y="31616"/>
                  </a:cubicBezTo>
                  <a:lnTo>
                    <a:pt x="62927" y="1026"/>
                  </a:lnTo>
                  <a:cubicBezTo>
                    <a:pt x="62927" y="467"/>
                    <a:pt x="62321" y="0"/>
                    <a:pt x="615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1" name="Google Shape;1141;p21"/>
            <p:cNvSpPr/>
            <p:nvPr/>
          </p:nvSpPr>
          <p:spPr>
            <a:xfrm>
              <a:off x="647641" y="446682"/>
              <a:ext cx="8232144" cy="4267011"/>
            </a:xfrm>
            <a:custGeom>
              <a:avLst/>
              <a:gdLst/>
              <a:ahLst/>
              <a:cxnLst/>
              <a:rect l="l" t="t" r="r" b="b"/>
              <a:pathLst>
                <a:path w="62884" h="32595" extrusionOk="0">
                  <a:moveTo>
                    <a:pt x="2654" y="28647"/>
                  </a:moveTo>
                  <a:cubicBezTo>
                    <a:pt x="2713" y="28647"/>
                    <a:pt x="2772" y="28661"/>
                    <a:pt x="2830" y="28672"/>
                  </a:cubicBezTo>
                  <a:lnTo>
                    <a:pt x="3504" y="28672"/>
                  </a:lnTo>
                  <a:cubicBezTo>
                    <a:pt x="3643" y="28672"/>
                    <a:pt x="3772" y="28694"/>
                    <a:pt x="3889" y="28742"/>
                  </a:cubicBezTo>
                  <a:cubicBezTo>
                    <a:pt x="4062" y="28812"/>
                    <a:pt x="4202" y="28915"/>
                    <a:pt x="4286" y="29055"/>
                  </a:cubicBezTo>
                  <a:cubicBezTo>
                    <a:pt x="4319" y="29136"/>
                    <a:pt x="4342" y="29220"/>
                    <a:pt x="4342" y="29312"/>
                  </a:cubicBezTo>
                  <a:lnTo>
                    <a:pt x="4342" y="30091"/>
                  </a:lnTo>
                  <a:cubicBezTo>
                    <a:pt x="4342" y="30452"/>
                    <a:pt x="3970" y="30742"/>
                    <a:pt x="3504" y="30742"/>
                  </a:cubicBezTo>
                  <a:lnTo>
                    <a:pt x="2830" y="30742"/>
                  </a:lnTo>
                  <a:cubicBezTo>
                    <a:pt x="2772" y="30756"/>
                    <a:pt x="2713" y="30767"/>
                    <a:pt x="2654" y="30767"/>
                  </a:cubicBezTo>
                  <a:lnTo>
                    <a:pt x="1981" y="30767"/>
                  </a:lnTo>
                  <a:cubicBezTo>
                    <a:pt x="1607" y="30767"/>
                    <a:pt x="1305" y="30463"/>
                    <a:pt x="1305" y="30091"/>
                  </a:cubicBezTo>
                  <a:lnTo>
                    <a:pt x="1305" y="29312"/>
                  </a:lnTo>
                  <a:cubicBezTo>
                    <a:pt x="1305" y="28940"/>
                    <a:pt x="1607" y="28647"/>
                    <a:pt x="1981" y="28647"/>
                  </a:cubicBezTo>
                  <a:close/>
                  <a:moveTo>
                    <a:pt x="52312" y="1"/>
                  </a:moveTo>
                  <a:cubicBezTo>
                    <a:pt x="52627" y="1085"/>
                    <a:pt x="52801" y="2202"/>
                    <a:pt x="52801" y="3364"/>
                  </a:cubicBezTo>
                  <a:lnTo>
                    <a:pt x="52801" y="12877"/>
                  </a:lnTo>
                  <a:cubicBezTo>
                    <a:pt x="52801" y="17137"/>
                    <a:pt x="50521" y="21001"/>
                    <a:pt x="46842" y="23794"/>
                  </a:cubicBezTo>
                  <a:cubicBezTo>
                    <a:pt x="43163" y="26588"/>
                    <a:pt x="38089" y="28323"/>
                    <a:pt x="32477" y="28323"/>
                  </a:cubicBezTo>
                  <a:lnTo>
                    <a:pt x="0" y="28323"/>
                  </a:lnTo>
                  <a:lnTo>
                    <a:pt x="0" y="31594"/>
                  </a:lnTo>
                  <a:cubicBezTo>
                    <a:pt x="0" y="31860"/>
                    <a:pt x="151" y="32117"/>
                    <a:pt x="386" y="32293"/>
                  </a:cubicBezTo>
                  <a:cubicBezTo>
                    <a:pt x="629" y="32477"/>
                    <a:pt x="967" y="32594"/>
                    <a:pt x="1327" y="32594"/>
                  </a:cubicBezTo>
                  <a:lnTo>
                    <a:pt x="61556" y="32594"/>
                  </a:lnTo>
                  <a:cubicBezTo>
                    <a:pt x="61916" y="32594"/>
                    <a:pt x="62254" y="32477"/>
                    <a:pt x="62497" y="32293"/>
                  </a:cubicBezTo>
                  <a:cubicBezTo>
                    <a:pt x="62729" y="32117"/>
                    <a:pt x="62883" y="31860"/>
                    <a:pt x="62883" y="31594"/>
                  </a:cubicBezTo>
                  <a:lnTo>
                    <a:pt x="62883" y="1004"/>
                  </a:lnTo>
                  <a:cubicBezTo>
                    <a:pt x="62883" y="735"/>
                    <a:pt x="62729" y="478"/>
                    <a:pt x="62497" y="291"/>
                  </a:cubicBezTo>
                  <a:cubicBezTo>
                    <a:pt x="62254" y="118"/>
                    <a:pt x="61916" y="1"/>
                    <a:pt x="61556" y="1"/>
                  </a:cubicBezTo>
                  <a:close/>
                </a:path>
              </a:pathLst>
            </a:custGeom>
            <a:solidFill>
              <a:srgbClr val="F3B6B3">
                <a:alpha val="2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2" name="Google Shape;1142;p21"/>
            <p:cNvSpPr/>
            <p:nvPr/>
          </p:nvSpPr>
          <p:spPr>
            <a:xfrm>
              <a:off x="1252091" y="443802"/>
              <a:ext cx="21338" cy="4272771"/>
            </a:xfrm>
            <a:custGeom>
              <a:avLst/>
              <a:gdLst/>
              <a:ahLst/>
              <a:cxnLst/>
              <a:rect l="l" t="t" r="r" b="b"/>
              <a:pathLst>
                <a:path w="163" h="32639" extrusionOk="0">
                  <a:moveTo>
                    <a:pt x="1" y="0"/>
                  </a:moveTo>
                  <a:lnTo>
                    <a:pt x="1" y="32639"/>
                  </a:lnTo>
                  <a:lnTo>
                    <a:pt x="163" y="32639"/>
                  </a:lnTo>
                  <a:lnTo>
                    <a:pt x="1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3" name="Google Shape;1143;p21"/>
            <p:cNvSpPr/>
            <p:nvPr/>
          </p:nvSpPr>
          <p:spPr>
            <a:xfrm>
              <a:off x="267675" y="3188059"/>
              <a:ext cx="730085" cy="97790"/>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4" name="Google Shape;1144;p21"/>
            <p:cNvSpPr/>
            <p:nvPr/>
          </p:nvSpPr>
          <p:spPr>
            <a:xfrm>
              <a:off x="269115" y="3188059"/>
              <a:ext cx="728645" cy="97790"/>
            </a:xfrm>
            <a:custGeom>
              <a:avLst/>
              <a:gdLst/>
              <a:ahLst/>
              <a:cxnLst/>
              <a:rect l="l" t="t" r="r" b="b"/>
              <a:pathLst>
                <a:path w="5566" h="747" extrusionOk="0">
                  <a:moveTo>
                    <a:pt x="316" y="1"/>
                  </a:moveTo>
                  <a:cubicBezTo>
                    <a:pt x="163" y="1"/>
                    <a:pt x="37" y="118"/>
                    <a:pt x="1" y="292"/>
                  </a:cubicBezTo>
                  <a:lnTo>
                    <a:pt x="4901" y="292"/>
                  </a:lnTo>
                  <a:cubicBezTo>
                    <a:pt x="5088" y="292"/>
                    <a:pt x="5228" y="456"/>
                    <a:pt x="5228" y="666"/>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5" name="Google Shape;1145;p21"/>
            <p:cNvSpPr/>
            <p:nvPr/>
          </p:nvSpPr>
          <p:spPr>
            <a:xfrm>
              <a:off x="295035" y="3235449"/>
              <a:ext cx="30502" cy="35608"/>
            </a:xfrm>
            <a:custGeom>
              <a:avLst/>
              <a:gdLst/>
              <a:ahLst/>
              <a:cxnLst/>
              <a:rect l="l" t="t" r="r" b="b"/>
              <a:pathLst>
                <a:path w="233" h="272" extrusionOk="0">
                  <a:moveTo>
                    <a:pt x="117" y="1"/>
                  </a:moveTo>
                  <a:cubicBezTo>
                    <a:pt x="59" y="1"/>
                    <a:pt x="1" y="47"/>
                    <a:pt x="1" y="139"/>
                  </a:cubicBezTo>
                  <a:cubicBezTo>
                    <a:pt x="1" y="227"/>
                    <a:pt x="59" y="271"/>
                    <a:pt x="117" y="271"/>
                  </a:cubicBezTo>
                  <a:cubicBezTo>
                    <a:pt x="175" y="271"/>
                    <a:pt x="233" y="227"/>
                    <a:pt x="233" y="139"/>
                  </a:cubicBezTo>
                  <a:cubicBezTo>
                    <a:pt x="233" y="47"/>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6" name="Google Shape;1146;p21"/>
            <p:cNvSpPr/>
            <p:nvPr/>
          </p:nvSpPr>
          <p:spPr>
            <a:xfrm>
              <a:off x="347399" y="3249587"/>
              <a:ext cx="21993" cy="19244"/>
            </a:xfrm>
            <a:custGeom>
              <a:avLst/>
              <a:gdLst/>
              <a:ahLst/>
              <a:cxnLst/>
              <a:rect l="l" t="t" r="r" b="b"/>
              <a:pathLst>
                <a:path w="168" h="147" extrusionOk="0">
                  <a:moveTo>
                    <a:pt x="70" y="0"/>
                  </a:moveTo>
                  <a:cubicBezTo>
                    <a:pt x="34" y="0"/>
                    <a:pt x="1" y="37"/>
                    <a:pt x="9" y="79"/>
                  </a:cubicBezTo>
                  <a:lnTo>
                    <a:pt x="9" y="90"/>
                  </a:lnTo>
                  <a:cubicBezTo>
                    <a:pt x="16" y="131"/>
                    <a:pt x="37" y="147"/>
                    <a:pt x="61" y="147"/>
                  </a:cubicBezTo>
                  <a:cubicBezTo>
                    <a:pt x="110" y="147"/>
                    <a:pt x="167" y="75"/>
                    <a:pt x="112" y="20"/>
                  </a:cubicBezTo>
                  <a:cubicBezTo>
                    <a:pt x="99" y="6"/>
                    <a:pt x="85" y="0"/>
                    <a:pt x="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7" name="Google Shape;1147;p21"/>
            <p:cNvSpPr/>
            <p:nvPr/>
          </p:nvSpPr>
          <p:spPr>
            <a:xfrm>
              <a:off x="267675" y="3060161"/>
              <a:ext cx="730085" cy="99230"/>
            </a:xfrm>
            <a:custGeom>
              <a:avLst/>
              <a:gdLst/>
              <a:ahLst/>
              <a:cxnLst/>
              <a:rect l="l" t="t" r="r" b="b"/>
              <a:pathLst>
                <a:path w="5577" h="758" extrusionOk="0">
                  <a:moveTo>
                    <a:pt x="327" y="0"/>
                  </a:moveTo>
                  <a:cubicBezTo>
                    <a:pt x="151" y="0"/>
                    <a:pt x="0" y="176"/>
                    <a:pt x="0" y="372"/>
                  </a:cubicBezTo>
                  <a:cubicBezTo>
                    <a:pt x="0" y="581"/>
                    <a:pt x="151" y="757"/>
                    <a:pt x="327" y="757"/>
                  </a:cubicBezTo>
                  <a:lnTo>
                    <a:pt x="5250" y="757"/>
                  </a:lnTo>
                  <a:cubicBezTo>
                    <a:pt x="5426" y="757"/>
                    <a:pt x="5577" y="581"/>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8" name="Google Shape;1148;p21"/>
            <p:cNvSpPr/>
            <p:nvPr/>
          </p:nvSpPr>
          <p:spPr>
            <a:xfrm>
              <a:off x="269115" y="3060161"/>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1"/>
                    <a:pt x="5216" y="757"/>
                  </a:cubicBezTo>
                  <a:lnTo>
                    <a:pt x="5239" y="757"/>
                  </a:lnTo>
                  <a:cubicBezTo>
                    <a:pt x="5415" y="757"/>
                    <a:pt x="5566" y="581"/>
                    <a:pt x="5566" y="372"/>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9" name="Google Shape;1149;p21"/>
            <p:cNvSpPr/>
            <p:nvPr/>
          </p:nvSpPr>
          <p:spPr>
            <a:xfrm>
              <a:off x="298046" y="3115143"/>
              <a:ext cx="26051" cy="28669"/>
            </a:xfrm>
            <a:custGeom>
              <a:avLst/>
              <a:gdLst/>
              <a:ahLst/>
              <a:cxnLst/>
              <a:rect l="l" t="t" r="r" b="b"/>
              <a:pathLst>
                <a:path w="199" h="219" extrusionOk="0">
                  <a:moveTo>
                    <a:pt x="99" y="1"/>
                  </a:moveTo>
                  <a:cubicBezTo>
                    <a:pt x="50" y="1"/>
                    <a:pt x="0" y="36"/>
                    <a:pt x="0" y="105"/>
                  </a:cubicBezTo>
                  <a:cubicBezTo>
                    <a:pt x="0" y="181"/>
                    <a:pt x="50" y="219"/>
                    <a:pt x="99" y="219"/>
                  </a:cubicBezTo>
                  <a:cubicBezTo>
                    <a:pt x="149" y="219"/>
                    <a:pt x="199" y="181"/>
                    <a:pt x="199" y="105"/>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0" name="Google Shape;1150;p21"/>
            <p:cNvSpPr/>
            <p:nvPr/>
          </p:nvSpPr>
          <p:spPr>
            <a:xfrm>
              <a:off x="342293" y="3130721"/>
              <a:ext cx="10735" cy="10996"/>
            </a:xfrm>
            <a:custGeom>
              <a:avLst/>
              <a:gdLst/>
              <a:ahLst/>
              <a:cxnLst/>
              <a:rect l="l" t="t" r="r" b="b"/>
              <a:pathLst>
                <a:path w="82" h="84" extrusionOk="0">
                  <a:moveTo>
                    <a:pt x="40" y="0"/>
                  </a:moveTo>
                  <a:cubicBezTo>
                    <a:pt x="28" y="0"/>
                    <a:pt x="16" y="7"/>
                    <a:pt x="11" y="20"/>
                  </a:cubicBezTo>
                  <a:cubicBezTo>
                    <a:pt x="0" y="31"/>
                    <a:pt x="0" y="42"/>
                    <a:pt x="11" y="56"/>
                  </a:cubicBezTo>
                  <a:lnTo>
                    <a:pt x="11" y="67"/>
                  </a:lnTo>
                  <a:cubicBezTo>
                    <a:pt x="15" y="79"/>
                    <a:pt x="25" y="84"/>
                    <a:pt x="36" y="84"/>
                  </a:cubicBezTo>
                  <a:cubicBezTo>
                    <a:pt x="56" y="84"/>
                    <a:pt x="81" y="66"/>
                    <a:pt x="81" y="42"/>
                  </a:cubicBezTo>
                  <a:cubicBezTo>
                    <a:pt x="81" y="15"/>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1" name="Google Shape;1151;p21"/>
            <p:cNvSpPr/>
            <p:nvPr/>
          </p:nvSpPr>
          <p:spPr>
            <a:xfrm>
              <a:off x="267675" y="2598574"/>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2" name="Google Shape;1152;p21"/>
            <p:cNvSpPr/>
            <p:nvPr/>
          </p:nvSpPr>
          <p:spPr>
            <a:xfrm>
              <a:off x="269115" y="2598574"/>
              <a:ext cx="728645" cy="97397"/>
            </a:xfrm>
            <a:custGeom>
              <a:avLst/>
              <a:gdLst/>
              <a:ahLst/>
              <a:cxnLst/>
              <a:rect l="l" t="t" r="r" b="b"/>
              <a:pathLst>
                <a:path w="5566" h="744" extrusionOk="0">
                  <a:moveTo>
                    <a:pt x="316" y="1"/>
                  </a:moveTo>
                  <a:cubicBezTo>
                    <a:pt x="163" y="1"/>
                    <a:pt x="37" y="126"/>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3" name="Google Shape;1153;p21"/>
            <p:cNvSpPr/>
            <p:nvPr/>
          </p:nvSpPr>
          <p:spPr>
            <a:xfrm>
              <a:off x="295035" y="2646748"/>
              <a:ext cx="30502" cy="34429"/>
            </a:xfrm>
            <a:custGeom>
              <a:avLst/>
              <a:gdLst/>
              <a:ahLst/>
              <a:cxnLst/>
              <a:rect l="l" t="t" r="r" b="b"/>
              <a:pathLst>
                <a:path w="233" h="263" extrusionOk="0">
                  <a:moveTo>
                    <a:pt x="117" y="1"/>
                  </a:moveTo>
                  <a:cubicBezTo>
                    <a:pt x="59" y="1"/>
                    <a:pt x="1" y="45"/>
                    <a:pt x="1" y="133"/>
                  </a:cubicBezTo>
                  <a:cubicBezTo>
                    <a:pt x="1" y="219"/>
                    <a:pt x="59" y="263"/>
                    <a:pt x="117" y="263"/>
                  </a:cubicBezTo>
                  <a:cubicBezTo>
                    <a:pt x="175" y="263"/>
                    <a:pt x="233" y="219"/>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4" name="Google Shape;1154;p21"/>
            <p:cNvSpPr/>
            <p:nvPr/>
          </p:nvSpPr>
          <p:spPr>
            <a:xfrm>
              <a:off x="347399" y="2660101"/>
              <a:ext cx="22124" cy="19637"/>
            </a:xfrm>
            <a:custGeom>
              <a:avLst/>
              <a:gdLst/>
              <a:ahLst/>
              <a:cxnLst/>
              <a:rect l="l" t="t" r="r" b="b"/>
              <a:pathLst>
                <a:path w="169" h="150" extrusionOk="0">
                  <a:moveTo>
                    <a:pt x="71" y="0"/>
                  </a:moveTo>
                  <a:cubicBezTo>
                    <a:pt x="35" y="0"/>
                    <a:pt x="1" y="39"/>
                    <a:pt x="9" y="89"/>
                  </a:cubicBezTo>
                  <a:lnTo>
                    <a:pt x="9" y="101"/>
                  </a:lnTo>
                  <a:cubicBezTo>
                    <a:pt x="16" y="136"/>
                    <a:pt x="36" y="149"/>
                    <a:pt x="58" y="149"/>
                  </a:cubicBezTo>
                  <a:cubicBezTo>
                    <a:pt x="108" y="149"/>
                    <a:pt x="168" y="79"/>
                    <a:pt x="112" y="31"/>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5" name="Google Shape;1155;p21"/>
            <p:cNvSpPr/>
            <p:nvPr/>
          </p:nvSpPr>
          <p:spPr>
            <a:xfrm>
              <a:off x="267675" y="2470544"/>
              <a:ext cx="730085" cy="98968"/>
            </a:xfrm>
            <a:custGeom>
              <a:avLst/>
              <a:gdLst/>
              <a:ahLst/>
              <a:cxnLst/>
              <a:rect l="l" t="t" r="r" b="b"/>
              <a:pathLst>
                <a:path w="5577" h="756" extrusionOk="0">
                  <a:moveTo>
                    <a:pt x="327" y="1"/>
                  </a:moveTo>
                  <a:cubicBezTo>
                    <a:pt x="151" y="1"/>
                    <a:pt x="0" y="174"/>
                    <a:pt x="0" y="384"/>
                  </a:cubicBezTo>
                  <a:cubicBezTo>
                    <a:pt x="0" y="582"/>
                    <a:pt x="151" y="755"/>
                    <a:pt x="327" y="755"/>
                  </a:cubicBezTo>
                  <a:lnTo>
                    <a:pt x="5250" y="755"/>
                  </a:lnTo>
                  <a:cubicBezTo>
                    <a:pt x="5426" y="755"/>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6" name="Google Shape;1156;p21"/>
            <p:cNvSpPr/>
            <p:nvPr/>
          </p:nvSpPr>
          <p:spPr>
            <a:xfrm>
              <a:off x="269115" y="2470544"/>
              <a:ext cx="728645" cy="98968"/>
            </a:xfrm>
            <a:custGeom>
              <a:avLst/>
              <a:gdLst/>
              <a:ahLst/>
              <a:cxnLst/>
              <a:rect l="l" t="t" r="r" b="b"/>
              <a:pathLst>
                <a:path w="5566" h="756" extrusionOk="0">
                  <a:moveTo>
                    <a:pt x="316" y="1"/>
                  </a:moveTo>
                  <a:cubicBezTo>
                    <a:pt x="163" y="1"/>
                    <a:pt x="37" y="127"/>
                    <a:pt x="1" y="291"/>
                  </a:cubicBezTo>
                  <a:lnTo>
                    <a:pt x="4901" y="291"/>
                  </a:lnTo>
                  <a:cubicBezTo>
                    <a:pt x="5088" y="291"/>
                    <a:pt x="5228" y="465"/>
                    <a:pt x="5228" y="663"/>
                  </a:cubicBezTo>
                  <a:cubicBezTo>
                    <a:pt x="5228" y="699"/>
                    <a:pt x="5228" y="722"/>
                    <a:pt x="5216" y="755"/>
                  </a:cubicBezTo>
                  <a:lnTo>
                    <a:pt x="5239" y="755"/>
                  </a:lnTo>
                  <a:cubicBezTo>
                    <a:pt x="5415" y="755"/>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7" name="Google Shape;1157;p21"/>
            <p:cNvSpPr/>
            <p:nvPr/>
          </p:nvSpPr>
          <p:spPr>
            <a:xfrm>
              <a:off x="298046" y="2525657"/>
              <a:ext cx="26051" cy="28669"/>
            </a:xfrm>
            <a:custGeom>
              <a:avLst/>
              <a:gdLst/>
              <a:ahLst/>
              <a:cxnLst/>
              <a:rect l="l" t="t" r="r" b="b"/>
              <a:pathLst>
                <a:path w="199" h="219" extrusionOk="0">
                  <a:moveTo>
                    <a:pt x="99" y="0"/>
                  </a:moveTo>
                  <a:cubicBezTo>
                    <a:pt x="50" y="0"/>
                    <a:pt x="0" y="38"/>
                    <a:pt x="0" y="113"/>
                  </a:cubicBezTo>
                  <a:cubicBezTo>
                    <a:pt x="0" y="183"/>
                    <a:pt x="50" y="218"/>
                    <a:pt x="99" y="218"/>
                  </a:cubicBezTo>
                  <a:cubicBezTo>
                    <a:pt x="149" y="218"/>
                    <a:pt x="199" y="183"/>
                    <a:pt x="199" y="113"/>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8" name="Google Shape;1158;p21"/>
            <p:cNvSpPr/>
            <p:nvPr/>
          </p:nvSpPr>
          <p:spPr>
            <a:xfrm>
              <a:off x="342293" y="2540973"/>
              <a:ext cx="10735" cy="11520"/>
            </a:xfrm>
            <a:custGeom>
              <a:avLst/>
              <a:gdLst/>
              <a:ahLst/>
              <a:cxnLst/>
              <a:rect l="l" t="t" r="r" b="b"/>
              <a:pathLst>
                <a:path w="82" h="88" extrusionOk="0">
                  <a:moveTo>
                    <a:pt x="41" y="0"/>
                  </a:moveTo>
                  <a:cubicBezTo>
                    <a:pt x="28" y="0"/>
                    <a:pt x="16" y="7"/>
                    <a:pt x="11" y="22"/>
                  </a:cubicBezTo>
                  <a:lnTo>
                    <a:pt x="11" y="33"/>
                  </a:lnTo>
                  <a:cubicBezTo>
                    <a:pt x="0" y="33"/>
                    <a:pt x="0" y="55"/>
                    <a:pt x="11" y="55"/>
                  </a:cubicBezTo>
                  <a:lnTo>
                    <a:pt x="11" y="66"/>
                  </a:lnTo>
                  <a:cubicBezTo>
                    <a:pt x="16" y="81"/>
                    <a:pt x="28" y="88"/>
                    <a:pt x="41" y="88"/>
                  </a:cubicBezTo>
                  <a:cubicBezTo>
                    <a:pt x="60" y="88"/>
                    <a:pt x="81" y="72"/>
                    <a:pt x="81" y="44"/>
                  </a:cubicBezTo>
                  <a:cubicBezTo>
                    <a:pt x="81" y="15"/>
                    <a:pt x="60" y="0"/>
                    <a:pt x="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9" name="Google Shape;1159;p21"/>
            <p:cNvSpPr/>
            <p:nvPr/>
          </p:nvSpPr>
          <p:spPr>
            <a:xfrm>
              <a:off x="267675" y="2016419"/>
              <a:ext cx="730085" cy="99230"/>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0" name="Google Shape;1160;p21"/>
            <p:cNvSpPr/>
            <p:nvPr/>
          </p:nvSpPr>
          <p:spPr>
            <a:xfrm>
              <a:off x="269115" y="2016419"/>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1" name="Google Shape;1161;p21"/>
            <p:cNvSpPr/>
            <p:nvPr/>
          </p:nvSpPr>
          <p:spPr>
            <a:xfrm>
              <a:off x="295035" y="2064855"/>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2" name="Google Shape;1162;p21"/>
            <p:cNvSpPr/>
            <p:nvPr/>
          </p:nvSpPr>
          <p:spPr>
            <a:xfrm>
              <a:off x="347399" y="2078470"/>
              <a:ext cx="21993" cy="19506"/>
            </a:xfrm>
            <a:custGeom>
              <a:avLst/>
              <a:gdLst/>
              <a:ahLst/>
              <a:cxnLst/>
              <a:rect l="l" t="t" r="r" b="b"/>
              <a:pathLst>
                <a:path w="168" h="149" extrusionOk="0">
                  <a:moveTo>
                    <a:pt x="73" y="1"/>
                  </a:moveTo>
                  <a:cubicBezTo>
                    <a:pt x="36" y="1"/>
                    <a:pt x="1" y="34"/>
                    <a:pt x="9" y="85"/>
                  </a:cubicBezTo>
                  <a:lnTo>
                    <a:pt x="9" y="96"/>
                  </a:lnTo>
                  <a:cubicBezTo>
                    <a:pt x="16" y="133"/>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3" name="Google Shape;1163;p21"/>
            <p:cNvSpPr/>
            <p:nvPr/>
          </p:nvSpPr>
          <p:spPr>
            <a:xfrm>
              <a:off x="267675" y="1889829"/>
              <a:ext cx="730085" cy="97790"/>
            </a:xfrm>
            <a:custGeom>
              <a:avLst/>
              <a:gdLst/>
              <a:ahLst/>
              <a:cxnLst/>
              <a:rect l="l" t="t" r="r" b="b"/>
              <a:pathLst>
                <a:path w="5577" h="747" extrusionOk="0">
                  <a:moveTo>
                    <a:pt x="327" y="0"/>
                  </a:moveTo>
                  <a:cubicBezTo>
                    <a:pt x="151" y="0"/>
                    <a:pt x="0" y="163"/>
                    <a:pt x="0" y="372"/>
                  </a:cubicBezTo>
                  <a:cubicBezTo>
                    <a:pt x="0" y="582"/>
                    <a:pt x="151" y="746"/>
                    <a:pt x="327" y="746"/>
                  </a:cubicBezTo>
                  <a:lnTo>
                    <a:pt x="5250" y="746"/>
                  </a:lnTo>
                  <a:cubicBezTo>
                    <a:pt x="5426" y="746"/>
                    <a:pt x="5577" y="582"/>
                    <a:pt x="5577" y="372"/>
                  </a:cubicBezTo>
                  <a:cubicBezTo>
                    <a:pt x="5577" y="16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4" name="Google Shape;1164;p21"/>
            <p:cNvSpPr/>
            <p:nvPr/>
          </p:nvSpPr>
          <p:spPr>
            <a:xfrm>
              <a:off x="269115" y="1889829"/>
              <a:ext cx="728645" cy="97790"/>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6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5" name="Google Shape;1165;p21"/>
            <p:cNvSpPr/>
            <p:nvPr/>
          </p:nvSpPr>
          <p:spPr>
            <a:xfrm>
              <a:off x="298046" y="1944811"/>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6" name="Google Shape;1166;p21"/>
            <p:cNvSpPr/>
            <p:nvPr/>
          </p:nvSpPr>
          <p:spPr>
            <a:xfrm>
              <a:off x="342293" y="1960389"/>
              <a:ext cx="10735" cy="10080"/>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7" name="Google Shape;1167;p21"/>
            <p:cNvSpPr/>
            <p:nvPr/>
          </p:nvSpPr>
          <p:spPr>
            <a:xfrm>
              <a:off x="267675" y="1432693"/>
              <a:ext cx="730085" cy="97790"/>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8" name="Google Shape;1168;p21"/>
            <p:cNvSpPr/>
            <p:nvPr/>
          </p:nvSpPr>
          <p:spPr>
            <a:xfrm>
              <a:off x="269115" y="1432693"/>
              <a:ext cx="728645" cy="97790"/>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9" name="Google Shape;1169;p21"/>
            <p:cNvSpPr/>
            <p:nvPr/>
          </p:nvSpPr>
          <p:spPr>
            <a:xfrm>
              <a:off x="295035" y="1479689"/>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0" name="Google Shape;1170;p21"/>
            <p:cNvSpPr/>
            <p:nvPr/>
          </p:nvSpPr>
          <p:spPr>
            <a:xfrm>
              <a:off x="347530" y="1493828"/>
              <a:ext cx="21862" cy="19636"/>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1" name="Google Shape;1171;p21"/>
            <p:cNvSpPr/>
            <p:nvPr/>
          </p:nvSpPr>
          <p:spPr>
            <a:xfrm>
              <a:off x="267675" y="1304663"/>
              <a:ext cx="730085" cy="97790"/>
            </a:xfrm>
            <a:custGeom>
              <a:avLst/>
              <a:gdLst/>
              <a:ahLst/>
              <a:cxnLst/>
              <a:rect l="l" t="t" r="r" b="b"/>
              <a:pathLst>
                <a:path w="5577" h="747" extrusionOk="0">
                  <a:moveTo>
                    <a:pt x="327" y="1"/>
                  </a:moveTo>
                  <a:cubicBezTo>
                    <a:pt x="151" y="1"/>
                    <a:pt x="0" y="177"/>
                    <a:pt x="0" y="372"/>
                  </a:cubicBezTo>
                  <a:cubicBezTo>
                    <a:pt x="0" y="582"/>
                    <a:pt x="151" y="747"/>
                    <a:pt x="327" y="747"/>
                  </a:cubicBezTo>
                  <a:lnTo>
                    <a:pt x="5250" y="747"/>
                  </a:lnTo>
                  <a:cubicBezTo>
                    <a:pt x="5426" y="747"/>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2" name="Google Shape;1172;p21"/>
            <p:cNvSpPr/>
            <p:nvPr/>
          </p:nvSpPr>
          <p:spPr>
            <a:xfrm>
              <a:off x="269115" y="1304663"/>
              <a:ext cx="728645" cy="97790"/>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77"/>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3" name="Google Shape;1173;p21"/>
            <p:cNvSpPr/>
            <p:nvPr/>
          </p:nvSpPr>
          <p:spPr>
            <a:xfrm>
              <a:off x="298046" y="1359776"/>
              <a:ext cx="26051" cy="28538"/>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4" name="Google Shape;1174;p21"/>
            <p:cNvSpPr/>
            <p:nvPr/>
          </p:nvSpPr>
          <p:spPr>
            <a:xfrm>
              <a:off x="342293" y="1375224"/>
              <a:ext cx="10735" cy="10080"/>
            </a:xfrm>
            <a:custGeom>
              <a:avLst/>
              <a:gdLst/>
              <a:ahLst/>
              <a:cxnLst/>
              <a:rect l="l" t="t" r="r" b="b"/>
              <a:pathLst>
                <a:path w="82" h="77" extrusionOk="0">
                  <a:moveTo>
                    <a:pt x="40" y="1"/>
                  </a:moveTo>
                  <a:cubicBezTo>
                    <a:pt x="28" y="1"/>
                    <a:pt x="16" y="7"/>
                    <a:pt x="11" y="20"/>
                  </a:cubicBezTo>
                  <a:cubicBezTo>
                    <a:pt x="0" y="32"/>
                    <a:pt x="0" y="43"/>
                    <a:pt x="11" y="57"/>
                  </a:cubicBezTo>
                  <a:cubicBezTo>
                    <a:pt x="16" y="71"/>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5" name="Google Shape;1175;p21"/>
            <p:cNvSpPr/>
            <p:nvPr/>
          </p:nvSpPr>
          <p:spPr>
            <a:xfrm>
              <a:off x="267675" y="841374"/>
              <a:ext cx="730085" cy="99230"/>
            </a:xfrm>
            <a:custGeom>
              <a:avLst/>
              <a:gdLst/>
              <a:ahLst/>
              <a:cxnLst/>
              <a:rect l="l" t="t" r="r" b="b"/>
              <a:pathLst>
                <a:path w="5577" h="758" extrusionOk="0">
                  <a:moveTo>
                    <a:pt x="327" y="0"/>
                  </a:moveTo>
                  <a:cubicBezTo>
                    <a:pt x="151" y="0"/>
                    <a:pt x="0" y="176"/>
                    <a:pt x="0" y="374"/>
                  </a:cubicBezTo>
                  <a:cubicBezTo>
                    <a:pt x="0" y="584"/>
                    <a:pt x="151" y="757"/>
                    <a:pt x="327" y="757"/>
                  </a:cubicBezTo>
                  <a:lnTo>
                    <a:pt x="5250" y="757"/>
                  </a:lnTo>
                  <a:cubicBezTo>
                    <a:pt x="5426" y="757"/>
                    <a:pt x="5577" y="584"/>
                    <a:pt x="5577" y="374"/>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6" name="Google Shape;1176;p21"/>
            <p:cNvSpPr/>
            <p:nvPr/>
          </p:nvSpPr>
          <p:spPr>
            <a:xfrm>
              <a:off x="269115" y="841374"/>
              <a:ext cx="728645" cy="99230"/>
            </a:xfrm>
            <a:custGeom>
              <a:avLst/>
              <a:gdLst/>
              <a:ahLst/>
              <a:cxnLst/>
              <a:rect l="l" t="t" r="r" b="b"/>
              <a:pathLst>
                <a:path w="5566" h="758" extrusionOk="0">
                  <a:moveTo>
                    <a:pt x="316" y="0"/>
                  </a:moveTo>
                  <a:cubicBezTo>
                    <a:pt x="163" y="0"/>
                    <a:pt x="37" y="129"/>
                    <a:pt x="1" y="293"/>
                  </a:cubicBezTo>
                  <a:lnTo>
                    <a:pt x="4901" y="293"/>
                  </a:lnTo>
                  <a:cubicBezTo>
                    <a:pt x="5088" y="293"/>
                    <a:pt x="5228" y="467"/>
                    <a:pt x="5228" y="665"/>
                  </a:cubicBezTo>
                  <a:cubicBezTo>
                    <a:pt x="5228" y="698"/>
                    <a:pt x="5228" y="724"/>
                    <a:pt x="5216" y="757"/>
                  </a:cubicBezTo>
                  <a:lnTo>
                    <a:pt x="5239" y="757"/>
                  </a:lnTo>
                  <a:cubicBezTo>
                    <a:pt x="5415" y="757"/>
                    <a:pt x="5566" y="584"/>
                    <a:pt x="5566" y="374"/>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7" name="Google Shape;1177;p21"/>
            <p:cNvSpPr/>
            <p:nvPr/>
          </p:nvSpPr>
          <p:spPr>
            <a:xfrm>
              <a:off x="295035" y="889811"/>
              <a:ext cx="30502" cy="34429"/>
            </a:xfrm>
            <a:custGeom>
              <a:avLst/>
              <a:gdLst/>
              <a:ahLst/>
              <a:cxnLst/>
              <a:rect l="l" t="t" r="r" b="b"/>
              <a:pathLst>
                <a:path w="233" h="263" extrusionOk="0">
                  <a:moveTo>
                    <a:pt x="117" y="1"/>
                  </a:moveTo>
                  <a:cubicBezTo>
                    <a:pt x="59" y="1"/>
                    <a:pt x="1" y="45"/>
                    <a:pt x="1" y="133"/>
                  </a:cubicBezTo>
                  <a:cubicBezTo>
                    <a:pt x="1" y="220"/>
                    <a:pt x="59" y="263"/>
                    <a:pt x="117" y="263"/>
                  </a:cubicBezTo>
                  <a:cubicBezTo>
                    <a:pt x="175" y="263"/>
                    <a:pt x="233" y="220"/>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8" name="Google Shape;1178;p21"/>
            <p:cNvSpPr/>
            <p:nvPr/>
          </p:nvSpPr>
          <p:spPr>
            <a:xfrm>
              <a:off x="347399" y="903033"/>
              <a:ext cx="21993" cy="20029"/>
            </a:xfrm>
            <a:custGeom>
              <a:avLst/>
              <a:gdLst/>
              <a:ahLst/>
              <a:cxnLst/>
              <a:rect l="l" t="t" r="r" b="b"/>
              <a:pathLst>
                <a:path w="168" h="153" extrusionOk="0">
                  <a:moveTo>
                    <a:pt x="71" y="0"/>
                  </a:moveTo>
                  <a:cubicBezTo>
                    <a:pt x="35" y="0"/>
                    <a:pt x="1" y="37"/>
                    <a:pt x="9" y="88"/>
                  </a:cubicBezTo>
                  <a:lnTo>
                    <a:pt x="9" y="102"/>
                  </a:lnTo>
                  <a:cubicBezTo>
                    <a:pt x="16" y="138"/>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9" name="Google Shape;1179;p21"/>
            <p:cNvSpPr/>
            <p:nvPr/>
          </p:nvSpPr>
          <p:spPr>
            <a:xfrm>
              <a:off x="267675" y="715178"/>
              <a:ext cx="730085" cy="97397"/>
            </a:xfrm>
            <a:custGeom>
              <a:avLst/>
              <a:gdLst/>
              <a:ahLst/>
              <a:cxnLst/>
              <a:rect l="l" t="t" r="r" b="b"/>
              <a:pathLst>
                <a:path w="5577" h="744" extrusionOk="0">
                  <a:moveTo>
                    <a:pt x="327" y="0"/>
                  </a:moveTo>
                  <a:cubicBezTo>
                    <a:pt x="151" y="0"/>
                    <a:pt x="0" y="162"/>
                    <a:pt x="0" y="372"/>
                  </a:cubicBezTo>
                  <a:cubicBezTo>
                    <a:pt x="0" y="581"/>
                    <a:pt x="151" y="743"/>
                    <a:pt x="327" y="743"/>
                  </a:cubicBezTo>
                  <a:lnTo>
                    <a:pt x="5250" y="743"/>
                  </a:lnTo>
                  <a:cubicBezTo>
                    <a:pt x="5426" y="743"/>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0" name="Google Shape;1180;p21"/>
            <p:cNvSpPr/>
            <p:nvPr/>
          </p:nvSpPr>
          <p:spPr>
            <a:xfrm>
              <a:off x="269115" y="715178"/>
              <a:ext cx="728645" cy="97397"/>
            </a:xfrm>
            <a:custGeom>
              <a:avLst/>
              <a:gdLst/>
              <a:ahLst/>
              <a:cxnLst/>
              <a:rect l="l" t="t" r="r" b="b"/>
              <a:pathLst>
                <a:path w="5566" h="744" extrusionOk="0">
                  <a:moveTo>
                    <a:pt x="316" y="0"/>
                  </a:moveTo>
                  <a:cubicBezTo>
                    <a:pt x="163" y="0"/>
                    <a:pt x="37" y="126"/>
                    <a:pt x="1" y="291"/>
                  </a:cubicBezTo>
                  <a:lnTo>
                    <a:pt x="4901" y="291"/>
                  </a:lnTo>
                  <a:cubicBezTo>
                    <a:pt x="5088" y="291"/>
                    <a:pt x="5228" y="453"/>
                    <a:pt x="5228" y="662"/>
                  </a:cubicBezTo>
                  <a:cubicBezTo>
                    <a:pt x="5228" y="685"/>
                    <a:pt x="5228" y="721"/>
                    <a:pt x="5216" y="743"/>
                  </a:cubicBezTo>
                  <a:lnTo>
                    <a:pt x="5239" y="743"/>
                  </a:lnTo>
                  <a:cubicBezTo>
                    <a:pt x="5415" y="743"/>
                    <a:pt x="5566" y="581"/>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1" name="Google Shape;1181;p21"/>
            <p:cNvSpPr/>
            <p:nvPr/>
          </p:nvSpPr>
          <p:spPr>
            <a:xfrm>
              <a:off x="298046" y="769767"/>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2" name="Google Shape;1182;p21"/>
            <p:cNvSpPr/>
            <p:nvPr/>
          </p:nvSpPr>
          <p:spPr>
            <a:xfrm>
              <a:off x="342293" y="785345"/>
              <a:ext cx="10735" cy="10211"/>
            </a:xfrm>
            <a:custGeom>
              <a:avLst/>
              <a:gdLst/>
              <a:ahLst/>
              <a:cxnLst/>
              <a:rect l="l" t="t" r="r" b="b"/>
              <a:pathLst>
                <a:path w="82" h="78" extrusionOk="0">
                  <a:moveTo>
                    <a:pt x="43" y="1"/>
                  </a:moveTo>
                  <a:cubicBezTo>
                    <a:pt x="30" y="1"/>
                    <a:pt x="16" y="8"/>
                    <a:pt x="11" y="23"/>
                  </a:cubicBezTo>
                  <a:cubicBezTo>
                    <a:pt x="0" y="34"/>
                    <a:pt x="0" y="45"/>
                    <a:pt x="11" y="57"/>
                  </a:cubicBezTo>
                  <a:cubicBezTo>
                    <a:pt x="16" y="71"/>
                    <a:pt x="27" y="77"/>
                    <a:pt x="40" y="77"/>
                  </a:cubicBezTo>
                  <a:cubicBezTo>
                    <a:pt x="60" y="77"/>
                    <a:pt x="81" y="61"/>
                    <a:pt x="81" y="34"/>
                  </a:cubicBezTo>
                  <a:cubicBezTo>
                    <a:pt x="81" y="13"/>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3" name="Google Shape;1183;p21"/>
            <p:cNvSpPr/>
            <p:nvPr/>
          </p:nvSpPr>
          <p:spPr>
            <a:xfrm>
              <a:off x="267675" y="3767072"/>
              <a:ext cx="730085" cy="97790"/>
            </a:xfrm>
            <a:custGeom>
              <a:avLst/>
              <a:gdLst/>
              <a:ahLst/>
              <a:cxnLst/>
              <a:rect l="l" t="t" r="r" b="b"/>
              <a:pathLst>
                <a:path w="5577" h="747" extrusionOk="0">
                  <a:moveTo>
                    <a:pt x="327" y="0"/>
                  </a:moveTo>
                  <a:cubicBezTo>
                    <a:pt x="151" y="0"/>
                    <a:pt x="0" y="176"/>
                    <a:pt x="0" y="375"/>
                  </a:cubicBezTo>
                  <a:cubicBezTo>
                    <a:pt x="0" y="584"/>
                    <a:pt x="151" y="746"/>
                    <a:pt x="327" y="746"/>
                  </a:cubicBezTo>
                  <a:lnTo>
                    <a:pt x="5250" y="746"/>
                  </a:lnTo>
                  <a:cubicBezTo>
                    <a:pt x="5426" y="746"/>
                    <a:pt x="5577" y="584"/>
                    <a:pt x="5577" y="375"/>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4" name="Google Shape;1184;p21"/>
            <p:cNvSpPr/>
            <p:nvPr/>
          </p:nvSpPr>
          <p:spPr>
            <a:xfrm>
              <a:off x="269115" y="3767072"/>
              <a:ext cx="728645" cy="97790"/>
            </a:xfrm>
            <a:custGeom>
              <a:avLst/>
              <a:gdLst/>
              <a:ahLst/>
              <a:cxnLst/>
              <a:rect l="l" t="t" r="r" b="b"/>
              <a:pathLst>
                <a:path w="5566" h="747" extrusionOk="0">
                  <a:moveTo>
                    <a:pt x="316" y="0"/>
                  </a:moveTo>
                  <a:cubicBezTo>
                    <a:pt x="163" y="0"/>
                    <a:pt x="37" y="129"/>
                    <a:pt x="1" y="294"/>
                  </a:cubicBezTo>
                  <a:lnTo>
                    <a:pt x="4901" y="294"/>
                  </a:lnTo>
                  <a:cubicBezTo>
                    <a:pt x="5088" y="294"/>
                    <a:pt x="5228" y="467"/>
                    <a:pt x="5228" y="665"/>
                  </a:cubicBezTo>
                  <a:cubicBezTo>
                    <a:pt x="5228" y="699"/>
                    <a:pt x="5228" y="724"/>
                    <a:pt x="5216" y="746"/>
                  </a:cubicBezTo>
                  <a:lnTo>
                    <a:pt x="5239" y="746"/>
                  </a:lnTo>
                  <a:cubicBezTo>
                    <a:pt x="5415" y="746"/>
                    <a:pt x="5566" y="584"/>
                    <a:pt x="5566" y="375"/>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5" name="Google Shape;1185;p21"/>
            <p:cNvSpPr/>
            <p:nvPr/>
          </p:nvSpPr>
          <p:spPr>
            <a:xfrm>
              <a:off x="295035" y="3815640"/>
              <a:ext cx="30502" cy="34429"/>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6" name="Google Shape;1186;p21"/>
            <p:cNvSpPr/>
            <p:nvPr/>
          </p:nvSpPr>
          <p:spPr>
            <a:xfrm>
              <a:off x="347399" y="3828731"/>
              <a:ext cx="21993" cy="20029"/>
            </a:xfrm>
            <a:custGeom>
              <a:avLst/>
              <a:gdLst/>
              <a:ahLst/>
              <a:cxnLst/>
              <a:rect l="l" t="t" r="r" b="b"/>
              <a:pathLst>
                <a:path w="168" h="153" extrusionOk="0">
                  <a:moveTo>
                    <a:pt x="71" y="0"/>
                  </a:moveTo>
                  <a:cubicBezTo>
                    <a:pt x="35" y="0"/>
                    <a:pt x="1" y="38"/>
                    <a:pt x="9" y="88"/>
                  </a:cubicBezTo>
                  <a:lnTo>
                    <a:pt x="9" y="102"/>
                  </a:lnTo>
                  <a:cubicBezTo>
                    <a:pt x="16" y="139"/>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7" name="Google Shape;1187;p21"/>
            <p:cNvSpPr/>
            <p:nvPr/>
          </p:nvSpPr>
          <p:spPr>
            <a:xfrm>
              <a:off x="267675" y="3640876"/>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8" name="Google Shape;1188;p21"/>
            <p:cNvSpPr/>
            <p:nvPr/>
          </p:nvSpPr>
          <p:spPr>
            <a:xfrm>
              <a:off x="269115" y="3640876"/>
              <a:ext cx="728645" cy="97397"/>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9" name="Google Shape;1189;p21"/>
            <p:cNvSpPr/>
            <p:nvPr/>
          </p:nvSpPr>
          <p:spPr>
            <a:xfrm>
              <a:off x="298046" y="3695596"/>
              <a:ext cx="26051" cy="27491"/>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0" name="Google Shape;1190;p21"/>
            <p:cNvSpPr/>
            <p:nvPr/>
          </p:nvSpPr>
          <p:spPr>
            <a:xfrm>
              <a:off x="342293" y="3711043"/>
              <a:ext cx="10735" cy="10211"/>
            </a:xfrm>
            <a:custGeom>
              <a:avLst/>
              <a:gdLst/>
              <a:ahLst/>
              <a:cxnLst/>
              <a:rect l="l" t="t" r="r" b="b"/>
              <a:pathLst>
                <a:path w="82" h="78" extrusionOk="0">
                  <a:moveTo>
                    <a:pt x="43" y="1"/>
                  </a:moveTo>
                  <a:cubicBezTo>
                    <a:pt x="30" y="1"/>
                    <a:pt x="16" y="8"/>
                    <a:pt x="11" y="23"/>
                  </a:cubicBezTo>
                  <a:cubicBezTo>
                    <a:pt x="0" y="34"/>
                    <a:pt x="0" y="46"/>
                    <a:pt x="11" y="57"/>
                  </a:cubicBezTo>
                  <a:cubicBezTo>
                    <a:pt x="16" y="71"/>
                    <a:pt x="27" y="77"/>
                    <a:pt x="40" y="77"/>
                  </a:cubicBezTo>
                  <a:cubicBezTo>
                    <a:pt x="60" y="77"/>
                    <a:pt x="81" y="62"/>
                    <a:pt x="81" y="34"/>
                  </a:cubicBezTo>
                  <a:cubicBezTo>
                    <a:pt x="81" y="14"/>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1" name="Google Shape;1191;p21"/>
            <p:cNvSpPr/>
            <p:nvPr/>
          </p:nvSpPr>
          <p:spPr>
            <a:xfrm>
              <a:off x="267675" y="4347787"/>
              <a:ext cx="730085" cy="97790"/>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2" name="Google Shape;1192;p21"/>
            <p:cNvSpPr/>
            <p:nvPr/>
          </p:nvSpPr>
          <p:spPr>
            <a:xfrm>
              <a:off x="269115" y="4347787"/>
              <a:ext cx="728645" cy="97790"/>
            </a:xfrm>
            <a:custGeom>
              <a:avLst/>
              <a:gdLst/>
              <a:ahLst/>
              <a:cxnLst/>
              <a:rect l="l" t="t" r="r" b="b"/>
              <a:pathLst>
                <a:path w="5566" h="747" extrusionOk="0">
                  <a:moveTo>
                    <a:pt x="316" y="1"/>
                  </a:moveTo>
                  <a:cubicBezTo>
                    <a:pt x="163" y="1"/>
                    <a:pt x="37" y="118"/>
                    <a:pt x="1" y="291"/>
                  </a:cubicBezTo>
                  <a:lnTo>
                    <a:pt x="4901" y="291"/>
                  </a:lnTo>
                  <a:cubicBezTo>
                    <a:pt x="5088" y="291"/>
                    <a:pt x="5228" y="453"/>
                    <a:pt x="5228" y="663"/>
                  </a:cubicBezTo>
                  <a:cubicBezTo>
                    <a:pt x="5228" y="688"/>
                    <a:pt x="5228" y="721"/>
                    <a:pt x="5216" y="747"/>
                  </a:cubicBezTo>
                  <a:lnTo>
                    <a:pt x="5239" y="747"/>
                  </a:lnTo>
                  <a:cubicBezTo>
                    <a:pt x="5415" y="747"/>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3" name="Google Shape;1193;p21"/>
            <p:cNvSpPr/>
            <p:nvPr/>
          </p:nvSpPr>
          <p:spPr>
            <a:xfrm>
              <a:off x="295035" y="4396224"/>
              <a:ext cx="30502" cy="34429"/>
            </a:xfrm>
            <a:custGeom>
              <a:avLst/>
              <a:gdLst/>
              <a:ahLst/>
              <a:cxnLst/>
              <a:rect l="l" t="t" r="r" b="b"/>
              <a:pathLst>
                <a:path w="233" h="263" extrusionOk="0">
                  <a:moveTo>
                    <a:pt x="117" y="1"/>
                  </a:moveTo>
                  <a:cubicBezTo>
                    <a:pt x="59" y="1"/>
                    <a:pt x="1" y="44"/>
                    <a:pt x="1" y="131"/>
                  </a:cubicBezTo>
                  <a:cubicBezTo>
                    <a:pt x="1" y="219"/>
                    <a:pt x="59" y="263"/>
                    <a:pt x="117" y="263"/>
                  </a:cubicBezTo>
                  <a:cubicBezTo>
                    <a:pt x="175" y="263"/>
                    <a:pt x="233" y="219"/>
                    <a:pt x="233" y="131"/>
                  </a:cubicBezTo>
                  <a:cubicBezTo>
                    <a:pt x="233" y="44"/>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4" name="Google Shape;1194;p21"/>
            <p:cNvSpPr/>
            <p:nvPr/>
          </p:nvSpPr>
          <p:spPr>
            <a:xfrm>
              <a:off x="347399" y="4409315"/>
              <a:ext cx="22124" cy="19767"/>
            </a:xfrm>
            <a:custGeom>
              <a:avLst/>
              <a:gdLst/>
              <a:ahLst/>
              <a:cxnLst/>
              <a:rect l="l" t="t" r="r" b="b"/>
              <a:pathLst>
                <a:path w="169" h="151" extrusionOk="0">
                  <a:moveTo>
                    <a:pt x="71" y="0"/>
                  </a:moveTo>
                  <a:cubicBezTo>
                    <a:pt x="35" y="0"/>
                    <a:pt x="1" y="39"/>
                    <a:pt x="9" y="89"/>
                  </a:cubicBezTo>
                  <a:lnTo>
                    <a:pt x="9" y="101"/>
                  </a:lnTo>
                  <a:cubicBezTo>
                    <a:pt x="16" y="136"/>
                    <a:pt x="35" y="150"/>
                    <a:pt x="57" y="150"/>
                  </a:cubicBezTo>
                  <a:cubicBezTo>
                    <a:pt x="107" y="150"/>
                    <a:pt x="169" y="76"/>
                    <a:pt x="112" y="20"/>
                  </a:cubicBez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5" name="Google Shape;1195;p21"/>
            <p:cNvSpPr/>
            <p:nvPr/>
          </p:nvSpPr>
          <p:spPr>
            <a:xfrm>
              <a:off x="267675" y="4219758"/>
              <a:ext cx="730085" cy="99230"/>
            </a:xfrm>
            <a:custGeom>
              <a:avLst/>
              <a:gdLst/>
              <a:ahLst/>
              <a:cxnLst/>
              <a:rect l="l" t="t" r="r" b="b"/>
              <a:pathLst>
                <a:path w="5577" h="758" extrusionOk="0">
                  <a:moveTo>
                    <a:pt x="327" y="1"/>
                  </a:moveTo>
                  <a:cubicBezTo>
                    <a:pt x="151" y="1"/>
                    <a:pt x="0" y="174"/>
                    <a:pt x="0" y="384"/>
                  </a:cubicBezTo>
                  <a:cubicBezTo>
                    <a:pt x="0" y="582"/>
                    <a:pt x="151" y="758"/>
                    <a:pt x="327" y="758"/>
                  </a:cubicBezTo>
                  <a:lnTo>
                    <a:pt x="5250" y="758"/>
                  </a:lnTo>
                  <a:cubicBezTo>
                    <a:pt x="5426" y="758"/>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6" name="Google Shape;1196;p21"/>
            <p:cNvSpPr/>
            <p:nvPr/>
          </p:nvSpPr>
          <p:spPr>
            <a:xfrm>
              <a:off x="269115" y="4219758"/>
              <a:ext cx="728645" cy="99230"/>
            </a:xfrm>
            <a:custGeom>
              <a:avLst/>
              <a:gdLst/>
              <a:ahLst/>
              <a:cxnLst/>
              <a:rect l="l" t="t" r="r" b="b"/>
              <a:pathLst>
                <a:path w="5566" h="758" extrusionOk="0">
                  <a:moveTo>
                    <a:pt x="316" y="1"/>
                  </a:moveTo>
                  <a:cubicBezTo>
                    <a:pt x="163" y="1"/>
                    <a:pt x="37" y="129"/>
                    <a:pt x="1" y="291"/>
                  </a:cubicBezTo>
                  <a:lnTo>
                    <a:pt x="4901" y="291"/>
                  </a:lnTo>
                  <a:cubicBezTo>
                    <a:pt x="5088" y="291"/>
                    <a:pt x="5228" y="467"/>
                    <a:pt x="5228" y="663"/>
                  </a:cubicBezTo>
                  <a:cubicBezTo>
                    <a:pt x="5228" y="699"/>
                    <a:pt x="5228" y="722"/>
                    <a:pt x="5216" y="758"/>
                  </a:cubicBezTo>
                  <a:lnTo>
                    <a:pt x="5239" y="758"/>
                  </a:lnTo>
                  <a:cubicBezTo>
                    <a:pt x="5415" y="758"/>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7" name="Google Shape;1197;p21"/>
            <p:cNvSpPr/>
            <p:nvPr/>
          </p:nvSpPr>
          <p:spPr>
            <a:xfrm>
              <a:off x="298046" y="4275002"/>
              <a:ext cx="26051" cy="28931"/>
            </a:xfrm>
            <a:custGeom>
              <a:avLst/>
              <a:gdLst/>
              <a:ahLst/>
              <a:cxnLst/>
              <a:rect l="l" t="t" r="r" b="b"/>
              <a:pathLst>
                <a:path w="199" h="221" extrusionOk="0">
                  <a:moveTo>
                    <a:pt x="99" y="0"/>
                  </a:moveTo>
                  <a:cubicBezTo>
                    <a:pt x="50" y="0"/>
                    <a:pt x="0" y="38"/>
                    <a:pt x="0" y="115"/>
                  </a:cubicBezTo>
                  <a:cubicBezTo>
                    <a:pt x="0" y="185"/>
                    <a:pt x="50" y="220"/>
                    <a:pt x="99" y="220"/>
                  </a:cubicBezTo>
                  <a:cubicBezTo>
                    <a:pt x="149" y="220"/>
                    <a:pt x="199" y="185"/>
                    <a:pt x="199" y="115"/>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8" name="Google Shape;1198;p21"/>
            <p:cNvSpPr/>
            <p:nvPr/>
          </p:nvSpPr>
          <p:spPr>
            <a:xfrm>
              <a:off x="342293" y="4290187"/>
              <a:ext cx="10735" cy="11651"/>
            </a:xfrm>
            <a:custGeom>
              <a:avLst/>
              <a:gdLst/>
              <a:ahLst/>
              <a:cxnLst/>
              <a:rect l="l" t="t" r="r" b="b"/>
              <a:pathLst>
                <a:path w="82" h="89" extrusionOk="0">
                  <a:moveTo>
                    <a:pt x="40" y="1"/>
                  </a:moveTo>
                  <a:cubicBezTo>
                    <a:pt x="27" y="1"/>
                    <a:pt x="16" y="7"/>
                    <a:pt x="11" y="22"/>
                  </a:cubicBezTo>
                  <a:lnTo>
                    <a:pt x="11" y="33"/>
                  </a:lnTo>
                  <a:cubicBezTo>
                    <a:pt x="0" y="33"/>
                    <a:pt x="0" y="44"/>
                    <a:pt x="11" y="55"/>
                  </a:cubicBezTo>
                  <a:lnTo>
                    <a:pt x="11" y="69"/>
                  </a:lnTo>
                  <a:cubicBezTo>
                    <a:pt x="16" y="82"/>
                    <a:pt x="27" y="88"/>
                    <a:pt x="40" y="88"/>
                  </a:cubicBezTo>
                  <a:cubicBezTo>
                    <a:pt x="59" y="88"/>
                    <a:pt x="81" y="73"/>
                    <a:pt x="81" y="44"/>
                  </a:cubicBezTo>
                  <a:cubicBezTo>
                    <a:pt x="81" y="17"/>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199" name="Google Shape;1199;p21"/>
          <p:cNvSpPr txBox="1">
            <a:spLocks noGrp="1"/>
          </p:cNvSpPr>
          <p:nvPr>
            <p:ph type="title"/>
          </p:nvPr>
        </p:nvSpPr>
        <p:spPr>
          <a:xfrm>
            <a:off x="3399200" y="2049800"/>
            <a:ext cx="5393600" cy="16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9600">
                <a:latin typeface="UTM Avo" panose="02040603050506020204" pitchFamily="18" charset="0"/>
                <a:cs typeface="Arial" panose="020B0604020202020204" pitchFamily="34" charset="0"/>
              </a:defRPr>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dirty="0"/>
          </a:p>
        </p:txBody>
      </p:sp>
      <p:sp>
        <p:nvSpPr>
          <p:cNvPr id="1200" name="Google Shape;1200;p21"/>
          <p:cNvSpPr txBox="1">
            <a:spLocks noGrp="1"/>
          </p:cNvSpPr>
          <p:nvPr>
            <p:ph type="subTitle" idx="1"/>
          </p:nvPr>
        </p:nvSpPr>
        <p:spPr>
          <a:xfrm>
            <a:off x="3399200" y="3496616"/>
            <a:ext cx="5393600" cy="83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atin typeface="UTM Avo" panose="02040603050506020204" pitchFamily="18" charset="0"/>
                <a:cs typeface="Arial" panose="020B0604020202020204" pitchFamily="34" charset="0"/>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dirty="0"/>
          </a:p>
        </p:txBody>
      </p:sp>
    </p:spTree>
    <p:extLst>
      <p:ext uri="{BB962C8B-B14F-4D97-AF65-F5344CB8AC3E}">
        <p14:creationId xmlns:p14="http://schemas.microsoft.com/office/powerpoint/2010/main" val="17821640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Background ">
  <p:cSld name="Background ">
    <p:spTree>
      <p:nvGrpSpPr>
        <p:cNvPr id="1" name="Shape 1758"/>
        <p:cNvGrpSpPr/>
        <p:nvPr/>
      </p:nvGrpSpPr>
      <p:grpSpPr>
        <a:xfrm>
          <a:off x="0" y="0"/>
          <a:ext cx="0" cy="0"/>
          <a:chOff x="0" y="0"/>
          <a:chExt cx="0" cy="0"/>
        </a:xfrm>
      </p:grpSpPr>
      <p:pic>
        <p:nvPicPr>
          <p:cNvPr id="1759" name="Google Shape;1759;p30"/>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1760" name="Google Shape;1760;p30"/>
          <p:cNvGrpSpPr/>
          <p:nvPr/>
        </p:nvGrpSpPr>
        <p:grpSpPr>
          <a:xfrm>
            <a:off x="-247603" y="421262"/>
            <a:ext cx="12033640" cy="6015575"/>
            <a:chOff x="267675" y="411598"/>
            <a:chExt cx="8643200" cy="4320292"/>
          </a:xfrm>
        </p:grpSpPr>
        <p:sp>
          <p:nvSpPr>
            <p:cNvPr id="1761" name="Google Shape;1761;p30"/>
            <p:cNvSpPr/>
            <p:nvPr/>
          </p:nvSpPr>
          <p:spPr>
            <a:xfrm>
              <a:off x="616549" y="411598"/>
              <a:ext cx="8294327" cy="4320292"/>
            </a:xfrm>
            <a:custGeom>
              <a:avLst/>
              <a:gdLst/>
              <a:ahLst/>
              <a:cxnLst/>
              <a:rect l="l" t="t" r="r" b="b"/>
              <a:pathLst>
                <a:path w="63359" h="33002" extrusionOk="0">
                  <a:moveTo>
                    <a:pt x="3889" y="2305"/>
                  </a:moveTo>
                  <a:cubicBezTo>
                    <a:pt x="4191" y="2305"/>
                    <a:pt x="4448" y="2492"/>
                    <a:pt x="4448" y="2724"/>
                  </a:cubicBezTo>
                  <a:lnTo>
                    <a:pt x="4448" y="3588"/>
                  </a:lnTo>
                  <a:cubicBezTo>
                    <a:pt x="4448" y="3819"/>
                    <a:pt x="4191" y="4007"/>
                    <a:pt x="3889" y="4007"/>
                  </a:cubicBezTo>
                  <a:lnTo>
                    <a:pt x="2912" y="4007"/>
                  </a:lnTo>
                  <a:cubicBezTo>
                    <a:pt x="2596" y="4007"/>
                    <a:pt x="2353" y="3819"/>
                    <a:pt x="2353" y="3588"/>
                  </a:cubicBezTo>
                  <a:lnTo>
                    <a:pt x="2353" y="2724"/>
                  </a:lnTo>
                  <a:cubicBezTo>
                    <a:pt x="2353" y="2492"/>
                    <a:pt x="2596" y="2305"/>
                    <a:pt x="2912" y="2305"/>
                  </a:cubicBezTo>
                  <a:close/>
                  <a:moveTo>
                    <a:pt x="3889" y="6753"/>
                  </a:moveTo>
                  <a:cubicBezTo>
                    <a:pt x="4191" y="6753"/>
                    <a:pt x="4448" y="6940"/>
                    <a:pt x="4448" y="7172"/>
                  </a:cubicBezTo>
                  <a:lnTo>
                    <a:pt x="4448" y="8032"/>
                  </a:lnTo>
                  <a:cubicBezTo>
                    <a:pt x="4448" y="8267"/>
                    <a:pt x="4191" y="8451"/>
                    <a:pt x="3889" y="8451"/>
                  </a:cubicBezTo>
                  <a:lnTo>
                    <a:pt x="2912" y="8451"/>
                  </a:lnTo>
                  <a:cubicBezTo>
                    <a:pt x="2596" y="8451"/>
                    <a:pt x="2353" y="8267"/>
                    <a:pt x="2353" y="8032"/>
                  </a:cubicBezTo>
                  <a:lnTo>
                    <a:pt x="2353" y="7172"/>
                  </a:lnTo>
                  <a:cubicBezTo>
                    <a:pt x="2353" y="6940"/>
                    <a:pt x="2596" y="6753"/>
                    <a:pt x="2912" y="6753"/>
                  </a:cubicBezTo>
                  <a:close/>
                  <a:moveTo>
                    <a:pt x="3889" y="11200"/>
                  </a:moveTo>
                  <a:cubicBezTo>
                    <a:pt x="4191" y="11200"/>
                    <a:pt x="4448" y="11399"/>
                    <a:pt x="4448" y="11631"/>
                  </a:cubicBezTo>
                  <a:lnTo>
                    <a:pt x="4448" y="12480"/>
                  </a:lnTo>
                  <a:cubicBezTo>
                    <a:pt x="4448" y="12712"/>
                    <a:pt x="4191" y="12899"/>
                    <a:pt x="3889" y="12899"/>
                  </a:cubicBezTo>
                  <a:lnTo>
                    <a:pt x="2912" y="12899"/>
                  </a:lnTo>
                  <a:cubicBezTo>
                    <a:pt x="2596" y="12899"/>
                    <a:pt x="2353" y="12712"/>
                    <a:pt x="2353" y="12480"/>
                  </a:cubicBezTo>
                  <a:lnTo>
                    <a:pt x="2353" y="11631"/>
                  </a:lnTo>
                  <a:cubicBezTo>
                    <a:pt x="2353" y="11399"/>
                    <a:pt x="2596" y="11200"/>
                    <a:pt x="2912" y="11200"/>
                  </a:cubicBezTo>
                  <a:close/>
                  <a:moveTo>
                    <a:pt x="3889" y="15645"/>
                  </a:moveTo>
                  <a:cubicBezTo>
                    <a:pt x="4191" y="15645"/>
                    <a:pt x="4448" y="15843"/>
                    <a:pt x="4448" y="16078"/>
                  </a:cubicBezTo>
                  <a:lnTo>
                    <a:pt x="4448" y="16927"/>
                  </a:lnTo>
                  <a:cubicBezTo>
                    <a:pt x="4448" y="17159"/>
                    <a:pt x="4191" y="17358"/>
                    <a:pt x="3889" y="17358"/>
                  </a:cubicBezTo>
                  <a:lnTo>
                    <a:pt x="2912" y="17358"/>
                  </a:lnTo>
                  <a:cubicBezTo>
                    <a:pt x="2596" y="17358"/>
                    <a:pt x="2353" y="17159"/>
                    <a:pt x="2353" y="16927"/>
                  </a:cubicBezTo>
                  <a:lnTo>
                    <a:pt x="2353" y="16078"/>
                  </a:lnTo>
                  <a:cubicBezTo>
                    <a:pt x="2353" y="15843"/>
                    <a:pt x="2596" y="15645"/>
                    <a:pt x="2912" y="15645"/>
                  </a:cubicBezTo>
                  <a:close/>
                  <a:moveTo>
                    <a:pt x="3889" y="20093"/>
                  </a:moveTo>
                  <a:cubicBezTo>
                    <a:pt x="4191" y="20093"/>
                    <a:pt x="4448" y="20291"/>
                    <a:pt x="4448" y="20523"/>
                  </a:cubicBezTo>
                  <a:lnTo>
                    <a:pt x="4448" y="21372"/>
                  </a:lnTo>
                  <a:cubicBezTo>
                    <a:pt x="4448" y="21607"/>
                    <a:pt x="4191" y="21805"/>
                    <a:pt x="3889" y="21805"/>
                  </a:cubicBezTo>
                  <a:lnTo>
                    <a:pt x="2912" y="21805"/>
                  </a:lnTo>
                  <a:cubicBezTo>
                    <a:pt x="2596" y="21805"/>
                    <a:pt x="2353" y="21607"/>
                    <a:pt x="2353" y="21372"/>
                  </a:cubicBezTo>
                  <a:lnTo>
                    <a:pt x="2353" y="20523"/>
                  </a:lnTo>
                  <a:cubicBezTo>
                    <a:pt x="2353" y="20291"/>
                    <a:pt x="2596" y="20093"/>
                    <a:pt x="2912" y="20093"/>
                  </a:cubicBezTo>
                  <a:close/>
                  <a:moveTo>
                    <a:pt x="3889" y="24540"/>
                  </a:moveTo>
                  <a:cubicBezTo>
                    <a:pt x="4191" y="24540"/>
                    <a:pt x="4448" y="24738"/>
                    <a:pt x="4448" y="24970"/>
                  </a:cubicBezTo>
                  <a:lnTo>
                    <a:pt x="4448" y="25820"/>
                  </a:lnTo>
                  <a:cubicBezTo>
                    <a:pt x="4448" y="26051"/>
                    <a:pt x="4191" y="26250"/>
                    <a:pt x="3889" y="26250"/>
                  </a:cubicBezTo>
                  <a:lnTo>
                    <a:pt x="2912" y="26250"/>
                  </a:lnTo>
                  <a:cubicBezTo>
                    <a:pt x="2596" y="26250"/>
                    <a:pt x="2353" y="26051"/>
                    <a:pt x="2353" y="25820"/>
                  </a:cubicBezTo>
                  <a:lnTo>
                    <a:pt x="2353" y="24970"/>
                  </a:lnTo>
                  <a:cubicBezTo>
                    <a:pt x="2353" y="24738"/>
                    <a:pt x="2596" y="24540"/>
                    <a:pt x="2912" y="24540"/>
                  </a:cubicBezTo>
                  <a:close/>
                  <a:moveTo>
                    <a:pt x="3889" y="28985"/>
                  </a:moveTo>
                  <a:cubicBezTo>
                    <a:pt x="4191" y="28985"/>
                    <a:pt x="4448" y="29183"/>
                    <a:pt x="4448" y="29418"/>
                  </a:cubicBezTo>
                  <a:lnTo>
                    <a:pt x="4448" y="30267"/>
                  </a:lnTo>
                  <a:cubicBezTo>
                    <a:pt x="4448" y="30499"/>
                    <a:pt x="4191" y="30697"/>
                    <a:pt x="3889" y="30697"/>
                  </a:cubicBezTo>
                  <a:lnTo>
                    <a:pt x="2912" y="30697"/>
                  </a:lnTo>
                  <a:cubicBezTo>
                    <a:pt x="2596" y="30697"/>
                    <a:pt x="2353" y="30499"/>
                    <a:pt x="2353" y="30267"/>
                  </a:cubicBezTo>
                  <a:lnTo>
                    <a:pt x="2353" y="29418"/>
                  </a:lnTo>
                  <a:cubicBezTo>
                    <a:pt x="2353" y="29183"/>
                    <a:pt x="2596" y="28985"/>
                    <a:pt x="2912" y="28985"/>
                  </a:cubicBezTo>
                  <a:close/>
                  <a:moveTo>
                    <a:pt x="1677" y="1"/>
                  </a:moveTo>
                  <a:cubicBezTo>
                    <a:pt x="758" y="1"/>
                    <a:pt x="1" y="584"/>
                    <a:pt x="1" y="1283"/>
                  </a:cubicBezTo>
                  <a:lnTo>
                    <a:pt x="1" y="31723"/>
                  </a:lnTo>
                  <a:cubicBezTo>
                    <a:pt x="1" y="32421"/>
                    <a:pt x="758" y="33002"/>
                    <a:pt x="1677" y="33002"/>
                  </a:cubicBezTo>
                  <a:lnTo>
                    <a:pt x="61671" y="33002"/>
                  </a:lnTo>
                  <a:cubicBezTo>
                    <a:pt x="62601" y="33002"/>
                    <a:pt x="63358" y="32421"/>
                    <a:pt x="63358" y="31723"/>
                  </a:cubicBezTo>
                  <a:lnTo>
                    <a:pt x="63358" y="1283"/>
                  </a:lnTo>
                  <a:cubicBezTo>
                    <a:pt x="63358" y="584"/>
                    <a:pt x="62601" y="1"/>
                    <a:pt x="61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2" name="Google Shape;1762;p30"/>
            <p:cNvSpPr/>
            <p:nvPr/>
          </p:nvSpPr>
          <p:spPr>
            <a:xfrm>
              <a:off x="633436" y="443802"/>
              <a:ext cx="8237904" cy="4272771"/>
            </a:xfrm>
            <a:custGeom>
              <a:avLst/>
              <a:gdLst/>
              <a:ahLst/>
              <a:cxnLst/>
              <a:rect l="l" t="t" r="r" b="b"/>
              <a:pathLst>
                <a:path w="62928" h="32639" extrusionOk="0">
                  <a:moveTo>
                    <a:pt x="3526" y="1875"/>
                  </a:moveTo>
                  <a:cubicBezTo>
                    <a:pt x="3992" y="1875"/>
                    <a:pt x="4364" y="2165"/>
                    <a:pt x="4364" y="2526"/>
                  </a:cubicBezTo>
                  <a:lnTo>
                    <a:pt x="4364" y="3305"/>
                  </a:lnTo>
                  <a:cubicBezTo>
                    <a:pt x="4364" y="3654"/>
                    <a:pt x="3992" y="3945"/>
                    <a:pt x="3526" y="3945"/>
                  </a:cubicBezTo>
                  <a:lnTo>
                    <a:pt x="2632" y="3945"/>
                  </a:lnTo>
                  <a:cubicBezTo>
                    <a:pt x="2165" y="3945"/>
                    <a:pt x="1780" y="3654"/>
                    <a:pt x="1780" y="3305"/>
                  </a:cubicBezTo>
                  <a:lnTo>
                    <a:pt x="1780" y="2526"/>
                  </a:lnTo>
                  <a:cubicBezTo>
                    <a:pt x="1780" y="2165"/>
                    <a:pt x="2165" y="1875"/>
                    <a:pt x="2632" y="1875"/>
                  </a:cubicBezTo>
                  <a:close/>
                  <a:moveTo>
                    <a:pt x="3526" y="6345"/>
                  </a:moveTo>
                  <a:cubicBezTo>
                    <a:pt x="3992" y="6345"/>
                    <a:pt x="4364" y="6635"/>
                    <a:pt x="4364" y="6996"/>
                  </a:cubicBezTo>
                  <a:lnTo>
                    <a:pt x="4364" y="7775"/>
                  </a:lnTo>
                  <a:cubicBezTo>
                    <a:pt x="4364" y="8124"/>
                    <a:pt x="3992" y="8415"/>
                    <a:pt x="3526" y="8415"/>
                  </a:cubicBezTo>
                  <a:lnTo>
                    <a:pt x="2632" y="8415"/>
                  </a:lnTo>
                  <a:cubicBezTo>
                    <a:pt x="2165" y="8415"/>
                    <a:pt x="1780" y="8124"/>
                    <a:pt x="1780" y="7775"/>
                  </a:cubicBezTo>
                  <a:lnTo>
                    <a:pt x="1780" y="6996"/>
                  </a:lnTo>
                  <a:cubicBezTo>
                    <a:pt x="1780" y="6635"/>
                    <a:pt x="2165" y="6345"/>
                    <a:pt x="2632" y="6345"/>
                  </a:cubicBezTo>
                  <a:close/>
                  <a:moveTo>
                    <a:pt x="3526" y="10815"/>
                  </a:moveTo>
                  <a:cubicBezTo>
                    <a:pt x="3992" y="10815"/>
                    <a:pt x="4364" y="11105"/>
                    <a:pt x="4364" y="11454"/>
                  </a:cubicBezTo>
                  <a:lnTo>
                    <a:pt x="4364" y="12245"/>
                  </a:lnTo>
                  <a:cubicBezTo>
                    <a:pt x="4364" y="12594"/>
                    <a:pt x="3992" y="12885"/>
                    <a:pt x="3526" y="12885"/>
                  </a:cubicBezTo>
                  <a:lnTo>
                    <a:pt x="2632" y="12885"/>
                  </a:lnTo>
                  <a:cubicBezTo>
                    <a:pt x="2165" y="12885"/>
                    <a:pt x="1780" y="12594"/>
                    <a:pt x="1780" y="12245"/>
                  </a:cubicBezTo>
                  <a:lnTo>
                    <a:pt x="1780" y="11454"/>
                  </a:lnTo>
                  <a:cubicBezTo>
                    <a:pt x="1780" y="11105"/>
                    <a:pt x="2165" y="10815"/>
                    <a:pt x="2632" y="10815"/>
                  </a:cubicBezTo>
                  <a:close/>
                  <a:moveTo>
                    <a:pt x="3526" y="15284"/>
                  </a:moveTo>
                  <a:cubicBezTo>
                    <a:pt x="3992" y="15284"/>
                    <a:pt x="4364" y="15575"/>
                    <a:pt x="4364" y="15924"/>
                  </a:cubicBezTo>
                  <a:lnTo>
                    <a:pt x="4364" y="16715"/>
                  </a:lnTo>
                  <a:cubicBezTo>
                    <a:pt x="4364" y="17064"/>
                    <a:pt x="3992" y="17355"/>
                    <a:pt x="3526" y="17355"/>
                  </a:cubicBezTo>
                  <a:lnTo>
                    <a:pt x="2632" y="17355"/>
                  </a:lnTo>
                  <a:cubicBezTo>
                    <a:pt x="2165" y="17355"/>
                    <a:pt x="1780" y="17064"/>
                    <a:pt x="1780" y="16715"/>
                  </a:cubicBezTo>
                  <a:lnTo>
                    <a:pt x="1780" y="15924"/>
                  </a:lnTo>
                  <a:cubicBezTo>
                    <a:pt x="1780" y="15575"/>
                    <a:pt x="2165" y="15284"/>
                    <a:pt x="2632" y="15284"/>
                  </a:cubicBezTo>
                  <a:close/>
                  <a:moveTo>
                    <a:pt x="3526" y="19754"/>
                  </a:moveTo>
                  <a:cubicBezTo>
                    <a:pt x="3992" y="19754"/>
                    <a:pt x="4364" y="20045"/>
                    <a:pt x="4364" y="20394"/>
                  </a:cubicBezTo>
                  <a:lnTo>
                    <a:pt x="4364" y="21185"/>
                  </a:lnTo>
                  <a:cubicBezTo>
                    <a:pt x="4364" y="21534"/>
                    <a:pt x="3992" y="21824"/>
                    <a:pt x="3526" y="21824"/>
                  </a:cubicBezTo>
                  <a:lnTo>
                    <a:pt x="2632" y="21824"/>
                  </a:lnTo>
                  <a:cubicBezTo>
                    <a:pt x="2165" y="21824"/>
                    <a:pt x="1780" y="21534"/>
                    <a:pt x="1780" y="21185"/>
                  </a:cubicBezTo>
                  <a:lnTo>
                    <a:pt x="1780" y="20394"/>
                  </a:lnTo>
                  <a:cubicBezTo>
                    <a:pt x="1780" y="20045"/>
                    <a:pt x="2165" y="19754"/>
                    <a:pt x="2632" y="19754"/>
                  </a:cubicBezTo>
                  <a:close/>
                  <a:moveTo>
                    <a:pt x="3526" y="24224"/>
                  </a:moveTo>
                  <a:cubicBezTo>
                    <a:pt x="3992" y="24224"/>
                    <a:pt x="4364" y="24515"/>
                    <a:pt x="4364" y="24864"/>
                  </a:cubicBezTo>
                  <a:lnTo>
                    <a:pt x="4364" y="25643"/>
                  </a:lnTo>
                  <a:cubicBezTo>
                    <a:pt x="4364" y="26004"/>
                    <a:pt x="3992" y="26294"/>
                    <a:pt x="3526" y="26294"/>
                  </a:cubicBezTo>
                  <a:lnTo>
                    <a:pt x="2632" y="26294"/>
                  </a:lnTo>
                  <a:cubicBezTo>
                    <a:pt x="2165" y="26294"/>
                    <a:pt x="1780" y="26004"/>
                    <a:pt x="1780" y="25643"/>
                  </a:cubicBezTo>
                  <a:lnTo>
                    <a:pt x="1780" y="24864"/>
                  </a:lnTo>
                  <a:cubicBezTo>
                    <a:pt x="1780" y="24515"/>
                    <a:pt x="2165" y="24224"/>
                    <a:pt x="2632" y="24224"/>
                  </a:cubicBezTo>
                  <a:close/>
                  <a:moveTo>
                    <a:pt x="3526" y="28694"/>
                  </a:moveTo>
                  <a:cubicBezTo>
                    <a:pt x="3992" y="28694"/>
                    <a:pt x="4364" y="28985"/>
                    <a:pt x="4364" y="29334"/>
                  </a:cubicBezTo>
                  <a:lnTo>
                    <a:pt x="4364" y="30113"/>
                  </a:lnTo>
                  <a:cubicBezTo>
                    <a:pt x="4364" y="30474"/>
                    <a:pt x="3992" y="30764"/>
                    <a:pt x="3526" y="30764"/>
                  </a:cubicBezTo>
                  <a:lnTo>
                    <a:pt x="2632" y="30764"/>
                  </a:lnTo>
                  <a:cubicBezTo>
                    <a:pt x="2165" y="30764"/>
                    <a:pt x="1780" y="30474"/>
                    <a:pt x="1780" y="30113"/>
                  </a:cubicBezTo>
                  <a:lnTo>
                    <a:pt x="1780" y="29334"/>
                  </a:lnTo>
                  <a:cubicBezTo>
                    <a:pt x="1780" y="28985"/>
                    <a:pt x="2165" y="28694"/>
                    <a:pt x="2632" y="28694"/>
                  </a:cubicBezTo>
                  <a:close/>
                  <a:moveTo>
                    <a:pt x="1361" y="0"/>
                  </a:moveTo>
                  <a:cubicBezTo>
                    <a:pt x="606" y="0"/>
                    <a:pt x="0" y="467"/>
                    <a:pt x="0" y="1026"/>
                  </a:cubicBezTo>
                  <a:lnTo>
                    <a:pt x="0" y="31616"/>
                  </a:lnTo>
                  <a:cubicBezTo>
                    <a:pt x="0" y="32175"/>
                    <a:pt x="606" y="32639"/>
                    <a:pt x="1361" y="32639"/>
                  </a:cubicBezTo>
                  <a:lnTo>
                    <a:pt x="61578" y="32639"/>
                  </a:lnTo>
                  <a:cubicBezTo>
                    <a:pt x="62321" y="32639"/>
                    <a:pt x="62927" y="32175"/>
                    <a:pt x="62927" y="31616"/>
                  </a:cubicBezTo>
                  <a:lnTo>
                    <a:pt x="62927" y="1026"/>
                  </a:lnTo>
                  <a:cubicBezTo>
                    <a:pt x="62927" y="467"/>
                    <a:pt x="62321" y="0"/>
                    <a:pt x="615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3" name="Google Shape;1763;p30"/>
            <p:cNvSpPr/>
            <p:nvPr/>
          </p:nvSpPr>
          <p:spPr>
            <a:xfrm>
              <a:off x="647641" y="446682"/>
              <a:ext cx="8232144" cy="4267011"/>
            </a:xfrm>
            <a:custGeom>
              <a:avLst/>
              <a:gdLst/>
              <a:ahLst/>
              <a:cxnLst/>
              <a:rect l="l" t="t" r="r" b="b"/>
              <a:pathLst>
                <a:path w="62884" h="32595" extrusionOk="0">
                  <a:moveTo>
                    <a:pt x="2654" y="28647"/>
                  </a:moveTo>
                  <a:cubicBezTo>
                    <a:pt x="2713" y="28647"/>
                    <a:pt x="2772" y="28661"/>
                    <a:pt x="2830" y="28672"/>
                  </a:cubicBezTo>
                  <a:lnTo>
                    <a:pt x="3504" y="28672"/>
                  </a:lnTo>
                  <a:cubicBezTo>
                    <a:pt x="3643" y="28672"/>
                    <a:pt x="3772" y="28694"/>
                    <a:pt x="3889" y="28742"/>
                  </a:cubicBezTo>
                  <a:cubicBezTo>
                    <a:pt x="4062" y="28812"/>
                    <a:pt x="4202" y="28915"/>
                    <a:pt x="4286" y="29055"/>
                  </a:cubicBezTo>
                  <a:cubicBezTo>
                    <a:pt x="4319" y="29136"/>
                    <a:pt x="4342" y="29220"/>
                    <a:pt x="4342" y="29312"/>
                  </a:cubicBezTo>
                  <a:lnTo>
                    <a:pt x="4342" y="30091"/>
                  </a:lnTo>
                  <a:cubicBezTo>
                    <a:pt x="4342" y="30452"/>
                    <a:pt x="3970" y="30742"/>
                    <a:pt x="3504" y="30742"/>
                  </a:cubicBezTo>
                  <a:lnTo>
                    <a:pt x="2830" y="30742"/>
                  </a:lnTo>
                  <a:cubicBezTo>
                    <a:pt x="2772" y="30756"/>
                    <a:pt x="2713" y="30767"/>
                    <a:pt x="2654" y="30767"/>
                  </a:cubicBezTo>
                  <a:lnTo>
                    <a:pt x="1981" y="30767"/>
                  </a:lnTo>
                  <a:cubicBezTo>
                    <a:pt x="1607" y="30767"/>
                    <a:pt x="1305" y="30463"/>
                    <a:pt x="1305" y="30091"/>
                  </a:cubicBezTo>
                  <a:lnTo>
                    <a:pt x="1305" y="29312"/>
                  </a:lnTo>
                  <a:cubicBezTo>
                    <a:pt x="1305" y="28940"/>
                    <a:pt x="1607" y="28647"/>
                    <a:pt x="1981" y="28647"/>
                  </a:cubicBezTo>
                  <a:close/>
                  <a:moveTo>
                    <a:pt x="52312" y="1"/>
                  </a:moveTo>
                  <a:cubicBezTo>
                    <a:pt x="52627" y="1085"/>
                    <a:pt x="52801" y="2202"/>
                    <a:pt x="52801" y="3364"/>
                  </a:cubicBezTo>
                  <a:lnTo>
                    <a:pt x="52801" y="12877"/>
                  </a:lnTo>
                  <a:cubicBezTo>
                    <a:pt x="52801" y="17137"/>
                    <a:pt x="50521" y="21001"/>
                    <a:pt x="46842" y="23794"/>
                  </a:cubicBezTo>
                  <a:cubicBezTo>
                    <a:pt x="43163" y="26588"/>
                    <a:pt x="38089" y="28323"/>
                    <a:pt x="32477" y="28323"/>
                  </a:cubicBezTo>
                  <a:lnTo>
                    <a:pt x="0" y="28323"/>
                  </a:lnTo>
                  <a:lnTo>
                    <a:pt x="0" y="31594"/>
                  </a:lnTo>
                  <a:cubicBezTo>
                    <a:pt x="0" y="31860"/>
                    <a:pt x="151" y="32117"/>
                    <a:pt x="386" y="32293"/>
                  </a:cubicBezTo>
                  <a:cubicBezTo>
                    <a:pt x="629" y="32477"/>
                    <a:pt x="967" y="32594"/>
                    <a:pt x="1327" y="32594"/>
                  </a:cubicBezTo>
                  <a:lnTo>
                    <a:pt x="61556" y="32594"/>
                  </a:lnTo>
                  <a:cubicBezTo>
                    <a:pt x="61916" y="32594"/>
                    <a:pt x="62254" y="32477"/>
                    <a:pt x="62497" y="32293"/>
                  </a:cubicBezTo>
                  <a:cubicBezTo>
                    <a:pt x="62729" y="32117"/>
                    <a:pt x="62883" y="31860"/>
                    <a:pt x="62883" y="31594"/>
                  </a:cubicBezTo>
                  <a:lnTo>
                    <a:pt x="62883" y="1004"/>
                  </a:lnTo>
                  <a:cubicBezTo>
                    <a:pt x="62883" y="735"/>
                    <a:pt x="62729" y="478"/>
                    <a:pt x="62497" y="291"/>
                  </a:cubicBezTo>
                  <a:cubicBezTo>
                    <a:pt x="62254" y="118"/>
                    <a:pt x="61916" y="1"/>
                    <a:pt x="61556" y="1"/>
                  </a:cubicBezTo>
                  <a:close/>
                </a:path>
              </a:pathLst>
            </a:custGeom>
            <a:solidFill>
              <a:srgbClr val="F3B6B3">
                <a:alpha val="2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4" name="Google Shape;1764;p30"/>
            <p:cNvSpPr/>
            <p:nvPr/>
          </p:nvSpPr>
          <p:spPr>
            <a:xfrm>
              <a:off x="1252091" y="443802"/>
              <a:ext cx="21338" cy="4272771"/>
            </a:xfrm>
            <a:custGeom>
              <a:avLst/>
              <a:gdLst/>
              <a:ahLst/>
              <a:cxnLst/>
              <a:rect l="l" t="t" r="r" b="b"/>
              <a:pathLst>
                <a:path w="163" h="32639" extrusionOk="0">
                  <a:moveTo>
                    <a:pt x="1" y="0"/>
                  </a:moveTo>
                  <a:lnTo>
                    <a:pt x="1" y="32639"/>
                  </a:lnTo>
                  <a:lnTo>
                    <a:pt x="163" y="32639"/>
                  </a:lnTo>
                  <a:lnTo>
                    <a:pt x="1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5" name="Google Shape;1765;p30"/>
            <p:cNvSpPr/>
            <p:nvPr/>
          </p:nvSpPr>
          <p:spPr>
            <a:xfrm>
              <a:off x="267675" y="3188059"/>
              <a:ext cx="730085" cy="97790"/>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6" name="Google Shape;1766;p30"/>
            <p:cNvSpPr/>
            <p:nvPr/>
          </p:nvSpPr>
          <p:spPr>
            <a:xfrm>
              <a:off x="269115" y="3188059"/>
              <a:ext cx="728645" cy="97790"/>
            </a:xfrm>
            <a:custGeom>
              <a:avLst/>
              <a:gdLst/>
              <a:ahLst/>
              <a:cxnLst/>
              <a:rect l="l" t="t" r="r" b="b"/>
              <a:pathLst>
                <a:path w="5566" h="747" extrusionOk="0">
                  <a:moveTo>
                    <a:pt x="316" y="1"/>
                  </a:moveTo>
                  <a:cubicBezTo>
                    <a:pt x="163" y="1"/>
                    <a:pt x="37" y="118"/>
                    <a:pt x="1" y="292"/>
                  </a:cubicBezTo>
                  <a:lnTo>
                    <a:pt x="4901" y="292"/>
                  </a:lnTo>
                  <a:cubicBezTo>
                    <a:pt x="5088" y="292"/>
                    <a:pt x="5228" y="456"/>
                    <a:pt x="5228" y="666"/>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7" name="Google Shape;1767;p30"/>
            <p:cNvSpPr/>
            <p:nvPr/>
          </p:nvSpPr>
          <p:spPr>
            <a:xfrm>
              <a:off x="295035" y="3235449"/>
              <a:ext cx="30502" cy="35608"/>
            </a:xfrm>
            <a:custGeom>
              <a:avLst/>
              <a:gdLst/>
              <a:ahLst/>
              <a:cxnLst/>
              <a:rect l="l" t="t" r="r" b="b"/>
              <a:pathLst>
                <a:path w="233" h="272" extrusionOk="0">
                  <a:moveTo>
                    <a:pt x="117" y="1"/>
                  </a:moveTo>
                  <a:cubicBezTo>
                    <a:pt x="59" y="1"/>
                    <a:pt x="1" y="47"/>
                    <a:pt x="1" y="139"/>
                  </a:cubicBezTo>
                  <a:cubicBezTo>
                    <a:pt x="1" y="227"/>
                    <a:pt x="59" y="271"/>
                    <a:pt x="117" y="271"/>
                  </a:cubicBezTo>
                  <a:cubicBezTo>
                    <a:pt x="175" y="271"/>
                    <a:pt x="233" y="227"/>
                    <a:pt x="233" y="139"/>
                  </a:cubicBezTo>
                  <a:cubicBezTo>
                    <a:pt x="233" y="47"/>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8" name="Google Shape;1768;p30"/>
            <p:cNvSpPr/>
            <p:nvPr/>
          </p:nvSpPr>
          <p:spPr>
            <a:xfrm>
              <a:off x="347399" y="3249587"/>
              <a:ext cx="21993" cy="19244"/>
            </a:xfrm>
            <a:custGeom>
              <a:avLst/>
              <a:gdLst/>
              <a:ahLst/>
              <a:cxnLst/>
              <a:rect l="l" t="t" r="r" b="b"/>
              <a:pathLst>
                <a:path w="168" h="147" extrusionOk="0">
                  <a:moveTo>
                    <a:pt x="70" y="0"/>
                  </a:moveTo>
                  <a:cubicBezTo>
                    <a:pt x="34" y="0"/>
                    <a:pt x="1" y="37"/>
                    <a:pt x="9" y="79"/>
                  </a:cubicBezTo>
                  <a:lnTo>
                    <a:pt x="9" y="90"/>
                  </a:lnTo>
                  <a:cubicBezTo>
                    <a:pt x="16" y="131"/>
                    <a:pt x="37" y="147"/>
                    <a:pt x="61" y="147"/>
                  </a:cubicBezTo>
                  <a:cubicBezTo>
                    <a:pt x="110" y="147"/>
                    <a:pt x="167" y="75"/>
                    <a:pt x="112" y="20"/>
                  </a:cubicBezTo>
                  <a:cubicBezTo>
                    <a:pt x="99" y="6"/>
                    <a:pt x="85" y="0"/>
                    <a:pt x="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9" name="Google Shape;1769;p30"/>
            <p:cNvSpPr/>
            <p:nvPr/>
          </p:nvSpPr>
          <p:spPr>
            <a:xfrm>
              <a:off x="267675" y="3060161"/>
              <a:ext cx="730085" cy="99230"/>
            </a:xfrm>
            <a:custGeom>
              <a:avLst/>
              <a:gdLst/>
              <a:ahLst/>
              <a:cxnLst/>
              <a:rect l="l" t="t" r="r" b="b"/>
              <a:pathLst>
                <a:path w="5577" h="758" extrusionOk="0">
                  <a:moveTo>
                    <a:pt x="327" y="0"/>
                  </a:moveTo>
                  <a:cubicBezTo>
                    <a:pt x="151" y="0"/>
                    <a:pt x="0" y="176"/>
                    <a:pt x="0" y="372"/>
                  </a:cubicBezTo>
                  <a:cubicBezTo>
                    <a:pt x="0" y="581"/>
                    <a:pt x="151" y="757"/>
                    <a:pt x="327" y="757"/>
                  </a:cubicBezTo>
                  <a:lnTo>
                    <a:pt x="5250" y="757"/>
                  </a:lnTo>
                  <a:cubicBezTo>
                    <a:pt x="5426" y="757"/>
                    <a:pt x="5577" y="581"/>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0" name="Google Shape;1770;p30"/>
            <p:cNvSpPr/>
            <p:nvPr/>
          </p:nvSpPr>
          <p:spPr>
            <a:xfrm>
              <a:off x="269115" y="3060161"/>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1"/>
                    <a:pt x="5216" y="757"/>
                  </a:cubicBezTo>
                  <a:lnTo>
                    <a:pt x="5239" y="757"/>
                  </a:lnTo>
                  <a:cubicBezTo>
                    <a:pt x="5415" y="757"/>
                    <a:pt x="5566" y="581"/>
                    <a:pt x="5566" y="372"/>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1" name="Google Shape;1771;p30"/>
            <p:cNvSpPr/>
            <p:nvPr/>
          </p:nvSpPr>
          <p:spPr>
            <a:xfrm>
              <a:off x="298046" y="3115143"/>
              <a:ext cx="26051" cy="28669"/>
            </a:xfrm>
            <a:custGeom>
              <a:avLst/>
              <a:gdLst/>
              <a:ahLst/>
              <a:cxnLst/>
              <a:rect l="l" t="t" r="r" b="b"/>
              <a:pathLst>
                <a:path w="199" h="219" extrusionOk="0">
                  <a:moveTo>
                    <a:pt x="99" y="1"/>
                  </a:moveTo>
                  <a:cubicBezTo>
                    <a:pt x="50" y="1"/>
                    <a:pt x="0" y="36"/>
                    <a:pt x="0" y="105"/>
                  </a:cubicBezTo>
                  <a:cubicBezTo>
                    <a:pt x="0" y="181"/>
                    <a:pt x="50" y="219"/>
                    <a:pt x="99" y="219"/>
                  </a:cubicBezTo>
                  <a:cubicBezTo>
                    <a:pt x="149" y="219"/>
                    <a:pt x="199" y="181"/>
                    <a:pt x="199" y="105"/>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2" name="Google Shape;1772;p30"/>
            <p:cNvSpPr/>
            <p:nvPr/>
          </p:nvSpPr>
          <p:spPr>
            <a:xfrm>
              <a:off x="342293" y="3130721"/>
              <a:ext cx="10735" cy="10996"/>
            </a:xfrm>
            <a:custGeom>
              <a:avLst/>
              <a:gdLst/>
              <a:ahLst/>
              <a:cxnLst/>
              <a:rect l="l" t="t" r="r" b="b"/>
              <a:pathLst>
                <a:path w="82" h="84" extrusionOk="0">
                  <a:moveTo>
                    <a:pt x="40" y="0"/>
                  </a:moveTo>
                  <a:cubicBezTo>
                    <a:pt x="28" y="0"/>
                    <a:pt x="16" y="7"/>
                    <a:pt x="11" y="20"/>
                  </a:cubicBezTo>
                  <a:cubicBezTo>
                    <a:pt x="0" y="31"/>
                    <a:pt x="0" y="42"/>
                    <a:pt x="11" y="56"/>
                  </a:cubicBezTo>
                  <a:lnTo>
                    <a:pt x="11" y="67"/>
                  </a:lnTo>
                  <a:cubicBezTo>
                    <a:pt x="15" y="79"/>
                    <a:pt x="25" y="84"/>
                    <a:pt x="36" y="84"/>
                  </a:cubicBezTo>
                  <a:cubicBezTo>
                    <a:pt x="56" y="84"/>
                    <a:pt x="81" y="66"/>
                    <a:pt x="81" y="42"/>
                  </a:cubicBezTo>
                  <a:cubicBezTo>
                    <a:pt x="81" y="15"/>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3" name="Google Shape;1773;p30"/>
            <p:cNvSpPr/>
            <p:nvPr/>
          </p:nvSpPr>
          <p:spPr>
            <a:xfrm>
              <a:off x="267675" y="2598574"/>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4" name="Google Shape;1774;p30"/>
            <p:cNvSpPr/>
            <p:nvPr/>
          </p:nvSpPr>
          <p:spPr>
            <a:xfrm>
              <a:off x="269115" y="2598574"/>
              <a:ext cx="728645" cy="97397"/>
            </a:xfrm>
            <a:custGeom>
              <a:avLst/>
              <a:gdLst/>
              <a:ahLst/>
              <a:cxnLst/>
              <a:rect l="l" t="t" r="r" b="b"/>
              <a:pathLst>
                <a:path w="5566" h="744" extrusionOk="0">
                  <a:moveTo>
                    <a:pt x="316" y="1"/>
                  </a:moveTo>
                  <a:cubicBezTo>
                    <a:pt x="163" y="1"/>
                    <a:pt x="37" y="126"/>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5" name="Google Shape;1775;p30"/>
            <p:cNvSpPr/>
            <p:nvPr/>
          </p:nvSpPr>
          <p:spPr>
            <a:xfrm>
              <a:off x="295035" y="2646748"/>
              <a:ext cx="30502" cy="34429"/>
            </a:xfrm>
            <a:custGeom>
              <a:avLst/>
              <a:gdLst/>
              <a:ahLst/>
              <a:cxnLst/>
              <a:rect l="l" t="t" r="r" b="b"/>
              <a:pathLst>
                <a:path w="233" h="263" extrusionOk="0">
                  <a:moveTo>
                    <a:pt x="117" y="1"/>
                  </a:moveTo>
                  <a:cubicBezTo>
                    <a:pt x="59" y="1"/>
                    <a:pt x="1" y="45"/>
                    <a:pt x="1" y="133"/>
                  </a:cubicBezTo>
                  <a:cubicBezTo>
                    <a:pt x="1" y="219"/>
                    <a:pt x="59" y="263"/>
                    <a:pt x="117" y="263"/>
                  </a:cubicBezTo>
                  <a:cubicBezTo>
                    <a:pt x="175" y="263"/>
                    <a:pt x="233" y="219"/>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6" name="Google Shape;1776;p30"/>
            <p:cNvSpPr/>
            <p:nvPr/>
          </p:nvSpPr>
          <p:spPr>
            <a:xfrm>
              <a:off x="347399" y="2660101"/>
              <a:ext cx="22124" cy="19637"/>
            </a:xfrm>
            <a:custGeom>
              <a:avLst/>
              <a:gdLst/>
              <a:ahLst/>
              <a:cxnLst/>
              <a:rect l="l" t="t" r="r" b="b"/>
              <a:pathLst>
                <a:path w="169" h="150" extrusionOk="0">
                  <a:moveTo>
                    <a:pt x="71" y="0"/>
                  </a:moveTo>
                  <a:cubicBezTo>
                    <a:pt x="35" y="0"/>
                    <a:pt x="1" y="39"/>
                    <a:pt x="9" y="89"/>
                  </a:cubicBezTo>
                  <a:lnTo>
                    <a:pt x="9" y="101"/>
                  </a:lnTo>
                  <a:cubicBezTo>
                    <a:pt x="16" y="136"/>
                    <a:pt x="36" y="149"/>
                    <a:pt x="58" y="149"/>
                  </a:cubicBezTo>
                  <a:cubicBezTo>
                    <a:pt x="108" y="149"/>
                    <a:pt x="168" y="79"/>
                    <a:pt x="112" y="31"/>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7" name="Google Shape;1777;p30"/>
            <p:cNvSpPr/>
            <p:nvPr/>
          </p:nvSpPr>
          <p:spPr>
            <a:xfrm>
              <a:off x="267675" y="2470544"/>
              <a:ext cx="730085" cy="98968"/>
            </a:xfrm>
            <a:custGeom>
              <a:avLst/>
              <a:gdLst/>
              <a:ahLst/>
              <a:cxnLst/>
              <a:rect l="l" t="t" r="r" b="b"/>
              <a:pathLst>
                <a:path w="5577" h="756" extrusionOk="0">
                  <a:moveTo>
                    <a:pt x="327" y="1"/>
                  </a:moveTo>
                  <a:cubicBezTo>
                    <a:pt x="151" y="1"/>
                    <a:pt x="0" y="174"/>
                    <a:pt x="0" y="384"/>
                  </a:cubicBezTo>
                  <a:cubicBezTo>
                    <a:pt x="0" y="582"/>
                    <a:pt x="151" y="755"/>
                    <a:pt x="327" y="755"/>
                  </a:cubicBezTo>
                  <a:lnTo>
                    <a:pt x="5250" y="755"/>
                  </a:lnTo>
                  <a:cubicBezTo>
                    <a:pt x="5426" y="755"/>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8" name="Google Shape;1778;p30"/>
            <p:cNvSpPr/>
            <p:nvPr/>
          </p:nvSpPr>
          <p:spPr>
            <a:xfrm>
              <a:off x="269115" y="2470544"/>
              <a:ext cx="728645" cy="98968"/>
            </a:xfrm>
            <a:custGeom>
              <a:avLst/>
              <a:gdLst/>
              <a:ahLst/>
              <a:cxnLst/>
              <a:rect l="l" t="t" r="r" b="b"/>
              <a:pathLst>
                <a:path w="5566" h="756" extrusionOk="0">
                  <a:moveTo>
                    <a:pt x="316" y="1"/>
                  </a:moveTo>
                  <a:cubicBezTo>
                    <a:pt x="163" y="1"/>
                    <a:pt x="37" y="127"/>
                    <a:pt x="1" y="291"/>
                  </a:cubicBezTo>
                  <a:lnTo>
                    <a:pt x="4901" y="291"/>
                  </a:lnTo>
                  <a:cubicBezTo>
                    <a:pt x="5088" y="291"/>
                    <a:pt x="5228" y="465"/>
                    <a:pt x="5228" y="663"/>
                  </a:cubicBezTo>
                  <a:cubicBezTo>
                    <a:pt x="5228" y="699"/>
                    <a:pt x="5228" y="722"/>
                    <a:pt x="5216" y="755"/>
                  </a:cubicBezTo>
                  <a:lnTo>
                    <a:pt x="5239" y="755"/>
                  </a:lnTo>
                  <a:cubicBezTo>
                    <a:pt x="5415" y="755"/>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9" name="Google Shape;1779;p30"/>
            <p:cNvSpPr/>
            <p:nvPr/>
          </p:nvSpPr>
          <p:spPr>
            <a:xfrm>
              <a:off x="298046" y="2525657"/>
              <a:ext cx="26051" cy="28669"/>
            </a:xfrm>
            <a:custGeom>
              <a:avLst/>
              <a:gdLst/>
              <a:ahLst/>
              <a:cxnLst/>
              <a:rect l="l" t="t" r="r" b="b"/>
              <a:pathLst>
                <a:path w="199" h="219" extrusionOk="0">
                  <a:moveTo>
                    <a:pt x="99" y="0"/>
                  </a:moveTo>
                  <a:cubicBezTo>
                    <a:pt x="50" y="0"/>
                    <a:pt x="0" y="38"/>
                    <a:pt x="0" y="113"/>
                  </a:cubicBezTo>
                  <a:cubicBezTo>
                    <a:pt x="0" y="183"/>
                    <a:pt x="50" y="218"/>
                    <a:pt x="99" y="218"/>
                  </a:cubicBezTo>
                  <a:cubicBezTo>
                    <a:pt x="149" y="218"/>
                    <a:pt x="199" y="183"/>
                    <a:pt x="199" y="113"/>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0" name="Google Shape;1780;p30"/>
            <p:cNvSpPr/>
            <p:nvPr/>
          </p:nvSpPr>
          <p:spPr>
            <a:xfrm>
              <a:off x="342293" y="2540973"/>
              <a:ext cx="10735" cy="11520"/>
            </a:xfrm>
            <a:custGeom>
              <a:avLst/>
              <a:gdLst/>
              <a:ahLst/>
              <a:cxnLst/>
              <a:rect l="l" t="t" r="r" b="b"/>
              <a:pathLst>
                <a:path w="82" h="88" extrusionOk="0">
                  <a:moveTo>
                    <a:pt x="41" y="0"/>
                  </a:moveTo>
                  <a:cubicBezTo>
                    <a:pt x="28" y="0"/>
                    <a:pt x="16" y="7"/>
                    <a:pt x="11" y="22"/>
                  </a:cubicBezTo>
                  <a:lnTo>
                    <a:pt x="11" y="33"/>
                  </a:lnTo>
                  <a:cubicBezTo>
                    <a:pt x="0" y="33"/>
                    <a:pt x="0" y="55"/>
                    <a:pt x="11" y="55"/>
                  </a:cubicBezTo>
                  <a:lnTo>
                    <a:pt x="11" y="66"/>
                  </a:lnTo>
                  <a:cubicBezTo>
                    <a:pt x="16" y="81"/>
                    <a:pt x="28" y="88"/>
                    <a:pt x="41" y="88"/>
                  </a:cubicBezTo>
                  <a:cubicBezTo>
                    <a:pt x="60" y="88"/>
                    <a:pt x="81" y="72"/>
                    <a:pt x="81" y="44"/>
                  </a:cubicBezTo>
                  <a:cubicBezTo>
                    <a:pt x="81" y="15"/>
                    <a:pt x="60" y="0"/>
                    <a:pt x="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1" name="Google Shape;1781;p30"/>
            <p:cNvSpPr/>
            <p:nvPr/>
          </p:nvSpPr>
          <p:spPr>
            <a:xfrm>
              <a:off x="267675" y="2016419"/>
              <a:ext cx="730085" cy="99230"/>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2" name="Google Shape;1782;p30"/>
            <p:cNvSpPr/>
            <p:nvPr/>
          </p:nvSpPr>
          <p:spPr>
            <a:xfrm>
              <a:off x="269115" y="2016419"/>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3" name="Google Shape;1783;p30"/>
            <p:cNvSpPr/>
            <p:nvPr/>
          </p:nvSpPr>
          <p:spPr>
            <a:xfrm>
              <a:off x="295035" y="2064855"/>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4" name="Google Shape;1784;p30"/>
            <p:cNvSpPr/>
            <p:nvPr/>
          </p:nvSpPr>
          <p:spPr>
            <a:xfrm>
              <a:off x="347399" y="2078470"/>
              <a:ext cx="21993" cy="19506"/>
            </a:xfrm>
            <a:custGeom>
              <a:avLst/>
              <a:gdLst/>
              <a:ahLst/>
              <a:cxnLst/>
              <a:rect l="l" t="t" r="r" b="b"/>
              <a:pathLst>
                <a:path w="168" h="149" extrusionOk="0">
                  <a:moveTo>
                    <a:pt x="73" y="1"/>
                  </a:moveTo>
                  <a:cubicBezTo>
                    <a:pt x="36" y="1"/>
                    <a:pt x="1" y="34"/>
                    <a:pt x="9" y="85"/>
                  </a:cubicBezTo>
                  <a:lnTo>
                    <a:pt x="9" y="96"/>
                  </a:lnTo>
                  <a:cubicBezTo>
                    <a:pt x="16" y="133"/>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5" name="Google Shape;1785;p30"/>
            <p:cNvSpPr/>
            <p:nvPr/>
          </p:nvSpPr>
          <p:spPr>
            <a:xfrm>
              <a:off x="267675" y="1889829"/>
              <a:ext cx="730085" cy="97790"/>
            </a:xfrm>
            <a:custGeom>
              <a:avLst/>
              <a:gdLst/>
              <a:ahLst/>
              <a:cxnLst/>
              <a:rect l="l" t="t" r="r" b="b"/>
              <a:pathLst>
                <a:path w="5577" h="747" extrusionOk="0">
                  <a:moveTo>
                    <a:pt x="327" y="0"/>
                  </a:moveTo>
                  <a:cubicBezTo>
                    <a:pt x="151" y="0"/>
                    <a:pt x="0" y="163"/>
                    <a:pt x="0" y="372"/>
                  </a:cubicBezTo>
                  <a:cubicBezTo>
                    <a:pt x="0" y="582"/>
                    <a:pt x="151" y="746"/>
                    <a:pt x="327" y="746"/>
                  </a:cubicBezTo>
                  <a:lnTo>
                    <a:pt x="5250" y="746"/>
                  </a:lnTo>
                  <a:cubicBezTo>
                    <a:pt x="5426" y="746"/>
                    <a:pt x="5577" y="582"/>
                    <a:pt x="5577" y="372"/>
                  </a:cubicBezTo>
                  <a:cubicBezTo>
                    <a:pt x="5577" y="16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6" name="Google Shape;1786;p30"/>
            <p:cNvSpPr/>
            <p:nvPr/>
          </p:nvSpPr>
          <p:spPr>
            <a:xfrm>
              <a:off x="269115" y="1889829"/>
              <a:ext cx="728645" cy="97790"/>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6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7" name="Google Shape;1787;p30"/>
            <p:cNvSpPr/>
            <p:nvPr/>
          </p:nvSpPr>
          <p:spPr>
            <a:xfrm>
              <a:off x="298046" y="1944811"/>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8" name="Google Shape;1788;p30"/>
            <p:cNvSpPr/>
            <p:nvPr/>
          </p:nvSpPr>
          <p:spPr>
            <a:xfrm>
              <a:off x="342293" y="1960389"/>
              <a:ext cx="10735" cy="10080"/>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9" name="Google Shape;1789;p30"/>
            <p:cNvSpPr/>
            <p:nvPr/>
          </p:nvSpPr>
          <p:spPr>
            <a:xfrm>
              <a:off x="267675" y="1432693"/>
              <a:ext cx="730085" cy="97790"/>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0" name="Google Shape;1790;p30"/>
            <p:cNvSpPr/>
            <p:nvPr/>
          </p:nvSpPr>
          <p:spPr>
            <a:xfrm>
              <a:off x="269115" y="1432693"/>
              <a:ext cx="728645" cy="97790"/>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1" name="Google Shape;1791;p30"/>
            <p:cNvSpPr/>
            <p:nvPr/>
          </p:nvSpPr>
          <p:spPr>
            <a:xfrm>
              <a:off x="295035" y="1479689"/>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2" name="Google Shape;1792;p30"/>
            <p:cNvSpPr/>
            <p:nvPr/>
          </p:nvSpPr>
          <p:spPr>
            <a:xfrm>
              <a:off x="347530" y="1493828"/>
              <a:ext cx="21862" cy="19636"/>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3" name="Google Shape;1793;p30"/>
            <p:cNvSpPr/>
            <p:nvPr/>
          </p:nvSpPr>
          <p:spPr>
            <a:xfrm>
              <a:off x="267675" y="1304663"/>
              <a:ext cx="730085" cy="97790"/>
            </a:xfrm>
            <a:custGeom>
              <a:avLst/>
              <a:gdLst/>
              <a:ahLst/>
              <a:cxnLst/>
              <a:rect l="l" t="t" r="r" b="b"/>
              <a:pathLst>
                <a:path w="5577" h="747" extrusionOk="0">
                  <a:moveTo>
                    <a:pt x="327" y="1"/>
                  </a:moveTo>
                  <a:cubicBezTo>
                    <a:pt x="151" y="1"/>
                    <a:pt x="0" y="177"/>
                    <a:pt x="0" y="372"/>
                  </a:cubicBezTo>
                  <a:cubicBezTo>
                    <a:pt x="0" y="582"/>
                    <a:pt x="151" y="747"/>
                    <a:pt x="327" y="747"/>
                  </a:cubicBezTo>
                  <a:lnTo>
                    <a:pt x="5250" y="747"/>
                  </a:lnTo>
                  <a:cubicBezTo>
                    <a:pt x="5426" y="747"/>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4" name="Google Shape;1794;p30"/>
            <p:cNvSpPr/>
            <p:nvPr/>
          </p:nvSpPr>
          <p:spPr>
            <a:xfrm>
              <a:off x="269115" y="1304663"/>
              <a:ext cx="728645" cy="97790"/>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77"/>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5" name="Google Shape;1795;p30"/>
            <p:cNvSpPr/>
            <p:nvPr/>
          </p:nvSpPr>
          <p:spPr>
            <a:xfrm>
              <a:off x="298046" y="1359776"/>
              <a:ext cx="26051" cy="28538"/>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6" name="Google Shape;1796;p30"/>
            <p:cNvSpPr/>
            <p:nvPr/>
          </p:nvSpPr>
          <p:spPr>
            <a:xfrm>
              <a:off x="342293" y="1375224"/>
              <a:ext cx="10735" cy="10080"/>
            </a:xfrm>
            <a:custGeom>
              <a:avLst/>
              <a:gdLst/>
              <a:ahLst/>
              <a:cxnLst/>
              <a:rect l="l" t="t" r="r" b="b"/>
              <a:pathLst>
                <a:path w="82" h="77" extrusionOk="0">
                  <a:moveTo>
                    <a:pt x="40" y="1"/>
                  </a:moveTo>
                  <a:cubicBezTo>
                    <a:pt x="28" y="1"/>
                    <a:pt x="16" y="7"/>
                    <a:pt x="11" y="20"/>
                  </a:cubicBezTo>
                  <a:cubicBezTo>
                    <a:pt x="0" y="32"/>
                    <a:pt x="0" y="43"/>
                    <a:pt x="11" y="57"/>
                  </a:cubicBezTo>
                  <a:cubicBezTo>
                    <a:pt x="16" y="71"/>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7" name="Google Shape;1797;p30"/>
            <p:cNvSpPr/>
            <p:nvPr/>
          </p:nvSpPr>
          <p:spPr>
            <a:xfrm>
              <a:off x="267675" y="841374"/>
              <a:ext cx="730085" cy="99230"/>
            </a:xfrm>
            <a:custGeom>
              <a:avLst/>
              <a:gdLst/>
              <a:ahLst/>
              <a:cxnLst/>
              <a:rect l="l" t="t" r="r" b="b"/>
              <a:pathLst>
                <a:path w="5577" h="758" extrusionOk="0">
                  <a:moveTo>
                    <a:pt x="327" y="0"/>
                  </a:moveTo>
                  <a:cubicBezTo>
                    <a:pt x="151" y="0"/>
                    <a:pt x="0" y="176"/>
                    <a:pt x="0" y="374"/>
                  </a:cubicBezTo>
                  <a:cubicBezTo>
                    <a:pt x="0" y="584"/>
                    <a:pt x="151" y="757"/>
                    <a:pt x="327" y="757"/>
                  </a:cubicBezTo>
                  <a:lnTo>
                    <a:pt x="5250" y="757"/>
                  </a:lnTo>
                  <a:cubicBezTo>
                    <a:pt x="5426" y="757"/>
                    <a:pt x="5577" y="584"/>
                    <a:pt x="5577" y="374"/>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8" name="Google Shape;1798;p30"/>
            <p:cNvSpPr/>
            <p:nvPr/>
          </p:nvSpPr>
          <p:spPr>
            <a:xfrm>
              <a:off x="269115" y="841374"/>
              <a:ext cx="728645" cy="99230"/>
            </a:xfrm>
            <a:custGeom>
              <a:avLst/>
              <a:gdLst/>
              <a:ahLst/>
              <a:cxnLst/>
              <a:rect l="l" t="t" r="r" b="b"/>
              <a:pathLst>
                <a:path w="5566" h="758" extrusionOk="0">
                  <a:moveTo>
                    <a:pt x="316" y="0"/>
                  </a:moveTo>
                  <a:cubicBezTo>
                    <a:pt x="163" y="0"/>
                    <a:pt x="37" y="129"/>
                    <a:pt x="1" y="293"/>
                  </a:cubicBezTo>
                  <a:lnTo>
                    <a:pt x="4901" y="293"/>
                  </a:lnTo>
                  <a:cubicBezTo>
                    <a:pt x="5088" y="293"/>
                    <a:pt x="5228" y="467"/>
                    <a:pt x="5228" y="665"/>
                  </a:cubicBezTo>
                  <a:cubicBezTo>
                    <a:pt x="5228" y="698"/>
                    <a:pt x="5228" y="724"/>
                    <a:pt x="5216" y="757"/>
                  </a:cubicBezTo>
                  <a:lnTo>
                    <a:pt x="5239" y="757"/>
                  </a:lnTo>
                  <a:cubicBezTo>
                    <a:pt x="5415" y="757"/>
                    <a:pt x="5566" y="584"/>
                    <a:pt x="5566" y="374"/>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9" name="Google Shape;1799;p30"/>
            <p:cNvSpPr/>
            <p:nvPr/>
          </p:nvSpPr>
          <p:spPr>
            <a:xfrm>
              <a:off x="295035" y="889811"/>
              <a:ext cx="30502" cy="34429"/>
            </a:xfrm>
            <a:custGeom>
              <a:avLst/>
              <a:gdLst/>
              <a:ahLst/>
              <a:cxnLst/>
              <a:rect l="l" t="t" r="r" b="b"/>
              <a:pathLst>
                <a:path w="233" h="263" extrusionOk="0">
                  <a:moveTo>
                    <a:pt x="117" y="1"/>
                  </a:moveTo>
                  <a:cubicBezTo>
                    <a:pt x="59" y="1"/>
                    <a:pt x="1" y="45"/>
                    <a:pt x="1" y="133"/>
                  </a:cubicBezTo>
                  <a:cubicBezTo>
                    <a:pt x="1" y="220"/>
                    <a:pt x="59" y="263"/>
                    <a:pt x="117" y="263"/>
                  </a:cubicBezTo>
                  <a:cubicBezTo>
                    <a:pt x="175" y="263"/>
                    <a:pt x="233" y="220"/>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0" name="Google Shape;1800;p30"/>
            <p:cNvSpPr/>
            <p:nvPr/>
          </p:nvSpPr>
          <p:spPr>
            <a:xfrm>
              <a:off x="347399" y="903033"/>
              <a:ext cx="21993" cy="20029"/>
            </a:xfrm>
            <a:custGeom>
              <a:avLst/>
              <a:gdLst/>
              <a:ahLst/>
              <a:cxnLst/>
              <a:rect l="l" t="t" r="r" b="b"/>
              <a:pathLst>
                <a:path w="168" h="153" extrusionOk="0">
                  <a:moveTo>
                    <a:pt x="71" y="0"/>
                  </a:moveTo>
                  <a:cubicBezTo>
                    <a:pt x="35" y="0"/>
                    <a:pt x="1" y="37"/>
                    <a:pt x="9" y="88"/>
                  </a:cubicBezTo>
                  <a:lnTo>
                    <a:pt x="9" y="102"/>
                  </a:lnTo>
                  <a:cubicBezTo>
                    <a:pt x="16" y="138"/>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1" name="Google Shape;1801;p30"/>
            <p:cNvSpPr/>
            <p:nvPr/>
          </p:nvSpPr>
          <p:spPr>
            <a:xfrm>
              <a:off x="267675" y="715178"/>
              <a:ext cx="730085" cy="97397"/>
            </a:xfrm>
            <a:custGeom>
              <a:avLst/>
              <a:gdLst/>
              <a:ahLst/>
              <a:cxnLst/>
              <a:rect l="l" t="t" r="r" b="b"/>
              <a:pathLst>
                <a:path w="5577" h="744" extrusionOk="0">
                  <a:moveTo>
                    <a:pt x="327" y="0"/>
                  </a:moveTo>
                  <a:cubicBezTo>
                    <a:pt x="151" y="0"/>
                    <a:pt x="0" y="162"/>
                    <a:pt x="0" y="372"/>
                  </a:cubicBezTo>
                  <a:cubicBezTo>
                    <a:pt x="0" y="581"/>
                    <a:pt x="151" y="743"/>
                    <a:pt x="327" y="743"/>
                  </a:cubicBezTo>
                  <a:lnTo>
                    <a:pt x="5250" y="743"/>
                  </a:lnTo>
                  <a:cubicBezTo>
                    <a:pt x="5426" y="743"/>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2" name="Google Shape;1802;p30"/>
            <p:cNvSpPr/>
            <p:nvPr/>
          </p:nvSpPr>
          <p:spPr>
            <a:xfrm>
              <a:off x="269115" y="715178"/>
              <a:ext cx="728645" cy="97397"/>
            </a:xfrm>
            <a:custGeom>
              <a:avLst/>
              <a:gdLst/>
              <a:ahLst/>
              <a:cxnLst/>
              <a:rect l="l" t="t" r="r" b="b"/>
              <a:pathLst>
                <a:path w="5566" h="744" extrusionOk="0">
                  <a:moveTo>
                    <a:pt x="316" y="0"/>
                  </a:moveTo>
                  <a:cubicBezTo>
                    <a:pt x="163" y="0"/>
                    <a:pt x="37" y="126"/>
                    <a:pt x="1" y="291"/>
                  </a:cubicBezTo>
                  <a:lnTo>
                    <a:pt x="4901" y="291"/>
                  </a:lnTo>
                  <a:cubicBezTo>
                    <a:pt x="5088" y="291"/>
                    <a:pt x="5228" y="453"/>
                    <a:pt x="5228" y="662"/>
                  </a:cubicBezTo>
                  <a:cubicBezTo>
                    <a:pt x="5228" y="685"/>
                    <a:pt x="5228" y="721"/>
                    <a:pt x="5216" y="743"/>
                  </a:cubicBezTo>
                  <a:lnTo>
                    <a:pt x="5239" y="743"/>
                  </a:lnTo>
                  <a:cubicBezTo>
                    <a:pt x="5415" y="743"/>
                    <a:pt x="5566" y="581"/>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3" name="Google Shape;1803;p30"/>
            <p:cNvSpPr/>
            <p:nvPr/>
          </p:nvSpPr>
          <p:spPr>
            <a:xfrm>
              <a:off x="298046" y="769767"/>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4" name="Google Shape;1804;p30"/>
            <p:cNvSpPr/>
            <p:nvPr/>
          </p:nvSpPr>
          <p:spPr>
            <a:xfrm>
              <a:off x="342293" y="785345"/>
              <a:ext cx="10735" cy="10211"/>
            </a:xfrm>
            <a:custGeom>
              <a:avLst/>
              <a:gdLst/>
              <a:ahLst/>
              <a:cxnLst/>
              <a:rect l="l" t="t" r="r" b="b"/>
              <a:pathLst>
                <a:path w="82" h="78" extrusionOk="0">
                  <a:moveTo>
                    <a:pt x="43" y="1"/>
                  </a:moveTo>
                  <a:cubicBezTo>
                    <a:pt x="30" y="1"/>
                    <a:pt x="16" y="8"/>
                    <a:pt x="11" y="23"/>
                  </a:cubicBezTo>
                  <a:cubicBezTo>
                    <a:pt x="0" y="34"/>
                    <a:pt x="0" y="45"/>
                    <a:pt x="11" y="57"/>
                  </a:cubicBezTo>
                  <a:cubicBezTo>
                    <a:pt x="16" y="71"/>
                    <a:pt x="27" y="77"/>
                    <a:pt x="40" y="77"/>
                  </a:cubicBezTo>
                  <a:cubicBezTo>
                    <a:pt x="60" y="77"/>
                    <a:pt x="81" y="61"/>
                    <a:pt x="81" y="34"/>
                  </a:cubicBezTo>
                  <a:cubicBezTo>
                    <a:pt x="81" y="13"/>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5" name="Google Shape;1805;p30"/>
            <p:cNvSpPr/>
            <p:nvPr/>
          </p:nvSpPr>
          <p:spPr>
            <a:xfrm>
              <a:off x="267675" y="3767072"/>
              <a:ext cx="730085" cy="97790"/>
            </a:xfrm>
            <a:custGeom>
              <a:avLst/>
              <a:gdLst/>
              <a:ahLst/>
              <a:cxnLst/>
              <a:rect l="l" t="t" r="r" b="b"/>
              <a:pathLst>
                <a:path w="5577" h="747" extrusionOk="0">
                  <a:moveTo>
                    <a:pt x="327" y="0"/>
                  </a:moveTo>
                  <a:cubicBezTo>
                    <a:pt x="151" y="0"/>
                    <a:pt x="0" y="176"/>
                    <a:pt x="0" y="375"/>
                  </a:cubicBezTo>
                  <a:cubicBezTo>
                    <a:pt x="0" y="584"/>
                    <a:pt x="151" y="746"/>
                    <a:pt x="327" y="746"/>
                  </a:cubicBezTo>
                  <a:lnTo>
                    <a:pt x="5250" y="746"/>
                  </a:lnTo>
                  <a:cubicBezTo>
                    <a:pt x="5426" y="746"/>
                    <a:pt x="5577" y="584"/>
                    <a:pt x="5577" y="375"/>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6" name="Google Shape;1806;p30"/>
            <p:cNvSpPr/>
            <p:nvPr/>
          </p:nvSpPr>
          <p:spPr>
            <a:xfrm>
              <a:off x="269115" y="3767072"/>
              <a:ext cx="728645" cy="97790"/>
            </a:xfrm>
            <a:custGeom>
              <a:avLst/>
              <a:gdLst/>
              <a:ahLst/>
              <a:cxnLst/>
              <a:rect l="l" t="t" r="r" b="b"/>
              <a:pathLst>
                <a:path w="5566" h="747" extrusionOk="0">
                  <a:moveTo>
                    <a:pt x="316" y="0"/>
                  </a:moveTo>
                  <a:cubicBezTo>
                    <a:pt x="163" y="0"/>
                    <a:pt x="37" y="129"/>
                    <a:pt x="1" y="294"/>
                  </a:cubicBezTo>
                  <a:lnTo>
                    <a:pt x="4901" y="294"/>
                  </a:lnTo>
                  <a:cubicBezTo>
                    <a:pt x="5088" y="294"/>
                    <a:pt x="5228" y="467"/>
                    <a:pt x="5228" y="665"/>
                  </a:cubicBezTo>
                  <a:cubicBezTo>
                    <a:pt x="5228" y="699"/>
                    <a:pt x="5228" y="724"/>
                    <a:pt x="5216" y="746"/>
                  </a:cubicBezTo>
                  <a:lnTo>
                    <a:pt x="5239" y="746"/>
                  </a:lnTo>
                  <a:cubicBezTo>
                    <a:pt x="5415" y="746"/>
                    <a:pt x="5566" y="584"/>
                    <a:pt x="5566" y="375"/>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7" name="Google Shape;1807;p30"/>
            <p:cNvSpPr/>
            <p:nvPr/>
          </p:nvSpPr>
          <p:spPr>
            <a:xfrm>
              <a:off x="295035" y="3815640"/>
              <a:ext cx="30502" cy="34429"/>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8" name="Google Shape;1808;p30"/>
            <p:cNvSpPr/>
            <p:nvPr/>
          </p:nvSpPr>
          <p:spPr>
            <a:xfrm>
              <a:off x="347399" y="3828731"/>
              <a:ext cx="21993" cy="20029"/>
            </a:xfrm>
            <a:custGeom>
              <a:avLst/>
              <a:gdLst/>
              <a:ahLst/>
              <a:cxnLst/>
              <a:rect l="l" t="t" r="r" b="b"/>
              <a:pathLst>
                <a:path w="168" h="153" extrusionOk="0">
                  <a:moveTo>
                    <a:pt x="71" y="0"/>
                  </a:moveTo>
                  <a:cubicBezTo>
                    <a:pt x="35" y="0"/>
                    <a:pt x="1" y="38"/>
                    <a:pt x="9" y="88"/>
                  </a:cubicBezTo>
                  <a:lnTo>
                    <a:pt x="9" y="102"/>
                  </a:lnTo>
                  <a:cubicBezTo>
                    <a:pt x="16" y="139"/>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9" name="Google Shape;1809;p30"/>
            <p:cNvSpPr/>
            <p:nvPr/>
          </p:nvSpPr>
          <p:spPr>
            <a:xfrm>
              <a:off x="267675" y="3640876"/>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0" name="Google Shape;1810;p30"/>
            <p:cNvSpPr/>
            <p:nvPr/>
          </p:nvSpPr>
          <p:spPr>
            <a:xfrm>
              <a:off x="269115" y="3640876"/>
              <a:ext cx="728645" cy="97397"/>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1" name="Google Shape;1811;p30"/>
            <p:cNvSpPr/>
            <p:nvPr/>
          </p:nvSpPr>
          <p:spPr>
            <a:xfrm>
              <a:off x="298046" y="3695596"/>
              <a:ext cx="26051" cy="27491"/>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2" name="Google Shape;1812;p30"/>
            <p:cNvSpPr/>
            <p:nvPr/>
          </p:nvSpPr>
          <p:spPr>
            <a:xfrm>
              <a:off x="342293" y="3711043"/>
              <a:ext cx="10735" cy="10211"/>
            </a:xfrm>
            <a:custGeom>
              <a:avLst/>
              <a:gdLst/>
              <a:ahLst/>
              <a:cxnLst/>
              <a:rect l="l" t="t" r="r" b="b"/>
              <a:pathLst>
                <a:path w="82" h="78" extrusionOk="0">
                  <a:moveTo>
                    <a:pt x="43" y="1"/>
                  </a:moveTo>
                  <a:cubicBezTo>
                    <a:pt x="30" y="1"/>
                    <a:pt x="16" y="8"/>
                    <a:pt x="11" y="23"/>
                  </a:cubicBezTo>
                  <a:cubicBezTo>
                    <a:pt x="0" y="34"/>
                    <a:pt x="0" y="46"/>
                    <a:pt x="11" y="57"/>
                  </a:cubicBezTo>
                  <a:cubicBezTo>
                    <a:pt x="16" y="71"/>
                    <a:pt x="27" y="77"/>
                    <a:pt x="40" y="77"/>
                  </a:cubicBezTo>
                  <a:cubicBezTo>
                    <a:pt x="60" y="77"/>
                    <a:pt x="81" y="62"/>
                    <a:pt x="81" y="34"/>
                  </a:cubicBezTo>
                  <a:cubicBezTo>
                    <a:pt x="81" y="14"/>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3" name="Google Shape;1813;p30"/>
            <p:cNvSpPr/>
            <p:nvPr/>
          </p:nvSpPr>
          <p:spPr>
            <a:xfrm>
              <a:off x="267675" y="4347787"/>
              <a:ext cx="730085" cy="97790"/>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4" name="Google Shape;1814;p30"/>
            <p:cNvSpPr/>
            <p:nvPr/>
          </p:nvSpPr>
          <p:spPr>
            <a:xfrm>
              <a:off x="269115" y="4347787"/>
              <a:ext cx="728645" cy="97790"/>
            </a:xfrm>
            <a:custGeom>
              <a:avLst/>
              <a:gdLst/>
              <a:ahLst/>
              <a:cxnLst/>
              <a:rect l="l" t="t" r="r" b="b"/>
              <a:pathLst>
                <a:path w="5566" h="747" extrusionOk="0">
                  <a:moveTo>
                    <a:pt x="316" y="1"/>
                  </a:moveTo>
                  <a:cubicBezTo>
                    <a:pt x="163" y="1"/>
                    <a:pt x="37" y="118"/>
                    <a:pt x="1" y="291"/>
                  </a:cubicBezTo>
                  <a:lnTo>
                    <a:pt x="4901" y="291"/>
                  </a:lnTo>
                  <a:cubicBezTo>
                    <a:pt x="5088" y="291"/>
                    <a:pt x="5228" y="453"/>
                    <a:pt x="5228" y="663"/>
                  </a:cubicBezTo>
                  <a:cubicBezTo>
                    <a:pt x="5228" y="688"/>
                    <a:pt x="5228" y="721"/>
                    <a:pt x="5216" y="747"/>
                  </a:cubicBezTo>
                  <a:lnTo>
                    <a:pt x="5239" y="747"/>
                  </a:lnTo>
                  <a:cubicBezTo>
                    <a:pt x="5415" y="747"/>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5" name="Google Shape;1815;p30"/>
            <p:cNvSpPr/>
            <p:nvPr/>
          </p:nvSpPr>
          <p:spPr>
            <a:xfrm>
              <a:off x="295035" y="4396224"/>
              <a:ext cx="30502" cy="34429"/>
            </a:xfrm>
            <a:custGeom>
              <a:avLst/>
              <a:gdLst/>
              <a:ahLst/>
              <a:cxnLst/>
              <a:rect l="l" t="t" r="r" b="b"/>
              <a:pathLst>
                <a:path w="233" h="263" extrusionOk="0">
                  <a:moveTo>
                    <a:pt x="117" y="1"/>
                  </a:moveTo>
                  <a:cubicBezTo>
                    <a:pt x="59" y="1"/>
                    <a:pt x="1" y="44"/>
                    <a:pt x="1" y="131"/>
                  </a:cubicBezTo>
                  <a:cubicBezTo>
                    <a:pt x="1" y="219"/>
                    <a:pt x="59" y="263"/>
                    <a:pt x="117" y="263"/>
                  </a:cubicBezTo>
                  <a:cubicBezTo>
                    <a:pt x="175" y="263"/>
                    <a:pt x="233" y="219"/>
                    <a:pt x="233" y="131"/>
                  </a:cubicBezTo>
                  <a:cubicBezTo>
                    <a:pt x="233" y="44"/>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6" name="Google Shape;1816;p30"/>
            <p:cNvSpPr/>
            <p:nvPr/>
          </p:nvSpPr>
          <p:spPr>
            <a:xfrm>
              <a:off x="347399" y="4409315"/>
              <a:ext cx="22124" cy="19767"/>
            </a:xfrm>
            <a:custGeom>
              <a:avLst/>
              <a:gdLst/>
              <a:ahLst/>
              <a:cxnLst/>
              <a:rect l="l" t="t" r="r" b="b"/>
              <a:pathLst>
                <a:path w="169" h="151" extrusionOk="0">
                  <a:moveTo>
                    <a:pt x="71" y="0"/>
                  </a:moveTo>
                  <a:cubicBezTo>
                    <a:pt x="35" y="0"/>
                    <a:pt x="1" y="39"/>
                    <a:pt x="9" y="89"/>
                  </a:cubicBezTo>
                  <a:lnTo>
                    <a:pt x="9" y="101"/>
                  </a:lnTo>
                  <a:cubicBezTo>
                    <a:pt x="16" y="136"/>
                    <a:pt x="35" y="150"/>
                    <a:pt x="57" y="150"/>
                  </a:cubicBezTo>
                  <a:cubicBezTo>
                    <a:pt x="107" y="150"/>
                    <a:pt x="169" y="76"/>
                    <a:pt x="112" y="20"/>
                  </a:cubicBez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7" name="Google Shape;1817;p30"/>
            <p:cNvSpPr/>
            <p:nvPr/>
          </p:nvSpPr>
          <p:spPr>
            <a:xfrm>
              <a:off x="267675" y="4219758"/>
              <a:ext cx="730085" cy="99230"/>
            </a:xfrm>
            <a:custGeom>
              <a:avLst/>
              <a:gdLst/>
              <a:ahLst/>
              <a:cxnLst/>
              <a:rect l="l" t="t" r="r" b="b"/>
              <a:pathLst>
                <a:path w="5577" h="758" extrusionOk="0">
                  <a:moveTo>
                    <a:pt x="327" y="1"/>
                  </a:moveTo>
                  <a:cubicBezTo>
                    <a:pt x="151" y="1"/>
                    <a:pt x="0" y="174"/>
                    <a:pt x="0" y="384"/>
                  </a:cubicBezTo>
                  <a:cubicBezTo>
                    <a:pt x="0" y="582"/>
                    <a:pt x="151" y="758"/>
                    <a:pt x="327" y="758"/>
                  </a:cubicBezTo>
                  <a:lnTo>
                    <a:pt x="5250" y="758"/>
                  </a:lnTo>
                  <a:cubicBezTo>
                    <a:pt x="5426" y="758"/>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8" name="Google Shape;1818;p30"/>
            <p:cNvSpPr/>
            <p:nvPr/>
          </p:nvSpPr>
          <p:spPr>
            <a:xfrm>
              <a:off x="269115" y="4219758"/>
              <a:ext cx="728645" cy="99230"/>
            </a:xfrm>
            <a:custGeom>
              <a:avLst/>
              <a:gdLst/>
              <a:ahLst/>
              <a:cxnLst/>
              <a:rect l="l" t="t" r="r" b="b"/>
              <a:pathLst>
                <a:path w="5566" h="758" extrusionOk="0">
                  <a:moveTo>
                    <a:pt x="316" y="1"/>
                  </a:moveTo>
                  <a:cubicBezTo>
                    <a:pt x="163" y="1"/>
                    <a:pt x="37" y="129"/>
                    <a:pt x="1" y="291"/>
                  </a:cubicBezTo>
                  <a:lnTo>
                    <a:pt x="4901" y="291"/>
                  </a:lnTo>
                  <a:cubicBezTo>
                    <a:pt x="5088" y="291"/>
                    <a:pt x="5228" y="467"/>
                    <a:pt x="5228" y="663"/>
                  </a:cubicBezTo>
                  <a:cubicBezTo>
                    <a:pt x="5228" y="699"/>
                    <a:pt x="5228" y="722"/>
                    <a:pt x="5216" y="758"/>
                  </a:cubicBezTo>
                  <a:lnTo>
                    <a:pt x="5239" y="758"/>
                  </a:lnTo>
                  <a:cubicBezTo>
                    <a:pt x="5415" y="758"/>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9" name="Google Shape;1819;p30"/>
            <p:cNvSpPr/>
            <p:nvPr/>
          </p:nvSpPr>
          <p:spPr>
            <a:xfrm>
              <a:off x="298046" y="4275002"/>
              <a:ext cx="26051" cy="28931"/>
            </a:xfrm>
            <a:custGeom>
              <a:avLst/>
              <a:gdLst/>
              <a:ahLst/>
              <a:cxnLst/>
              <a:rect l="l" t="t" r="r" b="b"/>
              <a:pathLst>
                <a:path w="199" h="221" extrusionOk="0">
                  <a:moveTo>
                    <a:pt x="99" y="0"/>
                  </a:moveTo>
                  <a:cubicBezTo>
                    <a:pt x="50" y="0"/>
                    <a:pt x="0" y="38"/>
                    <a:pt x="0" y="115"/>
                  </a:cubicBezTo>
                  <a:cubicBezTo>
                    <a:pt x="0" y="185"/>
                    <a:pt x="50" y="220"/>
                    <a:pt x="99" y="220"/>
                  </a:cubicBezTo>
                  <a:cubicBezTo>
                    <a:pt x="149" y="220"/>
                    <a:pt x="199" y="185"/>
                    <a:pt x="199" y="115"/>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0" name="Google Shape;1820;p30"/>
            <p:cNvSpPr/>
            <p:nvPr/>
          </p:nvSpPr>
          <p:spPr>
            <a:xfrm>
              <a:off x="342293" y="4290187"/>
              <a:ext cx="10735" cy="11651"/>
            </a:xfrm>
            <a:custGeom>
              <a:avLst/>
              <a:gdLst/>
              <a:ahLst/>
              <a:cxnLst/>
              <a:rect l="l" t="t" r="r" b="b"/>
              <a:pathLst>
                <a:path w="82" h="89" extrusionOk="0">
                  <a:moveTo>
                    <a:pt x="40" y="1"/>
                  </a:moveTo>
                  <a:cubicBezTo>
                    <a:pt x="27" y="1"/>
                    <a:pt x="16" y="7"/>
                    <a:pt x="11" y="22"/>
                  </a:cubicBezTo>
                  <a:lnTo>
                    <a:pt x="11" y="33"/>
                  </a:lnTo>
                  <a:cubicBezTo>
                    <a:pt x="0" y="33"/>
                    <a:pt x="0" y="44"/>
                    <a:pt x="11" y="55"/>
                  </a:cubicBezTo>
                  <a:lnTo>
                    <a:pt x="11" y="69"/>
                  </a:lnTo>
                  <a:cubicBezTo>
                    <a:pt x="16" y="82"/>
                    <a:pt x="27" y="88"/>
                    <a:pt x="40" y="88"/>
                  </a:cubicBezTo>
                  <a:cubicBezTo>
                    <a:pt x="59" y="88"/>
                    <a:pt x="81" y="73"/>
                    <a:pt x="81" y="44"/>
                  </a:cubicBezTo>
                  <a:cubicBezTo>
                    <a:pt x="81" y="17"/>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821" name="Google Shape;1821;p30"/>
          <p:cNvGrpSpPr/>
          <p:nvPr/>
        </p:nvGrpSpPr>
        <p:grpSpPr>
          <a:xfrm rot="-1522456">
            <a:off x="3366089" y="2359781"/>
            <a:ext cx="1599788" cy="1205488"/>
            <a:chOff x="6364522" y="304174"/>
            <a:chExt cx="683279" cy="514898"/>
          </a:xfrm>
        </p:grpSpPr>
        <p:sp>
          <p:nvSpPr>
            <p:cNvPr id="1822" name="Google Shape;1822;p30"/>
            <p:cNvSpPr/>
            <p:nvPr/>
          </p:nvSpPr>
          <p:spPr>
            <a:xfrm>
              <a:off x="6364522" y="304174"/>
              <a:ext cx="683279" cy="514898"/>
            </a:xfrm>
            <a:custGeom>
              <a:avLst/>
              <a:gdLst/>
              <a:ahLst/>
              <a:cxnLst/>
              <a:rect l="l" t="t" r="r" b="b"/>
              <a:pathLst>
                <a:path w="9033" h="6807" extrusionOk="0">
                  <a:moveTo>
                    <a:pt x="4220" y="0"/>
                  </a:moveTo>
                  <a:cubicBezTo>
                    <a:pt x="3922" y="0"/>
                    <a:pt x="3648" y="139"/>
                    <a:pt x="3434" y="392"/>
                  </a:cubicBezTo>
                  <a:cubicBezTo>
                    <a:pt x="3165" y="476"/>
                    <a:pt x="2897" y="602"/>
                    <a:pt x="2584" y="800"/>
                  </a:cubicBezTo>
                  <a:cubicBezTo>
                    <a:pt x="2375" y="940"/>
                    <a:pt x="2213" y="1105"/>
                    <a:pt x="2084" y="1289"/>
                  </a:cubicBezTo>
                  <a:cubicBezTo>
                    <a:pt x="1654" y="1965"/>
                    <a:pt x="1408" y="2605"/>
                    <a:pt x="1338" y="3256"/>
                  </a:cubicBezTo>
                  <a:cubicBezTo>
                    <a:pt x="1327" y="3256"/>
                    <a:pt x="1316" y="3256"/>
                    <a:pt x="1316" y="3270"/>
                  </a:cubicBezTo>
                  <a:cubicBezTo>
                    <a:pt x="1165" y="3340"/>
                    <a:pt x="1012" y="3409"/>
                    <a:pt x="861" y="3502"/>
                  </a:cubicBezTo>
                  <a:cubicBezTo>
                    <a:pt x="662" y="3605"/>
                    <a:pt x="478" y="3770"/>
                    <a:pt x="313" y="3968"/>
                  </a:cubicBezTo>
                  <a:cubicBezTo>
                    <a:pt x="23" y="4340"/>
                    <a:pt x="0" y="4829"/>
                    <a:pt x="257" y="5211"/>
                  </a:cubicBezTo>
                  <a:cubicBezTo>
                    <a:pt x="419" y="5468"/>
                    <a:pt x="651" y="5678"/>
                    <a:pt x="956" y="5865"/>
                  </a:cubicBezTo>
                  <a:cubicBezTo>
                    <a:pt x="1629" y="6273"/>
                    <a:pt x="2364" y="6527"/>
                    <a:pt x="3154" y="6645"/>
                  </a:cubicBezTo>
                  <a:cubicBezTo>
                    <a:pt x="3213" y="6692"/>
                    <a:pt x="3272" y="6737"/>
                    <a:pt x="3341" y="6748"/>
                  </a:cubicBezTo>
                  <a:cubicBezTo>
                    <a:pt x="3445" y="6773"/>
                    <a:pt x="3540" y="6784"/>
                    <a:pt x="3632" y="6807"/>
                  </a:cubicBezTo>
                  <a:lnTo>
                    <a:pt x="3702" y="6807"/>
                  </a:lnTo>
                  <a:cubicBezTo>
                    <a:pt x="3783" y="6807"/>
                    <a:pt x="3875" y="6784"/>
                    <a:pt x="3970" y="6714"/>
                  </a:cubicBezTo>
                  <a:lnTo>
                    <a:pt x="4062" y="6714"/>
                  </a:lnTo>
                  <a:cubicBezTo>
                    <a:pt x="4124" y="6714"/>
                    <a:pt x="4186" y="6719"/>
                    <a:pt x="4249" y="6719"/>
                  </a:cubicBezTo>
                  <a:cubicBezTo>
                    <a:pt x="4280" y="6719"/>
                    <a:pt x="4311" y="6718"/>
                    <a:pt x="4342" y="6714"/>
                  </a:cubicBezTo>
                  <a:lnTo>
                    <a:pt x="4727" y="6714"/>
                  </a:lnTo>
                  <a:cubicBezTo>
                    <a:pt x="5006" y="6703"/>
                    <a:pt x="5297" y="6703"/>
                    <a:pt x="5588" y="6656"/>
                  </a:cubicBezTo>
                  <a:lnTo>
                    <a:pt x="5646" y="6656"/>
                  </a:lnTo>
                  <a:cubicBezTo>
                    <a:pt x="5970" y="6608"/>
                    <a:pt x="6308" y="6564"/>
                    <a:pt x="6646" y="6483"/>
                  </a:cubicBezTo>
                  <a:cubicBezTo>
                    <a:pt x="6834" y="6435"/>
                    <a:pt x="7032" y="6376"/>
                    <a:pt x="7216" y="6329"/>
                  </a:cubicBezTo>
                  <a:cubicBezTo>
                    <a:pt x="7322" y="6295"/>
                    <a:pt x="7426" y="6259"/>
                    <a:pt x="7543" y="6237"/>
                  </a:cubicBezTo>
                  <a:cubicBezTo>
                    <a:pt x="7775" y="6167"/>
                    <a:pt x="7985" y="6063"/>
                    <a:pt x="8135" y="5980"/>
                  </a:cubicBezTo>
                  <a:cubicBezTo>
                    <a:pt x="8345" y="5865"/>
                    <a:pt x="8532" y="5700"/>
                    <a:pt x="8719" y="5505"/>
                  </a:cubicBezTo>
                  <a:cubicBezTo>
                    <a:pt x="8929" y="5259"/>
                    <a:pt x="9032" y="4991"/>
                    <a:pt x="8999" y="4723"/>
                  </a:cubicBezTo>
                  <a:cubicBezTo>
                    <a:pt x="8987" y="4641"/>
                    <a:pt x="8974" y="4560"/>
                    <a:pt x="8962" y="4491"/>
                  </a:cubicBezTo>
                  <a:cubicBezTo>
                    <a:pt x="9010" y="4387"/>
                    <a:pt x="8999" y="4281"/>
                    <a:pt x="8951" y="4164"/>
                  </a:cubicBezTo>
                  <a:cubicBezTo>
                    <a:pt x="8940" y="4130"/>
                    <a:pt x="8929" y="4094"/>
                    <a:pt x="8904" y="4060"/>
                  </a:cubicBezTo>
                  <a:cubicBezTo>
                    <a:pt x="8904" y="4038"/>
                    <a:pt x="8892" y="4013"/>
                    <a:pt x="8881" y="3991"/>
                  </a:cubicBezTo>
                  <a:cubicBezTo>
                    <a:pt x="8811" y="3829"/>
                    <a:pt x="8683" y="3722"/>
                    <a:pt x="8510" y="3711"/>
                  </a:cubicBezTo>
                  <a:cubicBezTo>
                    <a:pt x="8485" y="3689"/>
                    <a:pt x="8462" y="3664"/>
                    <a:pt x="8440" y="3641"/>
                  </a:cubicBezTo>
                  <a:cubicBezTo>
                    <a:pt x="8370" y="3583"/>
                    <a:pt x="8300" y="3513"/>
                    <a:pt x="8230" y="3454"/>
                  </a:cubicBezTo>
                  <a:cubicBezTo>
                    <a:pt x="8021" y="3303"/>
                    <a:pt x="7786" y="3130"/>
                    <a:pt x="7507" y="3024"/>
                  </a:cubicBezTo>
                  <a:lnTo>
                    <a:pt x="7507" y="2965"/>
                  </a:lnTo>
                  <a:cubicBezTo>
                    <a:pt x="7462" y="2722"/>
                    <a:pt x="7403" y="2407"/>
                    <a:pt x="7275" y="2094"/>
                  </a:cubicBezTo>
                  <a:cubicBezTo>
                    <a:pt x="7088" y="1638"/>
                    <a:pt x="6797" y="1256"/>
                    <a:pt x="6415" y="965"/>
                  </a:cubicBezTo>
                  <a:cubicBezTo>
                    <a:pt x="6333" y="906"/>
                    <a:pt x="6264" y="859"/>
                    <a:pt x="6180" y="811"/>
                  </a:cubicBezTo>
                  <a:cubicBezTo>
                    <a:pt x="6157" y="789"/>
                    <a:pt x="6124" y="778"/>
                    <a:pt x="6099" y="756"/>
                  </a:cubicBezTo>
                  <a:cubicBezTo>
                    <a:pt x="5705" y="499"/>
                    <a:pt x="5319" y="359"/>
                    <a:pt x="4923" y="323"/>
                  </a:cubicBezTo>
                  <a:cubicBezTo>
                    <a:pt x="4783" y="149"/>
                    <a:pt x="4573" y="43"/>
                    <a:pt x="4353" y="10"/>
                  </a:cubicBezTo>
                  <a:cubicBezTo>
                    <a:pt x="4308" y="4"/>
                    <a:pt x="4263" y="0"/>
                    <a:pt x="42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3" name="Google Shape;1823;p30"/>
            <p:cNvSpPr/>
            <p:nvPr/>
          </p:nvSpPr>
          <p:spPr>
            <a:xfrm>
              <a:off x="6500143" y="358558"/>
              <a:ext cx="332903" cy="210286"/>
            </a:xfrm>
            <a:custGeom>
              <a:avLst/>
              <a:gdLst/>
              <a:ahLst/>
              <a:cxnLst/>
              <a:rect l="l" t="t" r="r" b="b"/>
              <a:pathLst>
                <a:path w="4401" h="2780" extrusionOk="0">
                  <a:moveTo>
                    <a:pt x="1537" y="537"/>
                  </a:moveTo>
                  <a:cubicBezTo>
                    <a:pt x="1537" y="595"/>
                    <a:pt x="1409" y="735"/>
                    <a:pt x="1339" y="746"/>
                  </a:cubicBezTo>
                  <a:cubicBezTo>
                    <a:pt x="1350" y="676"/>
                    <a:pt x="1467" y="548"/>
                    <a:pt x="1537" y="537"/>
                  </a:cubicBezTo>
                  <a:close/>
                  <a:moveTo>
                    <a:pt x="2858" y="778"/>
                  </a:moveTo>
                  <a:cubicBezTo>
                    <a:pt x="2903" y="778"/>
                    <a:pt x="3075" y="841"/>
                    <a:pt x="3096" y="875"/>
                  </a:cubicBezTo>
                  <a:cubicBezTo>
                    <a:pt x="3084" y="879"/>
                    <a:pt x="3066" y="882"/>
                    <a:pt x="3045" y="882"/>
                  </a:cubicBezTo>
                  <a:cubicBezTo>
                    <a:pt x="2970" y="882"/>
                    <a:pt x="2859" y="853"/>
                    <a:pt x="2839" y="827"/>
                  </a:cubicBezTo>
                  <a:cubicBezTo>
                    <a:pt x="2828" y="816"/>
                    <a:pt x="2839" y="791"/>
                    <a:pt x="2850" y="780"/>
                  </a:cubicBezTo>
                  <a:cubicBezTo>
                    <a:pt x="2852" y="779"/>
                    <a:pt x="2855" y="778"/>
                    <a:pt x="2858" y="778"/>
                  </a:cubicBezTo>
                  <a:close/>
                  <a:moveTo>
                    <a:pt x="3096" y="989"/>
                  </a:moveTo>
                  <a:lnTo>
                    <a:pt x="3096" y="989"/>
                  </a:lnTo>
                  <a:cubicBezTo>
                    <a:pt x="3166" y="1037"/>
                    <a:pt x="3188" y="1118"/>
                    <a:pt x="3236" y="1176"/>
                  </a:cubicBezTo>
                  <a:cubicBezTo>
                    <a:pt x="3230" y="1178"/>
                    <a:pt x="3224" y="1179"/>
                    <a:pt x="3218" y="1179"/>
                  </a:cubicBezTo>
                  <a:cubicBezTo>
                    <a:pt x="3153" y="1179"/>
                    <a:pt x="3086" y="1076"/>
                    <a:pt x="3096" y="989"/>
                  </a:cubicBezTo>
                  <a:close/>
                  <a:moveTo>
                    <a:pt x="523" y="1257"/>
                  </a:moveTo>
                  <a:cubicBezTo>
                    <a:pt x="593" y="1257"/>
                    <a:pt x="663" y="1327"/>
                    <a:pt x="663" y="1397"/>
                  </a:cubicBezTo>
                  <a:cubicBezTo>
                    <a:pt x="663" y="1467"/>
                    <a:pt x="604" y="1526"/>
                    <a:pt x="546" y="1526"/>
                  </a:cubicBezTo>
                  <a:cubicBezTo>
                    <a:pt x="465" y="1526"/>
                    <a:pt x="395" y="1467"/>
                    <a:pt x="395" y="1397"/>
                  </a:cubicBezTo>
                  <a:cubicBezTo>
                    <a:pt x="395" y="1327"/>
                    <a:pt x="465" y="1257"/>
                    <a:pt x="523" y="1257"/>
                  </a:cubicBezTo>
                  <a:close/>
                  <a:moveTo>
                    <a:pt x="1060" y="1397"/>
                  </a:moveTo>
                  <a:cubicBezTo>
                    <a:pt x="1129" y="1397"/>
                    <a:pt x="1199" y="1478"/>
                    <a:pt x="1199" y="1548"/>
                  </a:cubicBezTo>
                  <a:cubicBezTo>
                    <a:pt x="1199" y="1618"/>
                    <a:pt x="1129" y="1676"/>
                    <a:pt x="1048" y="1676"/>
                  </a:cubicBezTo>
                  <a:cubicBezTo>
                    <a:pt x="979" y="1676"/>
                    <a:pt x="931" y="1629"/>
                    <a:pt x="931" y="1548"/>
                  </a:cubicBezTo>
                  <a:cubicBezTo>
                    <a:pt x="931" y="1467"/>
                    <a:pt x="990" y="1397"/>
                    <a:pt x="1060" y="1397"/>
                  </a:cubicBezTo>
                  <a:close/>
                  <a:moveTo>
                    <a:pt x="1780" y="0"/>
                  </a:moveTo>
                  <a:lnTo>
                    <a:pt x="1780" y="0"/>
                  </a:lnTo>
                  <a:cubicBezTo>
                    <a:pt x="1501" y="81"/>
                    <a:pt x="1258" y="210"/>
                    <a:pt x="1012" y="361"/>
                  </a:cubicBezTo>
                  <a:cubicBezTo>
                    <a:pt x="839" y="478"/>
                    <a:pt x="699" y="618"/>
                    <a:pt x="582" y="791"/>
                  </a:cubicBezTo>
                  <a:cubicBezTo>
                    <a:pt x="372" y="1118"/>
                    <a:pt x="221" y="1467"/>
                    <a:pt x="71" y="1827"/>
                  </a:cubicBezTo>
                  <a:cubicBezTo>
                    <a:pt x="1" y="2014"/>
                    <a:pt x="12" y="2037"/>
                    <a:pt x="185" y="2143"/>
                  </a:cubicBezTo>
                  <a:cubicBezTo>
                    <a:pt x="395" y="2271"/>
                    <a:pt x="629" y="2375"/>
                    <a:pt x="861" y="2445"/>
                  </a:cubicBezTo>
                  <a:cubicBezTo>
                    <a:pt x="1398" y="2596"/>
                    <a:pt x="1942" y="2713"/>
                    <a:pt x="2501" y="2746"/>
                  </a:cubicBezTo>
                  <a:cubicBezTo>
                    <a:pt x="2740" y="2765"/>
                    <a:pt x="2979" y="2779"/>
                    <a:pt x="3218" y="2779"/>
                  </a:cubicBezTo>
                  <a:cubicBezTo>
                    <a:pt x="3457" y="2779"/>
                    <a:pt x="3695" y="2765"/>
                    <a:pt x="3934" y="2724"/>
                  </a:cubicBezTo>
                  <a:cubicBezTo>
                    <a:pt x="4026" y="2713"/>
                    <a:pt x="4107" y="2690"/>
                    <a:pt x="4202" y="2677"/>
                  </a:cubicBezTo>
                  <a:cubicBezTo>
                    <a:pt x="4272" y="2665"/>
                    <a:pt x="4331" y="2654"/>
                    <a:pt x="4401" y="2632"/>
                  </a:cubicBezTo>
                  <a:cubicBezTo>
                    <a:pt x="4353" y="2397"/>
                    <a:pt x="4295" y="2176"/>
                    <a:pt x="4261" y="1956"/>
                  </a:cubicBezTo>
                  <a:cubicBezTo>
                    <a:pt x="4144" y="1375"/>
                    <a:pt x="3842" y="897"/>
                    <a:pt x="3387" y="525"/>
                  </a:cubicBezTo>
                  <a:cubicBezTo>
                    <a:pt x="3225" y="386"/>
                    <a:pt x="3037" y="257"/>
                    <a:pt x="2850" y="129"/>
                  </a:cubicBezTo>
                  <a:cubicBezTo>
                    <a:pt x="2845" y="123"/>
                    <a:pt x="2834" y="120"/>
                    <a:pt x="2821" y="120"/>
                  </a:cubicBezTo>
                  <a:cubicBezTo>
                    <a:pt x="2808" y="120"/>
                    <a:pt x="2793" y="123"/>
                    <a:pt x="2780" y="129"/>
                  </a:cubicBezTo>
                  <a:cubicBezTo>
                    <a:pt x="2758" y="129"/>
                    <a:pt x="2736" y="140"/>
                    <a:pt x="2711" y="140"/>
                  </a:cubicBezTo>
                  <a:cubicBezTo>
                    <a:pt x="2692" y="145"/>
                    <a:pt x="2676" y="148"/>
                    <a:pt x="2664" y="148"/>
                  </a:cubicBezTo>
                  <a:cubicBezTo>
                    <a:pt x="2621" y="148"/>
                    <a:pt x="2602" y="118"/>
                    <a:pt x="2549" y="48"/>
                  </a:cubicBezTo>
                  <a:lnTo>
                    <a:pt x="2537" y="48"/>
                  </a:lnTo>
                  <a:cubicBezTo>
                    <a:pt x="2537" y="59"/>
                    <a:pt x="2526" y="70"/>
                    <a:pt x="2526" y="81"/>
                  </a:cubicBezTo>
                  <a:cubicBezTo>
                    <a:pt x="2537" y="151"/>
                    <a:pt x="2501" y="187"/>
                    <a:pt x="2420" y="187"/>
                  </a:cubicBezTo>
                  <a:cubicBezTo>
                    <a:pt x="2352" y="197"/>
                    <a:pt x="2282" y="203"/>
                    <a:pt x="2211" y="203"/>
                  </a:cubicBezTo>
                  <a:cubicBezTo>
                    <a:pt x="2123" y="203"/>
                    <a:pt x="2033" y="195"/>
                    <a:pt x="1942" y="176"/>
                  </a:cubicBezTo>
                  <a:cubicBezTo>
                    <a:pt x="1861" y="151"/>
                    <a:pt x="1769" y="118"/>
                    <a:pt x="1780"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4" name="Google Shape;1824;p30"/>
            <p:cNvSpPr/>
            <p:nvPr/>
          </p:nvSpPr>
          <p:spPr>
            <a:xfrm>
              <a:off x="6395383" y="554010"/>
              <a:ext cx="597046" cy="225869"/>
            </a:xfrm>
            <a:custGeom>
              <a:avLst/>
              <a:gdLst/>
              <a:ahLst/>
              <a:cxnLst/>
              <a:rect l="l" t="t" r="r" b="b"/>
              <a:pathLst>
                <a:path w="7893" h="2986" extrusionOk="0">
                  <a:moveTo>
                    <a:pt x="7215" y="360"/>
                  </a:moveTo>
                  <a:cubicBezTo>
                    <a:pt x="7278" y="360"/>
                    <a:pt x="7393" y="447"/>
                    <a:pt x="7415" y="537"/>
                  </a:cubicBezTo>
                  <a:cubicBezTo>
                    <a:pt x="7322" y="500"/>
                    <a:pt x="7252" y="442"/>
                    <a:pt x="7205" y="361"/>
                  </a:cubicBezTo>
                  <a:cubicBezTo>
                    <a:pt x="7208" y="360"/>
                    <a:pt x="7212" y="360"/>
                    <a:pt x="7215" y="360"/>
                  </a:cubicBezTo>
                  <a:close/>
                  <a:moveTo>
                    <a:pt x="986" y="453"/>
                  </a:moveTo>
                  <a:cubicBezTo>
                    <a:pt x="995" y="453"/>
                    <a:pt x="1004" y="454"/>
                    <a:pt x="1011" y="456"/>
                  </a:cubicBezTo>
                  <a:cubicBezTo>
                    <a:pt x="978" y="467"/>
                    <a:pt x="967" y="489"/>
                    <a:pt x="942" y="500"/>
                  </a:cubicBezTo>
                  <a:cubicBezTo>
                    <a:pt x="743" y="581"/>
                    <a:pt x="570" y="688"/>
                    <a:pt x="442" y="861"/>
                  </a:cubicBezTo>
                  <a:cubicBezTo>
                    <a:pt x="430" y="886"/>
                    <a:pt x="394" y="897"/>
                    <a:pt x="372" y="931"/>
                  </a:cubicBezTo>
                  <a:cubicBezTo>
                    <a:pt x="372" y="777"/>
                    <a:pt x="804" y="453"/>
                    <a:pt x="986" y="453"/>
                  </a:cubicBezTo>
                  <a:close/>
                  <a:moveTo>
                    <a:pt x="313" y="1037"/>
                  </a:moveTo>
                  <a:lnTo>
                    <a:pt x="324" y="1048"/>
                  </a:lnTo>
                  <a:cubicBezTo>
                    <a:pt x="313" y="1140"/>
                    <a:pt x="291" y="1235"/>
                    <a:pt x="268" y="1327"/>
                  </a:cubicBezTo>
                  <a:cubicBezTo>
                    <a:pt x="210" y="1305"/>
                    <a:pt x="221" y="1257"/>
                    <a:pt x="221" y="1224"/>
                  </a:cubicBezTo>
                  <a:cubicBezTo>
                    <a:pt x="232" y="1154"/>
                    <a:pt x="243" y="1084"/>
                    <a:pt x="313" y="1037"/>
                  </a:cubicBezTo>
                  <a:close/>
                  <a:moveTo>
                    <a:pt x="1442" y="1154"/>
                  </a:moveTo>
                  <a:cubicBezTo>
                    <a:pt x="1500" y="1199"/>
                    <a:pt x="1500" y="1316"/>
                    <a:pt x="1456" y="1364"/>
                  </a:cubicBezTo>
                  <a:lnTo>
                    <a:pt x="1430" y="1364"/>
                  </a:lnTo>
                  <a:cubicBezTo>
                    <a:pt x="1430" y="1294"/>
                    <a:pt x="1442" y="1224"/>
                    <a:pt x="1442" y="1154"/>
                  </a:cubicBezTo>
                  <a:close/>
                  <a:moveTo>
                    <a:pt x="2688" y="1956"/>
                  </a:moveTo>
                  <a:cubicBezTo>
                    <a:pt x="2735" y="1956"/>
                    <a:pt x="2875" y="2084"/>
                    <a:pt x="2897" y="2143"/>
                  </a:cubicBezTo>
                  <a:cubicBezTo>
                    <a:pt x="2894" y="2144"/>
                    <a:pt x="2891" y="2144"/>
                    <a:pt x="2888" y="2144"/>
                  </a:cubicBezTo>
                  <a:cubicBezTo>
                    <a:pt x="2826" y="2144"/>
                    <a:pt x="2712" y="2044"/>
                    <a:pt x="2688" y="1956"/>
                  </a:cubicBezTo>
                  <a:close/>
                  <a:moveTo>
                    <a:pt x="3118" y="2015"/>
                  </a:moveTo>
                  <a:cubicBezTo>
                    <a:pt x="3143" y="2037"/>
                    <a:pt x="3154" y="2062"/>
                    <a:pt x="3165" y="2084"/>
                  </a:cubicBezTo>
                  <a:cubicBezTo>
                    <a:pt x="3143" y="2118"/>
                    <a:pt x="3132" y="2132"/>
                    <a:pt x="3118" y="2154"/>
                  </a:cubicBezTo>
                  <a:cubicBezTo>
                    <a:pt x="3107" y="2132"/>
                    <a:pt x="3096" y="2107"/>
                    <a:pt x="3096" y="2084"/>
                  </a:cubicBezTo>
                  <a:cubicBezTo>
                    <a:pt x="3096" y="2062"/>
                    <a:pt x="3107" y="2037"/>
                    <a:pt x="3118" y="2015"/>
                  </a:cubicBezTo>
                  <a:close/>
                  <a:moveTo>
                    <a:pt x="6819" y="0"/>
                  </a:moveTo>
                  <a:lnTo>
                    <a:pt x="6819" y="0"/>
                  </a:lnTo>
                  <a:cubicBezTo>
                    <a:pt x="6833" y="118"/>
                    <a:pt x="6833" y="210"/>
                    <a:pt x="6845" y="316"/>
                  </a:cubicBezTo>
                  <a:cubicBezTo>
                    <a:pt x="6856" y="456"/>
                    <a:pt x="6833" y="595"/>
                    <a:pt x="6705" y="676"/>
                  </a:cubicBezTo>
                  <a:cubicBezTo>
                    <a:pt x="6576" y="780"/>
                    <a:pt x="6437" y="897"/>
                    <a:pt x="6286" y="978"/>
                  </a:cubicBezTo>
                  <a:cubicBezTo>
                    <a:pt x="6029" y="1095"/>
                    <a:pt x="5772" y="1188"/>
                    <a:pt x="5506" y="1294"/>
                  </a:cubicBezTo>
                  <a:cubicBezTo>
                    <a:pt x="5261" y="1375"/>
                    <a:pt x="5018" y="1408"/>
                    <a:pt x="4761" y="1408"/>
                  </a:cubicBezTo>
                  <a:cubicBezTo>
                    <a:pt x="4695" y="1410"/>
                    <a:pt x="4630" y="1410"/>
                    <a:pt x="4564" y="1410"/>
                  </a:cubicBezTo>
                  <a:cubicBezTo>
                    <a:pt x="4105" y="1410"/>
                    <a:pt x="3648" y="1376"/>
                    <a:pt x="3188" y="1305"/>
                  </a:cubicBezTo>
                  <a:cubicBezTo>
                    <a:pt x="2852" y="1235"/>
                    <a:pt x="2514" y="1176"/>
                    <a:pt x="2188" y="1070"/>
                  </a:cubicBezTo>
                  <a:cubicBezTo>
                    <a:pt x="2118" y="1048"/>
                    <a:pt x="2048" y="1026"/>
                    <a:pt x="1978" y="1000"/>
                  </a:cubicBezTo>
                  <a:cubicBezTo>
                    <a:pt x="1618" y="850"/>
                    <a:pt x="1349" y="595"/>
                    <a:pt x="1210" y="221"/>
                  </a:cubicBezTo>
                  <a:cubicBezTo>
                    <a:pt x="1187" y="221"/>
                    <a:pt x="1162" y="232"/>
                    <a:pt x="1140" y="246"/>
                  </a:cubicBezTo>
                  <a:cubicBezTo>
                    <a:pt x="989" y="316"/>
                    <a:pt x="838" y="386"/>
                    <a:pt x="699" y="467"/>
                  </a:cubicBezTo>
                  <a:cubicBezTo>
                    <a:pt x="464" y="595"/>
                    <a:pt x="268" y="769"/>
                    <a:pt x="129" y="1000"/>
                  </a:cubicBezTo>
                  <a:cubicBezTo>
                    <a:pt x="11" y="1210"/>
                    <a:pt x="0" y="1445"/>
                    <a:pt x="129" y="1665"/>
                  </a:cubicBezTo>
                  <a:cubicBezTo>
                    <a:pt x="232" y="1827"/>
                    <a:pt x="349" y="1967"/>
                    <a:pt x="500" y="2084"/>
                  </a:cubicBezTo>
                  <a:cubicBezTo>
                    <a:pt x="511" y="2096"/>
                    <a:pt x="523" y="2096"/>
                    <a:pt x="534" y="2107"/>
                  </a:cubicBezTo>
                  <a:cubicBezTo>
                    <a:pt x="570" y="2143"/>
                    <a:pt x="629" y="2177"/>
                    <a:pt x="673" y="2202"/>
                  </a:cubicBezTo>
                  <a:cubicBezTo>
                    <a:pt x="861" y="2316"/>
                    <a:pt x="1048" y="2422"/>
                    <a:pt x="1232" y="2503"/>
                  </a:cubicBezTo>
                  <a:cubicBezTo>
                    <a:pt x="1397" y="2584"/>
                    <a:pt x="1559" y="2654"/>
                    <a:pt x="1721" y="2713"/>
                  </a:cubicBezTo>
                  <a:cubicBezTo>
                    <a:pt x="2107" y="2841"/>
                    <a:pt x="2503" y="2934"/>
                    <a:pt x="2908" y="2981"/>
                  </a:cubicBezTo>
                  <a:cubicBezTo>
                    <a:pt x="2918" y="2984"/>
                    <a:pt x="2928" y="2985"/>
                    <a:pt x="2939" y="2985"/>
                  </a:cubicBezTo>
                  <a:cubicBezTo>
                    <a:pt x="2969" y="2985"/>
                    <a:pt x="3001" y="2975"/>
                    <a:pt x="3026" y="2956"/>
                  </a:cubicBezTo>
                  <a:lnTo>
                    <a:pt x="3118" y="2864"/>
                  </a:lnTo>
                  <a:cubicBezTo>
                    <a:pt x="3573" y="2481"/>
                    <a:pt x="4051" y="2132"/>
                    <a:pt x="4585" y="1875"/>
                  </a:cubicBezTo>
                  <a:cubicBezTo>
                    <a:pt x="4598" y="1864"/>
                    <a:pt x="4621" y="1853"/>
                    <a:pt x="4643" y="1839"/>
                  </a:cubicBezTo>
                  <a:cubicBezTo>
                    <a:pt x="4610" y="1794"/>
                    <a:pt x="4540" y="1746"/>
                    <a:pt x="4621" y="1699"/>
                  </a:cubicBezTo>
                  <a:cubicBezTo>
                    <a:pt x="4691" y="1654"/>
                    <a:pt x="4761" y="1618"/>
                    <a:pt x="4830" y="1584"/>
                  </a:cubicBezTo>
                  <a:cubicBezTo>
                    <a:pt x="4878" y="1559"/>
                    <a:pt x="4923" y="1537"/>
                    <a:pt x="4981" y="1514"/>
                  </a:cubicBezTo>
                  <a:cubicBezTo>
                    <a:pt x="4988" y="1511"/>
                    <a:pt x="4996" y="1510"/>
                    <a:pt x="5004" y="1510"/>
                  </a:cubicBezTo>
                  <a:cubicBezTo>
                    <a:pt x="5024" y="1510"/>
                    <a:pt x="5046" y="1518"/>
                    <a:pt x="5062" y="1526"/>
                  </a:cubicBezTo>
                  <a:cubicBezTo>
                    <a:pt x="5080" y="1537"/>
                    <a:pt x="5095" y="1542"/>
                    <a:pt x="5110" y="1542"/>
                  </a:cubicBezTo>
                  <a:cubicBezTo>
                    <a:pt x="5124" y="1542"/>
                    <a:pt x="5139" y="1537"/>
                    <a:pt x="5157" y="1526"/>
                  </a:cubicBezTo>
                  <a:cubicBezTo>
                    <a:pt x="5448" y="1397"/>
                    <a:pt x="5749" y="1246"/>
                    <a:pt x="6051" y="1129"/>
                  </a:cubicBezTo>
                  <a:cubicBezTo>
                    <a:pt x="6624" y="908"/>
                    <a:pt x="7216" y="757"/>
                    <a:pt x="7834" y="721"/>
                  </a:cubicBezTo>
                  <a:cubicBezTo>
                    <a:pt x="7845" y="721"/>
                    <a:pt x="7867" y="710"/>
                    <a:pt x="7892" y="710"/>
                  </a:cubicBezTo>
                  <a:cubicBezTo>
                    <a:pt x="7565" y="408"/>
                    <a:pt x="7252" y="140"/>
                    <a:pt x="6819"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5" name="Google Shape;1825;p30"/>
            <p:cNvSpPr/>
            <p:nvPr/>
          </p:nvSpPr>
          <p:spPr>
            <a:xfrm>
              <a:off x="6659514" y="636835"/>
              <a:ext cx="362706" cy="147200"/>
            </a:xfrm>
            <a:custGeom>
              <a:avLst/>
              <a:gdLst/>
              <a:ahLst/>
              <a:cxnLst/>
              <a:rect l="l" t="t" r="r" b="b"/>
              <a:pathLst>
                <a:path w="4795" h="1946" extrusionOk="0">
                  <a:moveTo>
                    <a:pt x="3900" y="325"/>
                  </a:moveTo>
                  <a:cubicBezTo>
                    <a:pt x="3900" y="350"/>
                    <a:pt x="3911" y="361"/>
                    <a:pt x="3923" y="372"/>
                  </a:cubicBezTo>
                  <a:cubicBezTo>
                    <a:pt x="3911" y="419"/>
                    <a:pt x="3900" y="453"/>
                    <a:pt x="3886" y="489"/>
                  </a:cubicBezTo>
                  <a:cubicBezTo>
                    <a:pt x="3886" y="501"/>
                    <a:pt x="3864" y="501"/>
                    <a:pt x="3853" y="512"/>
                  </a:cubicBezTo>
                  <a:cubicBezTo>
                    <a:pt x="3853" y="501"/>
                    <a:pt x="3841" y="478"/>
                    <a:pt x="3841" y="464"/>
                  </a:cubicBezTo>
                  <a:cubicBezTo>
                    <a:pt x="3841" y="431"/>
                    <a:pt x="3853" y="394"/>
                    <a:pt x="3864" y="361"/>
                  </a:cubicBezTo>
                  <a:cubicBezTo>
                    <a:pt x="3864" y="350"/>
                    <a:pt x="3886" y="338"/>
                    <a:pt x="3900" y="325"/>
                  </a:cubicBezTo>
                  <a:close/>
                  <a:moveTo>
                    <a:pt x="3734" y="474"/>
                  </a:moveTo>
                  <a:cubicBezTo>
                    <a:pt x="3749" y="474"/>
                    <a:pt x="3772" y="492"/>
                    <a:pt x="3772" y="501"/>
                  </a:cubicBezTo>
                  <a:cubicBezTo>
                    <a:pt x="3747" y="548"/>
                    <a:pt x="3735" y="604"/>
                    <a:pt x="3702" y="640"/>
                  </a:cubicBezTo>
                  <a:lnTo>
                    <a:pt x="3702" y="651"/>
                  </a:lnTo>
                  <a:cubicBezTo>
                    <a:pt x="3691" y="651"/>
                    <a:pt x="3691" y="651"/>
                    <a:pt x="3677" y="663"/>
                  </a:cubicBezTo>
                  <a:cubicBezTo>
                    <a:pt x="3665" y="618"/>
                    <a:pt x="3677" y="523"/>
                    <a:pt x="3713" y="489"/>
                  </a:cubicBezTo>
                  <a:cubicBezTo>
                    <a:pt x="3713" y="478"/>
                    <a:pt x="3724" y="478"/>
                    <a:pt x="3724" y="478"/>
                  </a:cubicBezTo>
                  <a:cubicBezTo>
                    <a:pt x="3726" y="475"/>
                    <a:pt x="3730" y="474"/>
                    <a:pt x="3734" y="474"/>
                  </a:cubicBezTo>
                  <a:close/>
                  <a:moveTo>
                    <a:pt x="4632" y="361"/>
                  </a:moveTo>
                  <a:lnTo>
                    <a:pt x="4632" y="361"/>
                  </a:lnTo>
                  <a:cubicBezTo>
                    <a:pt x="4680" y="512"/>
                    <a:pt x="4599" y="640"/>
                    <a:pt x="4529" y="758"/>
                  </a:cubicBezTo>
                  <a:cubicBezTo>
                    <a:pt x="4459" y="850"/>
                    <a:pt x="4400" y="953"/>
                    <a:pt x="4272" y="989"/>
                  </a:cubicBezTo>
                  <a:cubicBezTo>
                    <a:pt x="4272" y="978"/>
                    <a:pt x="4261" y="978"/>
                    <a:pt x="4261" y="967"/>
                  </a:cubicBezTo>
                  <a:cubicBezTo>
                    <a:pt x="4272" y="942"/>
                    <a:pt x="4283" y="920"/>
                    <a:pt x="4305" y="908"/>
                  </a:cubicBezTo>
                  <a:cubicBezTo>
                    <a:pt x="4423" y="813"/>
                    <a:pt x="4504" y="688"/>
                    <a:pt x="4562" y="559"/>
                  </a:cubicBezTo>
                  <a:cubicBezTo>
                    <a:pt x="4585" y="512"/>
                    <a:pt x="4585" y="464"/>
                    <a:pt x="4599" y="431"/>
                  </a:cubicBezTo>
                  <a:cubicBezTo>
                    <a:pt x="4610" y="408"/>
                    <a:pt x="4621" y="383"/>
                    <a:pt x="4632" y="361"/>
                  </a:cubicBezTo>
                  <a:close/>
                  <a:moveTo>
                    <a:pt x="4110" y="1082"/>
                  </a:moveTo>
                  <a:cubicBezTo>
                    <a:pt x="4110" y="1093"/>
                    <a:pt x="4121" y="1107"/>
                    <a:pt x="4121" y="1107"/>
                  </a:cubicBezTo>
                  <a:cubicBezTo>
                    <a:pt x="4110" y="1118"/>
                    <a:pt x="4096" y="1140"/>
                    <a:pt x="4073" y="1151"/>
                  </a:cubicBezTo>
                  <a:cubicBezTo>
                    <a:pt x="3665" y="1397"/>
                    <a:pt x="3224" y="1548"/>
                    <a:pt x="2746" y="1629"/>
                  </a:cubicBezTo>
                  <a:cubicBezTo>
                    <a:pt x="2420" y="1688"/>
                    <a:pt x="2084" y="1746"/>
                    <a:pt x="1757" y="1805"/>
                  </a:cubicBezTo>
                  <a:cubicBezTo>
                    <a:pt x="1710" y="1805"/>
                    <a:pt x="1676" y="1805"/>
                    <a:pt x="1629" y="1816"/>
                  </a:cubicBezTo>
                  <a:cubicBezTo>
                    <a:pt x="1629" y="1805"/>
                    <a:pt x="1629" y="1791"/>
                    <a:pt x="1618" y="1780"/>
                  </a:cubicBezTo>
                  <a:cubicBezTo>
                    <a:pt x="1651" y="1769"/>
                    <a:pt x="1676" y="1758"/>
                    <a:pt x="1699" y="1746"/>
                  </a:cubicBezTo>
                  <a:cubicBezTo>
                    <a:pt x="1897" y="1710"/>
                    <a:pt x="2107" y="1677"/>
                    <a:pt x="2305" y="1640"/>
                  </a:cubicBezTo>
                  <a:cubicBezTo>
                    <a:pt x="2746" y="1582"/>
                    <a:pt x="3177" y="1501"/>
                    <a:pt x="3596" y="1327"/>
                  </a:cubicBezTo>
                  <a:cubicBezTo>
                    <a:pt x="3735" y="1258"/>
                    <a:pt x="3886" y="1188"/>
                    <a:pt x="4040" y="1118"/>
                  </a:cubicBezTo>
                  <a:cubicBezTo>
                    <a:pt x="4062" y="1107"/>
                    <a:pt x="4085" y="1093"/>
                    <a:pt x="4110" y="1082"/>
                  </a:cubicBezTo>
                  <a:close/>
                  <a:moveTo>
                    <a:pt x="4643" y="0"/>
                  </a:moveTo>
                  <a:lnTo>
                    <a:pt x="4643" y="0"/>
                  </a:lnTo>
                  <a:cubicBezTo>
                    <a:pt x="4504" y="12"/>
                    <a:pt x="4353" y="12"/>
                    <a:pt x="4213" y="34"/>
                  </a:cubicBezTo>
                  <a:cubicBezTo>
                    <a:pt x="4004" y="70"/>
                    <a:pt x="3794" y="115"/>
                    <a:pt x="3596" y="174"/>
                  </a:cubicBezTo>
                  <a:cubicBezTo>
                    <a:pt x="3397" y="221"/>
                    <a:pt x="3202" y="291"/>
                    <a:pt x="3003" y="350"/>
                  </a:cubicBezTo>
                  <a:cubicBezTo>
                    <a:pt x="2643" y="478"/>
                    <a:pt x="2294" y="604"/>
                    <a:pt x="1956" y="780"/>
                  </a:cubicBezTo>
                  <a:cubicBezTo>
                    <a:pt x="1908" y="802"/>
                    <a:pt x="1886" y="813"/>
                    <a:pt x="1908" y="861"/>
                  </a:cubicBezTo>
                  <a:cubicBezTo>
                    <a:pt x="1931" y="920"/>
                    <a:pt x="1908" y="953"/>
                    <a:pt x="1861" y="978"/>
                  </a:cubicBezTo>
                  <a:cubicBezTo>
                    <a:pt x="1780" y="1037"/>
                    <a:pt x="1688" y="1093"/>
                    <a:pt x="1595" y="1151"/>
                  </a:cubicBezTo>
                  <a:cubicBezTo>
                    <a:pt x="1574" y="1167"/>
                    <a:pt x="1551" y="1176"/>
                    <a:pt x="1528" y="1176"/>
                  </a:cubicBezTo>
                  <a:cubicBezTo>
                    <a:pt x="1498" y="1176"/>
                    <a:pt x="1468" y="1162"/>
                    <a:pt x="1442" y="1129"/>
                  </a:cubicBezTo>
                  <a:cubicBezTo>
                    <a:pt x="1442" y="1118"/>
                    <a:pt x="1431" y="1107"/>
                    <a:pt x="1419" y="1093"/>
                  </a:cubicBezTo>
                  <a:cubicBezTo>
                    <a:pt x="978" y="1291"/>
                    <a:pt x="548" y="1501"/>
                    <a:pt x="162" y="1791"/>
                  </a:cubicBezTo>
                  <a:cubicBezTo>
                    <a:pt x="104" y="1839"/>
                    <a:pt x="59" y="1886"/>
                    <a:pt x="0" y="1931"/>
                  </a:cubicBezTo>
                  <a:cubicBezTo>
                    <a:pt x="45" y="1931"/>
                    <a:pt x="70" y="1945"/>
                    <a:pt x="92" y="1945"/>
                  </a:cubicBezTo>
                  <a:cubicBezTo>
                    <a:pt x="249" y="1945"/>
                    <a:pt x="406" y="1946"/>
                    <a:pt x="564" y="1946"/>
                  </a:cubicBezTo>
                  <a:cubicBezTo>
                    <a:pt x="900" y="1946"/>
                    <a:pt x="1238" y="1941"/>
                    <a:pt x="1570" y="1909"/>
                  </a:cubicBezTo>
                  <a:cubicBezTo>
                    <a:pt x="1931" y="1875"/>
                    <a:pt x="2280" y="1816"/>
                    <a:pt x="2618" y="1735"/>
                  </a:cubicBezTo>
                  <a:cubicBezTo>
                    <a:pt x="2934" y="1665"/>
                    <a:pt x="3235" y="1570"/>
                    <a:pt x="3537" y="1489"/>
                  </a:cubicBezTo>
                  <a:cubicBezTo>
                    <a:pt x="3934" y="1372"/>
                    <a:pt x="4283" y="1163"/>
                    <a:pt x="4551" y="850"/>
                  </a:cubicBezTo>
                  <a:cubicBezTo>
                    <a:pt x="4761" y="593"/>
                    <a:pt x="4794" y="350"/>
                    <a:pt x="4643"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6" name="Google Shape;1826;p30"/>
            <p:cNvSpPr/>
            <p:nvPr/>
          </p:nvSpPr>
          <p:spPr>
            <a:xfrm>
              <a:off x="6491293" y="529276"/>
              <a:ext cx="345989" cy="126852"/>
            </a:xfrm>
            <a:custGeom>
              <a:avLst/>
              <a:gdLst/>
              <a:ahLst/>
              <a:cxnLst/>
              <a:rect l="l" t="t" r="r" b="b"/>
              <a:pathLst>
                <a:path w="4574" h="1677" extrusionOk="0">
                  <a:moveTo>
                    <a:pt x="369" y="556"/>
                  </a:moveTo>
                  <a:cubicBezTo>
                    <a:pt x="374" y="556"/>
                    <a:pt x="379" y="557"/>
                    <a:pt x="383" y="559"/>
                  </a:cubicBezTo>
                  <a:cubicBezTo>
                    <a:pt x="419" y="573"/>
                    <a:pt x="431" y="618"/>
                    <a:pt x="442" y="643"/>
                  </a:cubicBezTo>
                  <a:cubicBezTo>
                    <a:pt x="431" y="699"/>
                    <a:pt x="431" y="746"/>
                    <a:pt x="408" y="794"/>
                  </a:cubicBezTo>
                  <a:cubicBezTo>
                    <a:pt x="397" y="805"/>
                    <a:pt x="372" y="827"/>
                    <a:pt x="350" y="827"/>
                  </a:cubicBezTo>
                  <a:cubicBezTo>
                    <a:pt x="327" y="827"/>
                    <a:pt x="291" y="805"/>
                    <a:pt x="291" y="783"/>
                  </a:cubicBezTo>
                  <a:cubicBezTo>
                    <a:pt x="280" y="724"/>
                    <a:pt x="291" y="654"/>
                    <a:pt x="302" y="584"/>
                  </a:cubicBezTo>
                  <a:cubicBezTo>
                    <a:pt x="302" y="575"/>
                    <a:pt x="342" y="556"/>
                    <a:pt x="369" y="556"/>
                  </a:cubicBezTo>
                  <a:close/>
                  <a:moveTo>
                    <a:pt x="872" y="769"/>
                  </a:moveTo>
                  <a:cubicBezTo>
                    <a:pt x="931" y="769"/>
                    <a:pt x="978" y="827"/>
                    <a:pt x="978" y="908"/>
                  </a:cubicBezTo>
                  <a:cubicBezTo>
                    <a:pt x="978" y="922"/>
                    <a:pt x="989" y="922"/>
                    <a:pt x="989" y="922"/>
                  </a:cubicBezTo>
                  <a:cubicBezTo>
                    <a:pt x="956" y="978"/>
                    <a:pt x="931" y="1048"/>
                    <a:pt x="897" y="1096"/>
                  </a:cubicBezTo>
                  <a:cubicBezTo>
                    <a:pt x="880" y="1113"/>
                    <a:pt x="858" y="1121"/>
                    <a:pt x="837" y="1121"/>
                  </a:cubicBezTo>
                  <a:cubicBezTo>
                    <a:pt x="800" y="1121"/>
                    <a:pt x="765" y="1098"/>
                    <a:pt x="758" y="1062"/>
                  </a:cubicBezTo>
                  <a:cubicBezTo>
                    <a:pt x="746" y="1003"/>
                    <a:pt x="746" y="945"/>
                    <a:pt x="746" y="886"/>
                  </a:cubicBezTo>
                  <a:cubicBezTo>
                    <a:pt x="758" y="805"/>
                    <a:pt x="802" y="769"/>
                    <a:pt x="872" y="769"/>
                  </a:cubicBezTo>
                  <a:close/>
                  <a:moveTo>
                    <a:pt x="1548" y="978"/>
                  </a:moveTo>
                  <a:cubicBezTo>
                    <a:pt x="1640" y="978"/>
                    <a:pt x="1677" y="1015"/>
                    <a:pt x="1677" y="1096"/>
                  </a:cubicBezTo>
                  <a:cubicBezTo>
                    <a:pt x="1677" y="1177"/>
                    <a:pt x="1665" y="1246"/>
                    <a:pt x="1607" y="1305"/>
                  </a:cubicBezTo>
                  <a:cubicBezTo>
                    <a:pt x="1580" y="1337"/>
                    <a:pt x="1547" y="1351"/>
                    <a:pt x="1516" y="1351"/>
                  </a:cubicBezTo>
                  <a:cubicBezTo>
                    <a:pt x="1467" y="1351"/>
                    <a:pt x="1422" y="1316"/>
                    <a:pt x="1408" y="1258"/>
                  </a:cubicBezTo>
                  <a:cubicBezTo>
                    <a:pt x="1397" y="1202"/>
                    <a:pt x="1397" y="1132"/>
                    <a:pt x="1408" y="1084"/>
                  </a:cubicBezTo>
                  <a:cubicBezTo>
                    <a:pt x="1420" y="1003"/>
                    <a:pt x="1478" y="978"/>
                    <a:pt x="1548" y="978"/>
                  </a:cubicBezTo>
                  <a:close/>
                  <a:moveTo>
                    <a:pt x="81" y="0"/>
                  </a:moveTo>
                  <a:cubicBezTo>
                    <a:pt x="59" y="140"/>
                    <a:pt x="48" y="269"/>
                    <a:pt x="23" y="397"/>
                  </a:cubicBezTo>
                  <a:cubicBezTo>
                    <a:pt x="0" y="537"/>
                    <a:pt x="23" y="643"/>
                    <a:pt x="104" y="746"/>
                  </a:cubicBezTo>
                  <a:cubicBezTo>
                    <a:pt x="243" y="934"/>
                    <a:pt x="397" y="1107"/>
                    <a:pt x="618" y="1202"/>
                  </a:cubicBezTo>
                  <a:cubicBezTo>
                    <a:pt x="780" y="1272"/>
                    <a:pt x="942" y="1353"/>
                    <a:pt x="1118" y="1386"/>
                  </a:cubicBezTo>
                  <a:cubicBezTo>
                    <a:pt x="1548" y="1503"/>
                    <a:pt x="1990" y="1584"/>
                    <a:pt x="2434" y="1632"/>
                  </a:cubicBezTo>
                  <a:cubicBezTo>
                    <a:pt x="2772" y="1665"/>
                    <a:pt x="3107" y="1677"/>
                    <a:pt x="3445" y="1677"/>
                  </a:cubicBezTo>
                  <a:cubicBezTo>
                    <a:pt x="3750" y="1665"/>
                    <a:pt x="4051" y="1621"/>
                    <a:pt x="4342" y="1515"/>
                  </a:cubicBezTo>
                  <a:cubicBezTo>
                    <a:pt x="4481" y="1467"/>
                    <a:pt x="4551" y="1411"/>
                    <a:pt x="4563" y="1258"/>
                  </a:cubicBezTo>
                  <a:cubicBezTo>
                    <a:pt x="4574" y="1048"/>
                    <a:pt x="4574" y="839"/>
                    <a:pt x="4540" y="629"/>
                  </a:cubicBezTo>
                  <a:cubicBezTo>
                    <a:pt x="4518" y="629"/>
                    <a:pt x="4493" y="643"/>
                    <a:pt x="4481" y="643"/>
                  </a:cubicBezTo>
                  <a:cubicBezTo>
                    <a:pt x="4434" y="654"/>
                    <a:pt x="4400" y="654"/>
                    <a:pt x="4353" y="665"/>
                  </a:cubicBezTo>
                  <a:cubicBezTo>
                    <a:pt x="4261" y="688"/>
                    <a:pt x="4169" y="699"/>
                    <a:pt x="4074" y="713"/>
                  </a:cubicBezTo>
                  <a:cubicBezTo>
                    <a:pt x="3880" y="734"/>
                    <a:pt x="3686" y="742"/>
                    <a:pt x="3493" y="742"/>
                  </a:cubicBezTo>
                  <a:cubicBezTo>
                    <a:pt x="3164" y="742"/>
                    <a:pt x="2837" y="718"/>
                    <a:pt x="2515" y="688"/>
                  </a:cubicBezTo>
                  <a:cubicBezTo>
                    <a:pt x="2258" y="677"/>
                    <a:pt x="2015" y="629"/>
                    <a:pt x="1769" y="584"/>
                  </a:cubicBezTo>
                  <a:cubicBezTo>
                    <a:pt x="1456" y="537"/>
                    <a:pt x="1140" y="467"/>
                    <a:pt x="839" y="386"/>
                  </a:cubicBezTo>
                  <a:cubicBezTo>
                    <a:pt x="559" y="316"/>
                    <a:pt x="302" y="199"/>
                    <a:pt x="81"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7" name="Google Shape;1827;p30"/>
            <p:cNvSpPr/>
            <p:nvPr/>
          </p:nvSpPr>
          <p:spPr>
            <a:xfrm>
              <a:off x="6718437" y="353263"/>
              <a:ext cx="181391" cy="202495"/>
            </a:xfrm>
            <a:custGeom>
              <a:avLst/>
              <a:gdLst/>
              <a:ahLst/>
              <a:cxnLst/>
              <a:rect l="l" t="t" r="r" b="b"/>
              <a:pathLst>
                <a:path w="2398" h="2677" extrusionOk="0">
                  <a:moveTo>
                    <a:pt x="118" y="0"/>
                  </a:moveTo>
                  <a:lnTo>
                    <a:pt x="118" y="0"/>
                  </a:lnTo>
                  <a:cubicBezTo>
                    <a:pt x="188" y="129"/>
                    <a:pt x="104" y="151"/>
                    <a:pt x="1" y="162"/>
                  </a:cubicBezTo>
                  <a:cubicBezTo>
                    <a:pt x="151" y="269"/>
                    <a:pt x="280" y="350"/>
                    <a:pt x="409" y="442"/>
                  </a:cubicBezTo>
                  <a:cubicBezTo>
                    <a:pt x="920" y="805"/>
                    <a:pt x="1247" y="1280"/>
                    <a:pt x="1409" y="1886"/>
                  </a:cubicBezTo>
                  <a:cubicBezTo>
                    <a:pt x="1467" y="2143"/>
                    <a:pt x="1515" y="2397"/>
                    <a:pt x="1571" y="2677"/>
                  </a:cubicBezTo>
                  <a:cubicBezTo>
                    <a:pt x="1618" y="2666"/>
                    <a:pt x="1654" y="2654"/>
                    <a:pt x="1677" y="2632"/>
                  </a:cubicBezTo>
                  <a:cubicBezTo>
                    <a:pt x="1794" y="2573"/>
                    <a:pt x="1898" y="2515"/>
                    <a:pt x="2004" y="2456"/>
                  </a:cubicBezTo>
                  <a:cubicBezTo>
                    <a:pt x="2155" y="2364"/>
                    <a:pt x="2283" y="2272"/>
                    <a:pt x="2375" y="2118"/>
                  </a:cubicBezTo>
                  <a:cubicBezTo>
                    <a:pt x="2386" y="2084"/>
                    <a:pt x="2398" y="2037"/>
                    <a:pt x="2386" y="2003"/>
                  </a:cubicBezTo>
                  <a:cubicBezTo>
                    <a:pt x="2339" y="1853"/>
                    <a:pt x="2294" y="1713"/>
                    <a:pt x="2247" y="1559"/>
                  </a:cubicBezTo>
                  <a:cubicBezTo>
                    <a:pt x="2107" y="1199"/>
                    <a:pt x="1886" y="908"/>
                    <a:pt x="1596" y="676"/>
                  </a:cubicBezTo>
                  <a:cubicBezTo>
                    <a:pt x="1386" y="512"/>
                    <a:pt x="1152" y="372"/>
                    <a:pt x="909" y="232"/>
                  </a:cubicBezTo>
                  <a:cubicBezTo>
                    <a:pt x="780" y="162"/>
                    <a:pt x="629" y="118"/>
                    <a:pt x="478" y="70"/>
                  </a:cubicBezTo>
                  <a:cubicBezTo>
                    <a:pt x="361" y="37"/>
                    <a:pt x="244" y="23"/>
                    <a:pt x="118"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8" name="Google Shape;1828;p30"/>
            <p:cNvSpPr/>
            <p:nvPr/>
          </p:nvSpPr>
          <p:spPr>
            <a:xfrm>
              <a:off x="6839914" y="540924"/>
              <a:ext cx="68759" cy="95158"/>
            </a:xfrm>
            <a:custGeom>
              <a:avLst/>
              <a:gdLst/>
              <a:ahLst/>
              <a:cxnLst/>
              <a:rect l="l" t="t" r="r" b="b"/>
              <a:pathLst>
                <a:path w="909" h="1258" extrusionOk="0">
                  <a:moveTo>
                    <a:pt x="861" y="0"/>
                  </a:moveTo>
                  <a:cubicBezTo>
                    <a:pt x="792" y="56"/>
                    <a:pt x="758" y="92"/>
                    <a:pt x="699" y="126"/>
                  </a:cubicBezTo>
                  <a:cubicBezTo>
                    <a:pt x="512" y="279"/>
                    <a:pt x="292" y="361"/>
                    <a:pt x="71" y="430"/>
                  </a:cubicBezTo>
                  <a:cubicBezTo>
                    <a:pt x="1" y="453"/>
                    <a:pt x="1" y="489"/>
                    <a:pt x="1" y="545"/>
                  </a:cubicBezTo>
                  <a:cubicBezTo>
                    <a:pt x="35" y="768"/>
                    <a:pt x="48" y="978"/>
                    <a:pt x="1" y="1199"/>
                  </a:cubicBezTo>
                  <a:lnTo>
                    <a:pt x="1" y="1257"/>
                  </a:lnTo>
                  <a:lnTo>
                    <a:pt x="23" y="1257"/>
                  </a:lnTo>
                  <a:cubicBezTo>
                    <a:pt x="60" y="1243"/>
                    <a:pt x="104" y="1221"/>
                    <a:pt x="141" y="1210"/>
                  </a:cubicBezTo>
                  <a:cubicBezTo>
                    <a:pt x="384" y="1104"/>
                    <a:pt x="618" y="978"/>
                    <a:pt x="817" y="780"/>
                  </a:cubicBezTo>
                  <a:cubicBezTo>
                    <a:pt x="873" y="721"/>
                    <a:pt x="909" y="662"/>
                    <a:pt x="898" y="581"/>
                  </a:cubicBezTo>
                  <a:cubicBezTo>
                    <a:pt x="887" y="475"/>
                    <a:pt x="887" y="383"/>
                    <a:pt x="873" y="279"/>
                  </a:cubicBezTo>
                  <a:cubicBezTo>
                    <a:pt x="873" y="196"/>
                    <a:pt x="861" y="103"/>
                    <a:pt x="861"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9" name="Google Shape;1829;p30"/>
            <p:cNvSpPr/>
            <p:nvPr/>
          </p:nvSpPr>
          <p:spPr>
            <a:xfrm>
              <a:off x="6784395" y="621858"/>
              <a:ext cx="163842" cy="71255"/>
            </a:xfrm>
            <a:custGeom>
              <a:avLst/>
              <a:gdLst/>
              <a:ahLst/>
              <a:cxnLst/>
              <a:rect l="l" t="t" r="r" b="b"/>
              <a:pathLst>
                <a:path w="2166" h="942" extrusionOk="0">
                  <a:moveTo>
                    <a:pt x="1956" y="0"/>
                  </a:moveTo>
                  <a:cubicBezTo>
                    <a:pt x="1911" y="0"/>
                    <a:pt x="1864" y="11"/>
                    <a:pt x="1816" y="22"/>
                  </a:cubicBezTo>
                  <a:cubicBezTo>
                    <a:pt x="1202" y="162"/>
                    <a:pt x="629" y="383"/>
                    <a:pt x="70" y="662"/>
                  </a:cubicBezTo>
                  <a:cubicBezTo>
                    <a:pt x="59" y="676"/>
                    <a:pt x="48" y="676"/>
                    <a:pt x="37" y="687"/>
                  </a:cubicBezTo>
                  <a:cubicBezTo>
                    <a:pt x="25" y="687"/>
                    <a:pt x="14" y="699"/>
                    <a:pt x="0" y="710"/>
                  </a:cubicBezTo>
                  <a:cubicBezTo>
                    <a:pt x="84" y="791"/>
                    <a:pt x="154" y="861"/>
                    <a:pt x="224" y="942"/>
                  </a:cubicBezTo>
                  <a:cubicBezTo>
                    <a:pt x="537" y="780"/>
                    <a:pt x="864" y="651"/>
                    <a:pt x="1188" y="536"/>
                  </a:cubicBezTo>
                  <a:cubicBezTo>
                    <a:pt x="1514" y="430"/>
                    <a:pt x="1830" y="327"/>
                    <a:pt x="2165" y="232"/>
                  </a:cubicBezTo>
                  <a:cubicBezTo>
                    <a:pt x="2109" y="151"/>
                    <a:pt x="2051" y="81"/>
                    <a:pt x="2003" y="22"/>
                  </a:cubicBezTo>
                  <a:cubicBezTo>
                    <a:pt x="1992" y="11"/>
                    <a:pt x="1970" y="0"/>
                    <a:pt x="1956"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0" name="Google Shape;1830;p30"/>
            <p:cNvSpPr/>
            <p:nvPr/>
          </p:nvSpPr>
          <p:spPr>
            <a:xfrm>
              <a:off x="6622527" y="697498"/>
              <a:ext cx="142737" cy="93721"/>
            </a:xfrm>
            <a:custGeom>
              <a:avLst/>
              <a:gdLst/>
              <a:ahLst/>
              <a:cxnLst/>
              <a:rect l="l" t="t" r="r" b="b"/>
              <a:pathLst>
                <a:path w="1887" h="1239" extrusionOk="0">
                  <a:moveTo>
                    <a:pt x="1677" y="0"/>
                  </a:moveTo>
                  <a:cubicBezTo>
                    <a:pt x="1651" y="11"/>
                    <a:pt x="1629" y="25"/>
                    <a:pt x="1607" y="37"/>
                  </a:cubicBezTo>
                  <a:cubicBezTo>
                    <a:pt x="1302" y="176"/>
                    <a:pt x="1012" y="361"/>
                    <a:pt x="743" y="559"/>
                  </a:cubicBezTo>
                  <a:cubicBezTo>
                    <a:pt x="559" y="699"/>
                    <a:pt x="383" y="838"/>
                    <a:pt x="210" y="978"/>
                  </a:cubicBezTo>
                  <a:cubicBezTo>
                    <a:pt x="174" y="1014"/>
                    <a:pt x="129" y="1048"/>
                    <a:pt x="93" y="1073"/>
                  </a:cubicBezTo>
                  <a:cubicBezTo>
                    <a:pt x="59" y="1107"/>
                    <a:pt x="34" y="1154"/>
                    <a:pt x="0" y="1199"/>
                  </a:cubicBezTo>
                  <a:cubicBezTo>
                    <a:pt x="93" y="1213"/>
                    <a:pt x="185" y="1235"/>
                    <a:pt x="269" y="1235"/>
                  </a:cubicBezTo>
                  <a:cubicBezTo>
                    <a:pt x="273" y="1237"/>
                    <a:pt x="277" y="1238"/>
                    <a:pt x="281" y="1238"/>
                  </a:cubicBezTo>
                  <a:cubicBezTo>
                    <a:pt x="299" y="1238"/>
                    <a:pt x="318" y="1222"/>
                    <a:pt x="338" y="1213"/>
                  </a:cubicBezTo>
                  <a:cubicBezTo>
                    <a:pt x="408" y="1143"/>
                    <a:pt x="478" y="1059"/>
                    <a:pt x="559" y="989"/>
                  </a:cubicBezTo>
                  <a:cubicBezTo>
                    <a:pt x="593" y="956"/>
                    <a:pt x="629" y="933"/>
                    <a:pt x="662" y="897"/>
                  </a:cubicBezTo>
                  <a:cubicBezTo>
                    <a:pt x="953" y="687"/>
                    <a:pt x="1269" y="500"/>
                    <a:pt x="1595" y="361"/>
                  </a:cubicBezTo>
                  <a:cubicBezTo>
                    <a:pt x="1688" y="316"/>
                    <a:pt x="1780" y="268"/>
                    <a:pt x="1886" y="221"/>
                  </a:cubicBezTo>
                  <a:cubicBezTo>
                    <a:pt x="1805" y="140"/>
                    <a:pt x="1746" y="70"/>
                    <a:pt x="1677"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1" name="Google Shape;1831;p30"/>
            <p:cNvSpPr/>
            <p:nvPr/>
          </p:nvSpPr>
          <p:spPr>
            <a:xfrm>
              <a:off x="6498252" y="516190"/>
              <a:ext cx="337366" cy="64220"/>
            </a:xfrm>
            <a:custGeom>
              <a:avLst/>
              <a:gdLst/>
              <a:ahLst/>
              <a:cxnLst/>
              <a:rect l="l" t="t" r="r" b="b"/>
              <a:pathLst>
                <a:path w="4460" h="849" extrusionOk="0">
                  <a:moveTo>
                    <a:pt x="26" y="0"/>
                  </a:moveTo>
                  <a:cubicBezTo>
                    <a:pt x="1" y="59"/>
                    <a:pt x="12" y="104"/>
                    <a:pt x="59" y="151"/>
                  </a:cubicBezTo>
                  <a:cubicBezTo>
                    <a:pt x="221" y="291"/>
                    <a:pt x="397" y="372"/>
                    <a:pt x="596" y="442"/>
                  </a:cubicBezTo>
                  <a:cubicBezTo>
                    <a:pt x="1118" y="629"/>
                    <a:pt x="1666" y="699"/>
                    <a:pt x="2213" y="769"/>
                  </a:cubicBezTo>
                  <a:cubicBezTo>
                    <a:pt x="2515" y="816"/>
                    <a:pt x="2831" y="816"/>
                    <a:pt x="3132" y="838"/>
                  </a:cubicBezTo>
                  <a:cubicBezTo>
                    <a:pt x="3239" y="845"/>
                    <a:pt x="3348" y="848"/>
                    <a:pt x="3456" y="848"/>
                  </a:cubicBezTo>
                  <a:cubicBezTo>
                    <a:pt x="3724" y="848"/>
                    <a:pt x="3993" y="826"/>
                    <a:pt x="4250" y="769"/>
                  </a:cubicBezTo>
                  <a:cubicBezTo>
                    <a:pt x="4286" y="769"/>
                    <a:pt x="4320" y="757"/>
                    <a:pt x="4356" y="757"/>
                  </a:cubicBezTo>
                  <a:cubicBezTo>
                    <a:pt x="4448" y="732"/>
                    <a:pt x="4459" y="710"/>
                    <a:pt x="4412" y="618"/>
                  </a:cubicBezTo>
                  <a:lnTo>
                    <a:pt x="4412" y="618"/>
                  </a:lnTo>
                  <a:cubicBezTo>
                    <a:pt x="4412" y="618"/>
                    <a:pt x="4401" y="618"/>
                    <a:pt x="4401" y="629"/>
                  </a:cubicBezTo>
                  <a:cubicBezTo>
                    <a:pt x="4342" y="640"/>
                    <a:pt x="4297" y="651"/>
                    <a:pt x="4239" y="662"/>
                  </a:cubicBezTo>
                  <a:cubicBezTo>
                    <a:pt x="3894" y="734"/>
                    <a:pt x="3547" y="766"/>
                    <a:pt x="3198" y="766"/>
                  </a:cubicBezTo>
                  <a:cubicBezTo>
                    <a:pt x="2920" y="766"/>
                    <a:pt x="2642" y="746"/>
                    <a:pt x="2364" y="710"/>
                  </a:cubicBezTo>
                  <a:cubicBezTo>
                    <a:pt x="1967" y="676"/>
                    <a:pt x="1596" y="593"/>
                    <a:pt x="1213" y="512"/>
                  </a:cubicBezTo>
                  <a:cubicBezTo>
                    <a:pt x="780" y="419"/>
                    <a:pt x="386" y="268"/>
                    <a:pt x="26"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2" name="Google Shape;1832;p30"/>
            <p:cNvSpPr/>
            <p:nvPr/>
          </p:nvSpPr>
          <p:spPr>
            <a:xfrm>
              <a:off x="6638335" y="331933"/>
              <a:ext cx="84644" cy="37216"/>
            </a:xfrm>
            <a:custGeom>
              <a:avLst/>
              <a:gdLst/>
              <a:ahLst/>
              <a:cxnLst/>
              <a:rect l="l" t="t" r="r" b="b"/>
              <a:pathLst>
                <a:path w="1119" h="492" extrusionOk="0">
                  <a:moveTo>
                    <a:pt x="655" y="0"/>
                  </a:moveTo>
                  <a:cubicBezTo>
                    <a:pt x="643" y="0"/>
                    <a:pt x="631" y="1"/>
                    <a:pt x="618" y="3"/>
                  </a:cubicBezTo>
                  <a:cubicBezTo>
                    <a:pt x="560" y="3"/>
                    <a:pt x="501" y="14"/>
                    <a:pt x="442" y="25"/>
                  </a:cubicBezTo>
                  <a:cubicBezTo>
                    <a:pt x="291" y="73"/>
                    <a:pt x="163" y="165"/>
                    <a:pt x="60" y="319"/>
                  </a:cubicBezTo>
                  <a:cubicBezTo>
                    <a:pt x="1" y="411"/>
                    <a:pt x="1" y="433"/>
                    <a:pt x="115" y="458"/>
                  </a:cubicBezTo>
                  <a:cubicBezTo>
                    <a:pt x="244" y="481"/>
                    <a:pt x="372" y="492"/>
                    <a:pt x="512" y="492"/>
                  </a:cubicBezTo>
                  <a:cubicBezTo>
                    <a:pt x="641" y="492"/>
                    <a:pt x="641" y="481"/>
                    <a:pt x="663" y="363"/>
                  </a:cubicBezTo>
                  <a:cubicBezTo>
                    <a:pt x="663" y="352"/>
                    <a:pt x="663" y="352"/>
                    <a:pt x="674" y="352"/>
                  </a:cubicBezTo>
                  <a:cubicBezTo>
                    <a:pt x="688" y="330"/>
                    <a:pt x="688" y="305"/>
                    <a:pt x="710" y="305"/>
                  </a:cubicBezTo>
                  <a:cubicBezTo>
                    <a:pt x="722" y="305"/>
                    <a:pt x="744" y="319"/>
                    <a:pt x="758" y="330"/>
                  </a:cubicBezTo>
                  <a:cubicBezTo>
                    <a:pt x="780" y="363"/>
                    <a:pt x="791" y="389"/>
                    <a:pt x="814" y="422"/>
                  </a:cubicBezTo>
                  <a:cubicBezTo>
                    <a:pt x="828" y="433"/>
                    <a:pt x="850" y="444"/>
                    <a:pt x="861" y="444"/>
                  </a:cubicBezTo>
                  <a:cubicBezTo>
                    <a:pt x="872" y="444"/>
                    <a:pt x="884" y="433"/>
                    <a:pt x="898" y="433"/>
                  </a:cubicBezTo>
                  <a:cubicBezTo>
                    <a:pt x="967" y="411"/>
                    <a:pt x="1048" y="389"/>
                    <a:pt x="1118" y="363"/>
                  </a:cubicBezTo>
                  <a:cubicBezTo>
                    <a:pt x="1082" y="190"/>
                    <a:pt x="953" y="109"/>
                    <a:pt x="814" y="50"/>
                  </a:cubicBezTo>
                  <a:cubicBezTo>
                    <a:pt x="768" y="21"/>
                    <a:pt x="712" y="0"/>
                    <a:pt x="655"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3" name="Google Shape;1833;p30"/>
            <p:cNvSpPr/>
            <p:nvPr/>
          </p:nvSpPr>
          <p:spPr>
            <a:xfrm>
              <a:off x="6949212" y="612706"/>
              <a:ext cx="66868" cy="23827"/>
            </a:xfrm>
            <a:custGeom>
              <a:avLst/>
              <a:gdLst/>
              <a:ahLst/>
              <a:cxnLst/>
              <a:rect l="l" t="t" r="r" b="b"/>
              <a:pathLst>
                <a:path w="884" h="315" extrusionOk="0">
                  <a:moveTo>
                    <a:pt x="625" y="1"/>
                  </a:moveTo>
                  <a:cubicBezTo>
                    <a:pt x="413" y="1"/>
                    <a:pt x="202" y="23"/>
                    <a:pt x="0" y="62"/>
                  </a:cubicBezTo>
                  <a:cubicBezTo>
                    <a:pt x="45" y="132"/>
                    <a:pt x="93" y="202"/>
                    <a:pt x="126" y="272"/>
                  </a:cubicBezTo>
                  <a:cubicBezTo>
                    <a:pt x="143" y="304"/>
                    <a:pt x="159" y="314"/>
                    <a:pt x="182" y="314"/>
                  </a:cubicBezTo>
                  <a:cubicBezTo>
                    <a:pt x="193" y="314"/>
                    <a:pt x="206" y="312"/>
                    <a:pt x="221" y="308"/>
                  </a:cubicBezTo>
                  <a:cubicBezTo>
                    <a:pt x="336" y="294"/>
                    <a:pt x="464" y="272"/>
                    <a:pt x="581" y="261"/>
                  </a:cubicBezTo>
                  <a:cubicBezTo>
                    <a:pt x="674" y="250"/>
                    <a:pt x="780" y="238"/>
                    <a:pt x="883" y="224"/>
                  </a:cubicBezTo>
                  <a:cubicBezTo>
                    <a:pt x="861" y="169"/>
                    <a:pt x="838" y="99"/>
                    <a:pt x="813" y="51"/>
                  </a:cubicBezTo>
                  <a:cubicBezTo>
                    <a:pt x="802" y="29"/>
                    <a:pt x="769" y="4"/>
                    <a:pt x="755" y="4"/>
                  </a:cubicBezTo>
                  <a:cubicBezTo>
                    <a:pt x="711" y="2"/>
                    <a:pt x="668" y="1"/>
                    <a:pt x="625" y="1"/>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4" name="Google Shape;1834;p30"/>
            <p:cNvSpPr/>
            <p:nvPr/>
          </p:nvSpPr>
          <p:spPr>
            <a:xfrm>
              <a:off x="6837191" y="518686"/>
              <a:ext cx="67095" cy="52118"/>
            </a:xfrm>
            <a:custGeom>
              <a:avLst/>
              <a:gdLst/>
              <a:ahLst/>
              <a:cxnLst/>
              <a:rect l="l" t="t" r="r" b="b"/>
              <a:pathLst>
                <a:path w="887" h="689" extrusionOk="0">
                  <a:moveTo>
                    <a:pt x="853" y="1"/>
                  </a:moveTo>
                  <a:cubicBezTo>
                    <a:pt x="747" y="96"/>
                    <a:pt x="654" y="188"/>
                    <a:pt x="548" y="269"/>
                  </a:cubicBezTo>
                  <a:cubicBezTo>
                    <a:pt x="409" y="364"/>
                    <a:pt x="247" y="445"/>
                    <a:pt x="96" y="526"/>
                  </a:cubicBezTo>
                  <a:cubicBezTo>
                    <a:pt x="15" y="573"/>
                    <a:pt x="1" y="573"/>
                    <a:pt x="26" y="688"/>
                  </a:cubicBezTo>
                  <a:cubicBezTo>
                    <a:pt x="118" y="655"/>
                    <a:pt x="199" y="618"/>
                    <a:pt x="280" y="596"/>
                  </a:cubicBezTo>
                  <a:cubicBezTo>
                    <a:pt x="504" y="515"/>
                    <a:pt x="688" y="409"/>
                    <a:pt x="839" y="247"/>
                  </a:cubicBezTo>
                  <a:cubicBezTo>
                    <a:pt x="864" y="224"/>
                    <a:pt x="886" y="199"/>
                    <a:pt x="886" y="188"/>
                  </a:cubicBezTo>
                  <a:cubicBezTo>
                    <a:pt x="875" y="118"/>
                    <a:pt x="864" y="59"/>
                    <a:pt x="853"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5" name="Google Shape;1835;p30"/>
            <p:cNvSpPr/>
            <p:nvPr/>
          </p:nvSpPr>
          <p:spPr>
            <a:xfrm>
              <a:off x="6746575" y="672991"/>
              <a:ext cx="52874" cy="47352"/>
            </a:xfrm>
            <a:custGeom>
              <a:avLst/>
              <a:gdLst/>
              <a:ahLst/>
              <a:cxnLst/>
              <a:rect l="l" t="t" r="r" b="b"/>
              <a:pathLst>
                <a:path w="699" h="626" extrusionOk="0">
                  <a:moveTo>
                    <a:pt x="317" y="57"/>
                  </a:moveTo>
                  <a:cubicBezTo>
                    <a:pt x="376" y="57"/>
                    <a:pt x="418" y="100"/>
                    <a:pt x="500" y="196"/>
                  </a:cubicBezTo>
                  <a:cubicBezTo>
                    <a:pt x="537" y="243"/>
                    <a:pt x="570" y="302"/>
                    <a:pt x="606" y="361"/>
                  </a:cubicBezTo>
                  <a:cubicBezTo>
                    <a:pt x="618" y="372"/>
                    <a:pt x="618" y="383"/>
                    <a:pt x="629" y="394"/>
                  </a:cubicBezTo>
                  <a:cubicBezTo>
                    <a:pt x="629" y="405"/>
                    <a:pt x="629" y="419"/>
                    <a:pt x="618" y="419"/>
                  </a:cubicBezTo>
                  <a:cubicBezTo>
                    <a:pt x="548" y="475"/>
                    <a:pt x="467" y="523"/>
                    <a:pt x="386" y="570"/>
                  </a:cubicBezTo>
                  <a:cubicBezTo>
                    <a:pt x="386" y="570"/>
                    <a:pt x="361" y="559"/>
                    <a:pt x="349" y="545"/>
                  </a:cubicBezTo>
                  <a:cubicBezTo>
                    <a:pt x="268" y="442"/>
                    <a:pt x="187" y="335"/>
                    <a:pt x="95" y="221"/>
                  </a:cubicBezTo>
                  <a:cubicBezTo>
                    <a:pt x="59" y="173"/>
                    <a:pt x="70" y="151"/>
                    <a:pt x="118" y="126"/>
                  </a:cubicBezTo>
                  <a:cubicBezTo>
                    <a:pt x="129" y="126"/>
                    <a:pt x="140" y="126"/>
                    <a:pt x="151" y="115"/>
                  </a:cubicBezTo>
                  <a:cubicBezTo>
                    <a:pt x="227" y="77"/>
                    <a:pt x="276" y="57"/>
                    <a:pt x="317" y="57"/>
                  </a:cubicBezTo>
                  <a:close/>
                  <a:moveTo>
                    <a:pt x="327" y="0"/>
                  </a:moveTo>
                  <a:cubicBezTo>
                    <a:pt x="235" y="45"/>
                    <a:pt x="140" y="92"/>
                    <a:pt x="59" y="140"/>
                  </a:cubicBezTo>
                  <a:cubicBezTo>
                    <a:pt x="0" y="162"/>
                    <a:pt x="0" y="196"/>
                    <a:pt x="37" y="232"/>
                  </a:cubicBezTo>
                  <a:cubicBezTo>
                    <a:pt x="129" y="349"/>
                    <a:pt x="210" y="464"/>
                    <a:pt x="305" y="570"/>
                  </a:cubicBezTo>
                  <a:cubicBezTo>
                    <a:pt x="329" y="608"/>
                    <a:pt x="351" y="626"/>
                    <a:pt x="376" y="626"/>
                  </a:cubicBezTo>
                  <a:cubicBezTo>
                    <a:pt x="396" y="626"/>
                    <a:pt x="418" y="614"/>
                    <a:pt x="444" y="592"/>
                  </a:cubicBezTo>
                  <a:cubicBezTo>
                    <a:pt x="514" y="545"/>
                    <a:pt x="584" y="511"/>
                    <a:pt x="654" y="464"/>
                  </a:cubicBezTo>
                  <a:cubicBezTo>
                    <a:pt x="676" y="453"/>
                    <a:pt x="687" y="430"/>
                    <a:pt x="699" y="419"/>
                  </a:cubicBezTo>
                  <a:cubicBezTo>
                    <a:pt x="687" y="394"/>
                    <a:pt x="687" y="383"/>
                    <a:pt x="676" y="361"/>
                  </a:cubicBezTo>
                  <a:cubicBezTo>
                    <a:pt x="618" y="210"/>
                    <a:pt x="489" y="126"/>
                    <a:pt x="386" y="11"/>
                  </a:cubicBezTo>
                  <a:lnTo>
                    <a:pt x="375" y="0"/>
                  </a:ln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6" name="Google Shape;1836;p30"/>
            <p:cNvSpPr/>
            <p:nvPr/>
          </p:nvSpPr>
          <p:spPr>
            <a:xfrm>
              <a:off x="6938623" y="620043"/>
              <a:ext cx="16793" cy="18532"/>
            </a:xfrm>
            <a:custGeom>
              <a:avLst/>
              <a:gdLst/>
              <a:ahLst/>
              <a:cxnLst/>
              <a:rect l="l" t="t" r="r" b="b"/>
              <a:pathLst>
                <a:path w="222" h="245" extrusionOk="0">
                  <a:moveTo>
                    <a:pt x="13" y="1"/>
                  </a:moveTo>
                  <a:cubicBezTo>
                    <a:pt x="9" y="1"/>
                    <a:pt x="5" y="1"/>
                    <a:pt x="1" y="2"/>
                  </a:cubicBezTo>
                  <a:cubicBezTo>
                    <a:pt x="34" y="35"/>
                    <a:pt x="70" y="72"/>
                    <a:pt x="93" y="105"/>
                  </a:cubicBezTo>
                  <a:cubicBezTo>
                    <a:pt x="126" y="153"/>
                    <a:pt x="140" y="186"/>
                    <a:pt x="174" y="234"/>
                  </a:cubicBezTo>
                  <a:cubicBezTo>
                    <a:pt x="174" y="245"/>
                    <a:pt x="196" y="245"/>
                    <a:pt x="221" y="245"/>
                  </a:cubicBezTo>
                  <a:cubicBezTo>
                    <a:pt x="187" y="123"/>
                    <a:pt x="92" y="1"/>
                    <a:pt x="13" y="1"/>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7" name="Google Shape;1837;p30"/>
            <p:cNvSpPr/>
            <p:nvPr/>
          </p:nvSpPr>
          <p:spPr>
            <a:xfrm>
              <a:off x="6574118" y="470202"/>
              <a:ext cx="12254" cy="10060"/>
            </a:xfrm>
            <a:custGeom>
              <a:avLst/>
              <a:gdLst/>
              <a:ahLst/>
              <a:cxnLst/>
              <a:rect l="l" t="t" r="r" b="b"/>
              <a:pathLst>
                <a:path w="162" h="133" extrusionOk="0">
                  <a:moveTo>
                    <a:pt x="95" y="0"/>
                  </a:moveTo>
                  <a:cubicBezTo>
                    <a:pt x="90" y="0"/>
                    <a:pt x="86" y="1"/>
                    <a:pt x="82" y="2"/>
                  </a:cubicBezTo>
                  <a:cubicBezTo>
                    <a:pt x="56" y="2"/>
                    <a:pt x="34" y="38"/>
                    <a:pt x="1" y="61"/>
                  </a:cubicBezTo>
                  <a:cubicBezTo>
                    <a:pt x="31" y="93"/>
                    <a:pt x="52" y="132"/>
                    <a:pt x="66" y="132"/>
                  </a:cubicBezTo>
                  <a:cubicBezTo>
                    <a:pt x="67" y="132"/>
                    <a:pt x="69" y="132"/>
                    <a:pt x="70" y="131"/>
                  </a:cubicBezTo>
                  <a:cubicBezTo>
                    <a:pt x="104" y="119"/>
                    <a:pt x="140" y="97"/>
                    <a:pt x="151" y="72"/>
                  </a:cubicBezTo>
                  <a:cubicBezTo>
                    <a:pt x="161" y="33"/>
                    <a:pt x="126" y="0"/>
                    <a:pt x="95"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8" name="Google Shape;1838;p30"/>
            <p:cNvSpPr/>
            <p:nvPr/>
          </p:nvSpPr>
          <p:spPr>
            <a:xfrm>
              <a:off x="6535239" y="458931"/>
              <a:ext cx="12557" cy="9909"/>
            </a:xfrm>
            <a:custGeom>
              <a:avLst/>
              <a:gdLst/>
              <a:ahLst/>
              <a:cxnLst/>
              <a:rect l="l" t="t" r="r" b="b"/>
              <a:pathLst>
                <a:path w="166" h="131" extrusionOk="0">
                  <a:moveTo>
                    <a:pt x="59" y="0"/>
                  </a:moveTo>
                  <a:cubicBezTo>
                    <a:pt x="37" y="0"/>
                    <a:pt x="26" y="48"/>
                    <a:pt x="1" y="70"/>
                  </a:cubicBezTo>
                  <a:cubicBezTo>
                    <a:pt x="26" y="92"/>
                    <a:pt x="48" y="129"/>
                    <a:pt x="70" y="129"/>
                  </a:cubicBezTo>
                  <a:cubicBezTo>
                    <a:pt x="74" y="130"/>
                    <a:pt x="77" y="131"/>
                    <a:pt x="80" y="131"/>
                  </a:cubicBezTo>
                  <a:cubicBezTo>
                    <a:pt x="102" y="131"/>
                    <a:pt x="124" y="102"/>
                    <a:pt x="165" y="70"/>
                  </a:cubicBezTo>
                  <a:cubicBezTo>
                    <a:pt x="118" y="37"/>
                    <a:pt x="96" y="0"/>
                    <a:pt x="59"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9" name="Google Shape;1839;p30"/>
            <p:cNvSpPr/>
            <p:nvPr/>
          </p:nvSpPr>
          <p:spPr>
            <a:xfrm>
              <a:off x="6601348" y="607638"/>
              <a:ext cx="11498" cy="19516"/>
            </a:xfrm>
            <a:custGeom>
              <a:avLst/>
              <a:gdLst/>
              <a:ahLst/>
              <a:cxnLst/>
              <a:rect l="l" t="t" r="r" b="b"/>
              <a:pathLst>
                <a:path w="152" h="258" extrusionOk="0">
                  <a:moveTo>
                    <a:pt x="104" y="1"/>
                  </a:moveTo>
                  <a:cubicBezTo>
                    <a:pt x="82" y="1"/>
                    <a:pt x="46" y="12"/>
                    <a:pt x="34" y="26"/>
                  </a:cubicBezTo>
                  <a:cubicBezTo>
                    <a:pt x="12" y="48"/>
                    <a:pt x="1" y="96"/>
                    <a:pt x="1" y="107"/>
                  </a:cubicBezTo>
                  <a:lnTo>
                    <a:pt x="1" y="177"/>
                  </a:lnTo>
                  <a:cubicBezTo>
                    <a:pt x="23" y="199"/>
                    <a:pt x="34" y="222"/>
                    <a:pt x="46" y="258"/>
                  </a:cubicBezTo>
                  <a:cubicBezTo>
                    <a:pt x="82" y="236"/>
                    <a:pt x="115" y="222"/>
                    <a:pt x="129" y="188"/>
                  </a:cubicBezTo>
                  <a:cubicBezTo>
                    <a:pt x="152" y="152"/>
                    <a:pt x="152" y="107"/>
                    <a:pt x="152" y="60"/>
                  </a:cubicBezTo>
                  <a:cubicBezTo>
                    <a:pt x="152" y="48"/>
                    <a:pt x="129" y="12"/>
                    <a:pt x="104"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0" name="Google Shape;1840;p30"/>
            <p:cNvSpPr/>
            <p:nvPr/>
          </p:nvSpPr>
          <p:spPr>
            <a:xfrm>
              <a:off x="6551956" y="592662"/>
              <a:ext cx="9758" cy="17852"/>
            </a:xfrm>
            <a:custGeom>
              <a:avLst/>
              <a:gdLst/>
              <a:ahLst/>
              <a:cxnLst/>
              <a:rect l="l" t="t" r="r" b="b"/>
              <a:pathLst>
                <a:path w="129" h="236" extrusionOk="0">
                  <a:moveTo>
                    <a:pt x="48" y="1"/>
                  </a:moveTo>
                  <a:cubicBezTo>
                    <a:pt x="37" y="1"/>
                    <a:pt x="14" y="26"/>
                    <a:pt x="14" y="48"/>
                  </a:cubicBezTo>
                  <a:cubicBezTo>
                    <a:pt x="0" y="107"/>
                    <a:pt x="0" y="165"/>
                    <a:pt x="0" y="235"/>
                  </a:cubicBezTo>
                  <a:cubicBezTo>
                    <a:pt x="95" y="188"/>
                    <a:pt x="129" y="96"/>
                    <a:pt x="106" y="48"/>
                  </a:cubicBezTo>
                  <a:cubicBezTo>
                    <a:pt x="95" y="26"/>
                    <a:pt x="70" y="1"/>
                    <a:pt x="48"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1" name="Google Shape;1841;p30"/>
            <p:cNvSpPr/>
            <p:nvPr/>
          </p:nvSpPr>
          <p:spPr>
            <a:xfrm>
              <a:off x="6516027" y="574281"/>
              <a:ext cx="5371" cy="13162"/>
            </a:xfrm>
            <a:custGeom>
              <a:avLst/>
              <a:gdLst/>
              <a:ahLst/>
              <a:cxnLst/>
              <a:rect l="l" t="t" r="r" b="b"/>
              <a:pathLst>
                <a:path w="71" h="174" extrusionOk="0">
                  <a:moveTo>
                    <a:pt x="11" y="1"/>
                  </a:moveTo>
                  <a:cubicBezTo>
                    <a:pt x="11" y="70"/>
                    <a:pt x="0" y="129"/>
                    <a:pt x="0" y="174"/>
                  </a:cubicBezTo>
                  <a:cubicBezTo>
                    <a:pt x="56" y="118"/>
                    <a:pt x="70" y="59"/>
                    <a:pt x="11"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2" name="Google Shape;1842;p30"/>
            <p:cNvSpPr/>
            <p:nvPr/>
          </p:nvSpPr>
          <p:spPr>
            <a:xfrm>
              <a:off x="6757997" y="682143"/>
              <a:ext cx="31770" cy="28063"/>
            </a:xfrm>
            <a:custGeom>
              <a:avLst/>
              <a:gdLst/>
              <a:ahLst/>
              <a:cxnLst/>
              <a:rect l="l" t="t" r="r" b="b"/>
              <a:pathLst>
                <a:path w="420" h="371" extrusionOk="0">
                  <a:moveTo>
                    <a:pt x="156" y="0"/>
                  </a:moveTo>
                  <a:cubicBezTo>
                    <a:pt x="149" y="0"/>
                    <a:pt x="144" y="2"/>
                    <a:pt x="140" y="5"/>
                  </a:cubicBezTo>
                  <a:cubicBezTo>
                    <a:pt x="84" y="19"/>
                    <a:pt x="36" y="41"/>
                    <a:pt x="0" y="64"/>
                  </a:cubicBezTo>
                  <a:cubicBezTo>
                    <a:pt x="70" y="159"/>
                    <a:pt x="129" y="251"/>
                    <a:pt x="198" y="332"/>
                  </a:cubicBezTo>
                  <a:cubicBezTo>
                    <a:pt x="208" y="350"/>
                    <a:pt x="234" y="371"/>
                    <a:pt x="249" y="371"/>
                  </a:cubicBezTo>
                  <a:cubicBezTo>
                    <a:pt x="253" y="371"/>
                    <a:pt x="255" y="370"/>
                    <a:pt x="257" y="368"/>
                  </a:cubicBezTo>
                  <a:cubicBezTo>
                    <a:pt x="316" y="343"/>
                    <a:pt x="363" y="309"/>
                    <a:pt x="419" y="273"/>
                  </a:cubicBezTo>
                  <a:cubicBezTo>
                    <a:pt x="349" y="181"/>
                    <a:pt x="279" y="100"/>
                    <a:pt x="210" y="19"/>
                  </a:cubicBezTo>
                  <a:cubicBezTo>
                    <a:pt x="194" y="9"/>
                    <a:pt x="172" y="0"/>
                    <a:pt x="156"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3" name="Google Shape;1843;p30"/>
            <p:cNvSpPr/>
            <p:nvPr/>
          </p:nvSpPr>
          <p:spPr>
            <a:xfrm>
              <a:off x="6387289" y="327244"/>
              <a:ext cx="637666" cy="469891"/>
            </a:xfrm>
            <a:custGeom>
              <a:avLst/>
              <a:gdLst/>
              <a:ahLst/>
              <a:cxnLst/>
              <a:rect l="l" t="t" r="r" b="b"/>
              <a:pathLst>
                <a:path w="8430" h="6212" extrusionOk="0">
                  <a:moveTo>
                    <a:pt x="3974" y="62"/>
                  </a:moveTo>
                  <a:cubicBezTo>
                    <a:pt x="4031" y="62"/>
                    <a:pt x="4087" y="83"/>
                    <a:pt x="4133" y="112"/>
                  </a:cubicBezTo>
                  <a:cubicBezTo>
                    <a:pt x="4272" y="171"/>
                    <a:pt x="4401" y="252"/>
                    <a:pt x="4437" y="425"/>
                  </a:cubicBezTo>
                  <a:cubicBezTo>
                    <a:pt x="4356" y="451"/>
                    <a:pt x="4261" y="484"/>
                    <a:pt x="4180" y="506"/>
                  </a:cubicBezTo>
                  <a:cubicBezTo>
                    <a:pt x="4169" y="506"/>
                    <a:pt x="4147" y="495"/>
                    <a:pt x="4133" y="484"/>
                  </a:cubicBezTo>
                  <a:cubicBezTo>
                    <a:pt x="4110" y="451"/>
                    <a:pt x="4099" y="425"/>
                    <a:pt x="4077" y="392"/>
                  </a:cubicBezTo>
                  <a:cubicBezTo>
                    <a:pt x="4063" y="381"/>
                    <a:pt x="4041" y="367"/>
                    <a:pt x="4029" y="367"/>
                  </a:cubicBezTo>
                  <a:cubicBezTo>
                    <a:pt x="4007" y="367"/>
                    <a:pt x="4007" y="392"/>
                    <a:pt x="3993" y="414"/>
                  </a:cubicBezTo>
                  <a:cubicBezTo>
                    <a:pt x="3982" y="414"/>
                    <a:pt x="3982" y="414"/>
                    <a:pt x="3982" y="425"/>
                  </a:cubicBezTo>
                  <a:cubicBezTo>
                    <a:pt x="3960" y="543"/>
                    <a:pt x="3960" y="554"/>
                    <a:pt x="3831" y="554"/>
                  </a:cubicBezTo>
                  <a:cubicBezTo>
                    <a:pt x="3691" y="554"/>
                    <a:pt x="3563" y="543"/>
                    <a:pt x="3434" y="520"/>
                  </a:cubicBezTo>
                  <a:cubicBezTo>
                    <a:pt x="3320" y="495"/>
                    <a:pt x="3320" y="473"/>
                    <a:pt x="3379" y="381"/>
                  </a:cubicBezTo>
                  <a:cubicBezTo>
                    <a:pt x="3518" y="171"/>
                    <a:pt x="3703" y="65"/>
                    <a:pt x="3937" y="65"/>
                  </a:cubicBezTo>
                  <a:cubicBezTo>
                    <a:pt x="3950" y="63"/>
                    <a:pt x="3962" y="62"/>
                    <a:pt x="3974" y="62"/>
                  </a:cubicBezTo>
                  <a:close/>
                  <a:moveTo>
                    <a:pt x="4496" y="344"/>
                  </a:moveTo>
                  <a:lnTo>
                    <a:pt x="4496" y="344"/>
                  </a:lnTo>
                  <a:cubicBezTo>
                    <a:pt x="4622" y="367"/>
                    <a:pt x="4739" y="381"/>
                    <a:pt x="4856" y="414"/>
                  </a:cubicBezTo>
                  <a:cubicBezTo>
                    <a:pt x="5007" y="462"/>
                    <a:pt x="5158" y="506"/>
                    <a:pt x="5287" y="576"/>
                  </a:cubicBezTo>
                  <a:cubicBezTo>
                    <a:pt x="5530" y="716"/>
                    <a:pt x="5764" y="856"/>
                    <a:pt x="5974" y="1020"/>
                  </a:cubicBezTo>
                  <a:cubicBezTo>
                    <a:pt x="6264" y="1252"/>
                    <a:pt x="6485" y="1543"/>
                    <a:pt x="6625" y="1903"/>
                  </a:cubicBezTo>
                  <a:cubicBezTo>
                    <a:pt x="6672" y="2057"/>
                    <a:pt x="6717" y="2197"/>
                    <a:pt x="6764" y="2347"/>
                  </a:cubicBezTo>
                  <a:cubicBezTo>
                    <a:pt x="6776" y="2381"/>
                    <a:pt x="6764" y="2428"/>
                    <a:pt x="6753" y="2462"/>
                  </a:cubicBezTo>
                  <a:cubicBezTo>
                    <a:pt x="6661" y="2616"/>
                    <a:pt x="6533" y="2708"/>
                    <a:pt x="6382" y="2800"/>
                  </a:cubicBezTo>
                  <a:cubicBezTo>
                    <a:pt x="6276" y="2859"/>
                    <a:pt x="6172" y="2917"/>
                    <a:pt x="6055" y="2976"/>
                  </a:cubicBezTo>
                  <a:cubicBezTo>
                    <a:pt x="6032" y="2998"/>
                    <a:pt x="5996" y="3010"/>
                    <a:pt x="5949" y="3021"/>
                  </a:cubicBezTo>
                  <a:cubicBezTo>
                    <a:pt x="5893" y="2741"/>
                    <a:pt x="5845" y="2487"/>
                    <a:pt x="5787" y="2230"/>
                  </a:cubicBezTo>
                  <a:cubicBezTo>
                    <a:pt x="5625" y="1624"/>
                    <a:pt x="5298" y="1149"/>
                    <a:pt x="4787" y="786"/>
                  </a:cubicBezTo>
                  <a:cubicBezTo>
                    <a:pt x="4658" y="694"/>
                    <a:pt x="4529" y="613"/>
                    <a:pt x="4379" y="506"/>
                  </a:cubicBezTo>
                  <a:cubicBezTo>
                    <a:pt x="4482" y="495"/>
                    <a:pt x="4566" y="473"/>
                    <a:pt x="4496" y="344"/>
                  </a:cubicBezTo>
                  <a:close/>
                  <a:moveTo>
                    <a:pt x="3272" y="414"/>
                  </a:moveTo>
                  <a:lnTo>
                    <a:pt x="3272" y="414"/>
                  </a:lnTo>
                  <a:cubicBezTo>
                    <a:pt x="3261" y="532"/>
                    <a:pt x="3353" y="565"/>
                    <a:pt x="3434" y="590"/>
                  </a:cubicBezTo>
                  <a:cubicBezTo>
                    <a:pt x="3525" y="609"/>
                    <a:pt x="3615" y="617"/>
                    <a:pt x="3703" y="617"/>
                  </a:cubicBezTo>
                  <a:cubicBezTo>
                    <a:pt x="3774" y="617"/>
                    <a:pt x="3844" y="611"/>
                    <a:pt x="3912" y="601"/>
                  </a:cubicBezTo>
                  <a:cubicBezTo>
                    <a:pt x="3993" y="601"/>
                    <a:pt x="4029" y="565"/>
                    <a:pt x="4018" y="495"/>
                  </a:cubicBezTo>
                  <a:cubicBezTo>
                    <a:pt x="4018" y="484"/>
                    <a:pt x="4029" y="473"/>
                    <a:pt x="4029" y="462"/>
                  </a:cubicBezTo>
                  <a:lnTo>
                    <a:pt x="4041" y="462"/>
                  </a:lnTo>
                  <a:cubicBezTo>
                    <a:pt x="4093" y="536"/>
                    <a:pt x="4112" y="562"/>
                    <a:pt x="4159" y="562"/>
                  </a:cubicBezTo>
                  <a:cubicBezTo>
                    <a:pt x="4185" y="562"/>
                    <a:pt x="4220" y="554"/>
                    <a:pt x="4272" y="543"/>
                  </a:cubicBezTo>
                  <a:cubicBezTo>
                    <a:pt x="4285" y="537"/>
                    <a:pt x="4300" y="534"/>
                    <a:pt x="4313" y="534"/>
                  </a:cubicBezTo>
                  <a:cubicBezTo>
                    <a:pt x="4326" y="534"/>
                    <a:pt x="4337" y="537"/>
                    <a:pt x="4342" y="543"/>
                  </a:cubicBezTo>
                  <a:cubicBezTo>
                    <a:pt x="4529" y="671"/>
                    <a:pt x="4717" y="800"/>
                    <a:pt x="4879" y="939"/>
                  </a:cubicBezTo>
                  <a:cubicBezTo>
                    <a:pt x="5334" y="1311"/>
                    <a:pt x="5636" y="1789"/>
                    <a:pt x="5753" y="2370"/>
                  </a:cubicBezTo>
                  <a:cubicBezTo>
                    <a:pt x="5787" y="2590"/>
                    <a:pt x="5845" y="2811"/>
                    <a:pt x="5893" y="3046"/>
                  </a:cubicBezTo>
                  <a:cubicBezTo>
                    <a:pt x="5728" y="3079"/>
                    <a:pt x="5577" y="3116"/>
                    <a:pt x="5426" y="3138"/>
                  </a:cubicBezTo>
                  <a:cubicBezTo>
                    <a:pt x="5187" y="3179"/>
                    <a:pt x="4949" y="3193"/>
                    <a:pt x="4710" y="3193"/>
                  </a:cubicBezTo>
                  <a:cubicBezTo>
                    <a:pt x="4471" y="3193"/>
                    <a:pt x="4232" y="3179"/>
                    <a:pt x="3993" y="3160"/>
                  </a:cubicBezTo>
                  <a:cubicBezTo>
                    <a:pt x="3434" y="3127"/>
                    <a:pt x="2890" y="3010"/>
                    <a:pt x="2353" y="2859"/>
                  </a:cubicBezTo>
                  <a:cubicBezTo>
                    <a:pt x="2121" y="2789"/>
                    <a:pt x="1887" y="2685"/>
                    <a:pt x="1677" y="2557"/>
                  </a:cubicBezTo>
                  <a:cubicBezTo>
                    <a:pt x="1504" y="2451"/>
                    <a:pt x="1493" y="2428"/>
                    <a:pt x="1563" y="2241"/>
                  </a:cubicBezTo>
                  <a:cubicBezTo>
                    <a:pt x="1713" y="1881"/>
                    <a:pt x="1864" y="1532"/>
                    <a:pt x="2074" y="1205"/>
                  </a:cubicBezTo>
                  <a:cubicBezTo>
                    <a:pt x="2191" y="1032"/>
                    <a:pt x="2331" y="892"/>
                    <a:pt x="2504" y="775"/>
                  </a:cubicBezTo>
                  <a:cubicBezTo>
                    <a:pt x="2750" y="624"/>
                    <a:pt x="2993" y="495"/>
                    <a:pt x="3272" y="414"/>
                  </a:cubicBezTo>
                  <a:close/>
                  <a:moveTo>
                    <a:pt x="6801" y="2532"/>
                  </a:moveTo>
                  <a:cubicBezTo>
                    <a:pt x="6812" y="2590"/>
                    <a:pt x="6823" y="2649"/>
                    <a:pt x="6834" y="2719"/>
                  </a:cubicBezTo>
                  <a:cubicBezTo>
                    <a:pt x="6834" y="2730"/>
                    <a:pt x="6812" y="2755"/>
                    <a:pt x="6787" y="2778"/>
                  </a:cubicBezTo>
                  <a:cubicBezTo>
                    <a:pt x="6636" y="2940"/>
                    <a:pt x="6452" y="3046"/>
                    <a:pt x="6228" y="3127"/>
                  </a:cubicBezTo>
                  <a:cubicBezTo>
                    <a:pt x="6147" y="3149"/>
                    <a:pt x="6066" y="3186"/>
                    <a:pt x="5974" y="3219"/>
                  </a:cubicBezTo>
                  <a:cubicBezTo>
                    <a:pt x="5949" y="3104"/>
                    <a:pt x="5963" y="3104"/>
                    <a:pt x="6044" y="3057"/>
                  </a:cubicBezTo>
                  <a:cubicBezTo>
                    <a:pt x="6195" y="2976"/>
                    <a:pt x="6357" y="2895"/>
                    <a:pt x="6496" y="2800"/>
                  </a:cubicBezTo>
                  <a:cubicBezTo>
                    <a:pt x="6602" y="2719"/>
                    <a:pt x="6695" y="2627"/>
                    <a:pt x="6801" y="2532"/>
                  </a:cubicBezTo>
                  <a:close/>
                  <a:moveTo>
                    <a:pt x="1493" y="2498"/>
                  </a:moveTo>
                  <a:lnTo>
                    <a:pt x="1493" y="2498"/>
                  </a:lnTo>
                  <a:cubicBezTo>
                    <a:pt x="1853" y="2766"/>
                    <a:pt x="2247" y="2917"/>
                    <a:pt x="2680" y="3010"/>
                  </a:cubicBezTo>
                  <a:cubicBezTo>
                    <a:pt x="3063" y="3091"/>
                    <a:pt x="3434" y="3174"/>
                    <a:pt x="3831" y="3208"/>
                  </a:cubicBezTo>
                  <a:cubicBezTo>
                    <a:pt x="4111" y="3241"/>
                    <a:pt x="4393" y="3261"/>
                    <a:pt x="4675" y="3261"/>
                  </a:cubicBezTo>
                  <a:cubicBezTo>
                    <a:pt x="5074" y="3261"/>
                    <a:pt x="5473" y="3222"/>
                    <a:pt x="5868" y="3127"/>
                  </a:cubicBezTo>
                  <a:cubicBezTo>
                    <a:pt x="5868" y="3116"/>
                    <a:pt x="5879" y="3116"/>
                    <a:pt x="5879" y="3116"/>
                  </a:cubicBezTo>
                  <a:lnTo>
                    <a:pt x="5879" y="3116"/>
                  </a:lnTo>
                  <a:cubicBezTo>
                    <a:pt x="5926" y="3208"/>
                    <a:pt x="5915" y="3230"/>
                    <a:pt x="5823" y="3255"/>
                  </a:cubicBezTo>
                  <a:cubicBezTo>
                    <a:pt x="5513" y="3317"/>
                    <a:pt x="5204" y="3345"/>
                    <a:pt x="4894" y="3345"/>
                  </a:cubicBezTo>
                  <a:cubicBezTo>
                    <a:pt x="4796" y="3345"/>
                    <a:pt x="4698" y="3342"/>
                    <a:pt x="4599" y="3336"/>
                  </a:cubicBezTo>
                  <a:cubicBezTo>
                    <a:pt x="4298" y="3314"/>
                    <a:pt x="3982" y="3314"/>
                    <a:pt x="3680" y="3267"/>
                  </a:cubicBezTo>
                  <a:cubicBezTo>
                    <a:pt x="3133" y="3197"/>
                    <a:pt x="2585" y="3127"/>
                    <a:pt x="2063" y="2940"/>
                  </a:cubicBezTo>
                  <a:cubicBezTo>
                    <a:pt x="1864" y="2870"/>
                    <a:pt x="1688" y="2789"/>
                    <a:pt x="1526" y="2649"/>
                  </a:cubicBezTo>
                  <a:cubicBezTo>
                    <a:pt x="1479" y="2602"/>
                    <a:pt x="1468" y="2557"/>
                    <a:pt x="1493" y="2498"/>
                  </a:cubicBezTo>
                  <a:close/>
                  <a:moveTo>
                    <a:pt x="6845" y="2825"/>
                  </a:moveTo>
                  <a:cubicBezTo>
                    <a:pt x="6845" y="2928"/>
                    <a:pt x="6857" y="3021"/>
                    <a:pt x="6857" y="3104"/>
                  </a:cubicBezTo>
                  <a:cubicBezTo>
                    <a:pt x="6871" y="3208"/>
                    <a:pt x="6871" y="3300"/>
                    <a:pt x="6882" y="3406"/>
                  </a:cubicBezTo>
                  <a:cubicBezTo>
                    <a:pt x="6893" y="3487"/>
                    <a:pt x="6857" y="3557"/>
                    <a:pt x="6801" y="3605"/>
                  </a:cubicBezTo>
                  <a:cubicBezTo>
                    <a:pt x="6602" y="3803"/>
                    <a:pt x="6368" y="3929"/>
                    <a:pt x="6125" y="4035"/>
                  </a:cubicBezTo>
                  <a:cubicBezTo>
                    <a:pt x="6088" y="4046"/>
                    <a:pt x="6044" y="4068"/>
                    <a:pt x="6007" y="4082"/>
                  </a:cubicBezTo>
                  <a:lnTo>
                    <a:pt x="5974" y="4082"/>
                  </a:lnTo>
                  <a:cubicBezTo>
                    <a:pt x="5985" y="4057"/>
                    <a:pt x="5985" y="4035"/>
                    <a:pt x="5985" y="4024"/>
                  </a:cubicBezTo>
                  <a:cubicBezTo>
                    <a:pt x="6032" y="3803"/>
                    <a:pt x="6019" y="3593"/>
                    <a:pt x="5985" y="3370"/>
                  </a:cubicBezTo>
                  <a:cubicBezTo>
                    <a:pt x="5985" y="3314"/>
                    <a:pt x="5985" y="3278"/>
                    <a:pt x="6055" y="3255"/>
                  </a:cubicBezTo>
                  <a:cubicBezTo>
                    <a:pt x="6276" y="3186"/>
                    <a:pt x="6496" y="3104"/>
                    <a:pt x="6683" y="2951"/>
                  </a:cubicBezTo>
                  <a:cubicBezTo>
                    <a:pt x="6731" y="2917"/>
                    <a:pt x="6776" y="2881"/>
                    <a:pt x="6845" y="2825"/>
                  </a:cubicBezTo>
                  <a:close/>
                  <a:moveTo>
                    <a:pt x="8054" y="3775"/>
                  </a:moveTo>
                  <a:cubicBezTo>
                    <a:pt x="8097" y="3775"/>
                    <a:pt x="8140" y="3776"/>
                    <a:pt x="8184" y="3778"/>
                  </a:cubicBezTo>
                  <a:cubicBezTo>
                    <a:pt x="8198" y="3778"/>
                    <a:pt x="8231" y="3803"/>
                    <a:pt x="8242" y="3825"/>
                  </a:cubicBezTo>
                  <a:cubicBezTo>
                    <a:pt x="8267" y="3873"/>
                    <a:pt x="8290" y="3943"/>
                    <a:pt x="8312" y="3998"/>
                  </a:cubicBezTo>
                  <a:cubicBezTo>
                    <a:pt x="8209" y="4012"/>
                    <a:pt x="8103" y="4024"/>
                    <a:pt x="8010" y="4035"/>
                  </a:cubicBezTo>
                  <a:cubicBezTo>
                    <a:pt x="7893" y="4046"/>
                    <a:pt x="7765" y="4068"/>
                    <a:pt x="7650" y="4082"/>
                  </a:cubicBezTo>
                  <a:cubicBezTo>
                    <a:pt x="7635" y="4086"/>
                    <a:pt x="7622" y="4088"/>
                    <a:pt x="7611" y="4088"/>
                  </a:cubicBezTo>
                  <a:cubicBezTo>
                    <a:pt x="7588" y="4088"/>
                    <a:pt x="7572" y="4078"/>
                    <a:pt x="7555" y="4046"/>
                  </a:cubicBezTo>
                  <a:cubicBezTo>
                    <a:pt x="7522" y="3976"/>
                    <a:pt x="7474" y="3906"/>
                    <a:pt x="7429" y="3836"/>
                  </a:cubicBezTo>
                  <a:cubicBezTo>
                    <a:pt x="7631" y="3797"/>
                    <a:pt x="7842" y="3775"/>
                    <a:pt x="8054" y="3775"/>
                  </a:cubicBezTo>
                  <a:close/>
                  <a:moveTo>
                    <a:pt x="7302" y="3872"/>
                  </a:moveTo>
                  <a:cubicBezTo>
                    <a:pt x="7381" y="3872"/>
                    <a:pt x="7476" y="3994"/>
                    <a:pt x="7510" y="4116"/>
                  </a:cubicBezTo>
                  <a:cubicBezTo>
                    <a:pt x="7485" y="4116"/>
                    <a:pt x="7463" y="4116"/>
                    <a:pt x="7463" y="4105"/>
                  </a:cubicBezTo>
                  <a:cubicBezTo>
                    <a:pt x="7429" y="4057"/>
                    <a:pt x="7415" y="4024"/>
                    <a:pt x="7382" y="3976"/>
                  </a:cubicBezTo>
                  <a:cubicBezTo>
                    <a:pt x="7359" y="3943"/>
                    <a:pt x="7323" y="3906"/>
                    <a:pt x="7290" y="3873"/>
                  </a:cubicBezTo>
                  <a:cubicBezTo>
                    <a:pt x="7294" y="3872"/>
                    <a:pt x="7298" y="3872"/>
                    <a:pt x="7302" y="3872"/>
                  </a:cubicBezTo>
                  <a:close/>
                  <a:moveTo>
                    <a:pt x="1456" y="2671"/>
                  </a:moveTo>
                  <a:cubicBezTo>
                    <a:pt x="1677" y="2870"/>
                    <a:pt x="1934" y="2987"/>
                    <a:pt x="2214" y="3057"/>
                  </a:cubicBezTo>
                  <a:cubicBezTo>
                    <a:pt x="2515" y="3138"/>
                    <a:pt x="2831" y="3208"/>
                    <a:pt x="3144" y="3255"/>
                  </a:cubicBezTo>
                  <a:cubicBezTo>
                    <a:pt x="3390" y="3300"/>
                    <a:pt x="3633" y="3348"/>
                    <a:pt x="3890" y="3359"/>
                  </a:cubicBezTo>
                  <a:cubicBezTo>
                    <a:pt x="4212" y="3389"/>
                    <a:pt x="4539" y="3413"/>
                    <a:pt x="4868" y="3413"/>
                  </a:cubicBezTo>
                  <a:cubicBezTo>
                    <a:pt x="5061" y="3413"/>
                    <a:pt x="5255" y="3405"/>
                    <a:pt x="5449" y="3384"/>
                  </a:cubicBezTo>
                  <a:cubicBezTo>
                    <a:pt x="5577" y="3370"/>
                    <a:pt x="5717" y="3336"/>
                    <a:pt x="5856" y="3314"/>
                  </a:cubicBezTo>
                  <a:cubicBezTo>
                    <a:pt x="5868" y="3314"/>
                    <a:pt x="5893" y="3300"/>
                    <a:pt x="5915" y="3300"/>
                  </a:cubicBezTo>
                  <a:cubicBezTo>
                    <a:pt x="5949" y="3510"/>
                    <a:pt x="5949" y="3719"/>
                    <a:pt x="5938" y="3929"/>
                  </a:cubicBezTo>
                  <a:cubicBezTo>
                    <a:pt x="5926" y="4082"/>
                    <a:pt x="5856" y="4138"/>
                    <a:pt x="5717" y="4186"/>
                  </a:cubicBezTo>
                  <a:cubicBezTo>
                    <a:pt x="5426" y="4292"/>
                    <a:pt x="5125" y="4336"/>
                    <a:pt x="4820" y="4348"/>
                  </a:cubicBezTo>
                  <a:cubicBezTo>
                    <a:pt x="4774" y="4348"/>
                    <a:pt x="4728" y="4349"/>
                    <a:pt x="4681" y="4349"/>
                  </a:cubicBezTo>
                  <a:cubicBezTo>
                    <a:pt x="3939" y="4349"/>
                    <a:pt x="3216" y="4244"/>
                    <a:pt x="2493" y="4057"/>
                  </a:cubicBezTo>
                  <a:cubicBezTo>
                    <a:pt x="2317" y="4024"/>
                    <a:pt x="2155" y="3943"/>
                    <a:pt x="1993" y="3873"/>
                  </a:cubicBezTo>
                  <a:cubicBezTo>
                    <a:pt x="1772" y="3778"/>
                    <a:pt x="1618" y="3605"/>
                    <a:pt x="1479" y="3417"/>
                  </a:cubicBezTo>
                  <a:cubicBezTo>
                    <a:pt x="1398" y="3314"/>
                    <a:pt x="1375" y="3208"/>
                    <a:pt x="1398" y="3068"/>
                  </a:cubicBezTo>
                  <a:cubicBezTo>
                    <a:pt x="1423" y="2940"/>
                    <a:pt x="1434" y="2811"/>
                    <a:pt x="1456" y="2671"/>
                  </a:cubicBezTo>
                  <a:close/>
                  <a:moveTo>
                    <a:pt x="7206" y="3895"/>
                  </a:moveTo>
                  <a:cubicBezTo>
                    <a:pt x="7220" y="3895"/>
                    <a:pt x="7242" y="3906"/>
                    <a:pt x="7253" y="3917"/>
                  </a:cubicBezTo>
                  <a:cubicBezTo>
                    <a:pt x="7301" y="3976"/>
                    <a:pt x="7359" y="4046"/>
                    <a:pt x="7415" y="4127"/>
                  </a:cubicBezTo>
                  <a:cubicBezTo>
                    <a:pt x="6742" y="4325"/>
                    <a:pt x="6088" y="4524"/>
                    <a:pt x="5474" y="4837"/>
                  </a:cubicBezTo>
                  <a:cubicBezTo>
                    <a:pt x="5404" y="4756"/>
                    <a:pt x="5334" y="4686"/>
                    <a:pt x="5250" y="4605"/>
                  </a:cubicBezTo>
                  <a:cubicBezTo>
                    <a:pt x="5264" y="4594"/>
                    <a:pt x="5275" y="4582"/>
                    <a:pt x="5287" y="4582"/>
                  </a:cubicBezTo>
                  <a:cubicBezTo>
                    <a:pt x="5856" y="4292"/>
                    <a:pt x="6438" y="4057"/>
                    <a:pt x="7066" y="3917"/>
                  </a:cubicBezTo>
                  <a:cubicBezTo>
                    <a:pt x="7114" y="3906"/>
                    <a:pt x="7161" y="3895"/>
                    <a:pt x="7206" y="3895"/>
                  </a:cubicBezTo>
                  <a:close/>
                  <a:moveTo>
                    <a:pt x="5077" y="4571"/>
                  </a:moveTo>
                  <a:cubicBezTo>
                    <a:pt x="5088" y="4571"/>
                    <a:pt x="5125" y="4571"/>
                    <a:pt x="5136" y="4582"/>
                  </a:cubicBezTo>
                  <a:cubicBezTo>
                    <a:pt x="5239" y="4697"/>
                    <a:pt x="5368" y="4781"/>
                    <a:pt x="5426" y="4932"/>
                  </a:cubicBezTo>
                  <a:cubicBezTo>
                    <a:pt x="5437" y="4954"/>
                    <a:pt x="5437" y="4965"/>
                    <a:pt x="5449" y="4990"/>
                  </a:cubicBezTo>
                  <a:cubicBezTo>
                    <a:pt x="5437" y="5001"/>
                    <a:pt x="5426" y="5024"/>
                    <a:pt x="5404" y="5035"/>
                  </a:cubicBezTo>
                  <a:cubicBezTo>
                    <a:pt x="5334" y="5082"/>
                    <a:pt x="5264" y="5116"/>
                    <a:pt x="5194" y="5163"/>
                  </a:cubicBezTo>
                  <a:cubicBezTo>
                    <a:pt x="5168" y="5185"/>
                    <a:pt x="5146" y="5197"/>
                    <a:pt x="5126" y="5197"/>
                  </a:cubicBezTo>
                  <a:cubicBezTo>
                    <a:pt x="5101" y="5197"/>
                    <a:pt x="5079" y="5179"/>
                    <a:pt x="5055" y="5141"/>
                  </a:cubicBezTo>
                  <a:cubicBezTo>
                    <a:pt x="4960" y="5035"/>
                    <a:pt x="4879" y="4920"/>
                    <a:pt x="4787" y="4803"/>
                  </a:cubicBezTo>
                  <a:cubicBezTo>
                    <a:pt x="4750" y="4767"/>
                    <a:pt x="4750" y="4733"/>
                    <a:pt x="4809" y="4711"/>
                  </a:cubicBezTo>
                  <a:cubicBezTo>
                    <a:pt x="4890" y="4663"/>
                    <a:pt x="4985" y="4616"/>
                    <a:pt x="5077" y="4571"/>
                  </a:cubicBezTo>
                  <a:close/>
                  <a:moveTo>
                    <a:pt x="6926" y="2998"/>
                  </a:moveTo>
                  <a:lnTo>
                    <a:pt x="6926" y="2998"/>
                  </a:lnTo>
                  <a:cubicBezTo>
                    <a:pt x="7359" y="3138"/>
                    <a:pt x="7672" y="3406"/>
                    <a:pt x="7999" y="3708"/>
                  </a:cubicBezTo>
                  <a:cubicBezTo>
                    <a:pt x="7974" y="3708"/>
                    <a:pt x="7952" y="3719"/>
                    <a:pt x="7941" y="3719"/>
                  </a:cubicBezTo>
                  <a:cubicBezTo>
                    <a:pt x="7323" y="3755"/>
                    <a:pt x="6731" y="3906"/>
                    <a:pt x="6158" y="4127"/>
                  </a:cubicBezTo>
                  <a:cubicBezTo>
                    <a:pt x="5856" y="4244"/>
                    <a:pt x="5555" y="4395"/>
                    <a:pt x="5264" y="4524"/>
                  </a:cubicBezTo>
                  <a:cubicBezTo>
                    <a:pt x="5246" y="4535"/>
                    <a:pt x="5231" y="4540"/>
                    <a:pt x="5217" y="4540"/>
                  </a:cubicBezTo>
                  <a:cubicBezTo>
                    <a:pt x="5202" y="4540"/>
                    <a:pt x="5187" y="4535"/>
                    <a:pt x="5169" y="4524"/>
                  </a:cubicBezTo>
                  <a:cubicBezTo>
                    <a:pt x="5153" y="4516"/>
                    <a:pt x="5131" y="4508"/>
                    <a:pt x="5111" y="4508"/>
                  </a:cubicBezTo>
                  <a:cubicBezTo>
                    <a:pt x="5103" y="4508"/>
                    <a:pt x="5095" y="4509"/>
                    <a:pt x="5088" y="4512"/>
                  </a:cubicBezTo>
                  <a:cubicBezTo>
                    <a:pt x="4960" y="4571"/>
                    <a:pt x="4845" y="4627"/>
                    <a:pt x="4728" y="4697"/>
                  </a:cubicBezTo>
                  <a:cubicBezTo>
                    <a:pt x="4647" y="4744"/>
                    <a:pt x="4717" y="4792"/>
                    <a:pt x="4750" y="4837"/>
                  </a:cubicBezTo>
                  <a:cubicBezTo>
                    <a:pt x="4728" y="4851"/>
                    <a:pt x="4705" y="4862"/>
                    <a:pt x="4692" y="4873"/>
                  </a:cubicBezTo>
                  <a:cubicBezTo>
                    <a:pt x="4110" y="5152"/>
                    <a:pt x="3599" y="5535"/>
                    <a:pt x="3133" y="5954"/>
                  </a:cubicBezTo>
                  <a:cubicBezTo>
                    <a:pt x="3108" y="5973"/>
                    <a:pt x="3076" y="5983"/>
                    <a:pt x="3046" y="5983"/>
                  </a:cubicBezTo>
                  <a:cubicBezTo>
                    <a:pt x="3035" y="5983"/>
                    <a:pt x="3025" y="5982"/>
                    <a:pt x="3015" y="5979"/>
                  </a:cubicBezTo>
                  <a:cubicBezTo>
                    <a:pt x="2610" y="5932"/>
                    <a:pt x="2214" y="5839"/>
                    <a:pt x="1828" y="5711"/>
                  </a:cubicBezTo>
                  <a:cubicBezTo>
                    <a:pt x="1456" y="5582"/>
                    <a:pt x="1107" y="5409"/>
                    <a:pt x="780" y="5200"/>
                  </a:cubicBezTo>
                  <a:cubicBezTo>
                    <a:pt x="549" y="5071"/>
                    <a:pt x="375" y="4884"/>
                    <a:pt x="236" y="4663"/>
                  </a:cubicBezTo>
                  <a:cubicBezTo>
                    <a:pt x="107" y="4443"/>
                    <a:pt x="118" y="4208"/>
                    <a:pt x="236" y="3998"/>
                  </a:cubicBezTo>
                  <a:cubicBezTo>
                    <a:pt x="375" y="3767"/>
                    <a:pt x="571" y="3593"/>
                    <a:pt x="806" y="3465"/>
                  </a:cubicBezTo>
                  <a:cubicBezTo>
                    <a:pt x="945" y="3384"/>
                    <a:pt x="1096" y="3314"/>
                    <a:pt x="1247" y="3244"/>
                  </a:cubicBezTo>
                  <a:cubicBezTo>
                    <a:pt x="1269" y="3230"/>
                    <a:pt x="1294" y="3219"/>
                    <a:pt x="1317" y="3219"/>
                  </a:cubicBezTo>
                  <a:cubicBezTo>
                    <a:pt x="1456" y="3593"/>
                    <a:pt x="1725" y="3848"/>
                    <a:pt x="2085" y="3998"/>
                  </a:cubicBezTo>
                  <a:cubicBezTo>
                    <a:pt x="2482" y="4152"/>
                    <a:pt x="2890" y="4222"/>
                    <a:pt x="3295" y="4303"/>
                  </a:cubicBezTo>
                  <a:cubicBezTo>
                    <a:pt x="3755" y="4374"/>
                    <a:pt x="4212" y="4408"/>
                    <a:pt x="4671" y="4408"/>
                  </a:cubicBezTo>
                  <a:cubicBezTo>
                    <a:pt x="4737" y="4408"/>
                    <a:pt x="4802" y="4408"/>
                    <a:pt x="4868" y="4406"/>
                  </a:cubicBezTo>
                  <a:cubicBezTo>
                    <a:pt x="5125" y="4406"/>
                    <a:pt x="5368" y="4373"/>
                    <a:pt x="5613" y="4292"/>
                  </a:cubicBezTo>
                  <a:cubicBezTo>
                    <a:pt x="5879" y="4186"/>
                    <a:pt x="6136" y="4093"/>
                    <a:pt x="6393" y="3976"/>
                  </a:cubicBezTo>
                  <a:cubicBezTo>
                    <a:pt x="6544" y="3895"/>
                    <a:pt x="6683" y="3778"/>
                    <a:pt x="6812" y="3674"/>
                  </a:cubicBezTo>
                  <a:cubicBezTo>
                    <a:pt x="6940" y="3593"/>
                    <a:pt x="6963" y="3454"/>
                    <a:pt x="6952" y="3314"/>
                  </a:cubicBezTo>
                  <a:cubicBezTo>
                    <a:pt x="6940" y="3208"/>
                    <a:pt x="6940" y="3116"/>
                    <a:pt x="6926" y="2998"/>
                  </a:cubicBezTo>
                  <a:close/>
                  <a:moveTo>
                    <a:pt x="8242" y="4093"/>
                  </a:moveTo>
                  <a:lnTo>
                    <a:pt x="8242" y="4093"/>
                  </a:lnTo>
                  <a:cubicBezTo>
                    <a:pt x="8393" y="4443"/>
                    <a:pt x="8360" y="4686"/>
                    <a:pt x="8150" y="4943"/>
                  </a:cubicBezTo>
                  <a:cubicBezTo>
                    <a:pt x="7882" y="5256"/>
                    <a:pt x="7533" y="5465"/>
                    <a:pt x="7136" y="5582"/>
                  </a:cubicBezTo>
                  <a:cubicBezTo>
                    <a:pt x="6834" y="5663"/>
                    <a:pt x="6533" y="5758"/>
                    <a:pt x="6217" y="5828"/>
                  </a:cubicBezTo>
                  <a:cubicBezTo>
                    <a:pt x="5879" y="5909"/>
                    <a:pt x="5530" y="5968"/>
                    <a:pt x="5169" y="6002"/>
                  </a:cubicBezTo>
                  <a:cubicBezTo>
                    <a:pt x="4837" y="6034"/>
                    <a:pt x="4499" y="6039"/>
                    <a:pt x="4163" y="6039"/>
                  </a:cubicBezTo>
                  <a:cubicBezTo>
                    <a:pt x="4005" y="6039"/>
                    <a:pt x="3848" y="6038"/>
                    <a:pt x="3691" y="6038"/>
                  </a:cubicBezTo>
                  <a:cubicBezTo>
                    <a:pt x="3669" y="6038"/>
                    <a:pt x="3644" y="6024"/>
                    <a:pt x="3599" y="6024"/>
                  </a:cubicBezTo>
                  <a:cubicBezTo>
                    <a:pt x="4029" y="5652"/>
                    <a:pt x="4518" y="5409"/>
                    <a:pt x="5018" y="5186"/>
                  </a:cubicBezTo>
                  <a:cubicBezTo>
                    <a:pt x="5030" y="5200"/>
                    <a:pt x="5041" y="5211"/>
                    <a:pt x="5041" y="5222"/>
                  </a:cubicBezTo>
                  <a:cubicBezTo>
                    <a:pt x="5067" y="5255"/>
                    <a:pt x="5097" y="5269"/>
                    <a:pt x="5127" y="5269"/>
                  </a:cubicBezTo>
                  <a:cubicBezTo>
                    <a:pt x="5150" y="5269"/>
                    <a:pt x="5173" y="5260"/>
                    <a:pt x="5194" y="5244"/>
                  </a:cubicBezTo>
                  <a:cubicBezTo>
                    <a:pt x="5287" y="5186"/>
                    <a:pt x="5379" y="5130"/>
                    <a:pt x="5460" y="5071"/>
                  </a:cubicBezTo>
                  <a:cubicBezTo>
                    <a:pt x="5507" y="5046"/>
                    <a:pt x="5530" y="5013"/>
                    <a:pt x="5507" y="4954"/>
                  </a:cubicBezTo>
                  <a:cubicBezTo>
                    <a:pt x="5485" y="4906"/>
                    <a:pt x="5507" y="4895"/>
                    <a:pt x="5555" y="4873"/>
                  </a:cubicBezTo>
                  <a:cubicBezTo>
                    <a:pt x="5893" y="4697"/>
                    <a:pt x="6242" y="4571"/>
                    <a:pt x="6602" y="4443"/>
                  </a:cubicBezTo>
                  <a:cubicBezTo>
                    <a:pt x="6996" y="4314"/>
                    <a:pt x="7393" y="4186"/>
                    <a:pt x="7812" y="4127"/>
                  </a:cubicBezTo>
                  <a:cubicBezTo>
                    <a:pt x="7952" y="4105"/>
                    <a:pt x="8103" y="4105"/>
                    <a:pt x="8242" y="4093"/>
                  </a:cubicBezTo>
                  <a:close/>
                  <a:moveTo>
                    <a:pt x="4787" y="4895"/>
                  </a:moveTo>
                  <a:cubicBezTo>
                    <a:pt x="4856" y="4965"/>
                    <a:pt x="4915" y="5035"/>
                    <a:pt x="4996" y="5116"/>
                  </a:cubicBezTo>
                  <a:cubicBezTo>
                    <a:pt x="4890" y="5163"/>
                    <a:pt x="4798" y="5211"/>
                    <a:pt x="4705" y="5256"/>
                  </a:cubicBezTo>
                  <a:cubicBezTo>
                    <a:pt x="4379" y="5395"/>
                    <a:pt x="4063" y="5582"/>
                    <a:pt x="3772" y="5792"/>
                  </a:cubicBezTo>
                  <a:cubicBezTo>
                    <a:pt x="3658" y="5884"/>
                    <a:pt x="3552" y="6002"/>
                    <a:pt x="3448" y="6108"/>
                  </a:cubicBezTo>
                  <a:cubicBezTo>
                    <a:pt x="3428" y="6117"/>
                    <a:pt x="3409" y="6133"/>
                    <a:pt x="3391" y="6133"/>
                  </a:cubicBezTo>
                  <a:cubicBezTo>
                    <a:pt x="3387" y="6133"/>
                    <a:pt x="3383" y="6132"/>
                    <a:pt x="3379" y="6130"/>
                  </a:cubicBezTo>
                  <a:cubicBezTo>
                    <a:pt x="3295" y="6130"/>
                    <a:pt x="3203" y="6108"/>
                    <a:pt x="3110" y="6094"/>
                  </a:cubicBezTo>
                  <a:cubicBezTo>
                    <a:pt x="3144" y="6049"/>
                    <a:pt x="3169" y="6002"/>
                    <a:pt x="3203" y="5968"/>
                  </a:cubicBezTo>
                  <a:cubicBezTo>
                    <a:pt x="3412" y="5792"/>
                    <a:pt x="3633" y="5619"/>
                    <a:pt x="3853" y="5454"/>
                  </a:cubicBezTo>
                  <a:cubicBezTo>
                    <a:pt x="4122" y="5256"/>
                    <a:pt x="4412" y="5071"/>
                    <a:pt x="4717" y="4932"/>
                  </a:cubicBezTo>
                  <a:cubicBezTo>
                    <a:pt x="4739" y="4920"/>
                    <a:pt x="4761" y="4906"/>
                    <a:pt x="4787" y="4895"/>
                  </a:cubicBezTo>
                  <a:close/>
                  <a:moveTo>
                    <a:pt x="3917" y="0"/>
                  </a:moveTo>
                  <a:cubicBezTo>
                    <a:pt x="3685" y="0"/>
                    <a:pt x="3498" y="103"/>
                    <a:pt x="3353" y="297"/>
                  </a:cubicBezTo>
                  <a:cubicBezTo>
                    <a:pt x="3331" y="322"/>
                    <a:pt x="3309" y="356"/>
                    <a:pt x="3272" y="367"/>
                  </a:cubicBezTo>
                  <a:cubicBezTo>
                    <a:pt x="2971" y="437"/>
                    <a:pt x="2702" y="590"/>
                    <a:pt x="2445" y="752"/>
                  </a:cubicBezTo>
                  <a:cubicBezTo>
                    <a:pt x="2283" y="856"/>
                    <a:pt x="2144" y="984"/>
                    <a:pt x="2026" y="1149"/>
                  </a:cubicBezTo>
                  <a:cubicBezTo>
                    <a:pt x="1644" y="1741"/>
                    <a:pt x="1375" y="2381"/>
                    <a:pt x="1317" y="3104"/>
                  </a:cubicBezTo>
                  <a:cubicBezTo>
                    <a:pt x="1317" y="3138"/>
                    <a:pt x="1294" y="3149"/>
                    <a:pt x="1258" y="3160"/>
                  </a:cubicBezTo>
                  <a:cubicBezTo>
                    <a:pt x="1074" y="3255"/>
                    <a:pt x="887" y="3348"/>
                    <a:pt x="699" y="3454"/>
                  </a:cubicBezTo>
                  <a:cubicBezTo>
                    <a:pt x="526" y="3546"/>
                    <a:pt x="375" y="3686"/>
                    <a:pt x="247" y="3848"/>
                  </a:cubicBezTo>
                  <a:cubicBezTo>
                    <a:pt x="60" y="4093"/>
                    <a:pt x="1" y="4443"/>
                    <a:pt x="199" y="4744"/>
                  </a:cubicBezTo>
                  <a:cubicBezTo>
                    <a:pt x="361" y="4976"/>
                    <a:pt x="560" y="5163"/>
                    <a:pt x="806" y="5303"/>
                  </a:cubicBezTo>
                  <a:cubicBezTo>
                    <a:pt x="1479" y="5711"/>
                    <a:pt x="2214" y="5954"/>
                    <a:pt x="2993" y="6060"/>
                  </a:cubicBezTo>
                  <a:cubicBezTo>
                    <a:pt x="3015" y="6060"/>
                    <a:pt x="3052" y="6060"/>
                    <a:pt x="3052" y="6108"/>
                  </a:cubicBezTo>
                  <a:cubicBezTo>
                    <a:pt x="3052" y="6130"/>
                    <a:pt x="3085" y="6152"/>
                    <a:pt x="3110" y="6152"/>
                  </a:cubicBezTo>
                  <a:cubicBezTo>
                    <a:pt x="3203" y="6178"/>
                    <a:pt x="3295" y="6189"/>
                    <a:pt x="3390" y="6211"/>
                  </a:cubicBezTo>
                  <a:cubicBezTo>
                    <a:pt x="3434" y="6211"/>
                    <a:pt x="3471" y="6189"/>
                    <a:pt x="3504" y="6152"/>
                  </a:cubicBezTo>
                  <a:cubicBezTo>
                    <a:pt x="3518" y="6130"/>
                    <a:pt x="3563" y="6108"/>
                    <a:pt x="3588" y="6108"/>
                  </a:cubicBezTo>
                  <a:cubicBezTo>
                    <a:pt x="3709" y="6108"/>
                    <a:pt x="3829" y="6122"/>
                    <a:pt x="3944" y="6122"/>
                  </a:cubicBezTo>
                  <a:cubicBezTo>
                    <a:pt x="3973" y="6122"/>
                    <a:pt x="4001" y="6121"/>
                    <a:pt x="4029" y="6119"/>
                  </a:cubicBezTo>
                  <a:cubicBezTo>
                    <a:pt x="4437" y="6094"/>
                    <a:pt x="4845" y="6119"/>
                    <a:pt x="5250" y="6060"/>
                  </a:cubicBezTo>
                  <a:cubicBezTo>
                    <a:pt x="5588" y="6013"/>
                    <a:pt x="5938" y="5968"/>
                    <a:pt x="6276" y="5884"/>
                  </a:cubicBezTo>
                  <a:cubicBezTo>
                    <a:pt x="6577" y="5814"/>
                    <a:pt x="6871" y="5722"/>
                    <a:pt x="7161" y="5641"/>
                  </a:cubicBezTo>
                  <a:cubicBezTo>
                    <a:pt x="7346" y="5594"/>
                    <a:pt x="7522" y="5501"/>
                    <a:pt x="7695" y="5409"/>
                  </a:cubicBezTo>
                  <a:cubicBezTo>
                    <a:pt x="7893" y="5303"/>
                    <a:pt x="8058" y="5163"/>
                    <a:pt x="8198" y="5001"/>
                  </a:cubicBezTo>
                  <a:cubicBezTo>
                    <a:pt x="8337" y="4837"/>
                    <a:pt x="8429" y="4663"/>
                    <a:pt x="8407" y="4454"/>
                  </a:cubicBezTo>
                  <a:cubicBezTo>
                    <a:pt x="8393" y="4336"/>
                    <a:pt x="8371" y="4222"/>
                    <a:pt x="8348" y="4093"/>
                  </a:cubicBezTo>
                  <a:cubicBezTo>
                    <a:pt x="8407" y="4082"/>
                    <a:pt x="8407" y="4035"/>
                    <a:pt x="8382" y="3976"/>
                  </a:cubicBezTo>
                  <a:cubicBezTo>
                    <a:pt x="8348" y="3917"/>
                    <a:pt x="8337" y="3859"/>
                    <a:pt x="8312" y="3803"/>
                  </a:cubicBezTo>
                  <a:cubicBezTo>
                    <a:pt x="8279" y="3733"/>
                    <a:pt x="8231" y="3697"/>
                    <a:pt x="8150" y="3697"/>
                  </a:cubicBezTo>
                  <a:cubicBezTo>
                    <a:pt x="8146" y="3699"/>
                    <a:pt x="8141" y="3700"/>
                    <a:pt x="8135" y="3700"/>
                  </a:cubicBezTo>
                  <a:cubicBezTo>
                    <a:pt x="8111" y="3700"/>
                    <a:pt x="8076" y="3683"/>
                    <a:pt x="8058" y="3674"/>
                  </a:cubicBezTo>
                  <a:cubicBezTo>
                    <a:pt x="7952" y="3579"/>
                    <a:pt x="7860" y="3476"/>
                    <a:pt x="7742" y="3384"/>
                  </a:cubicBezTo>
                  <a:cubicBezTo>
                    <a:pt x="7499" y="3197"/>
                    <a:pt x="7253" y="3035"/>
                    <a:pt x="6963" y="2940"/>
                  </a:cubicBezTo>
                  <a:cubicBezTo>
                    <a:pt x="6940" y="2940"/>
                    <a:pt x="6926" y="2917"/>
                    <a:pt x="6926" y="2895"/>
                  </a:cubicBezTo>
                  <a:cubicBezTo>
                    <a:pt x="6915" y="2836"/>
                    <a:pt x="6915" y="2778"/>
                    <a:pt x="6904" y="2708"/>
                  </a:cubicBezTo>
                  <a:cubicBezTo>
                    <a:pt x="6857" y="2440"/>
                    <a:pt x="6801" y="2160"/>
                    <a:pt x="6695" y="1903"/>
                  </a:cubicBezTo>
                  <a:cubicBezTo>
                    <a:pt x="6533" y="1498"/>
                    <a:pt x="6276" y="1160"/>
                    <a:pt x="5926" y="892"/>
                  </a:cubicBezTo>
                  <a:cubicBezTo>
                    <a:pt x="5834" y="822"/>
                    <a:pt x="5728" y="763"/>
                    <a:pt x="5636" y="694"/>
                  </a:cubicBezTo>
                  <a:cubicBezTo>
                    <a:pt x="5287" y="473"/>
                    <a:pt x="4926" y="322"/>
                    <a:pt x="4507" y="297"/>
                  </a:cubicBezTo>
                  <a:cubicBezTo>
                    <a:pt x="4482" y="297"/>
                    <a:pt x="4460" y="286"/>
                    <a:pt x="4460" y="275"/>
                  </a:cubicBezTo>
                  <a:cubicBezTo>
                    <a:pt x="4342" y="124"/>
                    <a:pt x="4191" y="31"/>
                    <a:pt x="4018" y="6"/>
                  </a:cubicBezTo>
                  <a:cubicBezTo>
                    <a:pt x="3984" y="2"/>
                    <a:pt x="3950" y="0"/>
                    <a:pt x="3917"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4" name="Google Shape;1844;p30"/>
            <p:cNvSpPr/>
            <p:nvPr/>
          </p:nvSpPr>
          <p:spPr>
            <a:xfrm>
              <a:off x="6570563" y="464226"/>
              <a:ext cx="20348" cy="21180"/>
            </a:xfrm>
            <a:custGeom>
              <a:avLst/>
              <a:gdLst/>
              <a:ahLst/>
              <a:cxnLst/>
              <a:rect l="l" t="t" r="r" b="b"/>
              <a:pathLst>
                <a:path w="269" h="280" extrusionOk="0">
                  <a:moveTo>
                    <a:pt x="142" y="79"/>
                  </a:moveTo>
                  <a:cubicBezTo>
                    <a:pt x="173" y="79"/>
                    <a:pt x="208" y="112"/>
                    <a:pt x="198" y="151"/>
                  </a:cubicBezTo>
                  <a:cubicBezTo>
                    <a:pt x="187" y="176"/>
                    <a:pt x="151" y="198"/>
                    <a:pt x="117" y="210"/>
                  </a:cubicBezTo>
                  <a:cubicBezTo>
                    <a:pt x="116" y="211"/>
                    <a:pt x="114" y="211"/>
                    <a:pt x="113" y="211"/>
                  </a:cubicBezTo>
                  <a:cubicBezTo>
                    <a:pt x="99" y="211"/>
                    <a:pt x="78" y="172"/>
                    <a:pt x="48" y="140"/>
                  </a:cubicBezTo>
                  <a:cubicBezTo>
                    <a:pt x="81" y="117"/>
                    <a:pt x="103" y="81"/>
                    <a:pt x="129" y="81"/>
                  </a:cubicBezTo>
                  <a:cubicBezTo>
                    <a:pt x="133" y="80"/>
                    <a:pt x="137" y="79"/>
                    <a:pt x="142" y="79"/>
                  </a:cubicBezTo>
                  <a:close/>
                  <a:moveTo>
                    <a:pt x="129" y="0"/>
                  </a:moveTo>
                  <a:cubicBezTo>
                    <a:pt x="59" y="0"/>
                    <a:pt x="0" y="70"/>
                    <a:pt x="0" y="151"/>
                  </a:cubicBezTo>
                  <a:cubicBezTo>
                    <a:pt x="0" y="232"/>
                    <a:pt x="48" y="279"/>
                    <a:pt x="117" y="279"/>
                  </a:cubicBezTo>
                  <a:cubicBezTo>
                    <a:pt x="198" y="279"/>
                    <a:pt x="268" y="221"/>
                    <a:pt x="268" y="151"/>
                  </a:cubicBezTo>
                  <a:cubicBezTo>
                    <a:pt x="268" y="81"/>
                    <a:pt x="198" y="0"/>
                    <a:pt x="12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5" name="Google Shape;1845;p30"/>
            <p:cNvSpPr/>
            <p:nvPr/>
          </p:nvSpPr>
          <p:spPr>
            <a:xfrm>
              <a:off x="6529945" y="453637"/>
              <a:ext cx="20348" cy="20348"/>
            </a:xfrm>
            <a:custGeom>
              <a:avLst/>
              <a:gdLst/>
              <a:ahLst/>
              <a:cxnLst/>
              <a:rect l="l" t="t" r="r" b="b"/>
              <a:pathLst>
                <a:path w="269" h="269" extrusionOk="0">
                  <a:moveTo>
                    <a:pt x="129" y="70"/>
                  </a:moveTo>
                  <a:cubicBezTo>
                    <a:pt x="166" y="70"/>
                    <a:pt x="188" y="107"/>
                    <a:pt x="235" y="140"/>
                  </a:cubicBezTo>
                  <a:cubicBezTo>
                    <a:pt x="194" y="172"/>
                    <a:pt x="172" y="201"/>
                    <a:pt x="150" y="201"/>
                  </a:cubicBezTo>
                  <a:cubicBezTo>
                    <a:pt x="147" y="201"/>
                    <a:pt x="144" y="200"/>
                    <a:pt x="140" y="199"/>
                  </a:cubicBezTo>
                  <a:cubicBezTo>
                    <a:pt x="118" y="199"/>
                    <a:pt x="96" y="162"/>
                    <a:pt x="71" y="140"/>
                  </a:cubicBezTo>
                  <a:cubicBezTo>
                    <a:pt x="96" y="118"/>
                    <a:pt x="107" y="70"/>
                    <a:pt x="129" y="70"/>
                  </a:cubicBezTo>
                  <a:close/>
                  <a:moveTo>
                    <a:pt x="129" y="0"/>
                  </a:moveTo>
                  <a:cubicBezTo>
                    <a:pt x="71" y="0"/>
                    <a:pt x="1" y="70"/>
                    <a:pt x="1" y="140"/>
                  </a:cubicBezTo>
                  <a:cubicBezTo>
                    <a:pt x="1" y="210"/>
                    <a:pt x="71" y="269"/>
                    <a:pt x="152" y="269"/>
                  </a:cubicBezTo>
                  <a:cubicBezTo>
                    <a:pt x="210" y="269"/>
                    <a:pt x="269" y="210"/>
                    <a:pt x="269" y="140"/>
                  </a:cubicBezTo>
                  <a:cubicBezTo>
                    <a:pt x="269" y="70"/>
                    <a:pt x="199" y="0"/>
                    <a:pt x="12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6" name="Google Shape;1846;p30"/>
            <p:cNvSpPr/>
            <p:nvPr/>
          </p:nvSpPr>
          <p:spPr>
            <a:xfrm>
              <a:off x="6713975" y="417405"/>
              <a:ext cx="20423" cy="7867"/>
            </a:xfrm>
            <a:custGeom>
              <a:avLst/>
              <a:gdLst/>
              <a:ahLst/>
              <a:cxnLst/>
              <a:rect l="l" t="t" r="r" b="b"/>
              <a:pathLst>
                <a:path w="270" h="104" extrusionOk="0">
                  <a:moveTo>
                    <a:pt x="31" y="0"/>
                  </a:moveTo>
                  <a:cubicBezTo>
                    <a:pt x="28" y="0"/>
                    <a:pt x="25" y="1"/>
                    <a:pt x="23" y="2"/>
                  </a:cubicBezTo>
                  <a:cubicBezTo>
                    <a:pt x="12" y="13"/>
                    <a:pt x="1" y="38"/>
                    <a:pt x="12" y="49"/>
                  </a:cubicBezTo>
                  <a:cubicBezTo>
                    <a:pt x="32" y="75"/>
                    <a:pt x="143" y="104"/>
                    <a:pt x="218" y="104"/>
                  </a:cubicBezTo>
                  <a:cubicBezTo>
                    <a:pt x="239" y="104"/>
                    <a:pt x="257" y="101"/>
                    <a:pt x="269" y="97"/>
                  </a:cubicBezTo>
                  <a:cubicBezTo>
                    <a:pt x="248" y="63"/>
                    <a:pt x="76" y="0"/>
                    <a:pt x="3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7" name="Google Shape;1847;p30"/>
            <p:cNvSpPr/>
            <p:nvPr/>
          </p:nvSpPr>
          <p:spPr>
            <a:xfrm>
              <a:off x="6601348" y="399101"/>
              <a:ext cx="15129" cy="15961"/>
            </a:xfrm>
            <a:custGeom>
              <a:avLst/>
              <a:gdLst/>
              <a:ahLst/>
              <a:cxnLst/>
              <a:rect l="l" t="t" r="r" b="b"/>
              <a:pathLst>
                <a:path w="200" h="211" extrusionOk="0">
                  <a:moveTo>
                    <a:pt x="199" y="1"/>
                  </a:moveTo>
                  <a:cubicBezTo>
                    <a:pt x="129" y="12"/>
                    <a:pt x="12" y="140"/>
                    <a:pt x="1" y="210"/>
                  </a:cubicBezTo>
                  <a:cubicBezTo>
                    <a:pt x="71" y="199"/>
                    <a:pt x="199" y="59"/>
                    <a:pt x="19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8" name="Google Shape;1848;p30"/>
            <p:cNvSpPr/>
            <p:nvPr/>
          </p:nvSpPr>
          <p:spPr>
            <a:xfrm>
              <a:off x="6733489" y="433365"/>
              <a:ext cx="11422" cy="14448"/>
            </a:xfrm>
            <a:custGeom>
              <a:avLst/>
              <a:gdLst/>
              <a:ahLst/>
              <a:cxnLst/>
              <a:rect l="l" t="t" r="r" b="b"/>
              <a:pathLst>
                <a:path w="151" h="191" extrusionOk="0">
                  <a:moveTo>
                    <a:pt x="11" y="0"/>
                  </a:moveTo>
                  <a:lnTo>
                    <a:pt x="11" y="0"/>
                  </a:lnTo>
                  <a:cubicBezTo>
                    <a:pt x="1" y="87"/>
                    <a:pt x="68" y="190"/>
                    <a:pt x="133" y="190"/>
                  </a:cubicBezTo>
                  <a:cubicBezTo>
                    <a:pt x="139" y="190"/>
                    <a:pt x="145" y="189"/>
                    <a:pt x="151" y="187"/>
                  </a:cubicBezTo>
                  <a:cubicBezTo>
                    <a:pt x="103" y="129"/>
                    <a:pt x="81" y="48"/>
                    <a:pt x="1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9" name="Google Shape;1849;p30"/>
            <p:cNvSpPr/>
            <p:nvPr/>
          </p:nvSpPr>
          <p:spPr>
            <a:xfrm>
              <a:off x="6423445" y="588275"/>
              <a:ext cx="48487" cy="36157"/>
            </a:xfrm>
            <a:custGeom>
              <a:avLst/>
              <a:gdLst/>
              <a:ahLst/>
              <a:cxnLst/>
              <a:rect l="l" t="t" r="r" b="b"/>
              <a:pathLst>
                <a:path w="641" h="478" extrusionOk="0">
                  <a:moveTo>
                    <a:pt x="615" y="0"/>
                  </a:moveTo>
                  <a:cubicBezTo>
                    <a:pt x="433" y="0"/>
                    <a:pt x="1" y="324"/>
                    <a:pt x="1" y="478"/>
                  </a:cubicBezTo>
                  <a:cubicBezTo>
                    <a:pt x="23" y="444"/>
                    <a:pt x="59" y="433"/>
                    <a:pt x="71" y="408"/>
                  </a:cubicBezTo>
                  <a:cubicBezTo>
                    <a:pt x="199" y="235"/>
                    <a:pt x="372" y="128"/>
                    <a:pt x="571" y="47"/>
                  </a:cubicBezTo>
                  <a:cubicBezTo>
                    <a:pt x="596" y="36"/>
                    <a:pt x="607" y="14"/>
                    <a:pt x="640" y="3"/>
                  </a:cubicBezTo>
                  <a:cubicBezTo>
                    <a:pt x="633" y="1"/>
                    <a:pt x="624" y="0"/>
                    <a:pt x="615"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0" name="Google Shape;1850;p30"/>
            <p:cNvSpPr/>
            <p:nvPr/>
          </p:nvSpPr>
          <p:spPr>
            <a:xfrm>
              <a:off x="6411191" y="632372"/>
              <a:ext cx="8775" cy="22088"/>
            </a:xfrm>
            <a:custGeom>
              <a:avLst/>
              <a:gdLst/>
              <a:ahLst/>
              <a:cxnLst/>
              <a:rect l="l" t="t" r="r" b="b"/>
              <a:pathLst>
                <a:path w="116" h="292" extrusionOk="0">
                  <a:moveTo>
                    <a:pt x="104" y="1"/>
                  </a:moveTo>
                  <a:cubicBezTo>
                    <a:pt x="34" y="48"/>
                    <a:pt x="23" y="118"/>
                    <a:pt x="12" y="188"/>
                  </a:cubicBezTo>
                  <a:cubicBezTo>
                    <a:pt x="12" y="221"/>
                    <a:pt x="1" y="269"/>
                    <a:pt x="59" y="291"/>
                  </a:cubicBezTo>
                  <a:cubicBezTo>
                    <a:pt x="82" y="199"/>
                    <a:pt x="104" y="104"/>
                    <a:pt x="115" y="12"/>
                  </a:cubicBezTo>
                  <a:lnTo>
                    <a:pt x="104" y="1"/>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1" name="Google Shape;1851;p30"/>
            <p:cNvSpPr/>
            <p:nvPr/>
          </p:nvSpPr>
          <p:spPr>
            <a:xfrm>
              <a:off x="6940287" y="581164"/>
              <a:ext cx="15961" cy="13464"/>
            </a:xfrm>
            <a:custGeom>
              <a:avLst/>
              <a:gdLst/>
              <a:ahLst/>
              <a:cxnLst/>
              <a:rect l="l" t="t" r="r" b="b"/>
              <a:pathLst>
                <a:path w="211" h="178" extrusionOk="0">
                  <a:moveTo>
                    <a:pt x="11" y="1"/>
                  </a:moveTo>
                  <a:cubicBezTo>
                    <a:pt x="8" y="1"/>
                    <a:pt x="4" y="1"/>
                    <a:pt x="1" y="2"/>
                  </a:cubicBezTo>
                  <a:cubicBezTo>
                    <a:pt x="48" y="83"/>
                    <a:pt x="118" y="141"/>
                    <a:pt x="211" y="178"/>
                  </a:cubicBezTo>
                  <a:cubicBezTo>
                    <a:pt x="189" y="88"/>
                    <a:pt x="74" y="1"/>
                    <a:pt x="1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2" name="Google Shape;1852;p30"/>
            <p:cNvSpPr/>
            <p:nvPr/>
          </p:nvSpPr>
          <p:spPr>
            <a:xfrm>
              <a:off x="6598625" y="701885"/>
              <a:ext cx="15961" cy="14296"/>
            </a:xfrm>
            <a:custGeom>
              <a:avLst/>
              <a:gdLst/>
              <a:ahLst/>
              <a:cxnLst/>
              <a:rect l="l" t="t" r="r" b="b"/>
              <a:pathLst>
                <a:path w="211" h="189" extrusionOk="0">
                  <a:moveTo>
                    <a:pt x="1" y="1"/>
                  </a:moveTo>
                  <a:cubicBezTo>
                    <a:pt x="25" y="89"/>
                    <a:pt x="139" y="189"/>
                    <a:pt x="201" y="189"/>
                  </a:cubicBezTo>
                  <a:cubicBezTo>
                    <a:pt x="204" y="189"/>
                    <a:pt x="207" y="189"/>
                    <a:pt x="210" y="188"/>
                  </a:cubicBezTo>
                  <a:cubicBezTo>
                    <a:pt x="188" y="129"/>
                    <a:pt x="48" y="1"/>
                    <a:pt x="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3" name="Google Shape;1853;p30"/>
            <p:cNvSpPr/>
            <p:nvPr/>
          </p:nvSpPr>
          <p:spPr>
            <a:xfrm>
              <a:off x="6503547" y="641298"/>
              <a:ext cx="5371" cy="15885"/>
            </a:xfrm>
            <a:custGeom>
              <a:avLst/>
              <a:gdLst/>
              <a:ahLst/>
              <a:cxnLst/>
              <a:rect l="l" t="t" r="r" b="b"/>
              <a:pathLst>
                <a:path w="71" h="210" extrusionOk="0">
                  <a:moveTo>
                    <a:pt x="12" y="0"/>
                  </a:moveTo>
                  <a:cubicBezTo>
                    <a:pt x="12" y="70"/>
                    <a:pt x="0" y="140"/>
                    <a:pt x="0" y="210"/>
                  </a:cubicBezTo>
                  <a:lnTo>
                    <a:pt x="26" y="210"/>
                  </a:lnTo>
                  <a:cubicBezTo>
                    <a:pt x="59" y="162"/>
                    <a:pt x="70" y="45"/>
                    <a:pt x="1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4" name="Google Shape;1854;p30"/>
            <p:cNvSpPr/>
            <p:nvPr/>
          </p:nvSpPr>
          <p:spPr>
            <a:xfrm>
              <a:off x="6629486" y="706347"/>
              <a:ext cx="5371" cy="10666"/>
            </a:xfrm>
            <a:custGeom>
              <a:avLst/>
              <a:gdLst/>
              <a:ahLst/>
              <a:cxnLst/>
              <a:rect l="l" t="t" r="r" b="b"/>
              <a:pathLst>
                <a:path w="71" h="141" extrusionOk="0">
                  <a:moveTo>
                    <a:pt x="23" y="1"/>
                  </a:moveTo>
                  <a:cubicBezTo>
                    <a:pt x="12" y="23"/>
                    <a:pt x="1" y="48"/>
                    <a:pt x="1" y="70"/>
                  </a:cubicBezTo>
                  <a:cubicBezTo>
                    <a:pt x="1" y="93"/>
                    <a:pt x="12" y="118"/>
                    <a:pt x="23" y="140"/>
                  </a:cubicBezTo>
                  <a:cubicBezTo>
                    <a:pt x="37" y="118"/>
                    <a:pt x="48" y="104"/>
                    <a:pt x="70" y="70"/>
                  </a:cubicBezTo>
                  <a:cubicBezTo>
                    <a:pt x="59" y="48"/>
                    <a:pt x="48" y="23"/>
                    <a:pt x="23"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5" name="Google Shape;1855;p30"/>
            <p:cNvSpPr/>
            <p:nvPr/>
          </p:nvSpPr>
          <p:spPr>
            <a:xfrm>
              <a:off x="6781823" y="718601"/>
              <a:ext cx="189409" cy="55673"/>
            </a:xfrm>
            <a:custGeom>
              <a:avLst/>
              <a:gdLst/>
              <a:ahLst/>
              <a:cxnLst/>
              <a:rect l="l" t="t" r="r" b="b"/>
              <a:pathLst>
                <a:path w="2504" h="736" extrusionOk="0">
                  <a:moveTo>
                    <a:pt x="2493" y="1"/>
                  </a:moveTo>
                  <a:cubicBezTo>
                    <a:pt x="2468" y="12"/>
                    <a:pt x="2445" y="26"/>
                    <a:pt x="2423" y="37"/>
                  </a:cubicBezTo>
                  <a:cubicBezTo>
                    <a:pt x="2269" y="107"/>
                    <a:pt x="2118" y="177"/>
                    <a:pt x="1979" y="246"/>
                  </a:cubicBezTo>
                  <a:cubicBezTo>
                    <a:pt x="1560" y="420"/>
                    <a:pt x="1129" y="501"/>
                    <a:pt x="688" y="559"/>
                  </a:cubicBezTo>
                  <a:cubicBezTo>
                    <a:pt x="490" y="596"/>
                    <a:pt x="280" y="629"/>
                    <a:pt x="82" y="665"/>
                  </a:cubicBezTo>
                  <a:cubicBezTo>
                    <a:pt x="59" y="677"/>
                    <a:pt x="34" y="688"/>
                    <a:pt x="1" y="699"/>
                  </a:cubicBezTo>
                  <a:cubicBezTo>
                    <a:pt x="12" y="710"/>
                    <a:pt x="12" y="724"/>
                    <a:pt x="12" y="735"/>
                  </a:cubicBezTo>
                  <a:cubicBezTo>
                    <a:pt x="59" y="724"/>
                    <a:pt x="93" y="724"/>
                    <a:pt x="140" y="724"/>
                  </a:cubicBezTo>
                  <a:cubicBezTo>
                    <a:pt x="467" y="665"/>
                    <a:pt x="803" y="607"/>
                    <a:pt x="1129" y="548"/>
                  </a:cubicBezTo>
                  <a:cubicBezTo>
                    <a:pt x="1607" y="467"/>
                    <a:pt x="2048" y="316"/>
                    <a:pt x="2456" y="70"/>
                  </a:cubicBezTo>
                  <a:cubicBezTo>
                    <a:pt x="2479" y="59"/>
                    <a:pt x="2493" y="37"/>
                    <a:pt x="2504" y="26"/>
                  </a:cubicBezTo>
                  <a:cubicBezTo>
                    <a:pt x="2504" y="26"/>
                    <a:pt x="2493" y="12"/>
                    <a:pt x="2493"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6" name="Google Shape;1856;p30"/>
            <p:cNvSpPr/>
            <p:nvPr/>
          </p:nvSpPr>
          <p:spPr>
            <a:xfrm>
              <a:off x="6981737" y="664065"/>
              <a:ext cx="31770" cy="47655"/>
            </a:xfrm>
            <a:custGeom>
              <a:avLst/>
              <a:gdLst/>
              <a:ahLst/>
              <a:cxnLst/>
              <a:rect l="l" t="t" r="r" b="b"/>
              <a:pathLst>
                <a:path w="420" h="630" extrusionOk="0">
                  <a:moveTo>
                    <a:pt x="372" y="1"/>
                  </a:moveTo>
                  <a:lnTo>
                    <a:pt x="372" y="1"/>
                  </a:lnTo>
                  <a:cubicBezTo>
                    <a:pt x="361" y="23"/>
                    <a:pt x="350" y="48"/>
                    <a:pt x="339" y="71"/>
                  </a:cubicBezTo>
                  <a:cubicBezTo>
                    <a:pt x="325" y="104"/>
                    <a:pt x="325" y="152"/>
                    <a:pt x="302" y="199"/>
                  </a:cubicBezTo>
                  <a:cubicBezTo>
                    <a:pt x="244" y="328"/>
                    <a:pt x="163" y="453"/>
                    <a:pt x="45" y="548"/>
                  </a:cubicBezTo>
                  <a:cubicBezTo>
                    <a:pt x="23" y="571"/>
                    <a:pt x="12" y="582"/>
                    <a:pt x="1" y="607"/>
                  </a:cubicBezTo>
                  <a:cubicBezTo>
                    <a:pt x="1" y="618"/>
                    <a:pt x="12" y="618"/>
                    <a:pt x="12" y="629"/>
                  </a:cubicBezTo>
                  <a:cubicBezTo>
                    <a:pt x="140" y="593"/>
                    <a:pt x="199" y="490"/>
                    <a:pt x="269" y="398"/>
                  </a:cubicBezTo>
                  <a:cubicBezTo>
                    <a:pt x="339" y="280"/>
                    <a:pt x="420" y="152"/>
                    <a:pt x="37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7" name="Google Shape;1857;p30"/>
            <p:cNvSpPr/>
            <p:nvPr/>
          </p:nvSpPr>
          <p:spPr>
            <a:xfrm>
              <a:off x="6935900" y="672688"/>
              <a:ext cx="8926" cy="14296"/>
            </a:xfrm>
            <a:custGeom>
              <a:avLst/>
              <a:gdLst/>
              <a:ahLst/>
              <a:cxnLst/>
              <a:rect l="l" t="t" r="r" b="b"/>
              <a:pathLst>
                <a:path w="118" h="189" extrusionOk="0">
                  <a:moveTo>
                    <a:pt x="80" y="0"/>
                  </a:moveTo>
                  <a:cubicBezTo>
                    <a:pt x="76" y="0"/>
                    <a:pt x="72" y="1"/>
                    <a:pt x="70" y="4"/>
                  </a:cubicBezTo>
                  <a:cubicBezTo>
                    <a:pt x="37" y="15"/>
                    <a:pt x="0" y="144"/>
                    <a:pt x="23" y="189"/>
                  </a:cubicBezTo>
                  <a:cubicBezTo>
                    <a:pt x="81" y="144"/>
                    <a:pt x="93" y="85"/>
                    <a:pt x="118" y="27"/>
                  </a:cubicBezTo>
                  <a:cubicBezTo>
                    <a:pt x="118" y="18"/>
                    <a:pt x="95" y="0"/>
                    <a:pt x="8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8" name="Google Shape;1858;p30"/>
            <p:cNvSpPr/>
            <p:nvPr/>
          </p:nvSpPr>
          <p:spPr>
            <a:xfrm>
              <a:off x="6950044" y="661342"/>
              <a:ext cx="6203" cy="14221"/>
            </a:xfrm>
            <a:custGeom>
              <a:avLst/>
              <a:gdLst/>
              <a:ahLst/>
              <a:cxnLst/>
              <a:rect l="l" t="t" r="r" b="b"/>
              <a:pathLst>
                <a:path w="82" h="188" extrusionOk="0">
                  <a:moveTo>
                    <a:pt x="59" y="1"/>
                  </a:moveTo>
                  <a:cubicBezTo>
                    <a:pt x="45" y="14"/>
                    <a:pt x="23" y="26"/>
                    <a:pt x="23" y="37"/>
                  </a:cubicBezTo>
                  <a:cubicBezTo>
                    <a:pt x="12" y="70"/>
                    <a:pt x="0" y="107"/>
                    <a:pt x="0" y="140"/>
                  </a:cubicBezTo>
                  <a:cubicBezTo>
                    <a:pt x="0" y="154"/>
                    <a:pt x="12" y="177"/>
                    <a:pt x="12" y="188"/>
                  </a:cubicBezTo>
                  <a:cubicBezTo>
                    <a:pt x="23" y="177"/>
                    <a:pt x="45" y="177"/>
                    <a:pt x="45" y="165"/>
                  </a:cubicBezTo>
                  <a:cubicBezTo>
                    <a:pt x="59" y="129"/>
                    <a:pt x="70" y="95"/>
                    <a:pt x="82" y="48"/>
                  </a:cubicBezTo>
                  <a:cubicBezTo>
                    <a:pt x="70" y="37"/>
                    <a:pt x="59" y="26"/>
                    <a:pt x="5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9" name="Google Shape;1859;p30"/>
            <p:cNvSpPr/>
            <p:nvPr/>
          </p:nvSpPr>
          <p:spPr>
            <a:xfrm>
              <a:off x="6596961" y="603251"/>
              <a:ext cx="21180" cy="28215"/>
            </a:xfrm>
            <a:custGeom>
              <a:avLst/>
              <a:gdLst/>
              <a:ahLst/>
              <a:cxnLst/>
              <a:rect l="l" t="t" r="r" b="b"/>
              <a:pathLst>
                <a:path w="280" h="373" extrusionOk="0">
                  <a:moveTo>
                    <a:pt x="162" y="59"/>
                  </a:moveTo>
                  <a:cubicBezTo>
                    <a:pt x="187" y="70"/>
                    <a:pt x="210" y="106"/>
                    <a:pt x="210" y="118"/>
                  </a:cubicBezTo>
                  <a:cubicBezTo>
                    <a:pt x="210" y="165"/>
                    <a:pt x="210" y="210"/>
                    <a:pt x="187" y="246"/>
                  </a:cubicBezTo>
                  <a:cubicBezTo>
                    <a:pt x="173" y="280"/>
                    <a:pt x="140" y="294"/>
                    <a:pt x="104" y="316"/>
                  </a:cubicBezTo>
                  <a:cubicBezTo>
                    <a:pt x="92" y="280"/>
                    <a:pt x="81" y="257"/>
                    <a:pt x="59" y="235"/>
                  </a:cubicBezTo>
                  <a:lnTo>
                    <a:pt x="59" y="165"/>
                  </a:lnTo>
                  <a:cubicBezTo>
                    <a:pt x="59" y="154"/>
                    <a:pt x="70" y="106"/>
                    <a:pt x="92" y="84"/>
                  </a:cubicBezTo>
                  <a:cubicBezTo>
                    <a:pt x="104" y="70"/>
                    <a:pt x="140" y="59"/>
                    <a:pt x="162" y="59"/>
                  </a:cubicBezTo>
                  <a:close/>
                  <a:moveTo>
                    <a:pt x="151" y="0"/>
                  </a:moveTo>
                  <a:cubicBezTo>
                    <a:pt x="81" y="0"/>
                    <a:pt x="23" y="25"/>
                    <a:pt x="11" y="106"/>
                  </a:cubicBezTo>
                  <a:cubicBezTo>
                    <a:pt x="0" y="154"/>
                    <a:pt x="0" y="224"/>
                    <a:pt x="11" y="280"/>
                  </a:cubicBezTo>
                  <a:cubicBezTo>
                    <a:pt x="25" y="338"/>
                    <a:pt x="70" y="373"/>
                    <a:pt x="119" y="373"/>
                  </a:cubicBezTo>
                  <a:cubicBezTo>
                    <a:pt x="150" y="373"/>
                    <a:pt x="183" y="359"/>
                    <a:pt x="210" y="327"/>
                  </a:cubicBezTo>
                  <a:cubicBezTo>
                    <a:pt x="268" y="268"/>
                    <a:pt x="280" y="199"/>
                    <a:pt x="280" y="118"/>
                  </a:cubicBezTo>
                  <a:cubicBezTo>
                    <a:pt x="280" y="37"/>
                    <a:pt x="243" y="0"/>
                    <a:pt x="15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0" name="Google Shape;1860;p30"/>
            <p:cNvSpPr/>
            <p:nvPr/>
          </p:nvSpPr>
          <p:spPr>
            <a:xfrm>
              <a:off x="6547720" y="587367"/>
              <a:ext cx="18457" cy="26702"/>
            </a:xfrm>
            <a:custGeom>
              <a:avLst/>
              <a:gdLst/>
              <a:ahLst/>
              <a:cxnLst/>
              <a:rect l="l" t="t" r="r" b="b"/>
              <a:pathLst>
                <a:path w="244" h="353" extrusionOk="0">
                  <a:moveTo>
                    <a:pt x="104" y="71"/>
                  </a:moveTo>
                  <a:cubicBezTo>
                    <a:pt x="126" y="71"/>
                    <a:pt x="151" y="96"/>
                    <a:pt x="162" y="118"/>
                  </a:cubicBezTo>
                  <a:cubicBezTo>
                    <a:pt x="185" y="166"/>
                    <a:pt x="151" y="258"/>
                    <a:pt x="56" y="305"/>
                  </a:cubicBezTo>
                  <a:cubicBezTo>
                    <a:pt x="56" y="235"/>
                    <a:pt x="56" y="177"/>
                    <a:pt x="70" y="118"/>
                  </a:cubicBezTo>
                  <a:cubicBezTo>
                    <a:pt x="70" y="96"/>
                    <a:pt x="93" y="71"/>
                    <a:pt x="104" y="71"/>
                  </a:cubicBezTo>
                  <a:close/>
                  <a:moveTo>
                    <a:pt x="126" y="1"/>
                  </a:moveTo>
                  <a:cubicBezTo>
                    <a:pt x="56" y="1"/>
                    <a:pt x="12" y="37"/>
                    <a:pt x="0" y="118"/>
                  </a:cubicBezTo>
                  <a:cubicBezTo>
                    <a:pt x="0" y="177"/>
                    <a:pt x="0" y="235"/>
                    <a:pt x="12" y="294"/>
                  </a:cubicBezTo>
                  <a:cubicBezTo>
                    <a:pt x="19" y="330"/>
                    <a:pt x="54" y="353"/>
                    <a:pt x="91" y="353"/>
                  </a:cubicBezTo>
                  <a:cubicBezTo>
                    <a:pt x="112" y="353"/>
                    <a:pt x="134" y="345"/>
                    <a:pt x="151" y="328"/>
                  </a:cubicBezTo>
                  <a:cubicBezTo>
                    <a:pt x="185" y="280"/>
                    <a:pt x="210" y="210"/>
                    <a:pt x="243" y="154"/>
                  </a:cubicBezTo>
                  <a:cubicBezTo>
                    <a:pt x="243" y="154"/>
                    <a:pt x="232" y="154"/>
                    <a:pt x="232" y="140"/>
                  </a:cubicBezTo>
                  <a:cubicBezTo>
                    <a:pt x="232" y="59"/>
                    <a:pt x="185" y="15"/>
                    <a:pt x="126"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1" name="Google Shape;1861;p30"/>
            <p:cNvSpPr/>
            <p:nvPr/>
          </p:nvSpPr>
          <p:spPr>
            <a:xfrm>
              <a:off x="6512396" y="571331"/>
              <a:ext cx="12330" cy="20575"/>
            </a:xfrm>
            <a:custGeom>
              <a:avLst/>
              <a:gdLst/>
              <a:ahLst/>
              <a:cxnLst/>
              <a:rect l="l" t="t" r="r" b="b"/>
              <a:pathLst>
                <a:path w="163" h="272" extrusionOk="0">
                  <a:moveTo>
                    <a:pt x="59" y="40"/>
                  </a:moveTo>
                  <a:lnTo>
                    <a:pt x="59" y="40"/>
                  </a:lnTo>
                  <a:cubicBezTo>
                    <a:pt x="118" y="98"/>
                    <a:pt x="104" y="157"/>
                    <a:pt x="48" y="213"/>
                  </a:cubicBezTo>
                  <a:cubicBezTo>
                    <a:pt x="48" y="168"/>
                    <a:pt x="59" y="109"/>
                    <a:pt x="59" y="40"/>
                  </a:cubicBezTo>
                  <a:close/>
                  <a:moveTo>
                    <a:pt x="90" y="0"/>
                  </a:moveTo>
                  <a:cubicBezTo>
                    <a:pt x="63" y="0"/>
                    <a:pt x="23" y="19"/>
                    <a:pt x="23" y="28"/>
                  </a:cubicBezTo>
                  <a:cubicBezTo>
                    <a:pt x="12" y="98"/>
                    <a:pt x="1" y="168"/>
                    <a:pt x="12" y="227"/>
                  </a:cubicBezTo>
                  <a:cubicBezTo>
                    <a:pt x="12" y="249"/>
                    <a:pt x="48" y="271"/>
                    <a:pt x="71" y="271"/>
                  </a:cubicBezTo>
                  <a:cubicBezTo>
                    <a:pt x="93" y="271"/>
                    <a:pt x="118" y="249"/>
                    <a:pt x="129" y="238"/>
                  </a:cubicBezTo>
                  <a:cubicBezTo>
                    <a:pt x="152" y="190"/>
                    <a:pt x="152" y="143"/>
                    <a:pt x="163" y="87"/>
                  </a:cubicBezTo>
                  <a:cubicBezTo>
                    <a:pt x="152" y="62"/>
                    <a:pt x="140" y="17"/>
                    <a:pt x="104" y="3"/>
                  </a:cubicBezTo>
                  <a:cubicBezTo>
                    <a:pt x="100" y="1"/>
                    <a:pt x="95" y="0"/>
                    <a:pt x="9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2" name="Google Shape;1862;p30"/>
            <p:cNvSpPr/>
            <p:nvPr/>
          </p:nvSpPr>
          <p:spPr>
            <a:xfrm>
              <a:off x="6750962" y="677226"/>
              <a:ext cx="43192" cy="38956"/>
            </a:xfrm>
            <a:custGeom>
              <a:avLst/>
              <a:gdLst/>
              <a:ahLst/>
              <a:cxnLst/>
              <a:rect l="l" t="t" r="r" b="b"/>
              <a:pathLst>
                <a:path w="571" h="515" extrusionOk="0">
                  <a:moveTo>
                    <a:pt x="249" y="65"/>
                  </a:moveTo>
                  <a:cubicBezTo>
                    <a:pt x="265" y="65"/>
                    <a:pt x="287" y="74"/>
                    <a:pt x="303" y="84"/>
                  </a:cubicBezTo>
                  <a:cubicBezTo>
                    <a:pt x="372" y="165"/>
                    <a:pt x="442" y="246"/>
                    <a:pt x="512" y="338"/>
                  </a:cubicBezTo>
                  <a:cubicBezTo>
                    <a:pt x="456" y="374"/>
                    <a:pt x="409" y="408"/>
                    <a:pt x="350" y="433"/>
                  </a:cubicBezTo>
                  <a:cubicBezTo>
                    <a:pt x="348" y="435"/>
                    <a:pt x="346" y="436"/>
                    <a:pt x="342" y="436"/>
                  </a:cubicBezTo>
                  <a:cubicBezTo>
                    <a:pt x="327" y="436"/>
                    <a:pt x="301" y="415"/>
                    <a:pt x="291" y="397"/>
                  </a:cubicBezTo>
                  <a:cubicBezTo>
                    <a:pt x="222" y="316"/>
                    <a:pt x="163" y="224"/>
                    <a:pt x="93" y="129"/>
                  </a:cubicBezTo>
                  <a:cubicBezTo>
                    <a:pt x="129" y="106"/>
                    <a:pt x="177" y="84"/>
                    <a:pt x="233" y="70"/>
                  </a:cubicBezTo>
                  <a:cubicBezTo>
                    <a:pt x="237" y="67"/>
                    <a:pt x="242" y="65"/>
                    <a:pt x="249" y="65"/>
                  </a:cubicBezTo>
                  <a:close/>
                  <a:moveTo>
                    <a:pt x="259" y="1"/>
                  </a:moveTo>
                  <a:cubicBezTo>
                    <a:pt x="218" y="1"/>
                    <a:pt x="169" y="21"/>
                    <a:pt x="93" y="59"/>
                  </a:cubicBezTo>
                  <a:cubicBezTo>
                    <a:pt x="82" y="70"/>
                    <a:pt x="71" y="70"/>
                    <a:pt x="60" y="70"/>
                  </a:cubicBezTo>
                  <a:cubicBezTo>
                    <a:pt x="12" y="95"/>
                    <a:pt x="1" y="117"/>
                    <a:pt x="37" y="165"/>
                  </a:cubicBezTo>
                  <a:cubicBezTo>
                    <a:pt x="129" y="279"/>
                    <a:pt x="210" y="386"/>
                    <a:pt x="291" y="489"/>
                  </a:cubicBezTo>
                  <a:cubicBezTo>
                    <a:pt x="303" y="503"/>
                    <a:pt x="328" y="514"/>
                    <a:pt x="328" y="514"/>
                  </a:cubicBezTo>
                  <a:cubicBezTo>
                    <a:pt x="409" y="467"/>
                    <a:pt x="490" y="419"/>
                    <a:pt x="560" y="363"/>
                  </a:cubicBezTo>
                  <a:cubicBezTo>
                    <a:pt x="571" y="363"/>
                    <a:pt x="571" y="349"/>
                    <a:pt x="571" y="338"/>
                  </a:cubicBezTo>
                  <a:cubicBezTo>
                    <a:pt x="560" y="327"/>
                    <a:pt x="560" y="316"/>
                    <a:pt x="548" y="305"/>
                  </a:cubicBezTo>
                  <a:cubicBezTo>
                    <a:pt x="512" y="246"/>
                    <a:pt x="479" y="187"/>
                    <a:pt x="442" y="140"/>
                  </a:cubicBezTo>
                  <a:cubicBezTo>
                    <a:pt x="360" y="44"/>
                    <a:pt x="318" y="1"/>
                    <a:pt x="25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863" name="Google Shape;1863;p30"/>
          <p:cNvGrpSpPr/>
          <p:nvPr/>
        </p:nvGrpSpPr>
        <p:grpSpPr>
          <a:xfrm>
            <a:off x="1947035" y="3653761"/>
            <a:ext cx="1741285" cy="1729748"/>
            <a:chOff x="4998985" y="3942801"/>
            <a:chExt cx="385809" cy="383242"/>
          </a:xfrm>
        </p:grpSpPr>
        <p:sp>
          <p:nvSpPr>
            <p:cNvPr id="1864" name="Google Shape;1864;p30"/>
            <p:cNvSpPr/>
            <p:nvPr/>
          </p:nvSpPr>
          <p:spPr>
            <a:xfrm>
              <a:off x="4998985" y="3942801"/>
              <a:ext cx="385809" cy="369781"/>
            </a:xfrm>
            <a:custGeom>
              <a:avLst/>
              <a:gdLst/>
              <a:ahLst/>
              <a:cxnLst/>
              <a:rect l="l" t="t" r="r" b="b"/>
              <a:pathLst>
                <a:path w="8136" h="7798" extrusionOk="0">
                  <a:moveTo>
                    <a:pt x="710" y="1884"/>
                  </a:moveTo>
                  <a:lnTo>
                    <a:pt x="710" y="1884"/>
                  </a:lnTo>
                  <a:cubicBezTo>
                    <a:pt x="732" y="1931"/>
                    <a:pt x="673" y="2082"/>
                    <a:pt x="615" y="2116"/>
                  </a:cubicBezTo>
                  <a:cubicBezTo>
                    <a:pt x="604" y="2046"/>
                    <a:pt x="651" y="1917"/>
                    <a:pt x="710" y="1884"/>
                  </a:cubicBezTo>
                  <a:close/>
                  <a:moveTo>
                    <a:pt x="475" y="2105"/>
                  </a:moveTo>
                  <a:lnTo>
                    <a:pt x="475" y="2105"/>
                  </a:lnTo>
                  <a:cubicBezTo>
                    <a:pt x="534" y="2163"/>
                    <a:pt x="500" y="2431"/>
                    <a:pt x="442" y="2476"/>
                  </a:cubicBezTo>
                  <a:cubicBezTo>
                    <a:pt x="430" y="2350"/>
                    <a:pt x="453" y="2233"/>
                    <a:pt x="475" y="2105"/>
                  </a:cubicBezTo>
                  <a:close/>
                  <a:moveTo>
                    <a:pt x="349" y="2803"/>
                  </a:moveTo>
                  <a:cubicBezTo>
                    <a:pt x="361" y="2803"/>
                    <a:pt x="361" y="2803"/>
                    <a:pt x="372" y="2814"/>
                  </a:cubicBezTo>
                  <a:cubicBezTo>
                    <a:pt x="361" y="2920"/>
                    <a:pt x="335" y="3024"/>
                    <a:pt x="324" y="3141"/>
                  </a:cubicBezTo>
                  <a:cubicBezTo>
                    <a:pt x="280" y="3093"/>
                    <a:pt x="302" y="2862"/>
                    <a:pt x="349" y="2803"/>
                  </a:cubicBezTo>
                  <a:close/>
                  <a:moveTo>
                    <a:pt x="7962" y="4049"/>
                  </a:moveTo>
                  <a:cubicBezTo>
                    <a:pt x="7996" y="4096"/>
                    <a:pt x="7973" y="4152"/>
                    <a:pt x="7962" y="4200"/>
                  </a:cubicBezTo>
                  <a:lnTo>
                    <a:pt x="7915" y="4189"/>
                  </a:lnTo>
                  <a:cubicBezTo>
                    <a:pt x="7926" y="4141"/>
                    <a:pt x="7926" y="4096"/>
                    <a:pt x="7937" y="4049"/>
                  </a:cubicBezTo>
                  <a:close/>
                  <a:moveTo>
                    <a:pt x="7973" y="4420"/>
                  </a:moveTo>
                  <a:cubicBezTo>
                    <a:pt x="7973" y="4479"/>
                    <a:pt x="7797" y="4747"/>
                    <a:pt x="7739" y="4758"/>
                  </a:cubicBezTo>
                  <a:cubicBezTo>
                    <a:pt x="7727" y="4700"/>
                    <a:pt x="7903" y="4432"/>
                    <a:pt x="7973" y="4420"/>
                  </a:cubicBezTo>
                  <a:close/>
                  <a:moveTo>
                    <a:pt x="4442" y="1"/>
                  </a:moveTo>
                  <a:cubicBezTo>
                    <a:pt x="4393" y="1"/>
                    <a:pt x="4344" y="4"/>
                    <a:pt x="4294" y="9"/>
                  </a:cubicBezTo>
                  <a:cubicBezTo>
                    <a:pt x="4154" y="20"/>
                    <a:pt x="4026" y="32"/>
                    <a:pt x="3897" y="46"/>
                  </a:cubicBezTo>
                  <a:cubicBezTo>
                    <a:pt x="3269" y="90"/>
                    <a:pt x="2665" y="266"/>
                    <a:pt x="2095" y="534"/>
                  </a:cubicBezTo>
                  <a:cubicBezTo>
                    <a:pt x="2059" y="546"/>
                    <a:pt x="2026" y="568"/>
                    <a:pt x="2012" y="604"/>
                  </a:cubicBezTo>
                  <a:cubicBezTo>
                    <a:pt x="1966" y="679"/>
                    <a:pt x="1950" y="705"/>
                    <a:pt x="1910" y="705"/>
                  </a:cubicBezTo>
                  <a:cubicBezTo>
                    <a:pt x="1889" y="705"/>
                    <a:pt x="1860" y="697"/>
                    <a:pt x="1816" y="685"/>
                  </a:cubicBezTo>
                  <a:cubicBezTo>
                    <a:pt x="1799" y="685"/>
                    <a:pt x="1779" y="680"/>
                    <a:pt x="1764" y="680"/>
                  </a:cubicBezTo>
                  <a:cubicBezTo>
                    <a:pt x="1756" y="680"/>
                    <a:pt x="1750" y="682"/>
                    <a:pt x="1746" y="685"/>
                  </a:cubicBezTo>
                  <a:cubicBezTo>
                    <a:pt x="1699" y="708"/>
                    <a:pt x="1651" y="755"/>
                    <a:pt x="1618" y="778"/>
                  </a:cubicBezTo>
                  <a:cubicBezTo>
                    <a:pt x="1548" y="836"/>
                    <a:pt x="1467" y="895"/>
                    <a:pt x="1397" y="954"/>
                  </a:cubicBezTo>
                  <a:cubicBezTo>
                    <a:pt x="1302" y="1023"/>
                    <a:pt x="1210" y="1104"/>
                    <a:pt x="1118" y="1174"/>
                  </a:cubicBezTo>
                  <a:cubicBezTo>
                    <a:pt x="1104" y="1197"/>
                    <a:pt x="1093" y="1219"/>
                    <a:pt x="1093" y="1244"/>
                  </a:cubicBezTo>
                  <a:cubicBezTo>
                    <a:pt x="1059" y="1303"/>
                    <a:pt x="1034" y="1359"/>
                    <a:pt x="1012" y="1417"/>
                  </a:cubicBezTo>
                  <a:cubicBezTo>
                    <a:pt x="993" y="1456"/>
                    <a:pt x="973" y="1473"/>
                    <a:pt x="950" y="1473"/>
                  </a:cubicBezTo>
                  <a:cubicBezTo>
                    <a:pt x="931" y="1473"/>
                    <a:pt x="909" y="1462"/>
                    <a:pt x="883" y="1442"/>
                  </a:cubicBezTo>
                  <a:cubicBezTo>
                    <a:pt x="849" y="1406"/>
                    <a:pt x="813" y="1373"/>
                    <a:pt x="768" y="1347"/>
                  </a:cubicBezTo>
                  <a:cubicBezTo>
                    <a:pt x="761" y="1342"/>
                    <a:pt x="747" y="1339"/>
                    <a:pt x="732" y="1339"/>
                  </a:cubicBezTo>
                  <a:cubicBezTo>
                    <a:pt x="718" y="1339"/>
                    <a:pt x="704" y="1342"/>
                    <a:pt x="699" y="1347"/>
                  </a:cubicBezTo>
                  <a:cubicBezTo>
                    <a:pt x="629" y="1428"/>
                    <a:pt x="523" y="1498"/>
                    <a:pt x="475" y="1616"/>
                  </a:cubicBezTo>
                  <a:cubicBezTo>
                    <a:pt x="335" y="2057"/>
                    <a:pt x="232" y="2512"/>
                    <a:pt x="140" y="2965"/>
                  </a:cubicBezTo>
                  <a:cubicBezTo>
                    <a:pt x="104" y="3163"/>
                    <a:pt x="70" y="3373"/>
                    <a:pt x="34" y="3571"/>
                  </a:cubicBezTo>
                  <a:cubicBezTo>
                    <a:pt x="0" y="3817"/>
                    <a:pt x="34" y="4060"/>
                    <a:pt x="81" y="4306"/>
                  </a:cubicBezTo>
                  <a:cubicBezTo>
                    <a:pt x="185" y="4725"/>
                    <a:pt x="266" y="5166"/>
                    <a:pt x="361" y="5585"/>
                  </a:cubicBezTo>
                  <a:cubicBezTo>
                    <a:pt x="383" y="5678"/>
                    <a:pt x="430" y="5773"/>
                    <a:pt x="475" y="5854"/>
                  </a:cubicBezTo>
                  <a:cubicBezTo>
                    <a:pt x="662" y="6167"/>
                    <a:pt x="908" y="6446"/>
                    <a:pt x="1151" y="6714"/>
                  </a:cubicBezTo>
                  <a:cubicBezTo>
                    <a:pt x="1243" y="6831"/>
                    <a:pt x="1327" y="6946"/>
                    <a:pt x="1383" y="7074"/>
                  </a:cubicBezTo>
                  <a:cubicBezTo>
                    <a:pt x="1442" y="7181"/>
                    <a:pt x="1500" y="7250"/>
                    <a:pt x="1607" y="7295"/>
                  </a:cubicBezTo>
                  <a:cubicBezTo>
                    <a:pt x="1967" y="7449"/>
                    <a:pt x="2339" y="7600"/>
                    <a:pt x="2710" y="7751"/>
                  </a:cubicBezTo>
                  <a:cubicBezTo>
                    <a:pt x="2780" y="7784"/>
                    <a:pt x="2875" y="7798"/>
                    <a:pt x="2956" y="7798"/>
                  </a:cubicBezTo>
                  <a:cubicBezTo>
                    <a:pt x="3353" y="7773"/>
                    <a:pt x="3747" y="7739"/>
                    <a:pt x="4143" y="7714"/>
                  </a:cubicBezTo>
                  <a:cubicBezTo>
                    <a:pt x="4526" y="7692"/>
                    <a:pt x="4900" y="7644"/>
                    <a:pt x="5272" y="7541"/>
                  </a:cubicBezTo>
                  <a:cubicBezTo>
                    <a:pt x="5562" y="7449"/>
                    <a:pt x="5867" y="7365"/>
                    <a:pt x="6110" y="7169"/>
                  </a:cubicBezTo>
                  <a:cubicBezTo>
                    <a:pt x="6202" y="7086"/>
                    <a:pt x="6297" y="7016"/>
                    <a:pt x="6389" y="6935"/>
                  </a:cubicBezTo>
                  <a:cubicBezTo>
                    <a:pt x="6459" y="6876"/>
                    <a:pt x="6529" y="6831"/>
                    <a:pt x="6621" y="6820"/>
                  </a:cubicBezTo>
                  <a:cubicBezTo>
                    <a:pt x="6680" y="6806"/>
                    <a:pt x="6727" y="6784"/>
                    <a:pt x="6775" y="6762"/>
                  </a:cubicBezTo>
                  <a:cubicBezTo>
                    <a:pt x="6797" y="6736"/>
                    <a:pt x="6820" y="6692"/>
                    <a:pt x="6820" y="6667"/>
                  </a:cubicBezTo>
                  <a:cubicBezTo>
                    <a:pt x="6808" y="6586"/>
                    <a:pt x="6831" y="6516"/>
                    <a:pt x="6889" y="6457"/>
                  </a:cubicBezTo>
                  <a:cubicBezTo>
                    <a:pt x="6948" y="6412"/>
                    <a:pt x="7007" y="6365"/>
                    <a:pt x="7065" y="6317"/>
                  </a:cubicBezTo>
                  <a:cubicBezTo>
                    <a:pt x="7088" y="6295"/>
                    <a:pt x="7124" y="6284"/>
                    <a:pt x="7135" y="6261"/>
                  </a:cubicBezTo>
                  <a:cubicBezTo>
                    <a:pt x="7205" y="6192"/>
                    <a:pt x="7264" y="6122"/>
                    <a:pt x="7308" y="6052"/>
                  </a:cubicBezTo>
                  <a:cubicBezTo>
                    <a:pt x="7345" y="6016"/>
                    <a:pt x="7356" y="5957"/>
                    <a:pt x="7367" y="5912"/>
                  </a:cubicBezTo>
                  <a:cubicBezTo>
                    <a:pt x="7378" y="5865"/>
                    <a:pt x="7378" y="5795"/>
                    <a:pt x="7415" y="5747"/>
                  </a:cubicBezTo>
                  <a:cubicBezTo>
                    <a:pt x="7448" y="5678"/>
                    <a:pt x="7507" y="5619"/>
                    <a:pt x="7554" y="5549"/>
                  </a:cubicBezTo>
                  <a:cubicBezTo>
                    <a:pt x="7613" y="5479"/>
                    <a:pt x="7658" y="5423"/>
                    <a:pt x="7705" y="5354"/>
                  </a:cubicBezTo>
                  <a:cubicBezTo>
                    <a:pt x="7753" y="5284"/>
                    <a:pt x="7786" y="5214"/>
                    <a:pt x="7834" y="5144"/>
                  </a:cubicBezTo>
                  <a:cubicBezTo>
                    <a:pt x="7903" y="5049"/>
                    <a:pt x="7948" y="4957"/>
                    <a:pt x="7973" y="4840"/>
                  </a:cubicBezTo>
                  <a:cubicBezTo>
                    <a:pt x="8054" y="4515"/>
                    <a:pt x="8113" y="4177"/>
                    <a:pt x="8113" y="3839"/>
                  </a:cubicBezTo>
                  <a:cubicBezTo>
                    <a:pt x="8135" y="3663"/>
                    <a:pt x="8113" y="3513"/>
                    <a:pt x="8054" y="3373"/>
                  </a:cubicBezTo>
                  <a:cubicBezTo>
                    <a:pt x="7878" y="2954"/>
                    <a:pt x="7705" y="2535"/>
                    <a:pt x="7554" y="2116"/>
                  </a:cubicBezTo>
                  <a:cubicBezTo>
                    <a:pt x="7484" y="1942"/>
                    <a:pt x="7389" y="1803"/>
                    <a:pt x="7275" y="1674"/>
                  </a:cubicBezTo>
                  <a:cubicBezTo>
                    <a:pt x="7099" y="1487"/>
                    <a:pt x="6926" y="1303"/>
                    <a:pt x="6750" y="1104"/>
                  </a:cubicBezTo>
                  <a:cubicBezTo>
                    <a:pt x="6727" y="1079"/>
                    <a:pt x="6705" y="1035"/>
                    <a:pt x="6680" y="998"/>
                  </a:cubicBezTo>
                  <a:cubicBezTo>
                    <a:pt x="6658" y="906"/>
                    <a:pt x="6610" y="870"/>
                    <a:pt x="6529" y="836"/>
                  </a:cubicBezTo>
                  <a:cubicBezTo>
                    <a:pt x="6470" y="814"/>
                    <a:pt x="6412" y="778"/>
                    <a:pt x="6367" y="744"/>
                  </a:cubicBezTo>
                  <a:cubicBezTo>
                    <a:pt x="6297" y="697"/>
                    <a:pt x="6227" y="627"/>
                    <a:pt x="6157" y="590"/>
                  </a:cubicBezTo>
                  <a:cubicBezTo>
                    <a:pt x="5808" y="440"/>
                    <a:pt x="5470" y="277"/>
                    <a:pt x="5121" y="149"/>
                  </a:cubicBezTo>
                  <a:cubicBezTo>
                    <a:pt x="4899" y="63"/>
                    <a:pt x="4677" y="1"/>
                    <a:pt x="44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5" name="Google Shape;1865;p30"/>
            <p:cNvSpPr/>
            <p:nvPr/>
          </p:nvSpPr>
          <p:spPr>
            <a:xfrm>
              <a:off x="5025445" y="3974762"/>
              <a:ext cx="52399" cy="34759"/>
            </a:xfrm>
            <a:custGeom>
              <a:avLst/>
              <a:gdLst/>
              <a:ahLst/>
              <a:cxnLst/>
              <a:rect l="l" t="t" r="r" b="b"/>
              <a:pathLst>
                <a:path w="1105" h="733" extrusionOk="0">
                  <a:moveTo>
                    <a:pt x="1071" y="0"/>
                  </a:moveTo>
                  <a:cubicBezTo>
                    <a:pt x="814" y="92"/>
                    <a:pt x="571" y="173"/>
                    <a:pt x="325" y="280"/>
                  </a:cubicBezTo>
                  <a:cubicBezTo>
                    <a:pt x="127" y="361"/>
                    <a:pt x="71" y="545"/>
                    <a:pt x="1" y="732"/>
                  </a:cubicBezTo>
                  <a:cubicBezTo>
                    <a:pt x="61" y="691"/>
                    <a:pt x="95" y="608"/>
                    <a:pt x="162" y="608"/>
                  </a:cubicBezTo>
                  <a:cubicBezTo>
                    <a:pt x="173" y="608"/>
                    <a:pt x="184" y="610"/>
                    <a:pt x="196" y="615"/>
                  </a:cubicBezTo>
                  <a:cubicBezTo>
                    <a:pt x="266" y="640"/>
                    <a:pt x="325" y="685"/>
                    <a:pt x="395" y="732"/>
                  </a:cubicBezTo>
                  <a:cubicBezTo>
                    <a:pt x="406" y="710"/>
                    <a:pt x="420" y="685"/>
                    <a:pt x="431" y="662"/>
                  </a:cubicBezTo>
                  <a:cubicBezTo>
                    <a:pt x="454" y="604"/>
                    <a:pt x="465" y="523"/>
                    <a:pt x="512" y="475"/>
                  </a:cubicBezTo>
                  <a:cubicBezTo>
                    <a:pt x="593" y="383"/>
                    <a:pt x="699" y="313"/>
                    <a:pt x="792" y="232"/>
                  </a:cubicBezTo>
                  <a:cubicBezTo>
                    <a:pt x="884" y="151"/>
                    <a:pt x="990" y="81"/>
                    <a:pt x="11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6" name="Google Shape;1866;p30"/>
            <p:cNvSpPr/>
            <p:nvPr/>
          </p:nvSpPr>
          <p:spPr>
            <a:xfrm>
              <a:off x="5078981" y="4294271"/>
              <a:ext cx="51308" cy="31771"/>
            </a:xfrm>
            <a:custGeom>
              <a:avLst/>
              <a:gdLst/>
              <a:ahLst/>
              <a:cxnLst/>
              <a:rect l="l" t="t" r="r" b="b"/>
              <a:pathLst>
                <a:path w="1082" h="670" extrusionOk="0">
                  <a:moveTo>
                    <a:pt x="1" y="0"/>
                  </a:moveTo>
                  <a:lnTo>
                    <a:pt x="1" y="0"/>
                  </a:lnTo>
                  <a:cubicBezTo>
                    <a:pt x="199" y="280"/>
                    <a:pt x="501" y="408"/>
                    <a:pt x="744" y="618"/>
                  </a:cubicBezTo>
                  <a:cubicBezTo>
                    <a:pt x="758" y="629"/>
                    <a:pt x="780" y="629"/>
                    <a:pt x="802" y="640"/>
                  </a:cubicBezTo>
                  <a:cubicBezTo>
                    <a:pt x="822" y="660"/>
                    <a:pt x="842" y="670"/>
                    <a:pt x="862" y="670"/>
                  </a:cubicBezTo>
                  <a:cubicBezTo>
                    <a:pt x="889" y="670"/>
                    <a:pt x="916" y="652"/>
                    <a:pt x="942" y="618"/>
                  </a:cubicBezTo>
                  <a:cubicBezTo>
                    <a:pt x="990" y="559"/>
                    <a:pt x="1037" y="501"/>
                    <a:pt x="1082" y="442"/>
                  </a:cubicBezTo>
                  <a:cubicBezTo>
                    <a:pt x="721" y="291"/>
                    <a:pt x="361" y="151"/>
                    <a:pt x="1"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7" name="Google Shape;1867;p30"/>
            <p:cNvSpPr/>
            <p:nvPr/>
          </p:nvSpPr>
          <p:spPr>
            <a:xfrm>
              <a:off x="5365392" y="4152394"/>
              <a:ext cx="11713" cy="16075"/>
            </a:xfrm>
            <a:custGeom>
              <a:avLst/>
              <a:gdLst/>
              <a:ahLst/>
              <a:cxnLst/>
              <a:rect l="l" t="t" r="r" b="b"/>
              <a:pathLst>
                <a:path w="247" h="339" extrusionOk="0">
                  <a:moveTo>
                    <a:pt x="246" y="0"/>
                  </a:moveTo>
                  <a:lnTo>
                    <a:pt x="246" y="0"/>
                  </a:lnTo>
                  <a:cubicBezTo>
                    <a:pt x="176" y="12"/>
                    <a:pt x="0" y="280"/>
                    <a:pt x="12" y="338"/>
                  </a:cubicBezTo>
                  <a:cubicBezTo>
                    <a:pt x="70" y="327"/>
                    <a:pt x="246" y="59"/>
                    <a:pt x="246"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8" name="Google Shape;1868;p30"/>
            <p:cNvSpPr/>
            <p:nvPr/>
          </p:nvSpPr>
          <p:spPr>
            <a:xfrm>
              <a:off x="5019375" y="4042571"/>
              <a:ext cx="4932" cy="17688"/>
            </a:xfrm>
            <a:custGeom>
              <a:avLst/>
              <a:gdLst/>
              <a:ahLst/>
              <a:cxnLst/>
              <a:rect l="l" t="t" r="r" b="b"/>
              <a:pathLst>
                <a:path w="104" h="373" extrusionOk="0">
                  <a:moveTo>
                    <a:pt x="45" y="1"/>
                  </a:moveTo>
                  <a:lnTo>
                    <a:pt x="45" y="1"/>
                  </a:lnTo>
                  <a:cubicBezTo>
                    <a:pt x="23" y="129"/>
                    <a:pt x="0" y="246"/>
                    <a:pt x="12" y="372"/>
                  </a:cubicBezTo>
                  <a:cubicBezTo>
                    <a:pt x="70" y="327"/>
                    <a:pt x="104" y="59"/>
                    <a:pt x="4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9" name="Google Shape;1869;p30"/>
            <p:cNvSpPr/>
            <p:nvPr/>
          </p:nvSpPr>
          <p:spPr>
            <a:xfrm>
              <a:off x="5012215" y="4075669"/>
              <a:ext cx="4410" cy="16075"/>
            </a:xfrm>
            <a:custGeom>
              <a:avLst/>
              <a:gdLst/>
              <a:ahLst/>
              <a:cxnLst/>
              <a:rect l="l" t="t" r="r" b="b"/>
              <a:pathLst>
                <a:path w="93" h="339" extrusionOk="0">
                  <a:moveTo>
                    <a:pt x="70" y="1"/>
                  </a:moveTo>
                  <a:cubicBezTo>
                    <a:pt x="23" y="60"/>
                    <a:pt x="1" y="291"/>
                    <a:pt x="45" y="339"/>
                  </a:cubicBezTo>
                  <a:cubicBezTo>
                    <a:pt x="56" y="222"/>
                    <a:pt x="82" y="118"/>
                    <a:pt x="93" y="12"/>
                  </a:cubicBezTo>
                  <a:cubicBezTo>
                    <a:pt x="82" y="1"/>
                    <a:pt x="82" y="1"/>
                    <a:pt x="7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0" name="Google Shape;1870;p30"/>
            <p:cNvSpPr/>
            <p:nvPr/>
          </p:nvSpPr>
          <p:spPr>
            <a:xfrm>
              <a:off x="5027579" y="4032091"/>
              <a:ext cx="6165" cy="11049"/>
            </a:xfrm>
            <a:custGeom>
              <a:avLst/>
              <a:gdLst/>
              <a:ahLst/>
              <a:cxnLst/>
              <a:rect l="l" t="t" r="r" b="b"/>
              <a:pathLst>
                <a:path w="130" h="233" extrusionOk="0">
                  <a:moveTo>
                    <a:pt x="107" y="1"/>
                  </a:moveTo>
                  <a:lnTo>
                    <a:pt x="107" y="1"/>
                  </a:lnTo>
                  <a:cubicBezTo>
                    <a:pt x="48" y="34"/>
                    <a:pt x="1" y="163"/>
                    <a:pt x="12" y="233"/>
                  </a:cubicBezTo>
                  <a:cubicBezTo>
                    <a:pt x="70" y="199"/>
                    <a:pt x="129" y="48"/>
                    <a:pt x="107"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1" name="Google Shape;1871;p30"/>
            <p:cNvSpPr/>
            <p:nvPr/>
          </p:nvSpPr>
          <p:spPr>
            <a:xfrm>
              <a:off x="5374259" y="4134754"/>
              <a:ext cx="3888" cy="7208"/>
            </a:xfrm>
            <a:custGeom>
              <a:avLst/>
              <a:gdLst/>
              <a:ahLst/>
              <a:cxnLst/>
              <a:rect l="l" t="t" r="r" b="b"/>
              <a:pathLst>
                <a:path w="82" h="152" extrusionOk="0">
                  <a:moveTo>
                    <a:pt x="23" y="1"/>
                  </a:moveTo>
                  <a:cubicBezTo>
                    <a:pt x="12" y="48"/>
                    <a:pt x="12" y="93"/>
                    <a:pt x="1" y="141"/>
                  </a:cubicBezTo>
                  <a:lnTo>
                    <a:pt x="48" y="152"/>
                  </a:lnTo>
                  <a:cubicBezTo>
                    <a:pt x="59" y="104"/>
                    <a:pt x="82" y="48"/>
                    <a:pt x="4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2" name="Google Shape;1872;p30"/>
            <p:cNvSpPr/>
            <p:nvPr/>
          </p:nvSpPr>
          <p:spPr>
            <a:xfrm>
              <a:off x="5006145" y="3957454"/>
              <a:ext cx="349912" cy="340428"/>
            </a:xfrm>
            <a:custGeom>
              <a:avLst/>
              <a:gdLst/>
              <a:ahLst/>
              <a:cxnLst/>
              <a:rect l="l" t="t" r="r" b="b"/>
              <a:pathLst>
                <a:path w="7379" h="7179" extrusionOk="0">
                  <a:moveTo>
                    <a:pt x="1838" y="807"/>
                  </a:moveTo>
                  <a:cubicBezTo>
                    <a:pt x="1838" y="818"/>
                    <a:pt x="1838" y="818"/>
                    <a:pt x="1849" y="829"/>
                  </a:cubicBezTo>
                  <a:cubicBezTo>
                    <a:pt x="1746" y="910"/>
                    <a:pt x="1651" y="1005"/>
                    <a:pt x="1548" y="1097"/>
                  </a:cubicBezTo>
                  <a:cubicBezTo>
                    <a:pt x="1548" y="1038"/>
                    <a:pt x="1757" y="829"/>
                    <a:pt x="1838" y="807"/>
                  </a:cubicBezTo>
                  <a:close/>
                  <a:moveTo>
                    <a:pt x="5110" y="840"/>
                  </a:moveTo>
                  <a:cubicBezTo>
                    <a:pt x="5168" y="865"/>
                    <a:pt x="5213" y="888"/>
                    <a:pt x="5261" y="924"/>
                  </a:cubicBezTo>
                  <a:cubicBezTo>
                    <a:pt x="5319" y="957"/>
                    <a:pt x="5308" y="1016"/>
                    <a:pt x="5249" y="1050"/>
                  </a:cubicBezTo>
                  <a:cubicBezTo>
                    <a:pt x="5168" y="1086"/>
                    <a:pt x="5073" y="1119"/>
                    <a:pt x="4981" y="1145"/>
                  </a:cubicBezTo>
                  <a:cubicBezTo>
                    <a:pt x="4961" y="1154"/>
                    <a:pt x="4941" y="1158"/>
                    <a:pt x="4920" y="1158"/>
                  </a:cubicBezTo>
                  <a:cubicBezTo>
                    <a:pt x="4871" y="1158"/>
                    <a:pt x="4821" y="1134"/>
                    <a:pt x="4772" y="1108"/>
                  </a:cubicBezTo>
                  <a:cubicBezTo>
                    <a:pt x="4738" y="1075"/>
                    <a:pt x="4738" y="994"/>
                    <a:pt x="4794" y="969"/>
                  </a:cubicBezTo>
                  <a:cubicBezTo>
                    <a:pt x="4889" y="910"/>
                    <a:pt x="4992" y="876"/>
                    <a:pt x="5110" y="840"/>
                  </a:cubicBezTo>
                  <a:close/>
                  <a:moveTo>
                    <a:pt x="6031" y="2370"/>
                  </a:moveTo>
                  <a:cubicBezTo>
                    <a:pt x="6042" y="2370"/>
                    <a:pt x="6054" y="2372"/>
                    <a:pt x="6065" y="2377"/>
                  </a:cubicBezTo>
                  <a:cubicBezTo>
                    <a:pt x="6205" y="2413"/>
                    <a:pt x="6286" y="2483"/>
                    <a:pt x="6286" y="2575"/>
                  </a:cubicBezTo>
                  <a:cubicBezTo>
                    <a:pt x="6261" y="2656"/>
                    <a:pt x="6275" y="2751"/>
                    <a:pt x="6191" y="2810"/>
                  </a:cubicBezTo>
                  <a:cubicBezTo>
                    <a:pt x="6168" y="2821"/>
                    <a:pt x="6157" y="2865"/>
                    <a:pt x="6146" y="2902"/>
                  </a:cubicBezTo>
                  <a:cubicBezTo>
                    <a:pt x="6124" y="2963"/>
                    <a:pt x="6087" y="3008"/>
                    <a:pt x="6030" y="3008"/>
                  </a:cubicBezTo>
                  <a:cubicBezTo>
                    <a:pt x="6023" y="3008"/>
                    <a:pt x="6015" y="3007"/>
                    <a:pt x="6006" y="3005"/>
                  </a:cubicBezTo>
                  <a:cubicBezTo>
                    <a:pt x="5937" y="3005"/>
                    <a:pt x="5900" y="2960"/>
                    <a:pt x="5889" y="2879"/>
                  </a:cubicBezTo>
                  <a:cubicBezTo>
                    <a:pt x="5878" y="2843"/>
                    <a:pt x="5867" y="2821"/>
                    <a:pt x="5842" y="2796"/>
                  </a:cubicBezTo>
                  <a:cubicBezTo>
                    <a:pt x="5772" y="2715"/>
                    <a:pt x="5772" y="2670"/>
                    <a:pt x="5830" y="2575"/>
                  </a:cubicBezTo>
                  <a:cubicBezTo>
                    <a:pt x="5867" y="2541"/>
                    <a:pt x="5889" y="2505"/>
                    <a:pt x="5911" y="2472"/>
                  </a:cubicBezTo>
                  <a:cubicBezTo>
                    <a:pt x="5941" y="2406"/>
                    <a:pt x="5984" y="2370"/>
                    <a:pt x="6031" y="2370"/>
                  </a:cubicBezTo>
                  <a:close/>
                  <a:moveTo>
                    <a:pt x="780" y="2751"/>
                  </a:moveTo>
                  <a:lnTo>
                    <a:pt x="780" y="2751"/>
                  </a:lnTo>
                  <a:cubicBezTo>
                    <a:pt x="757" y="2854"/>
                    <a:pt x="721" y="2960"/>
                    <a:pt x="698" y="3064"/>
                  </a:cubicBezTo>
                  <a:cubicBezTo>
                    <a:pt x="640" y="2994"/>
                    <a:pt x="698" y="2784"/>
                    <a:pt x="780" y="2751"/>
                  </a:cubicBezTo>
                  <a:close/>
                  <a:moveTo>
                    <a:pt x="1408" y="1259"/>
                  </a:moveTo>
                  <a:lnTo>
                    <a:pt x="1419" y="1273"/>
                  </a:lnTo>
                  <a:cubicBezTo>
                    <a:pt x="1408" y="1295"/>
                    <a:pt x="1397" y="1307"/>
                    <a:pt x="1386" y="1329"/>
                  </a:cubicBezTo>
                  <a:cubicBezTo>
                    <a:pt x="1199" y="1552"/>
                    <a:pt x="1037" y="1784"/>
                    <a:pt x="897" y="2027"/>
                  </a:cubicBezTo>
                  <a:cubicBezTo>
                    <a:pt x="743" y="2284"/>
                    <a:pt x="673" y="2564"/>
                    <a:pt x="617" y="2843"/>
                  </a:cubicBezTo>
                  <a:cubicBezTo>
                    <a:pt x="603" y="2913"/>
                    <a:pt x="592" y="2983"/>
                    <a:pt x="581" y="3041"/>
                  </a:cubicBezTo>
                  <a:cubicBezTo>
                    <a:pt x="570" y="3064"/>
                    <a:pt x="548" y="3075"/>
                    <a:pt x="534" y="3100"/>
                  </a:cubicBezTo>
                  <a:cubicBezTo>
                    <a:pt x="534" y="3075"/>
                    <a:pt x="522" y="3053"/>
                    <a:pt x="522" y="3030"/>
                  </a:cubicBezTo>
                  <a:cubicBezTo>
                    <a:pt x="617" y="2435"/>
                    <a:pt x="849" y="1913"/>
                    <a:pt x="1232" y="1446"/>
                  </a:cubicBezTo>
                  <a:cubicBezTo>
                    <a:pt x="1280" y="1388"/>
                    <a:pt x="1327" y="1329"/>
                    <a:pt x="1361" y="1284"/>
                  </a:cubicBezTo>
                  <a:cubicBezTo>
                    <a:pt x="1372" y="1273"/>
                    <a:pt x="1397" y="1259"/>
                    <a:pt x="1408" y="1259"/>
                  </a:cubicBezTo>
                  <a:close/>
                  <a:moveTo>
                    <a:pt x="4062" y="1703"/>
                  </a:moveTo>
                  <a:cubicBezTo>
                    <a:pt x="4143" y="1703"/>
                    <a:pt x="4224" y="1748"/>
                    <a:pt x="4305" y="1784"/>
                  </a:cubicBezTo>
                  <a:cubicBezTo>
                    <a:pt x="4445" y="1843"/>
                    <a:pt x="4584" y="1888"/>
                    <a:pt x="4702" y="2016"/>
                  </a:cubicBezTo>
                  <a:cubicBezTo>
                    <a:pt x="4749" y="2064"/>
                    <a:pt x="4794" y="2122"/>
                    <a:pt x="4841" y="2192"/>
                  </a:cubicBezTo>
                  <a:cubicBezTo>
                    <a:pt x="4878" y="2251"/>
                    <a:pt x="4934" y="2307"/>
                    <a:pt x="5004" y="2332"/>
                  </a:cubicBezTo>
                  <a:cubicBezTo>
                    <a:pt x="5073" y="2365"/>
                    <a:pt x="5143" y="2402"/>
                    <a:pt x="5213" y="2446"/>
                  </a:cubicBezTo>
                  <a:cubicBezTo>
                    <a:pt x="5400" y="2541"/>
                    <a:pt x="5470" y="2740"/>
                    <a:pt x="5411" y="2935"/>
                  </a:cubicBezTo>
                  <a:cubicBezTo>
                    <a:pt x="5378" y="3041"/>
                    <a:pt x="5367" y="3145"/>
                    <a:pt x="5400" y="3251"/>
                  </a:cubicBezTo>
                  <a:cubicBezTo>
                    <a:pt x="5492" y="3449"/>
                    <a:pt x="5481" y="3648"/>
                    <a:pt x="5448" y="3857"/>
                  </a:cubicBezTo>
                  <a:cubicBezTo>
                    <a:pt x="5378" y="4148"/>
                    <a:pt x="5330" y="4449"/>
                    <a:pt x="5272" y="4740"/>
                  </a:cubicBezTo>
                  <a:cubicBezTo>
                    <a:pt x="5261" y="4810"/>
                    <a:pt x="5227" y="4880"/>
                    <a:pt x="5180" y="4938"/>
                  </a:cubicBezTo>
                  <a:cubicBezTo>
                    <a:pt x="5004" y="5195"/>
                    <a:pt x="4819" y="5438"/>
                    <a:pt x="4632" y="5695"/>
                  </a:cubicBezTo>
                  <a:cubicBezTo>
                    <a:pt x="4540" y="5824"/>
                    <a:pt x="4422" y="5883"/>
                    <a:pt x="4272" y="5916"/>
                  </a:cubicBezTo>
                  <a:cubicBezTo>
                    <a:pt x="4256" y="5920"/>
                    <a:pt x="4240" y="5921"/>
                    <a:pt x="4225" y="5921"/>
                  </a:cubicBezTo>
                  <a:cubicBezTo>
                    <a:pt x="4138" y="5921"/>
                    <a:pt x="4063" y="5870"/>
                    <a:pt x="4003" y="5799"/>
                  </a:cubicBezTo>
                  <a:cubicBezTo>
                    <a:pt x="3864" y="5637"/>
                    <a:pt x="3702" y="5497"/>
                    <a:pt x="3621" y="5276"/>
                  </a:cubicBezTo>
                  <a:cubicBezTo>
                    <a:pt x="3573" y="5170"/>
                    <a:pt x="3514" y="5078"/>
                    <a:pt x="3445" y="4986"/>
                  </a:cubicBezTo>
                  <a:cubicBezTo>
                    <a:pt x="3375" y="4880"/>
                    <a:pt x="3375" y="4765"/>
                    <a:pt x="3364" y="4648"/>
                  </a:cubicBezTo>
                  <a:cubicBezTo>
                    <a:pt x="3341" y="4486"/>
                    <a:pt x="3316" y="4332"/>
                    <a:pt x="3294" y="4181"/>
                  </a:cubicBezTo>
                  <a:cubicBezTo>
                    <a:pt x="3294" y="4123"/>
                    <a:pt x="3257" y="4089"/>
                    <a:pt x="3202" y="4078"/>
                  </a:cubicBezTo>
                  <a:cubicBezTo>
                    <a:pt x="3143" y="4067"/>
                    <a:pt x="3084" y="4067"/>
                    <a:pt x="3026" y="4067"/>
                  </a:cubicBezTo>
                  <a:cubicBezTo>
                    <a:pt x="2987" y="4070"/>
                    <a:pt x="2948" y="4073"/>
                    <a:pt x="2909" y="4073"/>
                  </a:cubicBezTo>
                  <a:cubicBezTo>
                    <a:pt x="2820" y="4073"/>
                    <a:pt x="2734" y="4060"/>
                    <a:pt x="2654" y="4019"/>
                  </a:cubicBezTo>
                  <a:cubicBezTo>
                    <a:pt x="2607" y="3983"/>
                    <a:pt x="2548" y="3983"/>
                    <a:pt x="2489" y="3961"/>
                  </a:cubicBezTo>
                  <a:cubicBezTo>
                    <a:pt x="2433" y="3938"/>
                    <a:pt x="2364" y="3927"/>
                    <a:pt x="2305" y="3880"/>
                  </a:cubicBezTo>
                  <a:cubicBezTo>
                    <a:pt x="2129" y="3729"/>
                    <a:pt x="1989" y="3553"/>
                    <a:pt x="1930" y="3321"/>
                  </a:cubicBezTo>
                  <a:cubicBezTo>
                    <a:pt x="1908" y="3251"/>
                    <a:pt x="1919" y="3192"/>
                    <a:pt x="1944" y="3123"/>
                  </a:cubicBezTo>
                  <a:cubicBezTo>
                    <a:pt x="2014" y="2983"/>
                    <a:pt x="2048" y="2832"/>
                    <a:pt x="2059" y="2670"/>
                  </a:cubicBezTo>
                  <a:cubicBezTo>
                    <a:pt x="2070" y="2564"/>
                    <a:pt x="2118" y="2446"/>
                    <a:pt x="2176" y="2354"/>
                  </a:cubicBezTo>
                  <a:cubicBezTo>
                    <a:pt x="2305" y="2122"/>
                    <a:pt x="2514" y="1946"/>
                    <a:pt x="2757" y="1843"/>
                  </a:cubicBezTo>
                  <a:cubicBezTo>
                    <a:pt x="2852" y="1796"/>
                    <a:pt x="2978" y="1784"/>
                    <a:pt x="3084" y="1762"/>
                  </a:cubicBezTo>
                  <a:cubicBezTo>
                    <a:pt x="3084" y="1773"/>
                    <a:pt x="3084" y="1784"/>
                    <a:pt x="3095" y="1796"/>
                  </a:cubicBezTo>
                  <a:cubicBezTo>
                    <a:pt x="3246" y="1773"/>
                    <a:pt x="3397" y="1737"/>
                    <a:pt x="3551" y="1726"/>
                  </a:cubicBezTo>
                  <a:cubicBezTo>
                    <a:pt x="3713" y="1703"/>
                    <a:pt x="3886" y="1703"/>
                    <a:pt x="4062" y="1703"/>
                  </a:cubicBezTo>
                  <a:close/>
                  <a:moveTo>
                    <a:pt x="4960" y="6706"/>
                  </a:moveTo>
                  <a:cubicBezTo>
                    <a:pt x="4964" y="6706"/>
                    <a:pt x="4968" y="6706"/>
                    <a:pt x="4970" y="6707"/>
                  </a:cubicBezTo>
                  <a:cubicBezTo>
                    <a:pt x="4929" y="6757"/>
                    <a:pt x="4641" y="6843"/>
                    <a:pt x="4516" y="6843"/>
                  </a:cubicBezTo>
                  <a:cubicBezTo>
                    <a:pt x="4496" y="6843"/>
                    <a:pt x="4480" y="6840"/>
                    <a:pt x="4470" y="6835"/>
                  </a:cubicBezTo>
                  <a:cubicBezTo>
                    <a:pt x="4502" y="6803"/>
                    <a:pt x="4882" y="6706"/>
                    <a:pt x="4960" y="6706"/>
                  </a:cubicBezTo>
                  <a:close/>
                  <a:moveTo>
                    <a:pt x="4283" y="6860"/>
                  </a:moveTo>
                  <a:cubicBezTo>
                    <a:pt x="4283" y="6860"/>
                    <a:pt x="4294" y="6860"/>
                    <a:pt x="4305" y="6872"/>
                  </a:cubicBezTo>
                  <a:cubicBezTo>
                    <a:pt x="4294" y="6883"/>
                    <a:pt x="4283" y="6894"/>
                    <a:pt x="4272" y="6894"/>
                  </a:cubicBezTo>
                  <a:cubicBezTo>
                    <a:pt x="4191" y="6905"/>
                    <a:pt x="4096" y="6905"/>
                    <a:pt x="4015" y="6905"/>
                  </a:cubicBezTo>
                  <a:cubicBezTo>
                    <a:pt x="4003" y="6905"/>
                    <a:pt x="3992" y="6883"/>
                    <a:pt x="3981" y="6883"/>
                  </a:cubicBezTo>
                  <a:cubicBezTo>
                    <a:pt x="3992" y="6872"/>
                    <a:pt x="4003" y="6860"/>
                    <a:pt x="4015" y="6860"/>
                  </a:cubicBezTo>
                  <a:close/>
                  <a:moveTo>
                    <a:pt x="5040" y="6846"/>
                  </a:moveTo>
                  <a:cubicBezTo>
                    <a:pt x="5051" y="6846"/>
                    <a:pt x="5051" y="6860"/>
                    <a:pt x="5051" y="6872"/>
                  </a:cubicBezTo>
                  <a:cubicBezTo>
                    <a:pt x="5029" y="6883"/>
                    <a:pt x="5017" y="6894"/>
                    <a:pt x="4992" y="6905"/>
                  </a:cubicBezTo>
                  <a:cubicBezTo>
                    <a:pt x="4659" y="7005"/>
                    <a:pt x="4319" y="7058"/>
                    <a:pt x="3976" y="7058"/>
                  </a:cubicBezTo>
                  <a:cubicBezTo>
                    <a:pt x="3842" y="7058"/>
                    <a:pt x="3708" y="7050"/>
                    <a:pt x="3573" y="7034"/>
                  </a:cubicBezTo>
                  <a:cubicBezTo>
                    <a:pt x="3537" y="7034"/>
                    <a:pt x="3514" y="7022"/>
                    <a:pt x="3481" y="7011"/>
                  </a:cubicBezTo>
                  <a:lnTo>
                    <a:pt x="3481" y="6986"/>
                  </a:lnTo>
                  <a:cubicBezTo>
                    <a:pt x="3605" y="6996"/>
                    <a:pt x="3730" y="7005"/>
                    <a:pt x="3854" y="7005"/>
                  </a:cubicBezTo>
                  <a:cubicBezTo>
                    <a:pt x="3904" y="7005"/>
                    <a:pt x="3954" y="7003"/>
                    <a:pt x="4003" y="7000"/>
                  </a:cubicBezTo>
                  <a:cubicBezTo>
                    <a:pt x="4191" y="7000"/>
                    <a:pt x="4364" y="6986"/>
                    <a:pt x="4540" y="6953"/>
                  </a:cubicBezTo>
                  <a:cubicBezTo>
                    <a:pt x="4702" y="6930"/>
                    <a:pt x="4878" y="6883"/>
                    <a:pt x="5040" y="6846"/>
                  </a:cubicBezTo>
                  <a:close/>
                  <a:moveTo>
                    <a:pt x="3855" y="1"/>
                  </a:moveTo>
                  <a:cubicBezTo>
                    <a:pt x="2758" y="1"/>
                    <a:pt x="1412" y="587"/>
                    <a:pt x="710" y="1983"/>
                  </a:cubicBezTo>
                  <a:cubicBezTo>
                    <a:pt x="0" y="3391"/>
                    <a:pt x="360" y="4986"/>
                    <a:pt x="1187" y="5905"/>
                  </a:cubicBezTo>
                  <a:cubicBezTo>
                    <a:pt x="1220" y="5862"/>
                    <a:pt x="1266" y="5833"/>
                    <a:pt x="1315" y="5833"/>
                  </a:cubicBezTo>
                  <a:cubicBezTo>
                    <a:pt x="1334" y="5833"/>
                    <a:pt x="1353" y="5837"/>
                    <a:pt x="1372" y="5846"/>
                  </a:cubicBezTo>
                  <a:cubicBezTo>
                    <a:pt x="1467" y="5905"/>
                    <a:pt x="1570" y="5952"/>
                    <a:pt x="1651" y="6045"/>
                  </a:cubicBezTo>
                  <a:cubicBezTo>
                    <a:pt x="1687" y="6103"/>
                    <a:pt x="1746" y="6137"/>
                    <a:pt x="1805" y="6184"/>
                  </a:cubicBezTo>
                  <a:cubicBezTo>
                    <a:pt x="1849" y="6218"/>
                    <a:pt x="1897" y="6243"/>
                    <a:pt x="1956" y="6277"/>
                  </a:cubicBezTo>
                  <a:cubicBezTo>
                    <a:pt x="2025" y="6313"/>
                    <a:pt x="2095" y="6358"/>
                    <a:pt x="2176" y="6383"/>
                  </a:cubicBezTo>
                  <a:cubicBezTo>
                    <a:pt x="2280" y="6427"/>
                    <a:pt x="2386" y="6453"/>
                    <a:pt x="2489" y="6497"/>
                  </a:cubicBezTo>
                  <a:cubicBezTo>
                    <a:pt x="2527" y="6509"/>
                    <a:pt x="2562" y="6515"/>
                    <a:pt x="2596" y="6515"/>
                  </a:cubicBezTo>
                  <a:cubicBezTo>
                    <a:pt x="2636" y="6515"/>
                    <a:pt x="2675" y="6506"/>
                    <a:pt x="2713" y="6486"/>
                  </a:cubicBezTo>
                  <a:cubicBezTo>
                    <a:pt x="2736" y="6476"/>
                    <a:pt x="2759" y="6471"/>
                    <a:pt x="2780" y="6471"/>
                  </a:cubicBezTo>
                  <a:cubicBezTo>
                    <a:pt x="2849" y="6471"/>
                    <a:pt x="2897" y="6527"/>
                    <a:pt x="2897" y="6626"/>
                  </a:cubicBezTo>
                  <a:cubicBezTo>
                    <a:pt x="2897" y="6791"/>
                    <a:pt x="2933" y="6835"/>
                    <a:pt x="3084" y="6894"/>
                  </a:cubicBezTo>
                  <a:cubicBezTo>
                    <a:pt x="3165" y="6916"/>
                    <a:pt x="3213" y="6964"/>
                    <a:pt x="3224" y="7045"/>
                  </a:cubicBezTo>
                  <a:cubicBezTo>
                    <a:pt x="3224" y="7103"/>
                    <a:pt x="3246" y="7115"/>
                    <a:pt x="3294" y="7126"/>
                  </a:cubicBezTo>
                  <a:cubicBezTo>
                    <a:pt x="3502" y="7161"/>
                    <a:pt x="3710" y="7179"/>
                    <a:pt x="3917" y="7179"/>
                  </a:cubicBezTo>
                  <a:cubicBezTo>
                    <a:pt x="4208" y="7179"/>
                    <a:pt x="4497" y="7143"/>
                    <a:pt x="4783" y="7070"/>
                  </a:cubicBezTo>
                  <a:cubicBezTo>
                    <a:pt x="4970" y="7022"/>
                    <a:pt x="5143" y="6964"/>
                    <a:pt x="5319" y="6905"/>
                  </a:cubicBezTo>
                  <a:cubicBezTo>
                    <a:pt x="5308" y="6824"/>
                    <a:pt x="5319" y="6777"/>
                    <a:pt x="5378" y="6732"/>
                  </a:cubicBezTo>
                  <a:cubicBezTo>
                    <a:pt x="5459" y="6651"/>
                    <a:pt x="5551" y="6592"/>
                    <a:pt x="5632" y="6522"/>
                  </a:cubicBezTo>
                  <a:cubicBezTo>
                    <a:pt x="5691" y="6486"/>
                    <a:pt x="5727" y="6453"/>
                    <a:pt x="5749" y="6394"/>
                  </a:cubicBezTo>
                  <a:cubicBezTo>
                    <a:pt x="5772" y="6346"/>
                    <a:pt x="5819" y="6288"/>
                    <a:pt x="5856" y="6288"/>
                  </a:cubicBezTo>
                  <a:cubicBezTo>
                    <a:pt x="6018" y="6265"/>
                    <a:pt x="6146" y="6162"/>
                    <a:pt x="6297" y="6126"/>
                  </a:cubicBezTo>
                  <a:cubicBezTo>
                    <a:pt x="6331" y="6115"/>
                    <a:pt x="6344" y="6092"/>
                    <a:pt x="6367" y="6078"/>
                  </a:cubicBezTo>
                  <a:cubicBezTo>
                    <a:pt x="6367" y="6067"/>
                    <a:pt x="6367" y="6067"/>
                    <a:pt x="6356" y="6056"/>
                  </a:cubicBezTo>
                  <a:cubicBezTo>
                    <a:pt x="6322" y="6064"/>
                    <a:pt x="6283" y="6072"/>
                    <a:pt x="6242" y="6072"/>
                  </a:cubicBezTo>
                  <a:cubicBezTo>
                    <a:pt x="6225" y="6072"/>
                    <a:pt x="6208" y="6070"/>
                    <a:pt x="6191" y="6067"/>
                  </a:cubicBezTo>
                  <a:cubicBezTo>
                    <a:pt x="6099" y="6067"/>
                    <a:pt x="6051" y="5997"/>
                    <a:pt x="6099" y="5916"/>
                  </a:cubicBezTo>
                  <a:cubicBezTo>
                    <a:pt x="6135" y="5858"/>
                    <a:pt x="6146" y="5799"/>
                    <a:pt x="6121" y="5743"/>
                  </a:cubicBezTo>
                  <a:cubicBezTo>
                    <a:pt x="6076" y="5626"/>
                    <a:pt x="6099" y="5556"/>
                    <a:pt x="6216" y="5508"/>
                  </a:cubicBezTo>
                  <a:cubicBezTo>
                    <a:pt x="6286" y="5475"/>
                    <a:pt x="6367" y="5464"/>
                    <a:pt x="6437" y="5427"/>
                  </a:cubicBezTo>
                  <a:cubicBezTo>
                    <a:pt x="6470" y="5416"/>
                    <a:pt x="6507" y="5405"/>
                    <a:pt x="6540" y="5369"/>
                  </a:cubicBezTo>
                  <a:cubicBezTo>
                    <a:pt x="6568" y="5352"/>
                    <a:pt x="6594" y="5327"/>
                    <a:pt x="6620" y="5327"/>
                  </a:cubicBezTo>
                  <a:cubicBezTo>
                    <a:pt x="6629" y="5327"/>
                    <a:pt x="6637" y="5329"/>
                    <a:pt x="6646" y="5335"/>
                  </a:cubicBezTo>
                  <a:cubicBezTo>
                    <a:pt x="6680" y="5357"/>
                    <a:pt x="6716" y="5405"/>
                    <a:pt x="6727" y="5438"/>
                  </a:cubicBezTo>
                  <a:cubicBezTo>
                    <a:pt x="6738" y="5464"/>
                    <a:pt x="6738" y="5497"/>
                    <a:pt x="6738" y="5533"/>
                  </a:cubicBezTo>
                  <a:cubicBezTo>
                    <a:pt x="6750" y="5556"/>
                    <a:pt x="6764" y="5578"/>
                    <a:pt x="6775" y="5589"/>
                  </a:cubicBezTo>
                  <a:cubicBezTo>
                    <a:pt x="6797" y="5614"/>
                    <a:pt x="6819" y="5637"/>
                    <a:pt x="6845" y="5659"/>
                  </a:cubicBezTo>
                  <a:cubicBezTo>
                    <a:pt x="6845" y="5659"/>
                    <a:pt x="6856" y="5659"/>
                    <a:pt x="6856" y="5648"/>
                  </a:cubicBezTo>
                  <a:cubicBezTo>
                    <a:pt x="7099" y="5324"/>
                    <a:pt x="7275" y="4950"/>
                    <a:pt x="7378" y="4556"/>
                  </a:cubicBezTo>
                  <a:cubicBezTo>
                    <a:pt x="7378" y="4542"/>
                    <a:pt x="7378" y="4519"/>
                    <a:pt x="7367" y="4508"/>
                  </a:cubicBezTo>
                  <a:cubicBezTo>
                    <a:pt x="7322" y="4438"/>
                    <a:pt x="7297" y="4357"/>
                    <a:pt x="7297" y="4276"/>
                  </a:cubicBezTo>
                  <a:cubicBezTo>
                    <a:pt x="7297" y="4218"/>
                    <a:pt x="7275" y="4148"/>
                    <a:pt x="7264" y="4089"/>
                  </a:cubicBezTo>
                  <a:cubicBezTo>
                    <a:pt x="7264" y="4089"/>
                    <a:pt x="7252" y="4078"/>
                    <a:pt x="7238" y="4078"/>
                  </a:cubicBezTo>
                  <a:cubicBezTo>
                    <a:pt x="7203" y="4143"/>
                    <a:pt x="7151" y="4177"/>
                    <a:pt x="7084" y="4177"/>
                  </a:cubicBezTo>
                  <a:cubicBezTo>
                    <a:pt x="7066" y="4177"/>
                    <a:pt x="7048" y="4175"/>
                    <a:pt x="7029" y="4170"/>
                  </a:cubicBezTo>
                  <a:cubicBezTo>
                    <a:pt x="6987" y="4160"/>
                    <a:pt x="6951" y="4155"/>
                    <a:pt x="6914" y="4155"/>
                  </a:cubicBezTo>
                  <a:cubicBezTo>
                    <a:pt x="6869" y="4155"/>
                    <a:pt x="6825" y="4163"/>
                    <a:pt x="6775" y="4181"/>
                  </a:cubicBezTo>
                  <a:cubicBezTo>
                    <a:pt x="6749" y="4193"/>
                    <a:pt x="6724" y="4198"/>
                    <a:pt x="6701" y="4198"/>
                  </a:cubicBezTo>
                  <a:cubicBezTo>
                    <a:pt x="6627" y="4198"/>
                    <a:pt x="6568" y="4145"/>
                    <a:pt x="6540" y="4067"/>
                  </a:cubicBezTo>
                  <a:cubicBezTo>
                    <a:pt x="6518" y="3961"/>
                    <a:pt x="6495" y="3857"/>
                    <a:pt x="6470" y="3751"/>
                  </a:cubicBezTo>
                  <a:cubicBezTo>
                    <a:pt x="6437" y="3634"/>
                    <a:pt x="6425" y="3508"/>
                    <a:pt x="6437" y="3391"/>
                  </a:cubicBezTo>
                  <a:cubicBezTo>
                    <a:pt x="6437" y="3251"/>
                    <a:pt x="6448" y="3123"/>
                    <a:pt x="6437" y="2994"/>
                  </a:cubicBezTo>
                  <a:cubicBezTo>
                    <a:pt x="6437" y="2902"/>
                    <a:pt x="6470" y="2821"/>
                    <a:pt x="6529" y="2751"/>
                  </a:cubicBezTo>
                  <a:cubicBezTo>
                    <a:pt x="6599" y="2681"/>
                    <a:pt x="6657" y="2600"/>
                    <a:pt x="6705" y="2505"/>
                  </a:cubicBezTo>
                  <a:cubicBezTo>
                    <a:pt x="6764" y="2402"/>
                    <a:pt x="6750" y="2365"/>
                    <a:pt x="6657" y="2296"/>
                  </a:cubicBezTo>
                  <a:cubicBezTo>
                    <a:pt x="6565" y="2237"/>
                    <a:pt x="6459" y="2181"/>
                    <a:pt x="6356" y="2134"/>
                  </a:cubicBezTo>
                  <a:cubicBezTo>
                    <a:pt x="6238" y="2080"/>
                    <a:pt x="6170" y="2051"/>
                    <a:pt x="6109" y="2051"/>
                  </a:cubicBezTo>
                  <a:cubicBezTo>
                    <a:pt x="6037" y="2051"/>
                    <a:pt x="5975" y="2092"/>
                    <a:pt x="5856" y="2181"/>
                  </a:cubicBezTo>
                  <a:cubicBezTo>
                    <a:pt x="5819" y="2215"/>
                    <a:pt x="5761" y="2226"/>
                    <a:pt x="5702" y="2251"/>
                  </a:cubicBezTo>
                  <a:cubicBezTo>
                    <a:pt x="5680" y="2262"/>
                    <a:pt x="5632" y="2273"/>
                    <a:pt x="5610" y="2296"/>
                  </a:cubicBezTo>
                  <a:cubicBezTo>
                    <a:pt x="5582" y="2345"/>
                    <a:pt x="5536" y="2368"/>
                    <a:pt x="5488" y="2368"/>
                  </a:cubicBezTo>
                  <a:cubicBezTo>
                    <a:pt x="5478" y="2368"/>
                    <a:pt x="5469" y="2367"/>
                    <a:pt x="5459" y="2365"/>
                  </a:cubicBezTo>
                  <a:cubicBezTo>
                    <a:pt x="5389" y="2343"/>
                    <a:pt x="5378" y="2284"/>
                    <a:pt x="5367" y="2237"/>
                  </a:cubicBezTo>
                  <a:cubicBezTo>
                    <a:pt x="5353" y="2181"/>
                    <a:pt x="5342" y="2122"/>
                    <a:pt x="5319" y="2075"/>
                  </a:cubicBezTo>
                  <a:cubicBezTo>
                    <a:pt x="5261" y="1972"/>
                    <a:pt x="5272" y="1888"/>
                    <a:pt x="5378" y="1832"/>
                  </a:cubicBezTo>
                  <a:cubicBezTo>
                    <a:pt x="5451" y="1790"/>
                    <a:pt x="5537" y="1749"/>
                    <a:pt x="5626" y="1749"/>
                  </a:cubicBezTo>
                  <a:cubicBezTo>
                    <a:pt x="5663" y="1749"/>
                    <a:pt x="5701" y="1756"/>
                    <a:pt x="5738" y="1773"/>
                  </a:cubicBezTo>
                  <a:cubicBezTo>
                    <a:pt x="5754" y="1779"/>
                    <a:pt x="5767" y="1782"/>
                    <a:pt x="5778" y="1782"/>
                  </a:cubicBezTo>
                  <a:cubicBezTo>
                    <a:pt x="5810" y="1782"/>
                    <a:pt x="5829" y="1761"/>
                    <a:pt x="5856" y="1726"/>
                  </a:cubicBezTo>
                  <a:cubicBezTo>
                    <a:pt x="5948" y="1564"/>
                    <a:pt x="5959" y="1388"/>
                    <a:pt x="5925" y="1203"/>
                  </a:cubicBezTo>
                  <a:cubicBezTo>
                    <a:pt x="5889" y="1027"/>
                    <a:pt x="5819" y="888"/>
                    <a:pt x="5657" y="807"/>
                  </a:cubicBezTo>
                  <a:cubicBezTo>
                    <a:pt x="5509" y="735"/>
                    <a:pt x="5367" y="687"/>
                    <a:pt x="5218" y="687"/>
                  </a:cubicBezTo>
                  <a:cubicBezTo>
                    <a:pt x="5145" y="687"/>
                    <a:pt x="5070" y="699"/>
                    <a:pt x="4992" y="726"/>
                  </a:cubicBezTo>
                  <a:cubicBezTo>
                    <a:pt x="4900" y="748"/>
                    <a:pt x="4819" y="784"/>
                    <a:pt x="4724" y="795"/>
                  </a:cubicBezTo>
                  <a:cubicBezTo>
                    <a:pt x="4709" y="798"/>
                    <a:pt x="4694" y="800"/>
                    <a:pt x="4678" y="800"/>
                  </a:cubicBezTo>
                  <a:cubicBezTo>
                    <a:pt x="4634" y="800"/>
                    <a:pt x="4589" y="789"/>
                    <a:pt x="4562" y="770"/>
                  </a:cubicBezTo>
                  <a:cubicBezTo>
                    <a:pt x="4434" y="678"/>
                    <a:pt x="4319" y="586"/>
                    <a:pt x="4283" y="435"/>
                  </a:cubicBezTo>
                  <a:cubicBezTo>
                    <a:pt x="4272" y="399"/>
                    <a:pt x="4249" y="365"/>
                    <a:pt x="4224" y="351"/>
                  </a:cubicBezTo>
                  <a:cubicBezTo>
                    <a:pt x="4121" y="307"/>
                    <a:pt x="4096" y="225"/>
                    <a:pt x="4121" y="119"/>
                  </a:cubicBezTo>
                  <a:cubicBezTo>
                    <a:pt x="4121" y="86"/>
                    <a:pt x="4143" y="49"/>
                    <a:pt x="4154" y="16"/>
                  </a:cubicBezTo>
                  <a:cubicBezTo>
                    <a:pt x="4057" y="6"/>
                    <a:pt x="3957" y="1"/>
                    <a:pt x="3855"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3" name="Google Shape;1873;p30"/>
            <p:cNvSpPr/>
            <p:nvPr/>
          </p:nvSpPr>
          <p:spPr>
            <a:xfrm>
              <a:off x="5202602" y="3958165"/>
              <a:ext cx="161228" cy="209264"/>
            </a:xfrm>
            <a:custGeom>
              <a:avLst/>
              <a:gdLst/>
              <a:ahLst/>
              <a:cxnLst/>
              <a:rect l="l" t="t" r="r" b="b"/>
              <a:pathLst>
                <a:path w="3400" h="4413" extrusionOk="0">
                  <a:moveTo>
                    <a:pt x="313" y="172"/>
                  </a:moveTo>
                  <a:cubicBezTo>
                    <a:pt x="356" y="172"/>
                    <a:pt x="401" y="189"/>
                    <a:pt x="408" y="210"/>
                  </a:cubicBezTo>
                  <a:cubicBezTo>
                    <a:pt x="408" y="222"/>
                    <a:pt x="386" y="244"/>
                    <a:pt x="386" y="244"/>
                  </a:cubicBezTo>
                  <a:cubicBezTo>
                    <a:pt x="338" y="233"/>
                    <a:pt x="291" y="210"/>
                    <a:pt x="246" y="197"/>
                  </a:cubicBezTo>
                  <a:cubicBezTo>
                    <a:pt x="259" y="179"/>
                    <a:pt x="285" y="172"/>
                    <a:pt x="313" y="172"/>
                  </a:cubicBezTo>
                  <a:close/>
                  <a:moveTo>
                    <a:pt x="606" y="185"/>
                  </a:moveTo>
                  <a:lnTo>
                    <a:pt x="606" y="185"/>
                  </a:lnTo>
                  <a:cubicBezTo>
                    <a:pt x="617" y="280"/>
                    <a:pt x="595" y="350"/>
                    <a:pt x="548" y="431"/>
                  </a:cubicBezTo>
                  <a:cubicBezTo>
                    <a:pt x="511" y="373"/>
                    <a:pt x="548" y="233"/>
                    <a:pt x="606" y="185"/>
                  </a:cubicBezTo>
                  <a:close/>
                  <a:moveTo>
                    <a:pt x="1992" y="1130"/>
                  </a:moveTo>
                  <a:cubicBezTo>
                    <a:pt x="2025" y="1152"/>
                    <a:pt x="2062" y="1174"/>
                    <a:pt x="2095" y="1199"/>
                  </a:cubicBezTo>
                  <a:cubicBezTo>
                    <a:pt x="2084" y="1211"/>
                    <a:pt x="2084" y="1222"/>
                    <a:pt x="2073" y="1233"/>
                  </a:cubicBezTo>
                  <a:cubicBezTo>
                    <a:pt x="2037" y="1199"/>
                    <a:pt x="2003" y="1174"/>
                    <a:pt x="1978" y="1152"/>
                  </a:cubicBezTo>
                  <a:cubicBezTo>
                    <a:pt x="1978" y="1141"/>
                    <a:pt x="1992" y="1130"/>
                    <a:pt x="1992" y="1130"/>
                  </a:cubicBezTo>
                  <a:close/>
                  <a:moveTo>
                    <a:pt x="2690" y="3015"/>
                  </a:moveTo>
                  <a:lnTo>
                    <a:pt x="2690" y="3015"/>
                  </a:lnTo>
                  <a:cubicBezTo>
                    <a:pt x="2654" y="3130"/>
                    <a:pt x="2632" y="3225"/>
                    <a:pt x="2595" y="3339"/>
                  </a:cubicBezTo>
                  <a:cubicBezTo>
                    <a:pt x="2562" y="3258"/>
                    <a:pt x="2607" y="3074"/>
                    <a:pt x="2690" y="3015"/>
                  </a:cubicBezTo>
                  <a:close/>
                  <a:moveTo>
                    <a:pt x="2503" y="3549"/>
                  </a:moveTo>
                  <a:lnTo>
                    <a:pt x="2503" y="3549"/>
                  </a:lnTo>
                  <a:cubicBezTo>
                    <a:pt x="2562" y="3563"/>
                    <a:pt x="2632" y="3608"/>
                    <a:pt x="2643" y="3677"/>
                  </a:cubicBezTo>
                  <a:cubicBezTo>
                    <a:pt x="2573" y="3677"/>
                    <a:pt x="2503" y="3608"/>
                    <a:pt x="2503" y="3549"/>
                  </a:cubicBezTo>
                  <a:close/>
                  <a:moveTo>
                    <a:pt x="81" y="1"/>
                  </a:moveTo>
                  <a:cubicBezTo>
                    <a:pt x="0" y="57"/>
                    <a:pt x="11" y="222"/>
                    <a:pt x="92" y="280"/>
                  </a:cubicBezTo>
                  <a:cubicBezTo>
                    <a:pt x="129" y="303"/>
                    <a:pt x="176" y="336"/>
                    <a:pt x="187" y="384"/>
                  </a:cubicBezTo>
                  <a:cubicBezTo>
                    <a:pt x="221" y="523"/>
                    <a:pt x="327" y="616"/>
                    <a:pt x="430" y="699"/>
                  </a:cubicBezTo>
                  <a:cubicBezTo>
                    <a:pt x="457" y="716"/>
                    <a:pt x="495" y="726"/>
                    <a:pt x="532" y="726"/>
                  </a:cubicBezTo>
                  <a:cubicBezTo>
                    <a:pt x="545" y="726"/>
                    <a:pt x="558" y="725"/>
                    <a:pt x="570" y="722"/>
                  </a:cubicBezTo>
                  <a:cubicBezTo>
                    <a:pt x="665" y="711"/>
                    <a:pt x="746" y="674"/>
                    <a:pt x="838" y="652"/>
                  </a:cubicBezTo>
                  <a:cubicBezTo>
                    <a:pt x="896" y="633"/>
                    <a:pt x="962" y="613"/>
                    <a:pt x="1029" y="613"/>
                  </a:cubicBezTo>
                  <a:cubicBezTo>
                    <a:pt x="1043" y="613"/>
                    <a:pt x="1056" y="614"/>
                    <a:pt x="1070" y="616"/>
                  </a:cubicBezTo>
                  <a:cubicBezTo>
                    <a:pt x="1280" y="630"/>
                    <a:pt x="1478" y="699"/>
                    <a:pt x="1654" y="825"/>
                  </a:cubicBezTo>
                  <a:cubicBezTo>
                    <a:pt x="1724" y="873"/>
                    <a:pt x="1782" y="942"/>
                    <a:pt x="1794" y="1023"/>
                  </a:cubicBezTo>
                  <a:cubicBezTo>
                    <a:pt x="1816" y="1104"/>
                    <a:pt x="1827" y="1188"/>
                    <a:pt x="1852" y="1269"/>
                  </a:cubicBezTo>
                  <a:cubicBezTo>
                    <a:pt x="1908" y="1454"/>
                    <a:pt x="1852" y="1618"/>
                    <a:pt x="1746" y="1769"/>
                  </a:cubicBezTo>
                  <a:cubicBezTo>
                    <a:pt x="1721" y="1813"/>
                    <a:pt x="1689" y="1837"/>
                    <a:pt x="1649" y="1837"/>
                  </a:cubicBezTo>
                  <a:cubicBezTo>
                    <a:pt x="1636" y="1837"/>
                    <a:pt x="1621" y="1834"/>
                    <a:pt x="1606" y="1828"/>
                  </a:cubicBezTo>
                  <a:cubicBezTo>
                    <a:pt x="1566" y="1808"/>
                    <a:pt x="1528" y="1800"/>
                    <a:pt x="1490" y="1800"/>
                  </a:cubicBezTo>
                  <a:cubicBezTo>
                    <a:pt x="1418" y="1800"/>
                    <a:pt x="1349" y="1828"/>
                    <a:pt x="1280" y="1850"/>
                  </a:cubicBezTo>
                  <a:cubicBezTo>
                    <a:pt x="1210" y="1887"/>
                    <a:pt x="1187" y="1943"/>
                    <a:pt x="1210" y="2001"/>
                  </a:cubicBezTo>
                  <a:cubicBezTo>
                    <a:pt x="1235" y="2071"/>
                    <a:pt x="1257" y="2141"/>
                    <a:pt x="1280" y="2211"/>
                  </a:cubicBezTo>
                  <a:cubicBezTo>
                    <a:pt x="1294" y="2247"/>
                    <a:pt x="1316" y="2281"/>
                    <a:pt x="1338" y="2292"/>
                  </a:cubicBezTo>
                  <a:cubicBezTo>
                    <a:pt x="1363" y="2292"/>
                    <a:pt x="1397" y="2269"/>
                    <a:pt x="1419" y="2247"/>
                  </a:cubicBezTo>
                  <a:cubicBezTo>
                    <a:pt x="1456" y="2236"/>
                    <a:pt x="1489" y="2188"/>
                    <a:pt x="1525" y="2188"/>
                  </a:cubicBezTo>
                  <a:cubicBezTo>
                    <a:pt x="1595" y="2177"/>
                    <a:pt x="1654" y="2152"/>
                    <a:pt x="1699" y="2107"/>
                  </a:cubicBezTo>
                  <a:cubicBezTo>
                    <a:pt x="1735" y="2071"/>
                    <a:pt x="1782" y="2049"/>
                    <a:pt x="1827" y="2012"/>
                  </a:cubicBezTo>
                  <a:cubicBezTo>
                    <a:pt x="1869" y="1985"/>
                    <a:pt x="1916" y="1971"/>
                    <a:pt x="1967" y="1971"/>
                  </a:cubicBezTo>
                  <a:cubicBezTo>
                    <a:pt x="2000" y="1971"/>
                    <a:pt x="2036" y="1977"/>
                    <a:pt x="2073" y="1990"/>
                  </a:cubicBezTo>
                  <a:cubicBezTo>
                    <a:pt x="2201" y="2049"/>
                    <a:pt x="2341" y="2107"/>
                    <a:pt x="2467" y="2177"/>
                  </a:cubicBezTo>
                  <a:cubicBezTo>
                    <a:pt x="2526" y="2200"/>
                    <a:pt x="2573" y="2258"/>
                    <a:pt x="2621" y="2306"/>
                  </a:cubicBezTo>
                  <a:cubicBezTo>
                    <a:pt x="2665" y="2350"/>
                    <a:pt x="2676" y="2409"/>
                    <a:pt x="2643" y="2468"/>
                  </a:cubicBezTo>
                  <a:cubicBezTo>
                    <a:pt x="2595" y="2571"/>
                    <a:pt x="2537" y="2688"/>
                    <a:pt x="2445" y="2769"/>
                  </a:cubicBezTo>
                  <a:cubicBezTo>
                    <a:pt x="2386" y="2828"/>
                    <a:pt x="2364" y="2909"/>
                    <a:pt x="2364" y="2990"/>
                  </a:cubicBezTo>
                  <a:cubicBezTo>
                    <a:pt x="2364" y="3108"/>
                    <a:pt x="2352" y="3225"/>
                    <a:pt x="2352" y="3339"/>
                  </a:cubicBezTo>
                  <a:cubicBezTo>
                    <a:pt x="2364" y="3446"/>
                    <a:pt x="2364" y="3563"/>
                    <a:pt x="2386" y="3666"/>
                  </a:cubicBezTo>
                  <a:cubicBezTo>
                    <a:pt x="2397" y="3784"/>
                    <a:pt x="2433" y="3898"/>
                    <a:pt x="2467" y="4015"/>
                  </a:cubicBezTo>
                  <a:cubicBezTo>
                    <a:pt x="2486" y="4084"/>
                    <a:pt x="2523" y="4122"/>
                    <a:pt x="2578" y="4122"/>
                  </a:cubicBezTo>
                  <a:cubicBezTo>
                    <a:pt x="2598" y="4122"/>
                    <a:pt x="2619" y="4117"/>
                    <a:pt x="2643" y="4108"/>
                  </a:cubicBezTo>
                  <a:cubicBezTo>
                    <a:pt x="2688" y="4086"/>
                    <a:pt x="2733" y="4074"/>
                    <a:pt x="2778" y="4074"/>
                  </a:cubicBezTo>
                  <a:cubicBezTo>
                    <a:pt x="2803" y="4074"/>
                    <a:pt x="2828" y="4077"/>
                    <a:pt x="2852" y="4085"/>
                  </a:cubicBezTo>
                  <a:cubicBezTo>
                    <a:pt x="2882" y="4093"/>
                    <a:pt x="2908" y="4099"/>
                    <a:pt x="2933" y="4099"/>
                  </a:cubicBezTo>
                  <a:cubicBezTo>
                    <a:pt x="2976" y="4099"/>
                    <a:pt x="3013" y="4082"/>
                    <a:pt x="3051" y="4038"/>
                  </a:cubicBezTo>
                  <a:cubicBezTo>
                    <a:pt x="3066" y="4017"/>
                    <a:pt x="3087" y="4006"/>
                    <a:pt x="3108" y="4006"/>
                  </a:cubicBezTo>
                  <a:cubicBezTo>
                    <a:pt x="3131" y="4006"/>
                    <a:pt x="3153" y="4020"/>
                    <a:pt x="3165" y="4052"/>
                  </a:cubicBezTo>
                  <a:cubicBezTo>
                    <a:pt x="3190" y="4122"/>
                    <a:pt x="3202" y="4191"/>
                    <a:pt x="3224" y="4261"/>
                  </a:cubicBezTo>
                  <a:cubicBezTo>
                    <a:pt x="3235" y="4306"/>
                    <a:pt x="3235" y="4365"/>
                    <a:pt x="3249" y="4412"/>
                  </a:cubicBezTo>
                  <a:lnTo>
                    <a:pt x="3271" y="4412"/>
                  </a:lnTo>
                  <a:cubicBezTo>
                    <a:pt x="3271" y="4387"/>
                    <a:pt x="3283" y="4365"/>
                    <a:pt x="3283" y="4342"/>
                  </a:cubicBezTo>
                  <a:cubicBezTo>
                    <a:pt x="3375" y="3898"/>
                    <a:pt x="3400" y="3457"/>
                    <a:pt x="3330" y="3015"/>
                  </a:cubicBezTo>
                  <a:cubicBezTo>
                    <a:pt x="3179" y="2119"/>
                    <a:pt x="2760" y="1373"/>
                    <a:pt x="2062" y="803"/>
                  </a:cubicBezTo>
                  <a:cubicBezTo>
                    <a:pt x="1503" y="336"/>
                    <a:pt x="849" y="71"/>
                    <a:pt x="129"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4" name="Google Shape;1874;p30"/>
            <p:cNvSpPr/>
            <p:nvPr/>
          </p:nvSpPr>
          <p:spPr>
            <a:xfrm>
              <a:off x="5063996" y="4236942"/>
              <a:ext cx="91758" cy="57378"/>
            </a:xfrm>
            <a:custGeom>
              <a:avLst/>
              <a:gdLst/>
              <a:ahLst/>
              <a:cxnLst/>
              <a:rect l="l" t="t" r="r" b="b"/>
              <a:pathLst>
                <a:path w="1935" h="1210" extrusionOk="0">
                  <a:moveTo>
                    <a:pt x="93" y="0"/>
                  </a:moveTo>
                  <a:cubicBezTo>
                    <a:pt x="62" y="0"/>
                    <a:pt x="36" y="17"/>
                    <a:pt x="1" y="58"/>
                  </a:cubicBezTo>
                  <a:cubicBezTo>
                    <a:pt x="526" y="651"/>
                    <a:pt x="1166" y="1036"/>
                    <a:pt x="1934" y="1209"/>
                  </a:cubicBezTo>
                  <a:cubicBezTo>
                    <a:pt x="1934" y="1128"/>
                    <a:pt x="1898" y="1081"/>
                    <a:pt x="1842" y="1059"/>
                  </a:cubicBezTo>
                  <a:cubicBezTo>
                    <a:pt x="1666" y="989"/>
                    <a:pt x="1618" y="919"/>
                    <a:pt x="1618" y="732"/>
                  </a:cubicBezTo>
                  <a:cubicBezTo>
                    <a:pt x="1618" y="672"/>
                    <a:pt x="1600" y="638"/>
                    <a:pt x="1558" y="638"/>
                  </a:cubicBezTo>
                  <a:cubicBezTo>
                    <a:pt x="1543" y="638"/>
                    <a:pt x="1525" y="642"/>
                    <a:pt x="1504" y="651"/>
                  </a:cubicBezTo>
                  <a:cubicBezTo>
                    <a:pt x="1463" y="669"/>
                    <a:pt x="1422" y="678"/>
                    <a:pt x="1382" y="678"/>
                  </a:cubicBezTo>
                  <a:cubicBezTo>
                    <a:pt x="1343" y="678"/>
                    <a:pt x="1304" y="669"/>
                    <a:pt x="1269" y="651"/>
                  </a:cubicBezTo>
                  <a:cubicBezTo>
                    <a:pt x="1177" y="628"/>
                    <a:pt x="1096" y="581"/>
                    <a:pt x="1004" y="570"/>
                  </a:cubicBezTo>
                  <a:cubicBezTo>
                    <a:pt x="794" y="522"/>
                    <a:pt x="641" y="371"/>
                    <a:pt x="456" y="279"/>
                  </a:cubicBezTo>
                  <a:lnTo>
                    <a:pt x="420" y="243"/>
                  </a:lnTo>
                  <a:cubicBezTo>
                    <a:pt x="361" y="151"/>
                    <a:pt x="269" y="81"/>
                    <a:pt x="166" y="22"/>
                  </a:cubicBezTo>
                  <a:cubicBezTo>
                    <a:pt x="137" y="8"/>
                    <a:pt x="114" y="0"/>
                    <a:pt x="9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5" name="Google Shape;1875;p30"/>
            <p:cNvSpPr/>
            <p:nvPr/>
          </p:nvSpPr>
          <p:spPr>
            <a:xfrm>
              <a:off x="5261117" y="4212711"/>
              <a:ext cx="66293" cy="70087"/>
            </a:xfrm>
            <a:custGeom>
              <a:avLst/>
              <a:gdLst/>
              <a:ahLst/>
              <a:cxnLst/>
              <a:rect l="l" t="t" r="r" b="b"/>
              <a:pathLst>
                <a:path w="1398" h="1478" extrusionOk="0">
                  <a:moveTo>
                    <a:pt x="1246" y="0"/>
                  </a:moveTo>
                  <a:cubicBezTo>
                    <a:pt x="1233" y="0"/>
                    <a:pt x="1218" y="7"/>
                    <a:pt x="1199" y="22"/>
                  </a:cubicBezTo>
                  <a:cubicBezTo>
                    <a:pt x="1163" y="55"/>
                    <a:pt x="1130" y="92"/>
                    <a:pt x="1082" y="103"/>
                  </a:cubicBezTo>
                  <a:cubicBezTo>
                    <a:pt x="1001" y="136"/>
                    <a:pt x="931" y="150"/>
                    <a:pt x="850" y="184"/>
                  </a:cubicBezTo>
                  <a:cubicBezTo>
                    <a:pt x="780" y="206"/>
                    <a:pt x="758" y="265"/>
                    <a:pt x="791" y="335"/>
                  </a:cubicBezTo>
                  <a:cubicBezTo>
                    <a:pt x="814" y="405"/>
                    <a:pt x="814" y="486"/>
                    <a:pt x="780" y="556"/>
                  </a:cubicBezTo>
                  <a:cubicBezTo>
                    <a:pt x="758" y="614"/>
                    <a:pt x="769" y="639"/>
                    <a:pt x="828" y="639"/>
                  </a:cubicBezTo>
                  <a:cubicBezTo>
                    <a:pt x="872" y="639"/>
                    <a:pt x="920" y="625"/>
                    <a:pt x="967" y="625"/>
                  </a:cubicBezTo>
                  <a:cubicBezTo>
                    <a:pt x="990" y="625"/>
                    <a:pt x="1023" y="639"/>
                    <a:pt x="1037" y="662"/>
                  </a:cubicBezTo>
                  <a:cubicBezTo>
                    <a:pt x="1048" y="684"/>
                    <a:pt x="1037" y="732"/>
                    <a:pt x="1012" y="743"/>
                  </a:cubicBezTo>
                  <a:cubicBezTo>
                    <a:pt x="967" y="779"/>
                    <a:pt x="920" y="801"/>
                    <a:pt x="861" y="824"/>
                  </a:cubicBezTo>
                  <a:cubicBezTo>
                    <a:pt x="814" y="849"/>
                    <a:pt x="758" y="871"/>
                    <a:pt x="710" y="894"/>
                  </a:cubicBezTo>
                  <a:cubicBezTo>
                    <a:pt x="641" y="919"/>
                    <a:pt x="582" y="930"/>
                    <a:pt x="523" y="963"/>
                  </a:cubicBezTo>
                  <a:cubicBezTo>
                    <a:pt x="490" y="975"/>
                    <a:pt x="442" y="1000"/>
                    <a:pt x="431" y="1033"/>
                  </a:cubicBezTo>
                  <a:cubicBezTo>
                    <a:pt x="409" y="1114"/>
                    <a:pt x="339" y="1162"/>
                    <a:pt x="269" y="1209"/>
                  </a:cubicBezTo>
                  <a:cubicBezTo>
                    <a:pt x="185" y="1268"/>
                    <a:pt x="115" y="1324"/>
                    <a:pt x="46" y="1394"/>
                  </a:cubicBezTo>
                  <a:cubicBezTo>
                    <a:pt x="23" y="1408"/>
                    <a:pt x="12" y="1441"/>
                    <a:pt x="1" y="1463"/>
                  </a:cubicBezTo>
                  <a:lnTo>
                    <a:pt x="12" y="1477"/>
                  </a:lnTo>
                  <a:cubicBezTo>
                    <a:pt x="34" y="1463"/>
                    <a:pt x="60" y="1463"/>
                    <a:pt x="82" y="1452"/>
                  </a:cubicBezTo>
                  <a:cubicBezTo>
                    <a:pt x="571" y="1220"/>
                    <a:pt x="979" y="894"/>
                    <a:pt x="1328" y="475"/>
                  </a:cubicBezTo>
                  <a:cubicBezTo>
                    <a:pt x="1361" y="430"/>
                    <a:pt x="1373" y="382"/>
                    <a:pt x="1398" y="324"/>
                  </a:cubicBezTo>
                  <a:cubicBezTo>
                    <a:pt x="1398" y="312"/>
                    <a:pt x="1387" y="276"/>
                    <a:pt x="1373" y="265"/>
                  </a:cubicBezTo>
                  <a:cubicBezTo>
                    <a:pt x="1317" y="231"/>
                    <a:pt x="1303" y="184"/>
                    <a:pt x="1303" y="125"/>
                  </a:cubicBezTo>
                  <a:cubicBezTo>
                    <a:pt x="1303" y="103"/>
                    <a:pt x="1303" y="67"/>
                    <a:pt x="1292" y="44"/>
                  </a:cubicBezTo>
                  <a:cubicBezTo>
                    <a:pt x="1278" y="16"/>
                    <a:pt x="1265" y="0"/>
                    <a:pt x="1246"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6" name="Google Shape;1876;p30"/>
            <p:cNvSpPr/>
            <p:nvPr/>
          </p:nvSpPr>
          <p:spPr>
            <a:xfrm>
              <a:off x="5099893" y="4040579"/>
              <a:ext cx="163409" cy="194375"/>
            </a:xfrm>
            <a:custGeom>
              <a:avLst/>
              <a:gdLst/>
              <a:ahLst/>
              <a:cxnLst/>
              <a:rect l="l" t="t" r="r" b="b"/>
              <a:pathLst>
                <a:path w="3446" h="4099" extrusionOk="0">
                  <a:moveTo>
                    <a:pt x="2714" y="1370"/>
                  </a:moveTo>
                  <a:cubicBezTo>
                    <a:pt x="2747" y="1381"/>
                    <a:pt x="2817" y="1520"/>
                    <a:pt x="2806" y="1568"/>
                  </a:cubicBezTo>
                  <a:cubicBezTo>
                    <a:pt x="2761" y="1557"/>
                    <a:pt x="2666" y="1428"/>
                    <a:pt x="2677" y="1392"/>
                  </a:cubicBezTo>
                  <a:cubicBezTo>
                    <a:pt x="2677" y="1381"/>
                    <a:pt x="2702" y="1370"/>
                    <a:pt x="2714" y="1370"/>
                  </a:cubicBezTo>
                  <a:close/>
                  <a:moveTo>
                    <a:pt x="317" y="1406"/>
                  </a:moveTo>
                  <a:lnTo>
                    <a:pt x="317" y="1406"/>
                  </a:lnTo>
                  <a:cubicBezTo>
                    <a:pt x="373" y="1476"/>
                    <a:pt x="420" y="1532"/>
                    <a:pt x="468" y="1590"/>
                  </a:cubicBezTo>
                  <a:cubicBezTo>
                    <a:pt x="387" y="1590"/>
                    <a:pt x="303" y="1487"/>
                    <a:pt x="317" y="1406"/>
                  </a:cubicBezTo>
                  <a:close/>
                  <a:moveTo>
                    <a:pt x="641" y="1557"/>
                  </a:moveTo>
                  <a:cubicBezTo>
                    <a:pt x="641" y="1568"/>
                    <a:pt x="652" y="1579"/>
                    <a:pt x="652" y="1590"/>
                  </a:cubicBezTo>
                  <a:cubicBezTo>
                    <a:pt x="630" y="1660"/>
                    <a:pt x="596" y="1730"/>
                    <a:pt x="571" y="1800"/>
                  </a:cubicBezTo>
                  <a:cubicBezTo>
                    <a:pt x="571" y="1811"/>
                    <a:pt x="560" y="1811"/>
                    <a:pt x="537" y="1836"/>
                  </a:cubicBezTo>
                  <a:lnTo>
                    <a:pt x="537" y="1730"/>
                  </a:lnTo>
                  <a:cubicBezTo>
                    <a:pt x="560" y="1671"/>
                    <a:pt x="571" y="1627"/>
                    <a:pt x="596" y="1579"/>
                  </a:cubicBezTo>
                  <a:cubicBezTo>
                    <a:pt x="607" y="1568"/>
                    <a:pt x="618" y="1568"/>
                    <a:pt x="641" y="1557"/>
                  </a:cubicBezTo>
                  <a:close/>
                  <a:moveTo>
                    <a:pt x="3063" y="1906"/>
                  </a:moveTo>
                  <a:lnTo>
                    <a:pt x="3063" y="1906"/>
                  </a:lnTo>
                  <a:cubicBezTo>
                    <a:pt x="3027" y="2009"/>
                    <a:pt x="3004" y="2115"/>
                    <a:pt x="2982" y="2219"/>
                  </a:cubicBezTo>
                  <a:cubicBezTo>
                    <a:pt x="2934" y="2160"/>
                    <a:pt x="2993" y="1928"/>
                    <a:pt x="3063" y="1906"/>
                  </a:cubicBezTo>
                  <a:close/>
                  <a:moveTo>
                    <a:pt x="2761" y="2406"/>
                  </a:moveTo>
                  <a:cubicBezTo>
                    <a:pt x="2783" y="2417"/>
                    <a:pt x="2806" y="2428"/>
                    <a:pt x="2831" y="2453"/>
                  </a:cubicBezTo>
                  <a:cubicBezTo>
                    <a:pt x="2831" y="2453"/>
                    <a:pt x="2842" y="2476"/>
                    <a:pt x="2853" y="2498"/>
                  </a:cubicBezTo>
                  <a:cubicBezTo>
                    <a:pt x="2817" y="2498"/>
                    <a:pt x="2806" y="2498"/>
                    <a:pt x="2795" y="2487"/>
                  </a:cubicBezTo>
                  <a:cubicBezTo>
                    <a:pt x="2772" y="2476"/>
                    <a:pt x="2761" y="2453"/>
                    <a:pt x="2736" y="2428"/>
                  </a:cubicBezTo>
                  <a:lnTo>
                    <a:pt x="2761" y="2406"/>
                  </a:lnTo>
                  <a:close/>
                  <a:moveTo>
                    <a:pt x="1909" y="0"/>
                  </a:moveTo>
                  <a:cubicBezTo>
                    <a:pt x="1770" y="0"/>
                    <a:pt x="1621" y="26"/>
                    <a:pt x="1479" y="43"/>
                  </a:cubicBezTo>
                  <a:cubicBezTo>
                    <a:pt x="1339" y="54"/>
                    <a:pt x="1188" y="79"/>
                    <a:pt x="1037" y="90"/>
                  </a:cubicBezTo>
                  <a:cubicBezTo>
                    <a:pt x="898" y="90"/>
                    <a:pt x="769" y="135"/>
                    <a:pt x="652" y="205"/>
                  </a:cubicBezTo>
                  <a:cubicBezTo>
                    <a:pt x="607" y="241"/>
                    <a:pt x="560" y="274"/>
                    <a:pt x="512" y="300"/>
                  </a:cubicBezTo>
                  <a:cubicBezTo>
                    <a:pt x="280" y="439"/>
                    <a:pt x="199" y="660"/>
                    <a:pt x="141" y="903"/>
                  </a:cubicBezTo>
                  <a:lnTo>
                    <a:pt x="141" y="928"/>
                  </a:lnTo>
                  <a:cubicBezTo>
                    <a:pt x="152" y="1090"/>
                    <a:pt x="93" y="1241"/>
                    <a:pt x="23" y="1392"/>
                  </a:cubicBezTo>
                  <a:cubicBezTo>
                    <a:pt x="12" y="1439"/>
                    <a:pt x="1" y="1498"/>
                    <a:pt x="12" y="1546"/>
                  </a:cubicBezTo>
                  <a:cubicBezTo>
                    <a:pt x="71" y="1789"/>
                    <a:pt x="233" y="1951"/>
                    <a:pt x="409" y="2104"/>
                  </a:cubicBezTo>
                  <a:cubicBezTo>
                    <a:pt x="442" y="2127"/>
                    <a:pt x="490" y="2138"/>
                    <a:pt x="526" y="2149"/>
                  </a:cubicBezTo>
                  <a:cubicBezTo>
                    <a:pt x="596" y="2160"/>
                    <a:pt x="666" y="2185"/>
                    <a:pt x="722" y="2208"/>
                  </a:cubicBezTo>
                  <a:cubicBezTo>
                    <a:pt x="806" y="2244"/>
                    <a:pt x="875" y="2255"/>
                    <a:pt x="945" y="2255"/>
                  </a:cubicBezTo>
                  <a:cubicBezTo>
                    <a:pt x="1049" y="2255"/>
                    <a:pt x="1141" y="2255"/>
                    <a:pt x="1236" y="2266"/>
                  </a:cubicBezTo>
                  <a:cubicBezTo>
                    <a:pt x="1328" y="2277"/>
                    <a:pt x="1364" y="2325"/>
                    <a:pt x="1375" y="2417"/>
                  </a:cubicBezTo>
                  <a:cubicBezTo>
                    <a:pt x="1387" y="2509"/>
                    <a:pt x="1398" y="2604"/>
                    <a:pt x="1409" y="2696"/>
                  </a:cubicBezTo>
                  <a:cubicBezTo>
                    <a:pt x="1420" y="2789"/>
                    <a:pt x="1445" y="2884"/>
                    <a:pt x="1468" y="2976"/>
                  </a:cubicBezTo>
                  <a:cubicBezTo>
                    <a:pt x="1479" y="3057"/>
                    <a:pt x="1515" y="3127"/>
                    <a:pt x="1537" y="3197"/>
                  </a:cubicBezTo>
                  <a:cubicBezTo>
                    <a:pt x="1585" y="3292"/>
                    <a:pt x="1644" y="3361"/>
                    <a:pt x="1677" y="3454"/>
                  </a:cubicBezTo>
                  <a:cubicBezTo>
                    <a:pt x="1747" y="3674"/>
                    <a:pt x="1923" y="3836"/>
                    <a:pt x="2063" y="4001"/>
                  </a:cubicBezTo>
                  <a:cubicBezTo>
                    <a:pt x="2110" y="4051"/>
                    <a:pt x="2167" y="4098"/>
                    <a:pt x="2241" y="4098"/>
                  </a:cubicBezTo>
                  <a:cubicBezTo>
                    <a:pt x="2255" y="4098"/>
                    <a:pt x="2269" y="4097"/>
                    <a:pt x="2283" y="4093"/>
                  </a:cubicBezTo>
                  <a:cubicBezTo>
                    <a:pt x="2423" y="4071"/>
                    <a:pt x="2526" y="4001"/>
                    <a:pt x="2621" y="3884"/>
                  </a:cubicBezTo>
                  <a:cubicBezTo>
                    <a:pt x="2795" y="3641"/>
                    <a:pt x="2971" y="3406"/>
                    <a:pt x="3144" y="3163"/>
                  </a:cubicBezTo>
                  <a:cubicBezTo>
                    <a:pt x="3191" y="3093"/>
                    <a:pt x="3225" y="3023"/>
                    <a:pt x="3236" y="2954"/>
                  </a:cubicBezTo>
                  <a:cubicBezTo>
                    <a:pt x="3306" y="2649"/>
                    <a:pt x="3353" y="2336"/>
                    <a:pt x="3412" y="2034"/>
                  </a:cubicBezTo>
                  <a:cubicBezTo>
                    <a:pt x="3446" y="1858"/>
                    <a:pt x="3434" y="1696"/>
                    <a:pt x="3376" y="1532"/>
                  </a:cubicBezTo>
                  <a:cubicBezTo>
                    <a:pt x="3331" y="1417"/>
                    <a:pt x="3342" y="1288"/>
                    <a:pt x="3376" y="1171"/>
                  </a:cubicBezTo>
                  <a:cubicBezTo>
                    <a:pt x="3390" y="1138"/>
                    <a:pt x="3401" y="1101"/>
                    <a:pt x="3401" y="1068"/>
                  </a:cubicBezTo>
                  <a:cubicBezTo>
                    <a:pt x="3390" y="939"/>
                    <a:pt x="3353" y="833"/>
                    <a:pt x="3236" y="777"/>
                  </a:cubicBezTo>
                  <a:cubicBezTo>
                    <a:pt x="3166" y="730"/>
                    <a:pt x="3085" y="682"/>
                    <a:pt x="3004" y="638"/>
                  </a:cubicBezTo>
                  <a:cubicBezTo>
                    <a:pt x="2923" y="601"/>
                    <a:pt x="2864" y="543"/>
                    <a:pt x="2817" y="473"/>
                  </a:cubicBezTo>
                  <a:cubicBezTo>
                    <a:pt x="2655" y="160"/>
                    <a:pt x="2353" y="54"/>
                    <a:pt x="2038" y="9"/>
                  </a:cubicBezTo>
                  <a:cubicBezTo>
                    <a:pt x="1996" y="3"/>
                    <a:pt x="1953" y="0"/>
                    <a:pt x="1909"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7" name="Google Shape;1877;p30"/>
            <p:cNvSpPr/>
            <p:nvPr/>
          </p:nvSpPr>
          <p:spPr>
            <a:xfrm>
              <a:off x="5282598" y="4072255"/>
              <a:ext cx="18873" cy="25133"/>
            </a:xfrm>
            <a:custGeom>
              <a:avLst/>
              <a:gdLst/>
              <a:ahLst/>
              <a:cxnLst/>
              <a:rect l="l" t="t" r="r" b="b"/>
              <a:pathLst>
                <a:path w="398" h="530" extrusionOk="0">
                  <a:moveTo>
                    <a:pt x="203" y="0"/>
                  </a:moveTo>
                  <a:cubicBezTo>
                    <a:pt x="174" y="0"/>
                    <a:pt x="158" y="25"/>
                    <a:pt x="140" y="51"/>
                  </a:cubicBezTo>
                  <a:cubicBezTo>
                    <a:pt x="107" y="95"/>
                    <a:pt x="81" y="154"/>
                    <a:pt x="48" y="190"/>
                  </a:cubicBezTo>
                  <a:cubicBezTo>
                    <a:pt x="0" y="249"/>
                    <a:pt x="26" y="282"/>
                    <a:pt x="59" y="330"/>
                  </a:cubicBezTo>
                  <a:cubicBezTo>
                    <a:pt x="81" y="363"/>
                    <a:pt x="107" y="400"/>
                    <a:pt x="107" y="433"/>
                  </a:cubicBezTo>
                  <a:cubicBezTo>
                    <a:pt x="118" y="481"/>
                    <a:pt x="118" y="528"/>
                    <a:pt x="176" y="528"/>
                  </a:cubicBezTo>
                  <a:cubicBezTo>
                    <a:pt x="182" y="529"/>
                    <a:pt x="188" y="530"/>
                    <a:pt x="193" y="530"/>
                  </a:cubicBezTo>
                  <a:cubicBezTo>
                    <a:pt x="237" y="530"/>
                    <a:pt x="247" y="487"/>
                    <a:pt x="257" y="444"/>
                  </a:cubicBezTo>
                  <a:cubicBezTo>
                    <a:pt x="269" y="411"/>
                    <a:pt x="291" y="363"/>
                    <a:pt x="316" y="330"/>
                  </a:cubicBezTo>
                  <a:cubicBezTo>
                    <a:pt x="350" y="271"/>
                    <a:pt x="386" y="224"/>
                    <a:pt x="397" y="190"/>
                  </a:cubicBezTo>
                  <a:cubicBezTo>
                    <a:pt x="397" y="62"/>
                    <a:pt x="316" y="39"/>
                    <a:pt x="246" y="14"/>
                  </a:cubicBezTo>
                  <a:cubicBezTo>
                    <a:pt x="229" y="5"/>
                    <a:pt x="215" y="0"/>
                    <a:pt x="20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8" name="Google Shape;1878;p30"/>
            <p:cNvSpPr/>
            <p:nvPr/>
          </p:nvSpPr>
          <p:spPr>
            <a:xfrm>
              <a:off x="5234088" y="4000178"/>
              <a:ext cx="21007" cy="9247"/>
            </a:xfrm>
            <a:custGeom>
              <a:avLst/>
              <a:gdLst/>
              <a:ahLst/>
              <a:cxnLst/>
              <a:rect l="l" t="t" r="r" b="b"/>
              <a:pathLst>
                <a:path w="443" h="195" extrusionOk="0">
                  <a:moveTo>
                    <a:pt x="299" y="1"/>
                  </a:moveTo>
                  <a:cubicBezTo>
                    <a:pt x="282" y="1"/>
                    <a:pt x="264" y="3"/>
                    <a:pt x="244" y="9"/>
                  </a:cubicBezTo>
                  <a:cubicBezTo>
                    <a:pt x="174" y="34"/>
                    <a:pt x="93" y="68"/>
                    <a:pt x="23" y="93"/>
                  </a:cubicBezTo>
                  <a:cubicBezTo>
                    <a:pt x="12" y="104"/>
                    <a:pt x="1" y="126"/>
                    <a:pt x="1" y="137"/>
                  </a:cubicBezTo>
                  <a:cubicBezTo>
                    <a:pt x="1" y="149"/>
                    <a:pt x="12" y="163"/>
                    <a:pt x="23" y="174"/>
                  </a:cubicBezTo>
                  <a:cubicBezTo>
                    <a:pt x="62" y="186"/>
                    <a:pt x="97" y="195"/>
                    <a:pt x="132" y="195"/>
                  </a:cubicBezTo>
                  <a:cubicBezTo>
                    <a:pt x="161" y="195"/>
                    <a:pt x="190" y="189"/>
                    <a:pt x="222" y="174"/>
                  </a:cubicBezTo>
                  <a:cubicBezTo>
                    <a:pt x="266" y="137"/>
                    <a:pt x="325" y="126"/>
                    <a:pt x="384" y="104"/>
                  </a:cubicBezTo>
                  <a:cubicBezTo>
                    <a:pt x="395" y="104"/>
                    <a:pt x="420" y="93"/>
                    <a:pt x="442" y="79"/>
                  </a:cubicBezTo>
                  <a:cubicBezTo>
                    <a:pt x="390" y="26"/>
                    <a:pt x="350" y="1"/>
                    <a:pt x="299"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9" name="Google Shape;1879;p30"/>
            <p:cNvSpPr/>
            <p:nvPr/>
          </p:nvSpPr>
          <p:spPr>
            <a:xfrm>
              <a:off x="5006145" y="3954229"/>
              <a:ext cx="359301" cy="346735"/>
            </a:xfrm>
            <a:custGeom>
              <a:avLst/>
              <a:gdLst/>
              <a:ahLst/>
              <a:cxnLst/>
              <a:rect l="l" t="t" r="r" b="b"/>
              <a:pathLst>
                <a:path w="7577" h="7312" extrusionOk="0">
                  <a:moveTo>
                    <a:pt x="4272" y="84"/>
                  </a:moveTo>
                  <a:cubicBezTo>
                    <a:pt x="4992" y="154"/>
                    <a:pt x="5646" y="419"/>
                    <a:pt x="6205" y="886"/>
                  </a:cubicBezTo>
                  <a:cubicBezTo>
                    <a:pt x="6903" y="1456"/>
                    <a:pt x="7322" y="2202"/>
                    <a:pt x="7473" y="3098"/>
                  </a:cubicBezTo>
                  <a:cubicBezTo>
                    <a:pt x="7543" y="3540"/>
                    <a:pt x="7518" y="3981"/>
                    <a:pt x="7426" y="4425"/>
                  </a:cubicBezTo>
                  <a:cubicBezTo>
                    <a:pt x="7426" y="4448"/>
                    <a:pt x="7414" y="4470"/>
                    <a:pt x="7414" y="4495"/>
                  </a:cubicBezTo>
                  <a:lnTo>
                    <a:pt x="7392" y="4495"/>
                  </a:lnTo>
                  <a:cubicBezTo>
                    <a:pt x="7378" y="4448"/>
                    <a:pt x="7378" y="4389"/>
                    <a:pt x="7367" y="4344"/>
                  </a:cubicBezTo>
                  <a:cubicBezTo>
                    <a:pt x="7345" y="4274"/>
                    <a:pt x="7333" y="4205"/>
                    <a:pt x="7308" y="4135"/>
                  </a:cubicBezTo>
                  <a:cubicBezTo>
                    <a:pt x="7296" y="4103"/>
                    <a:pt x="7274" y="4089"/>
                    <a:pt x="7251" y="4089"/>
                  </a:cubicBezTo>
                  <a:cubicBezTo>
                    <a:pt x="7230" y="4089"/>
                    <a:pt x="7209" y="4100"/>
                    <a:pt x="7194" y="4121"/>
                  </a:cubicBezTo>
                  <a:cubicBezTo>
                    <a:pt x="7156" y="4165"/>
                    <a:pt x="7119" y="4182"/>
                    <a:pt x="7076" y="4182"/>
                  </a:cubicBezTo>
                  <a:cubicBezTo>
                    <a:pt x="7051" y="4182"/>
                    <a:pt x="7025" y="4176"/>
                    <a:pt x="6995" y="4168"/>
                  </a:cubicBezTo>
                  <a:cubicBezTo>
                    <a:pt x="6971" y="4160"/>
                    <a:pt x="6946" y="4157"/>
                    <a:pt x="6921" y="4157"/>
                  </a:cubicBezTo>
                  <a:cubicBezTo>
                    <a:pt x="6876" y="4157"/>
                    <a:pt x="6831" y="4169"/>
                    <a:pt x="6786" y="4191"/>
                  </a:cubicBezTo>
                  <a:cubicBezTo>
                    <a:pt x="6762" y="4200"/>
                    <a:pt x="6741" y="4205"/>
                    <a:pt x="6721" y="4205"/>
                  </a:cubicBezTo>
                  <a:cubicBezTo>
                    <a:pt x="6666" y="4205"/>
                    <a:pt x="6629" y="4167"/>
                    <a:pt x="6610" y="4098"/>
                  </a:cubicBezTo>
                  <a:cubicBezTo>
                    <a:pt x="6576" y="3981"/>
                    <a:pt x="6540" y="3867"/>
                    <a:pt x="6529" y="3749"/>
                  </a:cubicBezTo>
                  <a:cubicBezTo>
                    <a:pt x="6507" y="3646"/>
                    <a:pt x="6507" y="3529"/>
                    <a:pt x="6495" y="3422"/>
                  </a:cubicBezTo>
                  <a:cubicBezTo>
                    <a:pt x="6495" y="3308"/>
                    <a:pt x="6507" y="3191"/>
                    <a:pt x="6507" y="3073"/>
                  </a:cubicBezTo>
                  <a:cubicBezTo>
                    <a:pt x="6507" y="2992"/>
                    <a:pt x="6529" y="2911"/>
                    <a:pt x="6588" y="2852"/>
                  </a:cubicBezTo>
                  <a:cubicBezTo>
                    <a:pt x="6680" y="2771"/>
                    <a:pt x="6738" y="2654"/>
                    <a:pt x="6786" y="2551"/>
                  </a:cubicBezTo>
                  <a:cubicBezTo>
                    <a:pt x="6819" y="2492"/>
                    <a:pt x="6808" y="2433"/>
                    <a:pt x="6764" y="2389"/>
                  </a:cubicBezTo>
                  <a:cubicBezTo>
                    <a:pt x="6716" y="2341"/>
                    <a:pt x="6669" y="2283"/>
                    <a:pt x="6610" y="2260"/>
                  </a:cubicBezTo>
                  <a:cubicBezTo>
                    <a:pt x="6484" y="2190"/>
                    <a:pt x="6344" y="2132"/>
                    <a:pt x="6216" y="2073"/>
                  </a:cubicBezTo>
                  <a:cubicBezTo>
                    <a:pt x="6179" y="2060"/>
                    <a:pt x="6143" y="2054"/>
                    <a:pt x="6110" y="2054"/>
                  </a:cubicBezTo>
                  <a:cubicBezTo>
                    <a:pt x="6059" y="2054"/>
                    <a:pt x="6012" y="2068"/>
                    <a:pt x="5970" y="2095"/>
                  </a:cubicBezTo>
                  <a:cubicBezTo>
                    <a:pt x="5925" y="2132"/>
                    <a:pt x="5878" y="2154"/>
                    <a:pt x="5842" y="2190"/>
                  </a:cubicBezTo>
                  <a:cubicBezTo>
                    <a:pt x="5797" y="2235"/>
                    <a:pt x="5738" y="2260"/>
                    <a:pt x="5668" y="2271"/>
                  </a:cubicBezTo>
                  <a:cubicBezTo>
                    <a:pt x="5632" y="2271"/>
                    <a:pt x="5599" y="2319"/>
                    <a:pt x="5562" y="2330"/>
                  </a:cubicBezTo>
                  <a:cubicBezTo>
                    <a:pt x="5540" y="2352"/>
                    <a:pt x="5506" y="2375"/>
                    <a:pt x="5481" y="2375"/>
                  </a:cubicBezTo>
                  <a:cubicBezTo>
                    <a:pt x="5459" y="2364"/>
                    <a:pt x="5437" y="2330"/>
                    <a:pt x="5423" y="2294"/>
                  </a:cubicBezTo>
                  <a:cubicBezTo>
                    <a:pt x="5400" y="2224"/>
                    <a:pt x="5378" y="2154"/>
                    <a:pt x="5353" y="2084"/>
                  </a:cubicBezTo>
                  <a:cubicBezTo>
                    <a:pt x="5330" y="2026"/>
                    <a:pt x="5353" y="1970"/>
                    <a:pt x="5423" y="1933"/>
                  </a:cubicBezTo>
                  <a:cubicBezTo>
                    <a:pt x="5492" y="1911"/>
                    <a:pt x="5561" y="1883"/>
                    <a:pt x="5633" y="1883"/>
                  </a:cubicBezTo>
                  <a:cubicBezTo>
                    <a:pt x="5671" y="1883"/>
                    <a:pt x="5709" y="1891"/>
                    <a:pt x="5749" y="1911"/>
                  </a:cubicBezTo>
                  <a:cubicBezTo>
                    <a:pt x="5764" y="1917"/>
                    <a:pt x="5779" y="1920"/>
                    <a:pt x="5792" y="1920"/>
                  </a:cubicBezTo>
                  <a:cubicBezTo>
                    <a:pt x="5832" y="1920"/>
                    <a:pt x="5864" y="1896"/>
                    <a:pt x="5889" y="1852"/>
                  </a:cubicBezTo>
                  <a:cubicBezTo>
                    <a:pt x="5995" y="1701"/>
                    <a:pt x="6051" y="1537"/>
                    <a:pt x="5995" y="1352"/>
                  </a:cubicBezTo>
                  <a:cubicBezTo>
                    <a:pt x="5970" y="1271"/>
                    <a:pt x="5959" y="1187"/>
                    <a:pt x="5937" y="1106"/>
                  </a:cubicBezTo>
                  <a:cubicBezTo>
                    <a:pt x="5925" y="1025"/>
                    <a:pt x="5867" y="956"/>
                    <a:pt x="5797" y="908"/>
                  </a:cubicBezTo>
                  <a:cubicBezTo>
                    <a:pt x="5621" y="782"/>
                    <a:pt x="5423" y="713"/>
                    <a:pt x="5213" y="699"/>
                  </a:cubicBezTo>
                  <a:cubicBezTo>
                    <a:pt x="5199" y="697"/>
                    <a:pt x="5186" y="696"/>
                    <a:pt x="5172" y="696"/>
                  </a:cubicBezTo>
                  <a:cubicBezTo>
                    <a:pt x="5105" y="696"/>
                    <a:pt x="5039" y="716"/>
                    <a:pt x="4981" y="735"/>
                  </a:cubicBezTo>
                  <a:cubicBezTo>
                    <a:pt x="4889" y="757"/>
                    <a:pt x="4808" y="794"/>
                    <a:pt x="4713" y="805"/>
                  </a:cubicBezTo>
                  <a:cubicBezTo>
                    <a:pt x="4701" y="808"/>
                    <a:pt x="4688" y="809"/>
                    <a:pt x="4675" y="809"/>
                  </a:cubicBezTo>
                  <a:cubicBezTo>
                    <a:pt x="4638" y="809"/>
                    <a:pt x="4600" y="799"/>
                    <a:pt x="4573" y="782"/>
                  </a:cubicBezTo>
                  <a:cubicBezTo>
                    <a:pt x="4470" y="699"/>
                    <a:pt x="4364" y="606"/>
                    <a:pt x="4330" y="467"/>
                  </a:cubicBezTo>
                  <a:cubicBezTo>
                    <a:pt x="4319" y="419"/>
                    <a:pt x="4272" y="386"/>
                    <a:pt x="4235" y="363"/>
                  </a:cubicBezTo>
                  <a:cubicBezTo>
                    <a:pt x="4154" y="305"/>
                    <a:pt x="4143" y="140"/>
                    <a:pt x="4224" y="84"/>
                  </a:cubicBezTo>
                  <a:close/>
                  <a:moveTo>
                    <a:pt x="6623" y="5451"/>
                  </a:moveTo>
                  <a:cubicBezTo>
                    <a:pt x="6642" y="5451"/>
                    <a:pt x="6655" y="5467"/>
                    <a:pt x="6669" y="5495"/>
                  </a:cubicBezTo>
                  <a:cubicBezTo>
                    <a:pt x="6680" y="5518"/>
                    <a:pt x="6680" y="5554"/>
                    <a:pt x="6680" y="5576"/>
                  </a:cubicBezTo>
                  <a:cubicBezTo>
                    <a:pt x="6680" y="5635"/>
                    <a:pt x="6694" y="5682"/>
                    <a:pt x="6750" y="5716"/>
                  </a:cubicBezTo>
                  <a:cubicBezTo>
                    <a:pt x="6764" y="5727"/>
                    <a:pt x="6775" y="5763"/>
                    <a:pt x="6775" y="5775"/>
                  </a:cubicBezTo>
                  <a:cubicBezTo>
                    <a:pt x="6750" y="5833"/>
                    <a:pt x="6738" y="5881"/>
                    <a:pt x="6705" y="5926"/>
                  </a:cubicBezTo>
                  <a:cubicBezTo>
                    <a:pt x="6356" y="6345"/>
                    <a:pt x="5948" y="6671"/>
                    <a:pt x="5459" y="6903"/>
                  </a:cubicBezTo>
                  <a:cubicBezTo>
                    <a:pt x="5437" y="6914"/>
                    <a:pt x="5411" y="6914"/>
                    <a:pt x="5389" y="6928"/>
                  </a:cubicBezTo>
                  <a:lnTo>
                    <a:pt x="5378" y="6914"/>
                  </a:lnTo>
                  <a:cubicBezTo>
                    <a:pt x="5389" y="6892"/>
                    <a:pt x="5400" y="6859"/>
                    <a:pt x="5423" y="6845"/>
                  </a:cubicBezTo>
                  <a:cubicBezTo>
                    <a:pt x="5492" y="6775"/>
                    <a:pt x="5562" y="6719"/>
                    <a:pt x="5646" y="6660"/>
                  </a:cubicBezTo>
                  <a:cubicBezTo>
                    <a:pt x="5716" y="6613"/>
                    <a:pt x="5786" y="6565"/>
                    <a:pt x="5808" y="6484"/>
                  </a:cubicBezTo>
                  <a:cubicBezTo>
                    <a:pt x="5819" y="6451"/>
                    <a:pt x="5867" y="6426"/>
                    <a:pt x="5900" y="6414"/>
                  </a:cubicBezTo>
                  <a:cubicBezTo>
                    <a:pt x="5959" y="6381"/>
                    <a:pt x="6018" y="6370"/>
                    <a:pt x="6087" y="6345"/>
                  </a:cubicBezTo>
                  <a:cubicBezTo>
                    <a:pt x="6135" y="6322"/>
                    <a:pt x="6191" y="6300"/>
                    <a:pt x="6238" y="6275"/>
                  </a:cubicBezTo>
                  <a:cubicBezTo>
                    <a:pt x="6297" y="6252"/>
                    <a:pt x="6344" y="6230"/>
                    <a:pt x="6389" y="6194"/>
                  </a:cubicBezTo>
                  <a:cubicBezTo>
                    <a:pt x="6414" y="6183"/>
                    <a:pt x="6425" y="6135"/>
                    <a:pt x="6414" y="6113"/>
                  </a:cubicBezTo>
                  <a:cubicBezTo>
                    <a:pt x="6400" y="6090"/>
                    <a:pt x="6367" y="6076"/>
                    <a:pt x="6344" y="6076"/>
                  </a:cubicBezTo>
                  <a:cubicBezTo>
                    <a:pt x="6297" y="6076"/>
                    <a:pt x="6249" y="6090"/>
                    <a:pt x="6205" y="6090"/>
                  </a:cubicBezTo>
                  <a:cubicBezTo>
                    <a:pt x="6146" y="6090"/>
                    <a:pt x="6135" y="6065"/>
                    <a:pt x="6157" y="6007"/>
                  </a:cubicBezTo>
                  <a:cubicBezTo>
                    <a:pt x="6191" y="5937"/>
                    <a:pt x="6191" y="5856"/>
                    <a:pt x="6168" y="5786"/>
                  </a:cubicBezTo>
                  <a:cubicBezTo>
                    <a:pt x="6135" y="5716"/>
                    <a:pt x="6157" y="5657"/>
                    <a:pt x="6227" y="5635"/>
                  </a:cubicBezTo>
                  <a:cubicBezTo>
                    <a:pt x="6308" y="5601"/>
                    <a:pt x="6378" y="5587"/>
                    <a:pt x="6459" y="5554"/>
                  </a:cubicBezTo>
                  <a:cubicBezTo>
                    <a:pt x="6507" y="5543"/>
                    <a:pt x="6540" y="5506"/>
                    <a:pt x="6576" y="5473"/>
                  </a:cubicBezTo>
                  <a:cubicBezTo>
                    <a:pt x="6595" y="5458"/>
                    <a:pt x="6610" y="5451"/>
                    <a:pt x="6623" y="5451"/>
                  </a:cubicBezTo>
                  <a:close/>
                  <a:moveTo>
                    <a:pt x="1313" y="5962"/>
                  </a:moveTo>
                  <a:cubicBezTo>
                    <a:pt x="1334" y="5962"/>
                    <a:pt x="1357" y="5970"/>
                    <a:pt x="1386" y="5984"/>
                  </a:cubicBezTo>
                  <a:cubicBezTo>
                    <a:pt x="1489" y="6043"/>
                    <a:pt x="1581" y="6113"/>
                    <a:pt x="1640" y="6205"/>
                  </a:cubicBezTo>
                  <a:lnTo>
                    <a:pt x="1676" y="6241"/>
                  </a:lnTo>
                  <a:cubicBezTo>
                    <a:pt x="1861" y="6333"/>
                    <a:pt x="2014" y="6484"/>
                    <a:pt x="2224" y="6532"/>
                  </a:cubicBezTo>
                  <a:cubicBezTo>
                    <a:pt x="2316" y="6543"/>
                    <a:pt x="2397" y="6590"/>
                    <a:pt x="2489" y="6613"/>
                  </a:cubicBezTo>
                  <a:cubicBezTo>
                    <a:pt x="2524" y="6631"/>
                    <a:pt x="2563" y="6640"/>
                    <a:pt x="2602" y="6640"/>
                  </a:cubicBezTo>
                  <a:cubicBezTo>
                    <a:pt x="2642" y="6640"/>
                    <a:pt x="2683" y="6631"/>
                    <a:pt x="2724" y="6613"/>
                  </a:cubicBezTo>
                  <a:cubicBezTo>
                    <a:pt x="2745" y="6604"/>
                    <a:pt x="2763" y="6600"/>
                    <a:pt x="2778" y="6600"/>
                  </a:cubicBezTo>
                  <a:cubicBezTo>
                    <a:pt x="2820" y="6600"/>
                    <a:pt x="2838" y="6634"/>
                    <a:pt x="2838" y="6694"/>
                  </a:cubicBezTo>
                  <a:cubicBezTo>
                    <a:pt x="2838" y="6881"/>
                    <a:pt x="2886" y="6951"/>
                    <a:pt x="3062" y="7021"/>
                  </a:cubicBezTo>
                  <a:cubicBezTo>
                    <a:pt x="3118" y="7043"/>
                    <a:pt x="3154" y="7090"/>
                    <a:pt x="3154" y="7171"/>
                  </a:cubicBezTo>
                  <a:cubicBezTo>
                    <a:pt x="2386" y="6998"/>
                    <a:pt x="1746" y="6613"/>
                    <a:pt x="1221" y="6020"/>
                  </a:cubicBezTo>
                  <a:cubicBezTo>
                    <a:pt x="1256" y="5979"/>
                    <a:pt x="1282" y="5962"/>
                    <a:pt x="1313" y="5962"/>
                  </a:cubicBezTo>
                  <a:close/>
                  <a:moveTo>
                    <a:pt x="3855" y="69"/>
                  </a:moveTo>
                  <a:cubicBezTo>
                    <a:pt x="3957" y="69"/>
                    <a:pt x="4057" y="74"/>
                    <a:pt x="4154" y="84"/>
                  </a:cubicBezTo>
                  <a:cubicBezTo>
                    <a:pt x="4143" y="117"/>
                    <a:pt x="4121" y="154"/>
                    <a:pt x="4121" y="187"/>
                  </a:cubicBezTo>
                  <a:cubicBezTo>
                    <a:pt x="4096" y="293"/>
                    <a:pt x="4121" y="375"/>
                    <a:pt x="4224" y="419"/>
                  </a:cubicBezTo>
                  <a:cubicBezTo>
                    <a:pt x="4249" y="433"/>
                    <a:pt x="4272" y="467"/>
                    <a:pt x="4283" y="503"/>
                  </a:cubicBezTo>
                  <a:cubicBezTo>
                    <a:pt x="4319" y="654"/>
                    <a:pt x="4434" y="746"/>
                    <a:pt x="4562" y="838"/>
                  </a:cubicBezTo>
                  <a:cubicBezTo>
                    <a:pt x="4589" y="857"/>
                    <a:pt x="4634" y="868"/>
                    <a:pt x="4678" y="868"/>
                  </a:cubicBezTo>
                  <a:cubicBezTo>
                    <a:pt x="4694" y="868"/>
                    <a:pt x="4709" y="866"/>
                    <a:pt x="4724" y="863"/>
                  </a:cubicBezTo>
                  <a:cubicBezTo>
                    <a:pt x="4819" y="852"/>
                    <a:pt x="4900" y="816"/>
                    <a:pt x="4992" y="794"/>
                  </a:cubicBezTo>
                  <a:cubicBezTo>
                    <a:pt x="5070" y="767"/>
                    <a:pt x="5145" y="755"/>
                    <a:pt x="5218" y="755"/>
                  </a:cubicBezTo>
                  <a:cubicBezTo>
                    <a:pt x="5367" y="755"/>
                    <a:pt x="5509" y="803"/>
                    <a:pt x="5657" y="875"/>
                  </a:cubicBezTo>
                  <a:cubicBezTo>
                    <a:pt x="5819" y="956"/>
                    <a:pt x="5889" y="1095"/>
                    <a:pt x="5925" y="1271"/>
                  </a:cubicBezTo>
                  <a:cubicBezTo>
                    <a:pt x="5959" y="1456"/>
                    <a:pt x="5948" y="1632"/>
                    <a:pt x="5856" y="1794"/>
                  </a:cubicBezTo>
                  <a:cubicBezTo>
                    <a:pt x="5829" y="1829"/>
                    <a:pt x="5810" y="1850"/>
                    <a:pt x="5778" y="1850"/>
                  </a:cubicBezTo>
                  <a:cubicBezTo>
                    <a:pt x="5767" y="1850"/>
                    <a:pt x="5754" y="1847"/>
                    <a:pt x="5738" y="1841"/>
                  </a:cubicBezTo>
                  <a:cubicBezTo>
                    <a:pt x="5701" y="1824"/>
                    <a:pt x="5663" y="1817"/>
                    <a:pt x="5626" y="1817"/>
                  </a:cubicBezTo>
                  <a:cubicBezTo>
                    <a:pt x="5537" y="1817"/>
                    <a:pt x="5451" y="1858"/>
                    <a:pt x="5378" y="1900"/>
                  </a:cubicBezTo>
                  <a:cubicBezTo>
                    <a:pt x="5272" y="1956"/>
                    <a:pt x="5261" y="2040"/>
                    <a:pt x="5319" y="2143"/>
                  </a:cubicBezTo>
                  <a:cubicBezTo>
                    <a:pt x="5342" y="2190"/>
                    <a:pt x="5353" y="2249"/>
                    <a:pt x="5367" y="2305"/>
                  </a:cubicBezTo>
                  <a:cubicBezTo>
                    <a:pt x="5378" y="2352"/>
                    <a:pt x="5389" y="2411"/>
                    <a:pt x="5459" y="2433"/>
                  </a:cubicBezTo>
                  <a:cubicBezTo>
                    <a:pt x="5469" y="2435"/>
                    <a:pt x="5478" y="2436"/>
                    <a:pt x="5488" y="2436"/>
                  </a:cubicBezTo>
                  <a:cubicBezTo>
                    <a:pt x="5536" y="2436"/>
                    <a:pt x="5582" y="2413"/>
                    <a:pt x="5610" y="2364"/>
                  </a:cubicBezTo>
                  <a:cubicBezTo>
                    <a:pt x="5632" y="2341"/>
                    <a:pt x="5680" y="2330"/>
                    <a:pt x="5702" y="2319"/>
                  </a:cubicBezTo>
                  <a:cubicBezTo>
                    <a:pt x="5761" y="2294"/>
                    <a:pt x="5819" y="2283"/>
                    <a:pt x="5856" y="2249"/>
                  </a:cubicBezTo>
                  <a:cubicBezTo>
                    <a:pt x="5975" y="2160"/>
                    <a:pt x="6037" y="2119"/>
                    <a:pt x="6109" y="2119"/>
                  </a:cubicBezTo>
                  <a:cubicBezTo>
                    <a:pt x="6170" y="2119"/>
                    <a:pt x="6238" y="2148"/>
                    <a:pt x="6356" y="2202"/>
                  </a:cubicBezTo>
                  <a:cubicBezTo>
                    <a:pt x="6459" y="2249"/>
                    <a:pt x="6565" y="2305"/>
                    <a:pt x="6657" y="2364"/>
                  </a:cubicBezTo>
                  <a:cubicBezTo>
                    <a:pt x="6750" y="2433"/>
                    <a:pt x="6764" y="2470"/>
                    <a:pt x="6705" y="2573"/>
                  </a:cubicBezTo>
                  <a:cubicBezTo>
                    <a:pt x="6657" y="2668"/>
                    <a:pt x="6599" y="2749"/>
                    <a:pt x="6529" y="2819"/>
                  </a:cubicBezTo>
                  <a:cubicBezTo>
                    <a:pt x="6470" y="2889"/>
                    <a:pt x="6437" y="2970"/>
                    <a:pt x="6437" y="3062"/>
                  </a:cubicBezTo>
                  <a:cubicBezTo>
                    <a:pt x="6448" y="3191"/>
                    <a:pt x="6437" y="3319"/>
                    <a:pt x="6437" y="3459"/>
                  </a:cubicBezTo>
                  <a:cubicBezTo>
                    <a:pt x="6425" y="3576"/>
                    <a:pt x="6437" y="3702"/>
                    <a:pt x="6470" y="3819"/>
                  </a:cubicBezTo>
                  <a:cubicBezTo>
                    <a:pt x="6495" y="3925"/>
                    <a:pt x="6518" y="4029"/>
                    <a:pt x="6540" y="4135"/>
                  </a:cubicBezTo>
                  <a:cubicBezTo>
                    <a:pt x="6568" y="4213"/>
                    <a:pt x="6627" y="4266"/>
                    <a:pt x="6701" y="4266"/>
                  </a:cubicBezTo>
                  <a:cubicBezTo>
                    <a:pt x="6724" y="4266"/>
                    <a:pt x="6749" y="4261"/>
                    <a:pt x="6775" y="4249"/>
                  </a:cubicBezTo>
                  <a:cubicBezTo>
                    <a:pt x="6825" y="4231"/>
                    <a:pt x="6869" y="4223"/>
                    <a:pt x="6914" y="4223"/>
                  </a:cubicBezTo>
                  <a:cubicBezTo>
                    <a:pt x="6951" y="4223"/>
                    <a:pt x="6987" y="4228"/>
                    <a:pt x="7029" y="4238"/>
                  </a:cubicBezTo>
                  <a:cubicBezTo>
                    <a:pt x="7048" y="4243"/>
                    <a:pt x="7066" y="4245"/>
                    <a:pt x="7084" y="4245"/>
                  </a:cubicBezTo>
                  <a:cubicBezTo>
                    <a:pt x="7151" y="4245"/>
                    <a:pt x="7203" y="4211"/>
                    <a:pt x="7238" y="4146"/>
                  </a:cubicBezTo>
                  <a:cubicBezTo>
                    <a:pt x="7252" y="4146"/>
                    <a:pt x="7264" y="4157"/>
                    <a:pt x="7264" y="4157"/>
                  </a:cubicBezTo>
                  <a:cubicBezTo>
                    <a:pt x="7275" y="4216"/>
                    <a:pt x="7297" y="4286"/>
                    <a:pt x="7297" y="4344"/>
                  </a:cubicBezTo>
                  <a:cubicBezTo>
                    <a:pt x="7297" y="4425"/>
                    <a:pt x="7322" y="4506"/>
                    <a:pt x="7367" y="4576"/>
                  </a:cubicBezTo>
                  <a:cubicBezTo>
                    <a:pt x="7378" y="4587"/>
                    <a:pt x="7378" y="4610"/>
                    <a:pt x="7378" y="4624"/>
                  </a:cubicBezTo>
                  <a:cubicBezTo>
                    <a:pt x="7275" y="5018"/>
                    <a:pt x="7099" y="5392"/>
                    <a:pt x="6856" y="5716"/>
                  </a:cubicBezTo>
                  <a:cubicBezTo>
                    <a:pt x="6856" y="5727"/>
                    <a:pt x="6845" y="5727"/>
                    <a:pt x="6845" y="5727"/>
                  </a:cubicBezTo>
                  <a:cubicBezTo>
                    <a:pt x="6819" y="5705"/>
                    <a:pt x="6797" y="5682"/>
                    <a:pt x="6775" y="5657"/>
                  </a:cubicBezTo>
                  <a:cubicBezTo>
                    <a:pt x="6764" y="5646"/>
                    <a:pt x="6750" y="5624"/>
                    <a:pt x="6738" y="5601"/>
                  </a:cubicBezTo>
                  <a:cubicBezTo>
                    <a:pt x="6738" y="5565"/>
                    <a:pt x="6738" y="5532"/>
                    <a:pt x="6727" y="5506"/>
                  </a:cubicBezTo>
                  <a:cubicBezTo>
                    <a:pt x="6716" y="5473"/>
                    <a:pt x="6680" y="5425"/>
                    <a:pt x="6646" y="5403"/>
                  </a:cubicBezTo>
                  <a:cubicBezTo>
                    <a:pt x="6637" y="5397"/>
                    <a:pt x="6629" y="5395"/>
                    <a:pt x="6620" y="5395"/>
                  </a:cubicBezTo>
                  <a:cubicBezTo>
                    <a:pt x="6594" y="5395"/>
                    <a:pt x="6568" y="5420"/>
                    <a:pt x="6540" y="5437"/>
                  </a:cubicBezTo>
                  <a:cubicBezTo>
                    <a:pt x="6507" y="5473"/>
                    <a:pt x="6470" y="5484"/>
                    <a:pt x="6437" y="5495"/>
                  </a:cubicBezTo>
                  <a:cubicBezTo>
                    <a:pt x="6367" y="5532"/>
                    <a:pt x="6286" y="5543"/>
                    <a:pt x="6216" y="5576"/>
                  </a:cubicBezTo>
                  <a:cubicBezTo>
                    <a:pt x="6099" y="5624"/>
                    <a:pt x="6076" y="5694"/>
                    <a:pt x="6121" y="5811"/>
                  </a:cubicBezTo>
                  <a:cubicBezTo>
                    <a:pt x="6146" y="5867"/>
                    <a:pt x="6135" y="5926"/>
                    <a:pt x="6099" y="5984"/>
                  </a:cubicBezTo>
                  <a:cubicBezTo>
                    <a:pt x="6051" y="6065"/>
                    <a:pt x="6099" y="6135"/>
                    <a:pt x="6191" y="6135"/>
                  </a:cubicBezTo>
                  <a:cubicBezTo>
                    <a:pt x="6208" y="6138"/>
                    <a:pt x="6225" y="6140"/>
                    <a:pt x="6242" y="6140"/>
                  </a:cubicBezTo>
                  <a:cubicBezTo>
                    <a:pt x="6283" y="6140"/>
                    <a:pt x="6322" y="6132"/>
                    <a:pt x="6356" y="6124"/>
                  </a:cubicBezTo>
                  <a:cubicBezTo>
                    <a:pt x="6367" y="6135"/>
                    <a:pt x="6367" y="6135"/>
                    <a:pt x="6367" y="6146"/>
                  </a:cubicBezTo>
                  <a:cubicBezTo>
                    <a:pt x="6344" y="6160"/>
                    <a:pt x="6331" y="6183"/>
                    <a:pt x="6297" y="6194"/>
                  </a:cubicBezTo>
                  <a:cubicBezTo>
                    <a:pt x="6146" y="6230"/>
                    <a:pt x="6018" y="6333"/>
                    <a:pt x="5856" y="6356"/>
                  </a:cubicBezTo>
                  <a:cubicBezTo>
                    <a:pt x="5819" y="6356"/>
                    <a:pt x="5772" y="6414"/>
                    <a:pt x="5749" y="6462"/>
                  </a:cubicBezTo>
                  <a:cubicBezTo>
                    <a:pt x="5727" y="6521"/>
                    <a:pt x="5691" y="6554"/>
                    <a:pt x="5632" y="6590"/>
                  </a:cubicBezTo>
                  <a:cubicBezTo>
                    <a:pt x="5551" y="6660"/>
                    <a:pt x="5459" y="6719"/>
                    <a:pt x="5378" y="6800"/>
                  </a:cubicBezTo>
                  <a:cubicBezTo>
                    <a:pt x="5319" y="6845"/>
                    <a:pt x="5308" y="6892"/>
                    <a:pt x="5319" y="6973"/>
                  </a:cubicBezTo>
                  <a:cubicBezTo>
                    <a:pt x="5143" y="7032"/>
                    <a:pt x="4970" y="7090"/>
                    <a:pt x="4783" y="7138"/>
                  </a:cubicBezTo>
                  <a:cubicBezTo>
                    <a:pt x="4497" y="7211"/>
                    <a:pt x="4208" y="7247"/>
                    <a:pt x="3917" y="7247"/>
                  </a:cubicBezTo>
                  <a:cubicBezTo>
                    <a:pt x="3710" y="7247"/>
                    <a:pt x="3502" y="7229"/>
                    <a:pt x="3294" y="7194"/>
                  </a:cubicBezTo>
                  <a:cubicBezTo>
                    <a:pt x="3246" y="7183"/>
                    <a:pt x="3224" y="7171"/>
                    <a:pt x="3224" y="7113"/>
                  </a:cubicBezTo>
                  <a:cubicBezTo>
                    <a:pt x="3213" y="7032"/>
                    <a:pt x="3165" y="6984"/>
                    <a:pt x="3084" y="6962"/>
                  </a:cubicBezTo>
                  <a:cubicBezTo>
                    <a:pt x="2933" y="6903"/>
                    <a:pt x="2897" y="6859"/>
                    <a:pt x="2897" y="6694"/>
                  </a:cubicBezTo>
                  <a:cubicBezTo>
                    <a:pt x="2897" y="6595"/>
                    <a:pt x="2849" y="6539"/>
                    <a:pt x="2780" y="6539"/>
                  </a:cubicBezTo>
                  <a:cubicBezTo>
                    <a:pt x="2759" y="6539"/>
                    <a:pt x="2736" y="6544"/>
                    <a:pt x="2713" y="6554"/>
                  </a:cubicBezTo>
                  <a:cubicBezTo>
                    <a:pt x="2675" y="6574"/>
                    <a:pt x="2636" y="6583"/>
                    <a:pt x="2596" y="6583"/>
                  </a:cubicBezTo>
                  <a:cubicBezTo>
                    <a:pt x="2562" y="6583"/>
                    <a:pt x="2527" y="6577"/>
                    <a:pt x="2489" y="6565"/>
                  </a:cubicBezTo>
                  <a:cubicBezTo>
                    <a:pt x="2386" y="6521"/>
                    <a:pt x="2280" y="6495"/>
                    <a:pt x="2176" y="6451"/>
                  </a:cubicBezTo>
                  <a:cubicBezTo>
                    <a:pt x="2095" y="6426"/>
                    <a:pt x="2025" y="6381"/>
                    <a:pt x="1956" y="6345"/>
                  </a:cubicBezTo>
                  <a:cubicBezTo>
                    <a:pt x="1897" y="6311"/>
                    <a:pt x="1849" y="6286"/>
                    <a:pt x="1805" y="6252"/>
                  </a:cubicBezTo>
                  <a:cubicBezTo>
                    <a:pt x="1746" y="6205"/>
                    <a:pt x="1687" y="6171"/>
                    <a:pt x="1651" y="6113"/>
                  </a:cubicBezTo>
                  <a:cubicBezTo>
                    <a:pt x="1570" y="6020"/>
                    <a:pt x="1467" y="5973"/>
                    <a:pt x="1372" y="5914"/>
                  </a:cubicBezTo>
                  <a:cubicBezTo>
                    <a:pt x="1353" y="5905"/>
                    <a:pt x="1334" y="5901"/>
                    <a:pt x="1315" y="5901"/>
                  </a:cubicBezTo>
                  <a:cubicBezTo>
                    <a:pt x="1266" y="5901"/>
                    <a:pt x="1220" y="5930"/>
                    <a:pt x="1187" y="5973"/>
                  </a:cubicBezTo>
                  <a:cubicBezTo>
                    <a:pt x="360" y="5054"/>
                    <a:pt x="0" y="3459"/>
                    <a:pt x="710" y="2051"/>
                  </a:cubicBezTo>
                  <a:cubicBezTo>
                    <a:pt x="1412" y="655"/>
                    <a:pt x="2758" y="69"/>
                    <a:pt x="3855" y="69"/>
                  </a:cubicBezTo>
                  <a:close/>
                  <a:moveTo>
                    <a:pt x="3702" y="0"/>
                  </a:moveTo>
                  <a:cubicBezTo>
                    <a:pt x="3677" y="0"/>
                    <a:pt x="3665" y="14"/>
                    <a:pt x="3654" y="14"/>
                  </a:cubicBezTo>
                  <a:cubicBezTo>
                    <a:pt x="3107" y="48"/>
                    <a:pt x="2584" y="199"/>
                    <a:pt x="2118" y="478"/>
                  </a:cubicBezTo>
                  <a:cubicBezTo>
                    <a:pt x="1129" y="1062"/>
                    <a:pt x="522" y="1922"/>
                    <a:pt x="313" y="3051"/>
                  </a:cubicBezTo>
                  <a:cubicBezTo>
                    <a:pt x="291" y="3179"/>
                    <a:pt x="279" y="3308"/>
                    <a:pt x="268" y="3436"/>
                  </a:cubicBezTo>
                  <a:lnTo>
                    <a:pt x="268" y="3878"/>
                  </a:lnTo>
                  <a:cubicBezTo>
                    <a:pt x="268" y="3889"/>
                    <a:pt x="279" y="3911"/>
                    <a:pt x="279" y="3925"/>
                  </a:cubicBezTo>
                  <a:cubicBezTo>
                    <a:pt x="302" y="4355"/>
                    <a:pt x="408" y="4763"/>
                    <a:pt x="581" y="5146"/>
                  </a:cubicBezTo>
                  <a:cubicBezTo>
                    <a:pt x="1129" y="6311"/>
                    <a:pt x="2048" y="7021"/>
                    <a:pt x="3316" y="7264"/>
                  </a:cubicBezTo>
                  <a:cubicBezTo>
                    <a:pt x="3445" y="7289"/>
                    <a:pt x="3573" y="7300"/>
                    <a:pt x="3702" y="7311"/>
                  </a:cubicBezTo>
                  <a:lnTo>
                    <a:pt x="4143" y="7311"/>
                  </a:lnTo>
                  <a:cubicBezTo>
                    <a:pt x="4154" y="7311"/>
                    <a:pt x="4179" y="7300"/>
                    <a:pt x="4191" y="7300"/>
                  </a:cubicBezTo>
                  <a:cubicBezTo>
                    <a:pt x="4738" y="7264"/>
                    <a:pt x="5249" y="7113"/>
                    <a:pt x="5716" y="6845"/>
                  </a:cubicBezTo>
                  <a:cubicBezTo>
                    <a:pt x="6716" y="6264"/>
                    <a:pt x="7322" y="5392"/>
                    <a:pt x="7532" y="4249"/>
                  </a:cubicBezTo>
                  <a:cubicBezTo>
                    <a:pt x="7543" y="4135"/>
                    <a:pt x="7554" y="4006"/>
                    <a:pt x="7576" y="3878"/>
                  </a:cubicBezTo>
                  <a:lnTo>
                    <a:pt x="7576" y="3436"/>
                  </a:lnTo>
                  <a:cubicBezTo>
                    <a:pt x="7576" y="3411"/>
                    <a:pt x="7565" y="3400"/>
                    <a:pt x="7565" y="3378"/>
                  </a:cubicBezTo>
                  <a:cubicBezTo>
                    <a:pt x="7532" y="2959"/>
                    <a:pt x="7437" y="2562"/>
                    <a:pt x="7264" y="2179"/>
                  </a:cubicBezTo>
                  <a:cubicBezTo>
                    <a:pt x="6716" y="1003"/>
                    <a:pt x="5797" y="293"/>
                    <a:pt x="4515" y="48"/>
                  </a:cubicBezTo>
                  <a:cubicBezTo>
                    <a:pt x="4400" y="25"/>
                    <a:pt x="4272" y="14"/>
                    <a:pt x="414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0" name="Google Shape;1880;p30"/>
            <p:cNvSpPr/>
            <p:nvPr/>
          </p:nvSpPr>
          <p:spPr>
            <a:xfrm>
              <a:off x="5096621" y="4038208"/>
              <a:ext cx="170001" cy="200065"/>
            </a:xfrm>
            <a:custGeom>
              <a:avLst/>
              <a:gdLst/>
              <a:ahLst/>
              <a:cxnLst/>
              <a:rect l="l" t="t" r="r" b="b"/>
              <a:pathLst>
                <a:path w="3585" h="4219" extrusionOk="0">
                  <a:moveTo>
                    <a:pt x="1978" y="50"/>
                  </a:moveTo>
                  <a:cubicBezTo>
                    <a:pt x="2022" y="50"/>
                    <a:pt x="2065" y="53"/>
                    <a:pt x="2107" y="59"/>
                  </a:cubicBezTo>
                  <a:cubicBezTo>
                    <a:pt x="2422" y="104"/>
                    <a:pt x="2724" y="210"/>
                    <a:pt x="2886" y="523"/>
                  </a:cubicBezTo>
                  <a:cubicBezTo>
                    <a:pt x="2933" y="593"/>
                    <a:pt x="2992" y="651"/>
                    <a:pt x="3073" y="688"/>
                  </a:cubicBezTo>
                  <a:cubicBezTo>
                    <a:pt x="3154" y="732"/>
                    <a:pt x="3235" y="780"/>
                    <a:pt x="3305" y="827"/>
                  </a:cubicBezTo>
                  <a:cubicBezTo>
                    <a:pt x="3422" y="883"/>
                    <a:pt x="3459" y="989"/>
                    <a:pt x="3470" y="1118"/>
                  </a:cubicBezTo>
                  <a:cubicBezTo>
                    <a:pt x="3470" y="1151"/>
                    <a:pt x="3459" y="1188"/>
                    <a:pt x="3445" y="1221"/>
                  </a:cubicBezTo>
                  <a:cubicBezTo>
                    <a:pt x="3411" y="1338"/>
                    <a:pt x="3400" y="1467"/>
                    <a:pt x="3445" y="1582"/>
                  </a:cubicBezTo>
                  <a:cubicBezTo>
                    <a:pt x="3503" y="1746"/>
                    <a:pt x="3515" y="1908"/>
                    <a:pt x="3481" y="2084"/>
                  </a:cubicBezTo>
                  <a:cubicBezTo>
                    <a:pt x="3422" y="2386"/>
                    <a:pt x="3375" y="2699"/>
                    <a:pt x="3305" y="3004"/>
                  </a:cubicBezTo>
                  <a:cubicBezTo>
                    <a:pt x="3294" y="3073"/>
                    <a:pt x="3260" y="3143"/>
                    <a:pt x="3213" y="3213"/>
                  </a:cubicBezTo>
                  <a:cubicBezTo>
                    <a:pt x="3040" y="3456"/>
                    <a:pt x="2864" y="3691"/>
                    <a:pt x="2690" y="3934"/>
                  </a:cubicBezTo>
                  <a:cubicBezTo>
                    <a:pt x="2595" y="4051"/>
                    <a:pt x="2492" y="4121"/>
                    <a:pt x="2352" y="4143"/>
                  </a:cubicBezTo>
                  <a:cubicBezTo>
                    <a:pt x="2338" y="4147"/>
                    <a:pt x="2324" y="4148"/>
                    <a:pt x="2310" y="4148"/>
                  </a:cubicBezTo>
                  <a:cubicBezTo>
                    <a:pt x="2236" y="4148"/>
                    <a:pt x="2179" y="4101"/>
                    <a:pt x="2132" y="4051"/>
                  </a:cubicBezTo>
                  <a:cubicBezTo>
                    <a:pt x="1992" y="3886"/>
                    <a:pt x="1816" y="3724"/>
                    <a:pt x="1746" y="3504"/>
                  </a:cubicBezTo>
                  <a:cubicBezTo>
                    <a:pt x="1713" y="3411"/>
                    <a:pt x="1654" y="3342"/>
                    <a:pt x="1606" y="3247"/>
                  </a:cubicBezTo>
                  <a:cubicBezTo>
                    <a:pt x="1584" y="3177"/>
                    <a:pt x="1548" y="3107"/>
                    <a:pt x="1537" y="3026"/>
                  </a:cubicBezTo>
                  <a:cubicBezTo>
                    <a:pt x="1514" y="2934"/>
                    <a:pt x="1489" y="2839"/>
                    <a:pt x="1478" y="2746"/>
                  </a:cubicBezTo>
                  <a:cubicBezTo>
                    <a:pt x="1467" y="2654"/>
                    <a:pt x="1456" y="2559"/>
                    <a:pt x="1444" y="2467"/>
                  </a:cubicBezTo>
                  <a:cubicBezTo>
                    <a:pt x="1433" y="2375"/>
                    <a:pt x="1397" y="2327"/>
                    <a:pt x="1305" y="2316"/>
                  </a:cubicBezTo>
                  <a:cubicBezTo>
                    <a:pt x="1210" y="2305"/>
                    <a:pt x="1118" y="2305"/>
                    <a:pt x="1014" y="2305"/>
                  </a:cubicBezTo>
                  <a:cubicBezTo>
                    <a:pt x="944" y="2305"/>
                    <a:pt x="875" y="2294"/>
                    <a:pt x="791" y="2258"/>
                  </a:cubicBezTo>
                  <a:cubicBezTo>
                    <a:pt x="735" y="2235"/>
                    <a:pt x="665" y="2210"/>
                    <a:pt x="595" y="2199"/>
                  </a:cubicBezTo>
                  <a:cubicBezTo>
                    <a:pt x="559" y="2188"/>
                    <a:pt x="511" y="2177"/>
                    <a:pt x="478" y="2154"/>
                  </a:cubicBezTo>
                  <a:cubicBezTo>
                    <a:pt x="302" y="2001"/>
                    <a:pt x="140" y="1839"/>
                    <a:pt x="81" y="1596"/>
                  </a:cubicBezTo>
                  <a:cubicBezTo>
                    <a:pt x="70" y="1548"/>
                    <a:pt x="81" y="1489"/>
                    <a:pt x="92" y="1442"/>
                  </a:cubicBezTo>
                  <a:cubicBezTo>
                    <a:pt x="162" y="1291"/>
                    <a:pt x="221" y="1140"/>
                    <a:pt x="210" y="978"/>
                  </a:cubicBezTo>
                  <a:lnTo>
                    <a:pt x="210" y="953"/>
                  </a:lnTo>
                  <a:cubicBezTo>
                    <a:pt x="268" y="710"/>
                    <a:pt x="349" y="489"/>
                    <a:pt x="581" y="350"/>
                  </a:cubicBezTo>
                  <a:cubicBezTo>
                    <a:pt x="629" y="324"/>
                    <a:pt x="676" y="291"/>
                    <a:pt x="721" y="255"/>
                  </a:cubicBezTo>
                  <a:cubicBezTo>
                    <a:pt x="838" y="185"/>
                    <a:pt x="967" y="140"/>
                    <a:pt x="1106" y="140"/>
                  </a:cubicBezTo>
                  <a:cubicBezTo>
                    <a:pt x="1257" y="129"/>
                    <a:pt x="1408" y="104"/>
                    <a:pt x="1548" y="93"/>
                  </a:cubicBezTo>
                  <a:cubicBezTo>
                    <a:pt x="1690" y="76"/>
                    <a:pt x="1839" y="50"/>
                    <a:pt x="1978" y="50"/>
                  </a:cubicBezTo>
                  <a:close/>
                  <a:moveTo>
                    <a:pt x="2154" y="0"/>
                  </a:moveTo>
                  <a:cubicBezTo>
                    <a:pt x="1978" y="0"/>
                    <a:pt x="1805" y="0"/>
                    <a:pt x="1643" y="23"/>
                  </a:cubicBezTo>
                  <a:cubicBezTo>
                    <a:pt x="1489" y="34"/>
                    <a:pt x="1338" y="70"/>
                    <a:pt x="1187" y="93"/>
                  </a:cubicBezTo>
                  <a:cubicBezTo>
                    <a:pt x="1176" y="81"/>
                    <a:pt x="1176" y="70"/>
                    <a:pt x="1176" y="59"/>
                  </a:cubicBezTo>
                  <a:cubicBezTo>
                    <a:pt x="1070" y="81"/>
                    <a:pt x="944" y="93"/>
                    <a:pt x="849" y="140"/>
                  </a:cubicBezTo>
                  <a:cubicBezTo>
                    <a:pt x="606" y="243"/>
                    <a:pt x="397" y="419"/>
                    <a:pt x="268" y="651"/>
                  </a:cubicBezTo>
                  <a:cubicBezTo>
                    <a:pt x="210" y="743"/>
                    <a:pt x="162" y="861"/>
                    <a:pt x="151" y="967"/>
                  </a:cubicBezTo>
                  <a:cubicBezTo>
                    <a:pt x="140" y="1129"/>
                    <a:pt x="106" y="1280"/>
                    <a:pt x="36" y="1420"/>
                  </a:cubicBezTo>
                  <a:cubicBezTo>
                    <a:pt x="11" y="1489"/>
                    <a:pt x="0" y="1548"/>
                    <a:pt x="22" y="1618"/>
                  </a:cubicBezTo>
                  <a:cubicBezTo>
                    <a:pt x="81" y="1850"/>
                    <a:pt x="221" y="2026"/>
                    <a:pt x="397" y="2177"/>
                  </a:cubicBezTo>
                  <a:cubicBezTo>
                    <a:pt x="456" y="2224"/>
                    <a:pt x="525" y="2235"/>
                    <a:pt x="581" y="2258"/>
                  </a:cubicBezTo>
                  <a:cubicBezTo>
                    <a:pt x="640" y="2280"/>
                    <a:pt x="699" y="2280"/>
                    <a:pt x="746" y="2316"/>
                  </a:cubicBezTo>
                  <a:cubicBezTo>
                    <a:pt x="826" y="2357"/>
                    <a:pt x="912" y="2370"/>
                    <a:pt x="1001" y="2370"/>
                  </a:cubicBezTo>
                  <a:cubicBezTo>
                    <a:pt x="1040" y="2370"/>
                    <a:pt x="1079" y="2367"/>
                    <a:pt x="1118" y="2364"/>
                  </a:cubicBezTo>
                  <a:cubicBezTo>
                    <a:pt x="1176" y="2364"/>
                    <a:pt x="1235" y="2364"/>
                    <a:pt x="1294" y="2375"/>
                  </a:cubicBezTo>
                  <a:cubicBezTo>
                    <a:pt x="1349" y="2386"/>
                    <a:pt x="1386" y="2420"/>
                    <a:pt x="1386" y="2478"/>
                  </a:cubicBezTo>
                  <a:cubicBezTo>
                    <a:pt x="1408" y="2629"/>
                    <a:pt x="1433" y="2783"/>
                    <a:pt x="1456" y="2945"/>
                  </a:cubicBezTo>
                  <a:cubicBezTo>
                    <a:pt x="1467" y="3062"/>
                    <a:pt x="1467" y="3177"/>
                    <a:pt x="1537" y="3283"/>
                  </a:cubicBezTo>
                  <a:cubicBezTo>
                    <a:pt x="1606" y="3375"/>
                    <a:pt x="1665" y="3467"/>
                    <a:pt x="1713" y="3573"/>
                  </a:cubicBezTo>
                  <a:cubicBezTo>
                    <a:pt x="1794" y="3794"/>
                    <a:pt x="1956" y="3934"/>
                    <a:pt x="2095" y="4096"/>
                  </a:cubicBezTo>
                  <a:cubicBezTo>
                    <a:pt x="2155" y="4167"/>
                    <a:pt x="2230" y="4218"/>
                    <a:pt x="2317" y="4218"/>
                  </a:cubicBezTo>
                  <a:cubicBezTo>
                    <a:pt x="2332" y="4218"/>
                    <a:pt x="2348" y="4217"/>
                    <a:pt x="2364" y="4213"/>
                  </a:cubicBezTo>
                  <a:cubicBezTo>
                    <a:pt x="2514" y="4180"/>
                    <a:pt x="2632" y="4121"/>
                    <a:pt x="2724" y="3992"/>
                  </a:cubicBezTo>
                  <a:cubicBezTo>
                    <a:pt x="2911" y="3735"/>
                    <a:pt x="3096" y="3492"/>
                    <a:pt x="3272" y="3235"/>
                  </a:cubicBezTo>
                  <a:cubicBezTo>
                    <a:pt x="3319" y="3177"/>
                    <a:pt x="3353" y="3107"/>
                    <a:pt x="3364" y="3037"/>
                  </a:cubicBezTo>
                  <a:cubicBezTo>
                    <a:pt x="3422" y="2746"/>
                    <a:pt x="3470" y="2445"/>
                    <a:pt x="3540" y="2154"/>
                  </a:cubicBezTo>
                  <a:cubicBezTo>
                    <a:pt x="3573" y="1945"/>
                    <a:pt x="3584" y="1746"/>
                    <a:pt x="3492" y="1548"/>
                  </a:cubicBezTo>
                  <a:cubicBezTo>
                    <a:pt x="3459" y="1442"/>
                    <a:pt x="3470" y="1338"/>
                    <a:pt x="3503" y="1232"/>
                  </a:cubicBezTo>
                  <a:cubicBezTo>
                    <a:pt x="3562" y="1037"/>
                    <a:pt x="3492" y="838"/>
                    <a:pt x="3305" y="743"/>
                  </a:cubicBezTo>
                  <a:cubicBezTo>
                    <a:pt x="3235" y="699"/>
                    <a:pt x="3165" y="662"/>
                    <a:pt x="3096" y="629"/>
                  </a:cubicBezTo>
                  <a:cubicBezTo>
                    <a:pt x="3026" y="604"/>
                    <a:pt x="2970" y="548"/>
                    <a:pt x="2933" y="489"/>
                  </a:cubicBezTo>
                  <a:cubicBezTo>
                    <a:pt x="2886" y="419"/>
                    <a:pt x="2841" y="361"/>
                    <a:pt x="2794" y="313"/>
                  </a:cubicBezTo>
                  <a:cubicBezTo>
                    <a:pt x="2676" y="185"/>
                    <a:pt x="2537" y="140"/>
                    <a:pt x="2397" y="81"/>
                  </a:cubicBezTo>
                  <a:cubicBezTo>
                    <a:pt x="2316" y="45"/>
                    <a:pt x="2235" y="0"/>
                    <a:pt x="2154"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1" name="Google Shape;1881;p30"/>
            <p:cNvSpPr/>
            <p:nvPr/>
          </p:nvSpPr>
          <p:spPr>
            <a:xfrm>
              <a:off x="5030898" y="4017154"/>
              <a:ext cx="42583" cy="87348"/>
            </a:xfrm>
            <a:custGeom>
              <a:avLst/>
              <a:gdLst/>
              <a:ahLst/>
              <a:cxnLst/>
              <a:rect l="l" t="t" r="r" b="b"/>
              <a:pathLst>
                <a:path w="898" h="1842" extrusionOk="0">
                  <a:moveTo>
                    <a:pt x="886" y="0"/>
                  </a:moveTo>
                  <a:cubicBezTo>
                    <a:pt x="875" y="0"/>
                    <a:pt x="850" y="14"/>
                    <a:pt x="839" y="25"/>
                  </a:cubicBezTo>
                  <a:cubicBezTo>
                    <a:pt x="805" y="70"/>
                    <a:pt x="758" y="129"/>
                    <a:pt x="710" y="187"/>
                  </a:cubicBezTo>
                  <a:cubicBezTo>
                    <a:pt x="327" y="654"/>
                    <a:pt x="95" y="1176"/>
                    <a:pt x="0" y="1771"/>
                  </a:cubicBezTo>
                  <a:cubicBezTo>
                    <a:pt x="0" y="1794"/>
                    <a:pt x="12" y="1816"/>
                    <a:pt x="12" y="1841"/>
                  </a:cubicBezTo>
                  <a:cubicBezTo>
                    <a:pt x="26" y="1816"/>
                    <a:pt x="48" y="1805"/>
                    <a:pt x="59" y="1782"/>
                  </a:cubicBezTo>
                  <a:cubicBezTo>
                    <a:pt x="70" y="1724"/>
                    <a:pt x="81" y="1654"/>
                    <a:pt x="95" y="1584"/>
                  </a:cubicBezTo>
                  <a:cubicBezTo>
                    <a:pt x="151" y="1305"/>
                    <a:pt x="221" y="1025"/>
                    <a:pt x="375" y="768"/>
                  </a:cubicBezTo>
                  <a:cubicBezTo>
                    <a:pt x="515" y="525"/>
                    <a:pt x="677" y="293"/>
                    <a:pt x="864" y="70"/>
                  </a:cubicBezTo>
                  <a:cubicBezTo>
                    <a:pt x="875" y="48"/>
                    <a:pt x="886" y="36"/>
                    <a:pt x="897" y="14"/>
                  </a:cubicBezTo>
                  <a:lnTo>
                    <a:pt x="886" y="0"/>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2" name="Google Shape;1882;p30"/>
            <p:cNvSpPr/>
            <p:nvPr/>
          </p:nvSpPr>
          <p:spPr>
            <a:xfrm>
              <a:off x="5279800" y="4069837"/>
              <a:ext cx="24421" cy="30254"/>
            </a:xfrm>
            <a:custGeom>
              <a:avLst/>
              <a:gdLst/>
              <a:ahLst/>
              <a:cxnLst/>
              <a:rect l="l" t="t" r="r" b="b"/>
              <a:pathLst>
                <a:path w="515" h="638" extrusionOk="0">
                  <a:moveTo>
                    <a:pt x="262" y="51"/>
                  </a:moveTo>
                  <a:cubicBezTo>
                    <a:pt x="274" y="51"/>
                    <a:pt x="288" y="56"/>
                    <a:pt x="305" y="65"/>
                  </a:cubicBezTo>
                  <a:cubicBezTo>
                    <a:pt x="375" y="90"/>
                    <a:pt x="456" y="113"/>
                    <a:pt x="456" y="241"/>
                  </a:cubicBezTo>
                  <a:cubicBezTo>
                    <a:pt x="445" y="275"/>
                    <a:pt x="409" y="322"/>
                    <a:pt x="375" y="381"/>
                  </a:cubicBezTo>
                  <a:cubicBezTo>
                    <a:pt x="350" y="414"/>
                    <a:pt x="328" y="462"/>
                    <a:pt x="316" y="495"/>
                  </a:cubicBezTo>
                  <a:cubicBezTo>
                    <a:pt x="306" y="538"/>
                    <a:pt x="296" y="581"/>
                    <a:pt x="252" y="581"/>
                  </a:cubicBezTo>
                  <a:cubicBezTo>
                    <a:pt x="247" y="581"/>
                    <a:pt x="241" y="580"/>
                    <a:pt x="235" y="579"/>
                  </a:cubicBezTo>
                  <a:cubicBezTo>
                    <a:pt x="177" y="579"/>
                    <a:pt x="177" y="532"/>
                    <a:pt x="166" y="484"/>
                  </a:cubicBezTo>
                  <a:cubicBezTo>
                    <a:pt x="166" y="451"/>
                    <a:pt x="140" y="414"/>
                    <a:pt x="118" y="381"/>
                  </a:cubicBezTo>
                  <a:cubicBezTo>
                    <a:pt x="85" y="333"/>
                    <a:pt x="59" y="300"/>
                    <a:pt x="107" y="241"/>
                  </a:cubicBezTo>
                  <a:cubicBezTo>
                    <a:pt x="140" y="205"/>
                    <a:pt x="166" y="146"/>
                    <a:pt x="199" y="102"/>
                  </a:cubicBezTo>
                  <a:cubicBezTo>
                    <a:pt x="217" y="76"/>
                    <a:pt x="233" y="51"/>
                    <a:pt x="262" y="51"/>
                  </a:cubicBezTo>
                  <a:close/>
                  <a:moveTo>
                    <a:pt x="260" y="0"/>
                  </a:moveTo>
                  <a:cubicBezTo>
                    <a:pt x="213" y="0"/>
                    <a:pt x="170" y="36"/>
                    <a:pt x="140" y="102"/>
                  </a:cubicBezTo>
                  <a:cubicBezTo>
                    <a:pt x="118" y="135"/>
                    <a:pt x="96" y="171"/>
                    <a:pt x="59" y="205"/>
                  </a:cubicBezTo>
                  <a:cubicBezTo>
                    <a:pt x="1" y="300"/>
                    <a:pt x="1" y="345"/>
                    <a:pt x="71" y="426"/>
                  </a:cubicBezTo>
                  <a:cubicBezTo>
                    <a:pt x="96" y="451"/>
                    <a:pt x="107" y="473"/>
                    <a:pt x="118" y="509"/>
                  </a:cubicBezTo>
                  <a:cubicBezTo>
                    <a:pt x="129" y="590"/>
                    <a:pt x="166" y="635"/>
                    <a:pt x="235" y="635"/>
                  </a:cubicBezTo>
                  <a:cubicBezTo>
                    <a:pt x="244" y="637"/>
                    <a:pt x="252" y="638"/>
                    <a:pt x="259" y="638"/>
                  </a:cubicBezTo>
                  <a:cubicBezTo>
                    <a:pt x="316" y="638"/>
                    <a:pt x="353" y="593"/>
                    <a:pt x="375" y="532"/>
                  </a:cubicBezTo>
                  <a:cubicBezTo>
                    <a:pt x="386" y="495"/>
                    <a:pt x="397" y="451"/>
                    <a:pt x="420" y="440"/>
                  </a:cubicBezTo>
                  <a:cubicBezTo>
                    <a:pt x="504" y="381"/>
                    <a:pt x="490" y="286"/>
                    <a:pt x="515" y="205"/>
                  </a:cubicBezTo>
                  <a:cubicBezTo>
                    <a:pt x="515" y="113"/>
                    <a:pt x="434" y="43"/>
                    <a:pt x="294" y="7"/>
                  </a:cubicBezTo>
                  <a:cubicBezTo>
                    <a:pt x="283" y="2"/>
                    <a:pt x="271" y="0"/>
                    <a:pt x="26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3" name="Google Shape;1883;p30"/>
            <p:cNvSpPr/>
            <p:nvPr/>
          </p:nvSpPr>
          <p:spPr>
            <a:xfrm>
              <a:off x="5171163" y="4282085"/>
              <a:ext cx="74497" cy="10100"/>
            </a:xfrm>
            <a:custGeom>
              <a:avLst/>
              <a:gdLst/>
              <a:ahLst/>
              <a:cxnLst/>
              <a:rect l="l" t="t" r="r" b="b"/>
              <a:pathLst>
                <a:path w="1571" h="213" extrusionOk="0">
                  <a:moveTo>
                    <a:pt x="1560" y="0"/>
                  </a:moveTo>
                  <a:cubicBezTo>
                    <a:pt x="1398" y="37"/>
                    <a:pt x="1222" y="84"/>
                    <a:pt x="1060" y="107"/>
                  </a:cubicBezTo>
                  <a:cubicBezTo>
                    <a:pt x="884" y="140"/>
                    <a:pt x="711" y="154"/>
                    <a:pt x="523" y="154"/>
                  </a:cubicBezTo>
                  <a:cubicBezTo>
                    <a:pt x="474" y="157"/>
                    <a:pt x="424" y="159"/>
                    <a:pt x="374" y="159"/>
                  </a:cubicBezTo>
                  <a:cubicBezTo>
                    <a:pt x="250" y="159"/>
                    <a:pt x="125" y="150"/>
                    <a:pt x="1" y="140"/>
                  </a:cubicBezTo>
                  <a:lnTo>
                    <a:pt x="1" y="165"/>
                  </a:lnTo>
                  <a:cubicBezTo>
                    <a:pt x="34" y="176"/>
                    <a:pt x="57" y="188"/>
                    <a:pt x="93" y="188"/>
                  </a:cubicBezTo>
                  <a:cubicBezTo>
                    <a:pt x="228" y="204"/>
                    <a:pt x="362" y="212"/>
                    <a:pt x="496" y="212"/>
                  </a:cubicBezTo>
                  <a:cubicBezTo>
                    <a:pt x="839" y="212"/>
                    <a:pt x="1179" y="159"/>
                    <a:pt x="1512" y="59"/>
                  </a:cubicBezTo>
                  <a:cubicBezTo>
                    <a:pt x="1537" y="48"/>
                    <a:pt x="1549" y="37"/>
                    <a:pt x="1571" y="26"/>
                  </a:cubicBezTo>
                  <a:cubicBezTo>
                    <a:pt x="1571" y="14"/>
                    <a:pt x="1571" y="0"/>
                    <a:pt x="156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4" name="Google Shape;1884;p30"/>
            <p:cNvSpPr/>
            <p:nvPr/>
          </p:nvSpPr>
          <p:spPr>
            <a:xfrm>
              <a:off x="5230817" y="3997286"/>
              <a:ext cx="27598" cy="15127"/>
            </a:xfrm>
            <a:custGeom>
              <a:avLst/>
              <a:gdLst/>
              <a:ahLst/>
              <a:cxnLst/>
              <a:rect l="l" t="t" r="r" b="b"/>
              <a:pathLst>
                <a:path w="582" h="319" extrusionOk="0">
                  <a:moveTo>
                    <a:pt x="368" y="62"/>
                  </a:moveTo>
                  <a:cubicBezTo>
                    <a:pt x="419" y="62"/>
                    <a:pt x="459" y="87"/>
                    <a:pt x="511" y="140"/>
                  </a:cubicBezTo>
                  <a:cubicBezTo>
                    <a:pt x="489" y="154"/>
                    <a:pt x="464" y="165"/>
                    <a:pt x="453" y="165"/>
                  </a:cubicBezTo>
                  <a:cubicBezTo>
                    <a:pt x="394" y="187"/>
                    <a:pt x="335" y="198"/>
                    <a:pt x="291" y="235"/>
                  </a:cubicBezTo>
                  <a:cubicBezTo>
                    <a:pt x="259" y="250"/>
                    <a:pt x="230" y="256"/>
                    <a:pt x="201" y="256"/>
                  </a:cubicBezTo>
                  <a:cubicBezTo>
                    <a:pt x="166" y="256"/>
                    <a:pt x="131" y="247"/>
                    <a:pt x="92" y="235"/>
                  </a:cubicBezTo>
                  <a:cubicBezTo>
                    <a:pt x="81" y="224"/>
                    <a:pt x="70" y="210"/>
                    <a:pt x="70" y="198"/>
                  </a:cubicBezTo>
                  <a:cubicBezTo>
                    <a:pt x="70" y="187"/>
                    <a:pt x="81" y="165"/>
                    <a:pt x="92" y="154"/>
                  </a:cubicBezTo>
                  <a:cubicBezTo>
                    <a:pt x="162" y="129"/>
                    <a:pt x="243" y="95"/>
                    <a:pt x="313" y="70"/>
                  </a:cubicBezTo>
                  <a:cubicBezTo>
                    <a:pt x="333" y="64"/>
                    <a:pt x="351" y="62"/>
                    <a:pt x="368" y="62"/>
                  </a:cubicBezTo>
                  <a:close/>
                  <a:moveTo>
                    <a:pt x="372" y="0"/>
                  </a:moveTo>
                  <a:cubicBezTo>
                    <a:pt x="254" y="36"/>
                    <a:pt x="151" y="70"/>
                    <a:pt x="56" y="129"/>
                  </a:cubicBezTo>
                  <a:cubicBezTo>
                    <a:pt x="0" y="154"/>
                    <a:pt x="0" y="235"/>
                    <a:pt x="34" y="268"/>
                  </a:cubicBezTo>
                  <a:cubicBezTo>
                    <a:pt x="83" y="294"/>
                    <a:pt x="133" y="318"/>
                    <a:pt x="182" y="318"/>
                  </a:cubicBezTo>
                  <a:cubicBezTo>
                    <a:pt x="203" y="318"/>
                    <a:pt x="223" y="314"/>
                    <a:pt x="243" y="305"/>
                  </a:cubicBezTo>
                  <a:cubicBezTo>
                    <a:pt x="335" y="279"/>
                    <a:pt x="430" y="246"/>
                    <a:pt x="511" y="210"/>
                  </a:cubicBezTo>
                  <a:cubicBezTo>
                    <a:pt x="570" y="176"/>
                    <a:pt x="581" y="117"/>
                    <a:pt x="523" y="84"/>
                  </a:cubicBezTo>
                  <a:cubicBezTo>
                    <a:pt x="475" y="48"/>
                    <a:pt x="430" y="25"/>
                    <a:pt x="37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5" name="Google Shape;1885;p30"/>
            <p:cNvSpPr/>
            <p:nvPr/>
          </p:nvSpPr>
          <p:spPr>
            <a:xfrm>
              <a:off x="5218061" y="4275399"/>
              <a:ext cx="23757" cy="6544"/>
            </a:xfrm>
            <a:custGeom>
              <a:avLst/>
              <a:gdLst/>
              <a:ahLst/>
              <a:cxnLst/>
              <a:rect l="l" t="t" r="r" b="b"/>
              <a:pathLst>
                <a:path w="501" h="138" extrusionOk="0">
                  <a:moveTo>
                    <a:pt x="491" y="1"/>
                  </a:moveTo>
                  <a:cubicBezTo>
                    <a:pt x="413" y="1"/>
                    <a:pt x="33" y="98"/>
                    <a:pt x="1" y="130"/>
                  </a:cubicBezTo>
                  <a:cubicBezTo>
                    <a:pt x="11" y="135"/>
                    <a:pt x="27" y="138"/>
                    <a:pt x="47" y="138"/>
                  </a:cubicBezTo>
                  <a:cubicBezTo>
                    <a:pt x="172" y="138"/>
                    <a:pt x="460" y="52"/>
                    <a:pt x="501" y="2"/>
                  </a:cubicBezTo>
                  <a:cubicBezTo>
                    <a:pt x="499" y="1"/>
                    <a:pt x="495" y="1"/>
                    <a:pt x="49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6" name="Google Shape;1886;p30"/>
            <p:cNvSpPr/>
            <p:nvPr/>
          </p:nvSpPr>
          <p:spPr>
            <a:xfrm>
              <a:off x="5036446" y="4087856"/>
              <a:ext cx="6686" cy="14890"/>
            </a:xfrm>
            <a:custGeom>
              <a:avLst/>
              <a:gdLst/>
              <a:ahLst/>
              <a:cxnLst/>
              <a:rect l="l" t="t" r="r" b="b"/>
              <a:pathLst>
                <a:path w="141" h="314" extrusionOk="0">
                  <a:moveTo>
                    <a:pt x="141" y="1"/>
                  </a:moveTo>
                  <a:lnTo>
                    <a:pt x="141" y="1"/>
                  </a:lnTo>
                  <a:cubicBezTo>
                    <a:pt x="59" y="34"/>
                    <a:pt x="1" y="244"/>
                    <a:pt x="59" y="314"/>
                  </a:cubicBezTo>
                  <a:cubicBezTo>
                    <a:pt x="82" y="210"/>
                    <a:pt x="118" y="104"/>
                    <a:pt x="14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7" name="Google Shape;1887;p30"/>
            <p:cNvSpPr/>
            <p:nvPr/>
          </p:nvSpPr>
          <p:spPr>
            <a:xfrm>
              <a:off x="5079502" y="3995673"/>
              <a:ext cx="14368" cy="13847"/>
            </a:xfrm>
            <a:custGeom>
              <a:avLst/>
              <a:gdLst/>
              <a:ahLst/>
              <a:cxnLst/>
              <a:rect l="l" t="t" r="r" b="b"/>
              <a:pathLst>
                <a:path w="303" h="292" extrusionOk="0">
                  <a:moveTo>
                    <a:pt x="291" y="1"/>
                  </a:moveTo>
                  <a:cubicBezTo>
                    <a:pt x="210" y="23"/>
                    <a:pt x="1" y="232"/>
                    <a:pt x="1" y="291"/>
                  </a:cubicBezTo>
                  <a:cubicBezTo>
                    <a:pt x="104" y="199"/>
                    <a:pt x="199" y="104"/>
                    <a:pt x="302" y="23"/>
                  </a:cubicBezTo>
                  <a:cubicBezTo>
                    <a:pt x="291" y="12"/>
                    <a:pt x="291" y="12"/>
                    <a:pt x="29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8" name="Google Shape;1888;p30"/>
            <p:cNvSpPr/>
            <p:nvPr/>
          </p:nvSpPr>
          <p:spPr>
            <a:xfrm>
              <a:off x="5194920" y="4282749"/>
              <a:ext cx="15411" cy="2181"/>
            </a:xfrm>
            <a:custGeom>
              <a:avLst/>
              <a:gdLst/>
              <a:ahLst/>
              <a:cxnLst/>
              <a:rect l="l" t="t" r="r" b="b"/>
              <a:pathLst>
                <a:path w="325" h="46" extrusionOk="0">
                  <a:moveTo>
                    <a:pt x="34" y="0"/>
                  </a:moveTo>
                  <a:cubicBezTo>
                    <a:pt x="22" y="0"/>
                    <a:pt x="11" y="12"/>
                    <a:pt x="0" y="23"/>
                  </a:cubicBezTo>
                  <a:cubicBezTo>
                    <a:pt x="11" y="23"/>
                    <a:pt x="22" y="45"/>
                    <a:pt x="34" y="45"/>
                  </a:cubicBezTo>
                  <a:cubicBezTo>
                    <a:pt x="115" y="45"/>
                    <a:pt x="210" y="45"/>
                    <a:pt x="291" y="34"/>
                  </a:cubicBezTo>
                  <a:cubicBezTo>
                    <a:pt x="302" y="34"/>
                    <a:pt x="313" y="23"/>
                    <a:pt x="324" y="12"/>
                  </a:cubicBezTo>
                  <a:cubicBezTo>
                    <a:pt x="313" y="0"/>
                    <a:pt x="302" y="0"/>
                    <a:pt x="30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9" name="Google Shape;1889;p30"/>
            <p:cNvSpPr/>
            <p:nvPr/>
          </p:nvSpPr>
          <p:spPr>
            <a:xfrm>
              <a:off x="5324042" y="4101133"/>
              <a:ext cx="6165" cy="15411"/>
            </a:xfrm>
            <a:custGeom>
              <a:avLst/>
              <a:gdLst/>
              <a:ahLst/>
              <a:cxnLst/>
              <a:rect l="l" t="t" r="r" b="b"/>
              <a:pathLst>
                <a:path w="130" h="325" extrusionOk="0">
                  <a:moveTo>
                    <a:pt x="129" y="0"/>
                  </a:moveTo>
                  <a:cubicBezTo>
                    <a:pt x="46" y="59"/>
                    <a:pt x="1" y="243"/>
                    <a:pt x="34" y="324"/>
                  </a:cubicBezTo>
                  <a:cubicBezTo>
                    <a:pt x="71" y="210"/>
                    <a:pt x="93" y="115"/>
                    <a:pt x="12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0" name="Google Shape;1890;p30"/>
            <p:cNvSpPr/>
            <p:nvPr/>
          </p:nvSpPr>
          <p:spPr>
            <a:xfrm>
              <a:off x="5226833" y="3966938"/>
              <a:ext cx="5074" cy="11713"/>
            </a:xfrm>
            <a:custGeom>
              <a:avLst/>
              <a:gdLst/>
              <a:ahLst/>
              <a:cxnLst/>
              <a:rect l="l" t="t" r="r" b="b"/>
              <a:pathLst>
                <a:path w="107" h="247" extrusionOk="0">
                  <a:moveTo>
                    <a:pt x="95" y="0"/>
                  </a:moveTo>
                  <a:lnTo>
                    <a:pt x="95" y="0"/>
                  </a:lnTo>
                  <a:cubicBezTo>
                    <a:pt x="37" y="48"/>
                    <a:pt x="0" y="188"/>
                    <a:pt x="37" y="246"/>
                  </a:cubicBezTo>
                  <a:cubicBezTo>
                    <a:pt x="84" y="165"/>
                    <a:pt x="106" y="95"/>
                    <a:pt x="95"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1" name="Google Shape;1891;p30"/>
            <p:cNvSpPr/>
            <p:nvPr/>
          </p:nvSpPr>
          <p:spPr>
            <a:xfrm>
              <a:off x="5321292" y="4126408"/>
              <a:ext cx="6639" cy="6165"/>
            </a:xfrm>
            <a:custGeom>
              <a:avLst/>
              <a:gdLst/>
              <a:ahLst/>
              <a:cxnLst/>
              <a:rect l="l" t="t" r="r" b="b"/>
              <a:pathLst>
                <a:path w="140" h="130" extrusionOk="0">
                  <a:moveTo>
                    <a:pt x="0" y="1"/>
                  </a:moveTo>
                  <a:cubicBezTo>
                    <a:pt x="0" y="60"/>
                    <a:pt x="70" y="129"/>
                    <a:pt x="140" y="129"/>
                  </a:cubicBezTo>
                  <a:cubicBezTo>
                    <a:pt x="129" y="60"/>
                    <a:pt x="59" y="15"/>
                    <a:pt x="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2" name="Google Shape;1892;p30"/>
            <p:cNvSpPr/>
            <p:nvPr/>
          </p:nvSpPr>
          <p:spPr>
            <a:xfrm>
              <a:off x="5214220" y="3966274"/>
              <a:ext cx="7729" cy="3462"/>
            </a:xfrm>
            <a:custGeom>
              <a:avLst/>
              <a:gdLst/>
              <a:ahLst/>
              <a:cxnLst/>
              <a:rect l="l" t="t" r="r" b="b"/>
              <a:pathLst>
                <a:path w="163" h="73" extrusionOk="0">
                  <a:moveTo>
                    <a:pt x="68" y="1"/>
                  </a:moveTo>
                  <a:cubicBezTo>
                    <a:pt x="40" y="1"/>
                    <a:pt x="14" y="8"/>
                    <a:pt x="1" y="26"/>
                  </a:cubicBezTo>
                  <a:cubicBezTo>
                    <a:pt x="46" y="39"/>
                    <a:pt x="93" y="62"/>
                    <a:pt x="141" y="73"/>
                  </a:cubicBezTo>
                  <a:cubicBezTo>
                    <a:pt x="141" y="73"/>
                    <a:pt x="163" y="51"/>
                    <a:pt x="163" y="39"/>
                  </a:cubicBezTo>
                  <a:cubicBezTo>
                    <a:pt x="156" y="18"/>
                    <a:pt x="111" y="1"/>
                    <a:pt x="6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3" name="Google Shape;1893;p30"/>
            <p:cNvSpPr/>
            <p:nvPr/>
          </p:nvSpPr>
          <p:spPr>
            <a:xfrm>
              <a:off x="5296350" y="4011701"/>
              <a:ext cx="5643" cy="4932"/>
            </a:xfrm>
            <a:custGeom>
              <a:avLst/>
              <a:gdLst/>
              <a:ahLst/>
              <a:cxnLst/>
              <a:rect l="l" t="t" r="r" b="b"/>
              <a:pathLst>
                <a:path w="119" h="104" extrusionOk="0">
                  <a:moveTo>
                    <a:pt x="15" y="1"/>
                  </a:moveTo>
                  <a:cubicBezTo>
                    <a:pt x="15" y="1"/>
                    <a:pt x="1" y="12"/>
                    <a:pt x="1" y="23"/>
                  </a:cubicBezTo>
                  <a:cubicBezTo>
                    <a:pt x="26" y="45"/>
                    <a:pt x="60" y="70"/>
                    <a:pt x="96" y="104"/>
                  </a:cubicBezTo>
                  <a:cubicBezTo>
                    <a:pt x="107" y="93"/>
                    <a:pt x="107" y="82"/>
                    <a:pt x="118" y="70"/>
                  </a:cubicBezTo>
                  <a:cubicBezTo>
                    <a:pt x="85" y="45"/>
                    <a:pt x="48" y="23"/>
                    <a:pt x="1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4" name="Google Shape;1894;p30"/>
            <p:cNvSpPr/>
            <p:nvPr/>
          </p:nvSpPr>
          <p:spPr>
            <a:xfrm>
              <a:off x="5125357" y="4114363"/>
              <a:ext cx="5453" cy="13325"/>
            </a:xfrm>
            <a:custGeom>
              <a:avLst/>
              <a:gdLst/>
              <a:ahLst/>
              <a:cxnLst/>
              <a:rect l="l" t="t" r="r" b="b"/>
              <a:pathLst>
                <a:path w="115" h="281" extrusionOk="0">
                  <a:moveTo>
                    <a:pt x="104" y="1"/>
                  </a:moveTo>
                  <a:cubicBezTo>
                    <a:pt x="81" y="12"/>
                    <a:pt x="70" y="12"/>
                    <a:pt x="59" y="23"/>
                  </a:cubicBezTo>
                  <a:cubicBezTo>
                    <a:pt x="34" y="71"/>
                    <a:pt x="23" y="115"/>
                    <a:pt x="0" y="174"/>
                  </a:cubicBezTo>
                  <a:lnTo>
                    <a:pt x="0" y="280"/>
                  </a:lnTo>
                  <a:cubicBezTo>
                    <a:pt x="23" y="255"/>
                    <a:pt x="34" y="255"/>
                    <a:pt x="34" y="244"/>
                  </a:cubicBezTo>
                  <a:cubicBezTo>
                    <a:pt x="59" y="174"/>
                    <a:pt x="93" y="104"/>
                    <a:pt x="115" y="34"/>
                  </a:cubicBezTo>
                  <a:cubicBezTo>
                    <a:pt x="115" y="23"/>
                    <a:pt x="104" y="12"/>
                    <a:pt x="10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5" name="Google Shape;1895;p30"/>
            <p:cNvSpPr/>
            <p:nvPr/>
          </p:nvSpPr>
          <p:spPr>
            <a:xfrm>
              <a:off x="5239020" y="4130913"/>
              <a:ext cx="6117" cy="14890"/>
            </a:xfrm>
            <a:custGeom>
              <a:avLst/>
              <a:gdLst/>
              <a:ahLst/>
              <a:cxnLst/>
              <a:rect l="l" t="t" r="r" b="b"/>
              <a:pathLst>
                <a:path w="129" h="314" extrusionOk="0">
                  <a:moveTo>
                    <a:pt x="129" y="1"/>
                  </a:moveTo>
                  <a:cubicBezTo>
                    <a:pt x="59" y="23"/>
                    <a:pt x="0" y="255"/>
                    <a:pt x="48" y="314"/>
                  </a:cubicBezTo>
                  <a:cubicBezTo>
                    <a:pt x="70" y="210"/>
                    <a:pt x="93" y="104"/>
                    <a:pt x="12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6" name="Google Shape;1896;p30"/>
            <p:cNvSpPr/>
            <p:nvPr/>
          </p:nvSpPr>
          <p:spPr>
            <a:xfrm>
              <a:off x="5226312" y="4105496"/>
              <a:ext cx="7160" cy="9437"/>
            </a:xfrm>
            <a:custGeom>
              <a:avLst/>
              <a:gdLst/>
              <a:ahLst/>
              <a:cxnLst/>
              <a:rect l="l" t="t" r="r" b="b"/>
              <a:pathLst>
                <a:path w="151" h="199" extrusionOk="0">
                  <a:moveTo>
                    <a:pt x="48" y="1"/>
                  </a:moveTo>
                  <a:cubicBezTo>
                    <a:pt x="36" y="1"/>
                    <a:pt x="11" y="12"/>
                    <a:pt x="11" y="23"/>
                  </a:cubicBezTo>
                  <a:cubicBezTo>
                    <a:pt x="0" y="59"/>
                    <a:pt x="95" y="188"/>
                    <a:pt x="140" y="199"/>
                  </a:cubicBezTo>
                  <a:cubicBezTo>
                    <a:pt x="151" y="151"/>
                    <a:pt x="81" y="12"/>
                    <a:pt x="4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7" name="Google Shape;1897;p30"/>
            <p:cNvSpPr/>
            <p:nvPr/>
          </p:nvSpPr>
          <p:spPr>
            <a:xfrm>
              <a:off x="5114213" y="4107203"/>
              <a:ext cx="7872" cy="8820"/>
            </a:xfrm>
            <a:custGeom>
              <a:avLst/>
              <a:gdLst/>
              <a:ahLst/>
              <a:cxnLst/>
              <a:rect l="l" t="t" r="r" b="b"/>
              <a:pathLst>
                <a:path w="166" h="186" extrusionOk="0">
                  <a:moveTo>
                    <a:pt x="15" y="1"/>
                  </a:moveTo>
                  <a:cubicBezTo>
                    <a:pt x="1" y="82"/>
                    <a:pt x="85" y="185"/>
                    <a:pt x="166" y="185"/>
                  </a:cubicBezTo>
                  <a:cubicBezTo>
                    <a:pt x="118" y="127"/>
                    <a:pt x="71" y="71"/>
                    <a:pt x="1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8" name="Google Shape;1898;p30"/>
            <p:cNvSpPr/>
            <p:nvPr/>
          </p:nvSpPr>
          <p:spPr>
            <a:xfrm>
              <a:off x="5229584" y="4154622"/>
              <a:ext cx="5643" cy="4457"/>
            </a:xfrm>
            <a:custGeom>
              <a:avLst/>
              <a:gdLst/>
              <a:ahLst/>
              <a:cxnLst/>
              <a:rect l="l" t="t" r="r" b="b"/>
              <a:pathLst>
                <a:path w="119" h="94" extrusionOk="0">
                  <a:moveTo>
                    <a:pt x="26" y="1"/>
                  </a:moveTo>
                  <a:lnTo>
                    <a:pt x="1" y="23"/>
                  </a:lnTo>
                  <a:cubicBezTo>
                    <a:pt x="26" y="48"/>
                    <a:pt x="37" y="71"/>
                    <a:pt x="60" y="82"/>
                  </a:cubicBezTo>
                  <a:cubicBezTo>
                    <a:pt x="71" y="93"/>
                    <a:pt x="82" y="93"/>
                    <a:pt x="118" y="93"/>
                  </a:cubicBezTo>
                  <a:cubicBezTo>
                    <a:pt x="107" y="71"/>
                    <a:pt x="96" y="48"/>
                    <a:pt x="96" y="48"/>
                  </a:cubicBezTo>
                  <a:cubicBezTo>
                    <a:pt x="71" y="23"/>
                    <a:pt x="48" y="12"/>
                    <a:pt x="26"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899" name="Google Shape;1899;p30"/>
          <p:cNvGrpSpPr/>
          <p:nvPr/>
        </p:nvGrpSpPr>
        <p:grpSpPr>
          <a:xfrm rot="731213">
            <a:off x="2406337" y="871695"/>
            <a:ext cx="1571501" cy="1259311"/>
            <a:chOff x="4289211" y="2307403"/>
            <a:chExt cx="777529" cy="623067"/>
          </a:xfrm>
        </p:grpSpPr>
        <p:sp>
          <p:nvSpPr>
            <p:cNvPr id="1900" name="Google Shape;1900;p30"/>
            <p:cNvSpPr/>
            <p:nvPr/>
          </p:nvSpPr>
          <p:spPr>
            <a:xfrm>
              <a:off x="4289211" y="2307403"/>
              <a:ext cx="777529" cy="623067"/>
            </a:xfrm>
            <a:custGeom>
              <a:avLst/>
              <a:gdLst/>
              <a:ahLst/>
              <a:cxnLst/>
              <a:rect l="l" t="t" r="r" b="b"/>
              <a:pathLst>
                <a:path w="10279" h="8237" extrusionOk="0">
                  <a:moveTo>
                    <a:pt x="2703" y="0"/>
                  </a:moveTo>
                  <a:cubicBezTo>
                    <a:pt x="2514" y="0"/>
                    <a:pt x="2351" y="96"/>
                    <a:pt x="2236" y="264"/>
                  </a:cubicBezTo>
                  <a:cubicBezTo>
                    <a:pt x="2215" y="262"/>
                    <a:pt x="2194" y="261"/>
                    <a:pt x="2174" y="261"/>
                  </a:cubicBezTo>
                  <a:cubicBezTo>
                    <a:pt x="2066" y="261"/>
                    <a:pt x="1962" y="286"/>
                    <a:pt x="1875" y="345"/>
                  </a:cubicBezTo>
                  <a:cubicBezTo>
                    <a:pt x="1769" y="415"/>
                    <a:pt x="1699" y="518"/>
                    <a:pt x="1688" y="635"/>
                  </a:cubicBezTo>
                  <a:lnTo>
                    <a:pt x="1688" y="658"/>
                  </a:lnTo>
                  <a:cubicBezTo>
                    <a:pt x="1479" y="764"/>
                    <a:pt x="1316" y="903"/>
                    <a:pt x="1188" y="1065"/>
                  </a:cubicBezTo>
                  <a:cubicBezTo>
                    <a:pt x="1166" y="1102"/>
                    <a:pt x="1140" y="1135"/>
                    <a:pt x="1118" y="1172"/>
                  </a:cubicBezTo>
                  <a:cubicBezTo>
                    <a:pt x="1085" y="1205"/>
                    <a:pt x="1059" y="1241"/>
                    <a:pt x="1037" y="1275"/>
                  </a:cubicBezTo>
                  <a:cubicBezTo>
                    <a:pt x="861" y="1496"/>
                    <a:pt x="652" y="1635"/>
                    <a:pt x="397" y="1719"/>
                  </a:cubicBezTo>
                  <a:cubicBezTo>
                    <a:pt x="350" y="1742"/>
                    <a:pt x="316" y="1753"/>
                    <a:pt x="280" y="1764"/>
                  </a:cubicBezTo>
                  <a:lnTo>
                    <a:pt x="269" y="1764"/>
                  </a:lnTo>
                  <a:cubicBezTo>
                    <a:pt x="107" y="1834"/>
                    <a:pt x="1" y="1973"/>
                    <a:pt x="1" y="2149"/>
                  </a:cubicBezTo>
                  <a:cubicBezTo>
                    <a:pt x="1" y="2230"/>
                    <a:pt x="23" y="2429"/>
                    <a:pt x="258" y="2532"/>
                  </a:cubicBezTo>
                  <a:cubicBezTo>
                    <a:pt x="280" y="2543"/>
                    <a:pt x="339" y="2580"/>
                    <a:pt x="420" y="2580"/>
                  </a:cubicBezTo>
                  <a:lnTo>
                    <a:pt x="478" y="2580"/>
                  </a:lnTo>
                  <a:cubicBezTo>
                    <a:pt x="508" y="2585"/>
                    <a:pt x="545" y="2588"/>
                    <a:pt x="587" y="2588"/>
                  </a:cubicBezTo>
                  <a:cubicBezTo>
                    <a:pt x="629" y="2588"/>
                    <a:pt x="675" y="2585"/>
                    <a:pt x="721" y="2580"/>
                  </a:cubicBezTo>
                  <a:cubicBezTo>
                    <a:pt x="850" y="2557"/>
                    <a:pt x="967" y="2521"/>
                    <a:pt x="1071" y="2487"/>
                  </a:cubicBezTo>
                  <a:cubicBezTo>
                    <a:pt x="1247" y="2429"/>
                    <a:pt x="1467" y="2348"/>
                    <a:pt x="1713" y="2311"/>
                  </a:cubicBezTo>
                  <a:cubicBezTo>
                    <a:pt x="1724" y="2323"/>
                    <a:pt x="1747" y="2323"/>
                    <a:pt x="1758" y="2323"/>
                  </a:cubicBezTo>
                  <a:cubicBezTo>
                    <a:pt x="1817" y="2334"/>
                    <a:pt x="1875" y="2348"/>
                    <a:pt x="1923" y="2370"/>
                  </a:cubicBezTo>
                  <a:cubicBezTo>
                    <a:pt x="2085" y="2429"/>
                    <a:pt x="2132" y="2487"/>
                    <a:pt x="2143" y="2580"/>
                  </a:cubicBezTo>
                  <a:cubicBezTo>
                    <a:pt x="2177" y="2683"/>
                    <a:pt x="2177" y="2800"/>
                    <a:pt x="2177" y="2940"/>
                  </a:cubicBezTo>
                  <a:cubicBezTo>
                    <a:pt x="2062" y="2976"/>
                    <a:pt x="1979" y="3032"/>
                    <a:pt x="1923" y="3091"/>
                  </a:cubicBezTo>
                  <a:cubicBezTo>
                    <a:pt x="1817" y="3116"/>
                    <a:pt x="1736" y="3150"/>
                    <a:pt x="1666" y="3197"/>
                  </a:cubicBezTo>
                  <a:cubicBezTo>
                    <a:pt x="1456" y="3337"/>
                    <a:pt x="1386" y="3557"/>
                    <a:pt x="1339" y="3731"/>
                  </a:cubicBezTo>
                  <a:cubicBezTo>
                    <a:pt x="1269" y="4094"/>
                    <a:pt x="1420" y="4429"/>
                    <a:pt x="1736" y="4594"/>
                  </a:cubicBezTo>
                  <a:cubicBezTo>
                    <a:pt x="1736" y="4616"/>
                    <a:pt x="1736" y="4639"/>
                    <a:pt x="1724" y="4664"/>
                  </a:cubicBezTo>
                  <a:cubicBezTo>
                    <a:pt x="1655" y="5035"/>
                    <a:pt x="1677" y="5407"/>
                    <a:pt x="1794" y="5756"/>
                  </a:cubicBezTo>
                  <a:cubicBezTo>
                    <a:pt x="1805" y="5770"/>
                    <a:pt x="1805" y="5781"/>
                    <a:pt x="1805" y="5781"/>
                  </a:cubicBezTo>
                  <a:cubicBezTo>
                    <a:pt x="1794" y="5921"/>
                    <a:pt x="1783" y="6061"/>
                    <a:pt x="1769" y="6189"/>
                  </a:cubicBezTo>
                  <a:cubicBezTo>
                    <a:pt x="1758" y="6259"/>
                    <a:pt x="1758" y="6315"/>
                    <a:pt x="1747" y="6385"/>
                  </a:cubicBezTo>
                  <a:lnTo>
                    <a:pt x="1747" y="6491"/>
                  </a:lnTo>
                  <a:lnTo>
                    <a:pt x="1747" y="6524"/>
                  </a:lnTo>
                  <a:cubicBezTo>
                    <a:pt x="1747" y="6700"/>
                    <a:pt x="1828" y="6804"/>
                    <a:pt x="1898" y="6862"/>
                  </a:cubicBezTo>
                  <a:cubicBezTo>
                    <a:pt x="1947" y="6904"/>
                    <a:pt x="2021" y="6940"/>
                    <a:pt x="2123" y="6940"/>
                  </a:cubicBezTo>
                  <a:cubicBezTo>
                    <a:pt x="2163" y="6940"/>
                    <a:pt x="2208" y="6935"/>
                    <a:pt x="2258" y="6921"/>
                  </a:cubicBezTo>
                  <a:cubicBezTo>
                    <a:pt x="2283" y="6910"/>
                    <a:pt x="2317" y="6899"/>
                    <a:pt x="2353" y="6887"/>
                  </a:cubicBezTo>
                  <a:cubicBezTo>
                    <a:pt x="2386" y="6873"/>
                    <a:pt x="2434" y="6851"/>
                    <a:pt x="2467" y="6840"/>
                  </a:cubicBezTo>
                  <a:cubicBezTo>
                    <a:pt x="2504" y="6818"/>
                    <a:pt x="2537" y="6804"/>
                    <a:pt x="2574" y="6792"/>
                  </a:cubicBezTo>
                  <a:cubicBezTo>
                    <a:pt x="2875" y="7038"/>
                    <a:pt x="3236" y="7223"/>
                    <a:pt x="3669" y="7362"/>
                  </a:cubicBezTo>
                  <a:cubicBezTo>
                    <a:pt x="3713" y="7376"/>
                    <a:pt x="3761" y="7388"/>
                    <a:pt x="3808" y="7399"/>
                  </a:cubicBezTo>
                  <a:cubicBezTo>
                    <a:pt x="3831" y="7399"/>
                    <a:pt x="3853" y="7410"/>
                    <a:pt x="3878" y="7410"/>
                  </a:cubicBezTo>
                  <a:cubicBezTo>
                    <a:pt x="3820" y="7527"/>
                    <a:pt x="3853" y="7667"/>
                    <a:pt x="3948" y="7748"/>
                  </a:cubicBezTo>
                  <a:cubicBezTo>
                    <a:pt x="3970" y="7770"/>
                    <a:pt x="4018" y="7829"/>
                    <a:pt x="4121" y="7851"/>
                  </a:cubicBezTo>
                  <a:cubicBezTo>
                    <a:pt x="4250" y="7888"/>
                    <a:pt x="4353" y="7910"/>
                    <a:pt x="4448" y="7935"/>
                  </a:cubicBezTo>
                  <a:cubicBezTo>
                    <a:pt x="4505" y="8028"/>
                    <a:pt x="4600" y="8084"/>
                    <a:pt x="4709" y="8084"/>
                  </a:cubicBezTo>
                  <a:cubicBezTo>
                    <a:pt x="4734" y="8084"/>
                    <a:pt x="4760" y="8081"/>
                    <a:pt x="4786" y="8075"/>
                  </a:cubicBezTo>
                  <a:lnTo>
                    <a:pt x="4809" y="8075"/>
                  </a:lnTo>
                  <a:cubicBezTo>
                    <a:pt x="4831" y="8061"/>
                    <a:pt x="4842" y="8061"/>
                    <a:pt x="4867" y="8061"/>
                  </a:cubicBezTo>
                  <a:cubicBezTo>
                    <a:pt x="4890" y="8050"/>
                    <a:pt x="4912" y="8050"/>
                    <a:pt x="4926" y="8050"/>
                  </a:cubicBezTo>
                  <a:cubicBezTo>
                    <a:pt x="4935" y="8048"/>
                    <a:pt x="4944" y="8048"/>
                    <a:pt x="4953" y="8048"/>
                  </a:cubicBezTo>
                  <a:cubicBezTo>
                    <a:pt x="5019" y="8048"/>
                    <a:pt x="5100" y="8079"/>
                    <a:pt x="5180" y="8108"/>
                  </a:cubicBezTo>
                  <a:lnTo>
                    <a:pt x="5228" y="8119"/>
                  </a:lnTo>
                  <a:cubicBezTo>
                    <a:pt x="5437" y="8200"/>
                    <a:pt x="5647" y="8237"/>
                    <a:pt x="5845" y="8237"/>
                  </a:cubicBezTo>
                  <a:cubicBezTo>
                    <a:pt x="6088" y="8237"/>
                    <a:pt x="6323" y="8189"/>
                    <a:pt x="6532" y="8075"/>
                  </a:cubicBezTo>
                  <a:cubicBezTo>
                    <a:pt x="6603" y="8038"/>
                    <a:pt x="6667" y="8023"/>
                    <a:pt x="6735" y="8023"/>
                  </a:cubicBezTo>
                  <a:cubicBezTo>
                    <a:pt x="6755" y="8023"/>
                    <a:pt x="6776" y="8025"/>
                    <a:pt x="6798" y="8027"/>
                  </a:cubicBezTo>
                  <a:cubicBezTo>
                    <a:pt x="6904" y="8050"/>
                    <a:pt x="6996" y="8075"/>
                    <a:pt x="7077" y="8097"/>
                  </a:cubicBezTo>
                  <a:cubicBezTo>
                    <a:pt x="7202" y="8146"/>
                    <a:pt x="7330" y="8169"/>
                    <a:pt x="7458" y="8169"/>
                  </a:cubicBezTo>
                  <a:cubicBezTo>
                    <a:pt x="7569" y="8169"/>
                    <a:pt x="7680" y="8152"/>
                    <a:pt x="7789" y="8119"/>
                  </a:cubicBezTo>
                  <a:cubicBezTo>
                    <a:pt x="7816" y="8111"/>
                    <a:pt x="7841" y="8107"/>
                    <a:pt x="7864" y="8107"/>
                  </a:cubicBezTo>
                  <a:cubicBezTo>
                    <a:pt x="7902" y="8107"/>
                    <a:pt x="7938" y="8117"/>
                    <a:pt x="7974" y="8131"/>
                  </a:cubicBezTo>
                  <a:cubicBezTo>
                    <a:pt x="8032" y="8156"/>
                    <a:pt x="8091" y="8167"/>
                    <a:pt x="8150" y="8178"/>
                  </a:cubicBezTo>
                  <a:cubicBezTo>
                    <a:pt x="8169" y="8178"/>
                    <a:pt x="8199" y="8182"/>
                    <a:pt x="8237" y="8182"/>
                  </a:cubicBezTo>
                  <a:cubicBezTo>
                    <a:pt x="8317" y="8182"/>
                    <a:pt x="8430" y="8165"/>
                    <a:pt x="8533" y="8061"/>
                  </a:cubicBezTo>
                  <a:cubicBezTo>
                    <a:pt x="8569" y="8027"/>
                    <a:pt x="8591" y="7991"/>
                    <a:pt x="8614" y="7946"/>
                  </a:cubicBezTo>
                  <a:cubicBezTo>
                    <a:pt x="8626" y="7950"/>
                    <a:pt x="8637" y="7951"/>
                    <a:pt x="8649" y="7951"/>
                  </a:cubicBezTo>
                  <a:cubicBezTo>
                    <a:pt x="8671" y="7951"/>
                    <a:pt x="8692" y="7946"/>
                    <a:pt x="8709" y="7946"/>
                  </a:cubicBezTo>
                  <a:cubicBezTo>
                    <a:pt x="8812" y="7935"/>
                    <a:pt x="8893" y="7865"/>
                    <a:pt x="8940" y="7781"/>
                  </a:cubicBezTo>
                  <a:cubicBezTo>
                    <a:pt x="8977" y="7700"/>
                    <a:pt x="8977" y="7608"/>
                    <a:pt x="8952" y="7527"/>
                  </a:cubicBezTo>
                  <a:cubicBezTo>
                    <a:pt x="9058" y="7457"/>
                    <a:pt x="9172" y="7376"/>
                    <a:pt x="9278" y="7293"/>
                  </a:cubicBezTo>
                  <a:cubicBezTo>
                    <a:pt x="9312" y="7270"/>
                    <a:pt x="9371" y="7212"/>
                    <a:pt x="9407" y="7142"/>
                  </a:cubicBezTo>
                  <a:cubicBezTo>
                    <a:pt x="9569" y="7013"/>
                    <a:pt x="9697" y="6899"/>
                    <a:pt x="9790" y="6770"/>
                  </a:cubicBezTo>
                  <a:cubicBezTo>
                    <a:pt x="9907" y="6630"/>
                    <a:pt x="9999" y="6513"/>
                    <a:pt x="10105" y="6421"/>
                  </a:cubicBezTo>
                  <a:cubicBezTo>
                    <a:pt x="10220" y="6329"/>
                    <a:pt x="10279" y="6200"/>
                    <a:pt x="10256" y="6061"/>
                  </a:cubicBezTo>
                  <a:cubicBezTo>
                    <a:pt x="10234" y="5932"/>
                    <a:pt x="10150" y="5815"/>
                    <a:pt x="10010" y="5756"/>
                  </a:cubicBezTo>
                  <a:cubicBezTo>
                    <a:pt x="9907" y="5711"/>
                    <a:pt x="9790" y="5686"/>
                    <a:pt x="9697" y="5675"/>
                  </a:cubicBezTo>
                  <a:cubicBezTo>
                    <a:pt x="9616" y="5664"/>
                    <a:pt x="9558" y="5641"/>
                    <a:pt x="9510" y="5594"/>
                  </a:cubicBezTo>
                  <a:cubicBezTo>
                    <a:pt x="9359" y="5477"/>
                    <a:pt x="9209" y="5384"/>
                    <a:pt x="9058" y="5315"/>
                  </a:cubicBezTo>
                  <a:cubicBezTo>
                    <a:pt x="9010" y="5234"/>
                    <a:pt x="8963" y="5164"/>
                    <a:pt x="8907" y="5116"/>
                  </a:cubicBezTo>
                  <a:cubicBezTo>
                    <a:pt x="8661" y="4873"/>
                    <a:pt x="8334" y="4569"/>
                    <a:pt x="7963" y="4315"/>
                  </a:cubicBezTo>
                  <a:cubicBezTo>
                    <a:pt x="7963" y="4278"/>
                    <a:pt x="7974" y="4245"/>
                    <a:pt x="7974" y="4208"/>
                  </a:cubicBezTo>
                  <a:cubicBezTo>
                    <a:pt x="7985" y="4116"/>
                    <a:pt x="8010" y="4010"/>
                    <a:pt x="8021" y="3907"/>
                  </a:cubicBezTo>
                  <a:lnTo>
                    <a:pt x="8021" y="3895"/>
                  </a:lnTo>
                  <a:cubicBezTo>
                    <a:pt x="8032" y="3826"/>
                    <a:pt x="8069" y="3661"/>
                    <a:pt x="7940" y="3535"/>
                  </a:cubicBezTo>
                  <a:cubicBezTo>
                    <a:pt x="7864" y="3471"/>
                    <a:pt x="7780" y="3452"/>
                    <a:pt x="7706" y="3452"/>
                  </a:cubicBezTo>
                  <a:cubicBezTo>
                    <a:pt x="7645" y="3452"/>
                    <a:pt x="7591" y="3465"/>
                    <a:pt x="7555" y="3476"/>
                  </a:cubicBezTo>
                  <a:cubicBezTo>
                    <a:pt x="7393" y="3510"/>
                    <a:pt x="7231" y="3557"/>
                    <a:pt x="7066" y="3605"/>
                  </a:cubicBezTo>
                  <a:cubicBezTo>
                    <a:pt x="7007" y="3616"/>
                    <a:pt x="6937" y="3638"/>
                    <a:pt x="6881" y="3650"/>
                  </a:cubicBezTo>
                  <a:cubicBezTo>
                    <a:pt x="6856" y="3616"/>
                    <a:pt x="6823" y="3569"/>
                    <a:pt x="6764" y="3535"/>
                  </a:cubicBezTo>
                  <a:lnTo>
                    <a:pt x="6742" y="3510"/>
                  </a:lnTo>
                  <a:cubicBezTo>
                    <a:pt x="6683" y="3476"/>
                    <a:pt x="6624" y="3429"/>
                    <a:pt x="6555" y="3381"/>
                  </a:cubicBezTo>
                  <a:cubicBezTo>
                    <a:pt x="6462" y="3337"/>
                    <a:pt x="6379" y="3278"/>
                    <a:pt x="6286" y="3231"/>
                  </a:cubicBezTo>
                  <a:cubicBezTo>
                    <a:pt x="6205" y="3186"/>
                    <a:pt x="6113" y="3138"/>
                    <a:pt x="6018" y="3080"/>
                  </a:cubicBezTo>
                  <a:lnTo>
                    <a:pt x="6007" y="3080"/>
                  </a:lnTo>
                  <a:cubicBezTo>
                    <a:pt x="5966" y="3047"/>
                    <a:pt x="5887" y="2998"/>
                    <a:pt x="5788" y="2998"/>
                  </a:cubicBezTo>
                  <a:cubicBezTo>
                    <a:pt x="5744" y="2998"/>
                    <a:pt x="5696" y="3007"/>
                    <a:pt x="5647" y="3032"/>
                  </a:cubicBezTo>
                  <a:cubicBezTo>
                    <a:pt x="5485" y="3102"/>
                    <a:pt x="5459" y="3278"/>
                    <a:pt x="5448" y="3359"/>
                  </a:cubicBezTo>
                  <a:cubicBezTo>
                    <a:pt x="5448" y="3381"/>
                    <a:pt x="5437" y="3407"/>
                    <a:pt x="5437" y="3429"/>
                  </a:cubicBezTo>
                  <a:cubicBezTo>
                    <a:pt x="5400" y="3426"/>
                    <a:pt x="5361" y="3424"/>
                    <a:pt x="5322" y="3424"/>
                  </a:cubicBezTo>
                  <a:cubicBezTo>
                    <a:pt x="5227" y="3424"/>
                    <a:pt x="5128" y="3432"/>
                    <a:pt x="5029" y="3440"/>
                  </a:cubicBezTo>
                  <a:cubicBezTo>
                    <a:pt x="4982" y="3451"/>
                    <a:pt x="4948" y="3465"/>
                    <a:pt x="4912" y="3465"/>
                  </a:cubicBezTo>
                  <a:cubicBezTo>
                    <a:pt x="4842" y="3476"/>
                    <a:pt x="4786" y="3488"/>
                    <a:pt x="4750" y="3488"/>
                  </a:cubicBezTo>
                  <a:cubicBezTo>
                    <a:pt x="4716" y="3488"/>
                    <a:pt x="4680" y="3476"/>
                    <a:pt x="4647" y="3476"/>
                  </a:cubicBezTo>
                  <a:cubicBezTo>
                    <a:pt x="4647" y="3451"/>
                    <a:pt x="4647" y="3429"/>
                    <a:pt x="4633" y="3418"/>
                  </a:cubicBezTo>
                  <a:cubicBezTo>
                    <a:pt x="4669" y="3278"/>
                    <a:pt x="4669" y="3138"/>
                    <a:pt x="4610" y="3021"/>
                  </a:cubicBezTo>
                  <a:cubicBezTo>
                    <a:pt x="4577" y="2951"/>
                    <a:pt x="4540" y="2893"/>
                    <a:pt x="4482" y="2848"/>
                  </a:cubicBezTo>
                  <a:lnTo>
                    <a:pt x="4482" y="2848"/>
                  </a:lnTo>
                  <a:cubicBezTo>
                    <a:pt x="4540" y="2881"/>
                    <a:pt x="4599" y="2918"/>
                    <a:pt x="4658" y="2951"/>
                  </a:cubicBezTo>
                  <a:cubicBezTo>
                    <a:pt x="4750" y="2999"/>
                    <a:pt x="4867" y="3046"/>
                    <a:pt x="4996" y="3091"/>
                  </a:cubicBezTo>
                  <a:cubicBezTo>
                    <a:pt x="5052" y="3116"/>
                    <a:pt x="5099" y="3127"/>
                    <a:pt x="5147" y="3127"/>
                  </a:cubicBezTo>
                  <a:cubicBezTo>
                    <a:pt x="5239" y="3127"/>
                    <a:pt x="5309" y="3091"/>
                    <a:pt x="5345" y="3057"/>
                  </a:cubicBezTo>
                  <a:cubicBezTo>
                    <a:pt x="5401" y="3021"/>
                    <a:pt x="5507" y="2929"/>
                    <a:pt x="5507" y="2730"/>
                  </a:cubicBezTo>
                  <a:lnTo>
                    <a:pt x="5518" y="2697"/>
                  </a:lnTo>
                  <a:cubicBezTo>
                    <a:pt x="5518" y="2627"/>
                    <a:pt x="5518" y="2557"/>
                    <a:pt x="5507" y="2473"/>
                  </a:cubicBezTo>
                  <a:cubicBezTo>
                    <a:pt x="5507" y="2370"/>
                    <a:pt x="5496" y="2264"/>
                    <a:pt x="5485" y="2172"/>
                  </a:cubicBezTo>
                  <a:cubicBezTo>
                    <a:pt x="5471" y="2068"/>
                    <a:pt x="5459" y="1962"/>
                    <a:pt x="5448" y="1870"/>
                  </a:cubicBezTo>
                  <a:lnTo>
                    <a:pt x="5448" y="1845"/>
                  </a:lnTo>
                  <a:cubicBezTo>
                    <a:pt x="5437" y="1775"/>
                    <a:pt x="5426" y="1613"/>
                    <a:pt x="5275" y="1532"/>
                  </a:cubicBezTo>
                  <a:cubicBezTo>
                    <a:pt x="5219" y="1501"/>
                    <a:pt x="5165" y="1489"/>
                    <a:pt x="5115" y="1489"/>
                  </a:cubicBezTo>
                  <a:cubicBezTo>
                    <a:pt x="5017" y="1489"/>
                    <a:pt x="4936" y="1532"/>
                    <a:pt x="4890" y="1554"/>
                  </a:cubicBezTo>
                  <a:cubicBezTo>
                    <a:pt x="4739" y="1635"/>
                    <a:pt x="4599" y="1719"/>
                    <a:pt x="4448" y="1800"/>
                  </a:cubicBezTo>
                  <a:cubicBezTo>
                    <a:pt x="4390" y="1834"/>
                    <a:pt x="4331" y="1870"/>
                    <a:pt x="4272" y="1904"/>
                  </a:cubicBezTo>
                  <a:cubicBezTo>
                    <a:pt x="4239" y="1915"/>
                    <a:pt x="4214" y="1940"/>
                    <a:pt x="4191" y="1973"/>
                  </a:cubicBezTo>
                  <a:cubicBezTo>
                    <a:pt x="4180" y="1973"/>
                    <a:pt x="4180" y="1985"/>
                    <a:pt x="4169" y="1985"/>
                  </a:cubicBezTo>
                  <a:cubicBezTo>
                    <a:pt x="4040" y="2080"/>
                    <a:pt x="3993" y="2172"/>
                    <a:pt x="3970" y="2264"/>
                  </a:cubicBezTo>
                  <a:cubicBezTo>
                    <a:pt x="3934" y="1999"/>
                    <a:pt x="3878" y="1719"/>
                    <a:pt x="3761" y="1451"/>
                  </a:cubicBezTo>
                  <a:cubicBezTo>
                    <a:pt x="3772" y="1404"/>
                    <a:pt x="3794" y="1345"/>
                    <a:pt x="3794" y="1286"/>
                  </a:cubicBezTo>
                  <a:cubicBezTo>
                    <a:pt x="3820" y="1253"/>
                    <a:pt x="3831" y="1216"/>
                    <a:pt x="3853" y="1172"/>
                  </a:cubicBezTo>
                  <a:cubicBezTo>
                    <a:pt x="3923" y="996"/>
                    <a:pt x="3912" y="786"/>
                    <a:pt x="3842" y="613"/>
                  </a:cubicBezTo>
                  <a:cubicBezTo>
                    <a:pt x="3808" y="532"/>
                    <a:pt x="3761" y="462"/>
                    <a:pt x="3702" y="403"/>
                  </a:cubicBezTo>
                  <a:cubicBezTo>
                    <a:pt x="3632" y="322"/>
                    <a:pt x="3551" y="275"/>
                    <a:pt x="3470" y="227"/>
                  </a:cubicBezTo>
                  <a:cubicBezTo>
                    <a:pt x="3294" y="158"/>
                    <a:pt x="3121" y="99"/>
                    <a:pt x="2887" y="29"/>
                  </a:cubicBezTo>
                  <a:cubicBezTo>
                    <a:pt x="2823" y="10"/>
                    <a:pt x="2762" y="0"/>
                    <a:pt x="27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1" name="Google Shape;1901;p30"/>
            <p:cNvSpPr/>
            <p:nvPr/>
          </p:nvSpPr>
          <p:spPr>
            <a:xfrm>
              <a:off x="4441548" y="2592639"/>
              <a:ext cx="597954" cy="293493"/>
            </a:xfrm>
            <a:custGeom>
              <a:avLst/>
              <a:gdLst/>
              <a:ahLst/>
              <a:cxnLst/>
              <a:rect l="l" t="t" r="r" b="b"/>
              <a:pathLst>
                <a:path w="7905" h="3880" extrusionOk="0">
                  <a:moveTo>
                    <a:pt x="2736" y="798"/>
                  </a:moveTo>
                  <a:lnTo>
                    <a:pt x="2736" y="798"/>
                  </a:lnTo>
                  <a:cubicBezTo>
                    <a:pt x="2747" y="812"/>
                    <a:pt x="2758" y="823"/>
                    <a:pt x="2758" y="834"/>
                  </a:cubicBezTo>
                  <a:cubicBezTo>
                    <a:pt x="2806" y="985"/>
                    <a:pt x="2887" y="1125"/>
                    <a:pt x="3004" y="1242"/>
                  </a:cubicBezTo>
                  <a:cubicBezTo>
                    <a:pt x="3026" y="1253"/>
                    <a:pt x="3026" y="1275"/>
                    <a:pt x="3052" y="1287"/>
                  </a:cubicBezTo>
                  <a:cubicBezTo>
                    <a:pt x="3038" y="1301"/>
                    <a:pt x="3038" y="1301"/>
                    <a:pt x="3026" y="1301"/>
                  </a:cubicBezTo>
                  <a:cubicBezTo>
                    <a:pt x="2912" y="1264"/>
                    <a:pt x="2702" y="904"/>
                    <a:pt x="2736" y="798"/>
                  </a:cubicBezTo>
                  <a:close/>
                  <a:moveTo>
                    <a:pt x="3133" y="1382"/>
                  </a:moveTo>
                  <a:lnTo>
                    <a:pt x="3133" y="1382"/>
                  </a:lnTo>
                  <a:cubicBezTo>
                    <a:pt x="3295" y="1521"/>
                    <a:pt x="3482" y="1613"/>
                    <a:pt x="3680" y="1672"/>
                  </a:cubicBezTo>
                  <a:cubicBezTo>
                    <a:pt x="3668" y="1679"/>
                    <a:pt x="3652" y="1682"/>
                    <a:pt x="3633" y="1682"/>
                  </a:cubicBezTo>
                  <a:cubicBezTo>
                    <a:pt x="3482" y="1682"/>
                    <a:pt x="3143" y="1496"/>
                    <a:pt x="3133" y="1382"/>
                  </a:cubicBezTo>
                  <a:close/>
                  <a:moveTo>
                    <a:pt x="7647" y="2382"/>
                  </a:moveTo>
                  <a:cubicBezTo>
                    <a:pt x="7672" y="2382"/>
                    <a:pt x="7683" y="2393"/>
                    <a:pt x="7717" y="2404"/>
                  </a:cubicBezTo>
                  <a:lnTo>
                    <a:pt x="7695" y="2418"/>
                  </a:lnTo>
                  <a:cubicBezTo>
                    <a:pt x="7533" y="2440"/>
                    <a:pt x="7382" y="2463"/>
                    <a:pt x="7228" y="2488"/>
                  </a:cubicBezTo>
                  <a:cubicBezTo>
                    <a:pt x="7183" y="2488"/>
                    <a:pt x="7125" y="2488"/>
                    <a:pt x="7066" y="2474"/>
                  </a:cubicBezTo>
                  <a:cubicBezTo>
                    <a:pt x="7044" y="2474"/>
                    <a:pt x="7033" y="2463"/>
                    <a:pt x="7007" y="2463"/>
                  </a:cubicBezTo>
                  <a:cubicBezTo>
                    <a:pt x="7019" y="2452"/>
                    <a:pt x="7019" y="2440"/>
                    <a:pt x="7019" y="2440"/>
                  </a:cubicBezTo>
                  <a:lnTo>
                    <a:pt x="7077" y="2440"/>
                  </a:lnTo>
                  <a:cubicBezTo>
                    <a:pt x="7124" y="2444"/>
                    <a:pt x="7171" y="2447"/>
                    <a:pt x="7218" y="2447"/>
                  </a:cubicBezTo>
                  <a:cubicBezTo>
                    <a:pt x="7300" y="2447"/>
                    <a:pt x="7381" y="2439"/>
                    <a:pt x="7463" y="2418"/>
                  </a:cubicBezTo>
                  <a:cubicBezTo>
                    <a:pt x="7521" y="2404"/>
                    <a:pt x="7591" y="2393"/>
                    <a:pt x="7647" y="2382"/>
                  </a:cubicBezTo>
                  <a:close/>
                  <a:moveTo>
                    <a:pt x="7577" y="2544"/>
                  </a:moveTo>
                  <a:lnTo>
                    <a:pt x="7577" y="2544"/>
                  </a:lnTo>
                  <a:cubicBezTo>
                    <a:pt x="7558" y="2592"/>
                    <a:pt x="7443" y="2619"/>
                    <a:pt x="7338" y="2619"/>
                  </a:cubicBezTo>
                  <a:cubicBezTo>
                    <a:pt x="7258" y="2619"/>
                    <a:pt x="7183" y="2604"/>
                    <a:pt x="7158" y="2569"/>
                  </a:cubicBezTo>
                  <a:cubicBezTo>
                    <a:pt x="7298" y="2569"/>
                    <a:pt x="7438" y="2558"/>
                    <a:pt x="7577" y="2544"/>
                  </a:cubicBezTo>
                  <a:close/>
                  <a:moveTo>
                    <a:pt x="1624" y="2943"/>
                  </a:moveTo>
                  <a:cubicBezTo>
                    <a:pt x="1630" y="2943"/>
                    <a:pt x="1635" y="2946"/>
                    <a:pt x="1641" y="2952"/>
                  </a:cubicBezTo>
                  <a:cubicBezTo>
                    <a:pt x="1677" y="2999"/>
                    <a:pt x="1725" y="3058"/>
                    <a:pt x="1769" y="3102"/>
                  </a:cubicBezTo>
                  <a:cubicBezTo>
                    <a:pt x="1762" y="3102"/>
                    <a:pt x="1754" y="3109"/>
                    <a:pt x="1750" y="3109"/>
                  </a:cubicBezTo>
                  <a:cubicBezTo>
                    <a:pt x="1748" y="3109"/>
                    <a:pt x="1747" y="3107"/>
                    <a:pt x="1747" y="3102"/>
                  </a:cubicBezTo>
                  <a:cubicBezTo>
                    <a:pt x="1699" y="3069"/>
                    <a:pt x="1655" y="3021"/>
                    <a:pt x="1607" y="2977"/>
                  </a:cubicBezTo>
                  <a:lnTo>
                    <a:pt x="1607" y="2952"/>
                  </a:lnTo>
                  <a:cubicBezTo>
                    <a:pt x="1613" y="2946"/>
                    <a:pt x="1618" y="2943"/>
                    <a:pt x="1624" y="2943"/>
                  </a:cubicBezTo>
                  <a:close/>
                  <a:moveTo>
                    <a:pt x="1211" y="2452"/>
                  </a:moveTo>
                  <a:cubicBezTo>
                    <a:pt x="1222" y="2474"/>
                    <a:pt x="1247" y="2499"/>
                    <a:pt x="1258" y="2521"/>
                  </a:cubicBezTo>
                  <a:cubicBezTo>
                    <a:pt x="1317" y="2639"/>
                    <a:pt x="1375" y="2767"/>
                    <a:pt x="1445" y="2893"/>
                  </a:cubicBezTo>
                  <a:cubicBezTo>
                    <a:pt x="1490" y="2977"/>
                    <a:pt x="1549" y="3058"/>
                    <a:pt x="1630" y="3102"/>
                  </a:cubicBezTo>
                  <a:cubicBezTo>
                    <a:pt x="1641" y="3116"/>
                    <a:pt x="1641" y="3128"/>
                    <a:pt x="1655" y="3139"/>
                  </a:cubicBezTo>
                  <a:cubicBezTo>
                    <a:pt x="1645" y="3139"/>
                    <a:pt x="1632" y="3144"/>
                    <a:pt x="1621" y="3144"/>
                  </a:cubicBezTo>
                  <a:cubicBezTo>
                    <a:pt x="1616" y="3144"/>
                    <a:pt x="1611" y="3143"/>
                    <a:pt x="1607" y="3139"/>
                  </a:cubicBezTo>
                  <a:cubicBezTo>
                    <a:pt x="1571" y="3116"/>
                    <a:pt x="1537" y="3080"/>
                    <a:pt x="1501" y="3058"/>
                  </a:cubicBezTo>
                  <a:cubicBezTo>
                    <a:pt x="1375" y="2882"/>
                    <a:pt x="1280" y="2672"/>
                    <a:pt x="1199" y="2474"/>
                  </a:cubicBezTo>
                  <a:cubicBezTo>
                    <a:pt x="1199" y="2474"/>
                    <a:pt x="1199" y="2463"/>
                    <a:pt x="1211" y="2452"/>
                  </a:cubicBezTo>
                  <a:close/>
                  <a:moveTo>
                    <a:pt x="5471" y="3267"/>
                  </a:moveTo>
                  <a:cubicBezTo>
                    <a:pt x="5518" y="3290"/>
                    <a:pt x="5552" y="3312"/>
                    <a:pt x="5588" y="3337"/>
                  </a:cubicBezTo>
                  <a:cubicBezTo>
                    <a:pt x="5588" y="3337"/>
                    <a:pt x="5577" y="3360"/>
                    <a:pt x="5566" y="3371"/>
                  </a:cubicBezTo>
                  <a:cubicBezTo>
                    <a:pt x="5530" y="3348"/>
                    <a:pt x="5496" y="3326"/>
                    <a:pt x="5460" y="3301"/>
                  </a:cubicBezTo>
                  <a:cubicBezTo>
                    <a:pt x="5460" y="3301"/>
                    <a:pt x="5471" y="3278"/>
                    <a:pt x="5471" y="3267"/>
                  </a:cubicBezTo>
                  <a:close/>
                  <a:moveTo>
                    <a:pt x="5845" y="3396"/>
                  </a:moveTo>
                  <a:cubicBezTo>
                    <a:pt x="5814" y="3426"/>
                    <a:pt x="5767" y="3447"/>
                    <a:pt x="5729" y="3447"/>
                  </a:cubicBezTo>
                  <a:cubicBezTo>
                    <a:pt x="5710" y="3447"/>
                    <a:pt x="5693" y="3441"/>
                    <a:pt x="5680" y="3429"/>
                  </a:cubicBezTo>
                  <a:lnTo>
                    <a:pt x="5680" y="3396"/>
                  </a:lnTo>
                  <a:close/>
                  <a:moveTo>
                    <a:pt x="5299" y="3336"/>
                  </a:moveTo>
                  <a:cubicBezTo>
                    <a:pt x="5395" y="3336"/>
                    <a:pt x="5577" y="3455"/>
                    <a:pt x="5577" y="3522"/>
                  </a:cubicBezTo>
                  <a:cubicBezTo>
                    <a:pt x="5588" y="3547"/>
                    <a:pt x="5566" y="3580"/>
                    <a:pt x="5552" y="3605"/>
                  </a:cubicBezTo>
                  <a:cubicBezTo>
                    <a:pt x="5510" y="3630"/>
                    <a:pt x="5460" y="3643"/>
                    <a:pt x="5409" y="3643"/>
                  </a:cubicBezTo>
                  <a:cubicBezTo>
                    <a:pt x="5391" y="3643"/>
                    <a:pt x="5374" y="3642"/>
                    <a:pt x="5356" y="3639"/>
                  </a:cubicBezTo>
                  <a:cubicBezTo>
                    <a:pt x="5342" y="3639"/>
                    <a:pt x="5331" y="3628"/>
                    <a:pt x="5320" y="3605"/>
                  </a:cubicBezTo>
                  <a:cubicBezTo>
                    <a:pt x="5356" y="3605"/>
                    <a:pt x="5390" y="3591"/>
                    <a:pt x="5412" y="3591"/>
                  </a:cubicBezTo>
                  <a:lnTo>
                    <a:pt x="5460" y="3591"/>
                  </a:lnTo>
                  <a:cubicBezTo>
                    <a:pt x="5496" y="3569"/>
                    <a:pt x="5518" y="3558"/>
                    <a:pt x="5541" y="3547"/>
                  </a:cubicBezTo>
                  <a:cubicBezTo>
                    <a:pt x="5530" y="3522"/>
                    <a:pt x="5518" y="3488"/>
                    <a:pt x="5496" y="3477"/>
                  </a:cubicBezTo>
                  <a:cubicBezTo>
                    <a:pt x="5437" y="3441"/>
                    <a:pt x="5379" y="3407"/>
                    <a:pt x="5331" y="3371"/>
                  </a:cubicBezTo>
                  <a:cubicBezTo>
                    <a:pt x="5320" y="3360"/>
                    <a:pt x="5309" y="3360"/>
                    <a:pt x="5287" y="3337"/>
                  </a:cubicBezTo>
                  <a:cubicBezTo>
                    <a:pt x="5290" y="3337"/>
                    <a:pt x="5294" y="3336"/>
                    <a:pt x="5299" y="3336"/>
                  </a:cubicBezTo>
                  <a:close/>
                  <a:moveTo>
                    <a:pt x="3296" y="0"/>
                  </a:moveTo>
                  <a:cubicBezTo>
                    <a:pt x="3177" y="0"/>
                    <a:pt x="3060" y="11"/>
                    <a:pt x="2945" y="43"/>
                  </a:cubicBezTo>
                  <a:cubicBezTo>
                    <a:pt x="2864" y="55"/>
                    <a:pt x="2783" y="55"/>
                    <a:pt x="2714" y="55"/>
                  </a:cubicBezTo>
                  <a:lnTo>
                    <a:pt x="2200" y="55"/>
                  </a:lnTo>
                  <a:cubicBezTo>
                    <a:pt x="2177" y="55"/>
                    <a:pt x="2144" y="77"/>
                    <a:pt x="2130" y="88"/>
                  </a:cubicBezTo>
                  <a:cubicBezTo>
                    <a:pt x="2096" y="136"/>
                    <a:pt x="2037" y="194"/>
                    <a:pt x="1979" y="194"/>
                  </a:cubicBezTo>
                  <a:cubicBezTo>
                    <a:pt x="1887" y="205"/>
                    <a:pt x="1806" y="239"/>
                    <a:pt x="1711" y="275"/>
                  </a:cubicBezTo>
                  <a:cubicBezTo>
                    <a:pt x="1655" y="309"/>
                    <a:pt x="1571" y="298"/>
                    <a:pt x="1490" y="309"/>
                  </a:cubicBezTo>
                  <a:cubicBezTo>
                    <a:pt x="1456" y="309"/>
                    <a:pt x="1420" y="323"/>
                    <a:pt x="1398" y="345"/>
                  </a:cubicBezTo>
                  <a:cubicBezTo>
                    <a:pt x="1350" y="404"/>
                    <a:pt x="1292" y="437"/>
                    <a:pt x="1211" y="449"/>
                  </a:cubicBezTo>
                  <a:cubicBezTo>
                    <a:pt x="1155" y="464"/>
                    <a:pt x="1100" y="470"/>
                    <a:pt x="1044" y="470"/>
                  </a:cubicBezTo>
                  <a:cubicBezTo>
                    <a:pt x="1007" y="470"/>
                    <a:pt x="969" y="467"/>
                    <a:pt x="931" y="462"/>
                  </a:cubicBezTo>
                  <a:cubicBezTo>
                    <a:pt x="909" y="462"/>
                    <a:pt x="861" y="462"/>
                    <a:pt x="839" y="485"/>
                  </a:cubicBezTo>
                  <a:cubicBezTo>
                    <a:pt x="769" y="538"/>
                    <a:pt x="690" y="566"/>
                    <a:pt x="611" y="566"/>
                  </a:cubicBezTo>
                  <a:cubicBezTo>
                    <a:pt x="571" y="566"/>
                    <a:pt x="530" y="559"/>
                    <a:pt x="490" y="544"/>
                  </a:cubicBezTo>
                  <a:cubicBezTo>
                    <a:pt x="445" y="523"/>
                    <a:pt x="405" y="514"/>
                    <a:pt x="366" y="514"/>
                  </a:cubicBezTo>
                  <a:cubicBezTo>
                    <a:pt x="313" y="514"/>
                    <a:pt x="264" y="532"/>
                    <a:pt x="210" y="566"/>
                  </a:cubicBezTo>
                  <a:cubicBezTo>
                    <a:pt x="174" y="577"/>
                    <a:pt x="152" y="602"/>
                    <a:pt x="141" y="636"/>
                  </a:cubicBezTo>
                  <a:cubicBezTo>
                    <a:pt x="48" y="915"/>
                    <a:pt x="1" y="1194"/>
                    <a:pt x="34" y="1496"/>
                  </a:cubicBezTo>
                  <a:cubicBezTo>
                    <a:pt x="60" y="1706"/>
                    <a:pt x="118" y="1915"/>
                    <a:pt x="233" y="2102"/>
                  </a:cubicBezTo>
                  <a:cubicBezTo>
                    <a:pt x="420" y="2404"/>
                    <a:pt x="652" y="2661"/>
                    <a:pt x="942" y="2859"/>
                  </a:cubicBezTo>
                  <a:cubicBezTo>
                    <a:pt x="1199" y="3047"/>
                    <a:pt x="1490" y="3161"/>
                    <a:pt x="1794" y="3256"/>
                  </a:cubicBezTo>
                  <a:cubicBezTo>
                    <a:pt x="2026" y="3326"/>
                    <a:pt x="2236" y="3396"/>
                    <a:pt x="2445" y="3510"/>
                  </a:cubicBezTo>
                  <a:cubicBezTo>
                    <a:pt x="2619" y="3605"/>
                    <a:pt x="2806" y="3698"/>
                    <a:pt x="3015" y="3756"/>
                  </a:cubicBezTo>
                  <a:cubicBezTo>
                    <a:pt x="3121" y="3779"/>
                    <a:pt x="3236" y="3815"/>
                    <a:pt x="3353" y="3837"/>
                  </a:cubicBezTo>
                  <a:cubicBezTo>
                    <a:pt x="3459" y="3854"/>
                    <a:pt x="3572" y="3879"/>
                    <a:pt x="3686" y="3879"/>
                  </a:cubicBezTo>
                  <a:cubicBezTo>
                    <a:pt x="3722" y="3879"/>
                    <a:pt x="3759" y="3877"/>
                    <a:pt x="3795" y="3871"/>
                  </a:cubicBezTo>
                  <a:cubicBezTo>
                    <a:pt x="3912" y="3848"/>
                    <a:pt x="4015" y="3815"/>
                    <a:pt x="4133" y="3779"/>
                  </a:cubicBezTo>
                  <a:cubicBezTo>
                    <a:pt x="4291" y="3734"/>
                    <a:pt x="4449" y="3704"/>
                    <a:pt x="4610" y="3704"/>
                  </a:cubicBezTo>
                  <a:cubicBezTo>
                    <a:pt x="4744" y="3704"/>
                    <a:pt x="4880" y="3725"/>
                    <a:pt x="5018" y="3779"/>
                  </a:cubicBezTo>
                  <a:cubicBezTo>
                    <a:pt x="5111" y="3815"/>
                    <a:pt x="5217" y="3837"/>
                    <a:pt x="5309" y="3848"/>
                  </a:cubicBezTo>
                  <a:cubicBezTo>
                    <a:pt x="5331" y="3850"/>
                    <a:pt x="5354" y="3851"/>
                    <a:pt x="5377" y="3851"/>
                  </a:cubicBezTo>
                  <a:cubicBezTo>
                    <a:pt x="5482" y="3851"/>
                    <a:pt x="5586" y="3831"/>
                    <a:pt x="5680" y="3801"/>
                  </a:cubicBezTo>
                  <a:cubicBezTo>
                    <a:pt x="5757" y="3777"/>
                    <a:pt x="5832" y="3758"/>
                    <a:pt x="5912" y="3758"/>
                  </a:cubicBezTo>
                  <a:cubicBezTo>
                    <a:pt x="5943" y="3758"/>
                    <a:pt x="5975" y="3761"/>
                    <a:pt x="6007" y="3767"/>
                  </a:cubicBezTo>
                  <a:cubicBezTo>
                    <a:pt x="6018" y="3767"/>
                    <a:pt x="6041" y="3756"/>
                    <a:pt x="6055" y="3756"/>
                  </a:cubicBezTo>
                  <a:cubicBezTo>
                    <a:pt x="6415" y="3650"/>
                    <a:pt x="6753" y="3488"/>
                    <a:pt x="7044" y="3256"/>
                  </a:cubicBezTo>
                  <a:cubicBezTo>
                    <a:pt x="7055" y="3242"/>
                    <a:pt x="7066" y="3231"/>
                    <a:pt x="7066" y="3220"/>
                  </a:cubicBezTo>
                  <a:cubicBezTo>
                    <a:pt x="7055" y="3161"/>
                    <a:pt x="7102" y="3139"/>
                    <a:pt x="7136" y="3116"/>
                  </a:cubicBezTo>
                  <a:cubicBezTo>
                    <a:pt x="7287" y="2999"/>
                    <a:pt x="7426" y="2882"/>
                    <a:pt x="7544" y="2731"/>
                  </a:cubicBezTo>
                  <a:cubicBezTo>
                    <a:pt x="7614" y="2628"/>
                    <a:pt x="7706" y="2533"/>
                    <a:pt x="7801" y="2440"/>
                  </a:cubicBezTo>
                  <a:cubicBezTo>
                    <a:pt x="7812" y="2418"/>
                    <a:pt x="7846" y="2404"/>
                    <a:pt x="7871" y="2382"/>
                  </a:cubicBezTo>
                  <a:cubicBezTo>
                    <a:pt x="7904" y="2348"/>
                    <a:pt x="7904" y="2323"/>
                    <a:pt x="7857" y="2312"/>
                  </a:cubicBezTo>
                  <a:cubicBezTo>
                    <a:pt x="7801" y="2290"/>
                    <a:pt x="7742" y="2253"/>
                    <a:pt x="7683" y="2253"/>
                  </a:cubicBezTo>
                  <a:cubicBezTo>
                    <a:pt x="7507" y="2242"/>
                    <a:pt x="7368" y="2172"/>
                    <a:pt x="7242" y="2069"/>
                  </a:cubicBezTo>
                  <a:cubicBezTo>
                    <a:pt x="7114" y="1963"/>
                    <a:pt x="6985" y="1893"/>
                    <a:pt x="6834" y="1834"/>
                  </a:cubicBezTo>
                  <a:cubicBezTo>
                    <a:pt x="6824" y="1830"/>
                    <a:pt x="6814" y="1827"/>
                    <a:pt x="6804" y="1827"/>
                  </a:cubicBezTo>
                  <a:cubicBezTo>
                    <a:pt x="6791" y="1827"/>
                    <a:pt x="6777" y="1832"/>
                    <a:pt x="6764" y="1845"/>
                  </a:cubicBezTo>
                  <a:cubicBezTo>
                    <a:pt x="6739" y="1870"/>
                    <a:pt x="6706" y="1893"/>
                    <a:pt x="6669" y="1904"/>
                  </a:cubicBezTo>
                  <a:cubicBezTo>
                    <a:pt x="6566" y="1952"/>
                    <a:pt x="6474" y="1985"/>
                    <a:pt x="6368" y="2033"/>
                  </a:cubicBezTo>
                  <a:cubicBezTo>
                    <a:pt x="6250" y="2080"/>
                    <a:pt x="6136" y="2125"/>
                    <a:pt x="6018" y="2161"/>
                  </a:cubicBezTo>
                  <a:cubicBezTo>
                    <a:pt x="5868" y="2209"/>
                    <a:pt x="5728" y="2264"/>
                    <a:pt x="5588" y="2312"/>
                  </a:cubicBezTo>
                  <a:cubicBezTo>
                    <a:pt x="5412" y="2382"/>
                    <a:pt x="5239" y="2429"/>
                    <a:pt x="5018" y="2429"/>
                  </a:cubicBezTo>
                  <a:cubicBezTo>
                    <a:pt x="4993" y="2429"/>
                    <a:pt x="4937" y="2418"/>
                    <a:pt x="4890" y="2418"/>
                  </a:cubicBezTo>
                  <a:cubicBezTo>
                    <a:pt x="4644" y="2382"/>
                    <a:pt x="4401" y="2348"/>
                    <a:pt x="4169" y="2278"/>
                  </a:cubicBezTo>
                  <a:cubicBezTo>
                    <a:pt x="3842" y="2161"/>
                    <a:pt x="3552" y="2010"/>
                    <a:pt x="3261" y="1823"/>
                  </a:cubicBezTo>
                  <a:cubicBezTo>
                    <a:pt x="3015" y="1672"/>
                    <a:pt x="2817" y="1474"/>
                    <a:pt x="2702" y="1217"/>
                  </a:cubicBezTo>
                  <a:cubicBezTo>
                    <a:pt x="2607" y="1021"/>
                    <a:pt x="2549" y="834"/>
                    <a:pt x="2619" y="625"/>
                  </a:cubicBezTo>
                  <a:cubicBezTo>
                    <a:pt x="2633" y="602"/>
                    <a:pt x="2644" y="588"/>
                    <a:pt x="2666" y="566"/>
                  </a:cubicBezTo>
                  <a:cubicBezTo>
                    <a:pt x="2666" y="588"/>
                    <a:pt x="2677" y="613"/>
                    <a:pt x="2666" y="636"/>
                  </a:cubicBezTo>
                  <a:cubicBezTo>
                    <a:pt x="2596" y="834"/>
                    <a:pt x="2633" y="1007"/>
                    <a:pt x="2736" y="1183"/>
                  </a:cubicBezTo>
                  <a:cubicBezTo>
                    <a:pt x="2747" y="1206"/>
                    <a:pt x="2772" y="1242"/>
                    <a:pt x="2783" y="1275"/>
                  </a:cubicBezTo>
                  <a:cubicBezTo>
                    <a:pt x="2887" y="1474"/>
                    <a:pt x="3038" y="1625"/>
                    <a:pt x="3225" y="1742"/>
                  </a:cubicBezTo>
                  <a:cubicBezTo>
                    <a:pt x="3317" y="1801"/>
                    <a:pt x="3412" y="1859"/>
                    <a:pt x="3515" y="1915"/>
                  </a:cubicBezTo>
                  <a:cubicBezTo>
                    <a:pt x="3540" y="1929"/>
                    <a:pt x="3574" y="1940"/>
                    <a:pt x="3596" y="1940"/>
                  </a:cubicBezTo>
                  <a:cubicBezTo>
                    <a:pt x="3714" y="1915"/>
                    <a:pt x="3842" y="1904"/>
                    <a:pt x="3960" y="1870"/>
                  </a:cubicBezTo>
                  <a:cubicBezTo>
                    <a:pt x="4239" y="1764"/>
                    <a:pt x="4529" y="1650"/>
                    <a:pt x="4809" y="1521"/>
                  </a:cubicBezTo>
                  <a:cubicBezTo>
                    <a:pt x="4923" y="1474"/>
                    <a:pt x="5029" y="1404"/>
                    <a:pt x="5147" y="1345"/>
                  </a:cubicBezTo>
                  <a:cubicBezTo>
                    <a:pt x="5180" y="1323"/>
                    <a:pt x="5217" y="1287"/>
                    <a:pt x="5228" y="1253"/>
                  </a:cubicBezTo>
                  <a:cubicBezTo>
                    <a:pt x="5250" y="1206"/>
                    <a:pt x="5273" y="1183"/>
                    <a:pt x="5320" y="1183"/>
                  </a:cubicBezTo>
                  <a:cubicBezTo>
                    <a:pt x="5356" y="1172"/>
                    <a:pt x="5379" y="1161"/>
                    <a:pt x="5412" y="1161"/>
                  </a:cubicBezTo>
                  <a:cubicBezTo>
                    <a:pt x="5552" y="1125"/>
                    <a:pt x="5669" y="1066"/>
                    <a:pt x="5775" y="985"/>
                  </a:cubicBezTo>
                  <a:cubicBezTo>
                    <a:pt x="5845" y="926"/>
                    <a:pt x="5831" y="904"/>
                    <a:pt x="5775" y="856"/>
                  </a:cubicBezTo>
                  <a:cubicBezTo>
                    <a:pt x="5426" y="602"/>
                    <a:pt x="5052" y="415"/>
                    <a:pt x="4658" y="264"/>
                  </a:cubicBezTo>
                  <a:cubicBezTo>
                    <a:pt x="4309" y="136"/>
                    <a:pt x="3960" y="55"/>
                    <a:pt x="3596" y="18"/>
                  </a:cubicBezTo>
                  <a:cubicBezTo>
                    <a:pt x="3496" y="8"/>
                    <a:pt x="3395" y="0"/>
                    <a:pt x="32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2" name="Google Shape;1902;p30"/>
            <p:cNvSpPr/>
            <p:nvPr/>
          </p:nvSpPr>
          <p:spPr>
            <a:xfrm>
              <a:off x="4397602" y="2371772"/>
              <a:ext cx="170876" cy="182904"/>
            </a:xfrm>
            <a:custGeom>
              <a:avLst/>
              <a:gdLst/>
              <a:ahLst/>
              <a:cxnLst/>
              <a:rect l="l" t="t" r="r" b="b"/>
              <a:pathLst>
                <a:path w="2259" h="2418" extrusionOk="0">
                  <a:moveTo>
                    <a:pt x="699" y="226"/>
                  </a:moveTo>
                  <a:cubicBezTo>
                    <a:pt x="769" y="240"/>
                    <a:pt x="839" y="226"/>
                    <a:pt x="861" y="284"/>
                  </a:cubicBezTo>
                  <a:cubicBezTo>
                    <a:pt x="872" y="354"/>
                    <a:pt x="825" y="390"/>
                    <a:pt x="780" y="424"/>
                  </a:cubicBezTo>
                  <a:cubicBezTo>
                    <a:pt x="733" y="449"/>
                    <a:pt x="685" y="460"/>
                    <a:pt x="641" y="460"/>
                  </a:cubicBezTo>
                  <a:cubicBezTo>
                    <a:pt x="593" y="460"/>
                    <a:pt x="560" y="435"/>
                    <a:pt x="534" y="390"/>
                  </a:cubicBezTo>
                  <a:cubicBezTo>
                    <a:pt x="523" y="343"/>
                    <a:pt x="546" y="309"/>
                    <a:pt x="571" y="284"/>
                  </a:cubicBezTo>
                  <a:cubicBezTo>
                    <a:pt x="615" y="262"/>
                    <a:pt x="663" y="240"/>
                    <a:pt x="699" y="226"/>
                  </a:cubicBezTo>
                  <a:close/>
                  <a:moveTo>
                    <a:pt x="1711" y="1810"/>
                  </a:moveTo>
                  <a:lnTo>
                    <a:pt x="1711" y="1810"/>
                  </a:lnTo>
                  <a:cubicBezTo>
                    <a:pt x="1769" y="1846"/>
                    <a:pt x="1792" y="2055"/>
                    <a:pt x="1769" y="2125"/>
                  </a:cubicBezTo>
                  <a:lnTo>
                    <a:pt x="1747" y="2125"/>
                  </a:lnTo>
                  <a:cubicBezTo>
                    <a:pt x="1733" y="2019"/>
                    <a:pt x="1722" y="1916"/>
                    <a:pt x="1711" y="1810"/>
                  </a:cubicBezTo>
                  <a:close/>
                  <a:moveTo>
                    <a:pt x="1398" y="1622"/>
                  </a:moveTo>
                  <a:cubicBezTo>
                    <a:pt x="1467" y="1681"/>
                    <a:pt x="1560" y="2195"/>
                    <a:pt x="1512" y="2251"/>
                  </a:cubicBezTo>
                  <a:cubicBezTo>
                    <a:pt x="1512" y="2229"/>
                    <a:pt x="1501" y="2218"/>
                    <a:pt x="1501" y="2195"/>
                  </a:cubicBezTo>
                  <a:cubicBezTo>
                    <a:pt x="1479" y="2030"/>
                    <a:pt x="1467" y="1868"/>
                    <a:pt x="1409" y="1706"/>
                  </a:cubicBezTo>
                  <a:cubicBezTo>
                    <a:pt x="1398" y="1681"/>
                    <a:pt x="1398" y="1659"/>
                    <a:pt x="1398" y="1622"/>
                  </a:cubicBezTo>
                  <a:close/>
                  <a:moveTo>
                    <a:pt x="1118" y="1391"/>
                  </a:moveTo>
                  <a:cubicBezTo>
                    <a:pt x="1129" y="1413"/>
                    <a:pt x="1152" y="1438"/>
                    <a:pt x="1163" y="1460"/>
                  </a:cubicBezTo>
                  <a:cubicBezTo>
                    <a:pt x="1244" y="1622"/>
                    <a:pt x="1280" y="1787"/>
                    <a:pt x="1291" y="1972"/>
                  </a:cubicBezTo>
                  <a:lnTo>
                    <a:pt x="1291" y="2240"/>
                  </a:lnTo>
                  <a:cubicBezTo>
                    <a:pt x="1291" y="2251"/>
                    <a:pt x="1269" y="2276"/>
                    <a:pt x="1269" y="2299"/>
                  </a:cubicBezTo>
                  <a:cubicBezTo>
                    <a:pt x="1258" y="2276"/>
                    <a:pt x="1244" y="2251"/>
                    <a:pt x="1244" y="2229"/>
                  </a:cubicBezTo>
                  <a:cubicBezTo>
                    <a:pt x="1233" y="2089"/>
                    <a:pt x="1233" y="1938"/>
                    <a:pt x="1222" y="1787"/>
                  </a:cubicBezTo>
                  <a:cubicBezTo>
                    <a:pt x="1222" y="1659"/>
                    <a:pt x="1174" y="1553"/>
                    <a:pt x="1118" y="1449"/>
                  </a:cubicBezTo>
                  <a:cubicBezTo>
                    <a:pt x="1104" y="1438"/>
                    <a:pt x="1104" y="1413"/>
                    <a:pt x="1093" y="1402"/>
                  </a:cubicBezTo>
                  <a:cubicBezTo>
                    <a:pt x="1104" y="1402"/>
                    <a:pt x="1104" y="1402"/>
                    <a:pt x="1118" y="1391"/>
                  </a:cubicBezTo>
                  <a:close/>
                  <a:moveTo>
                    <a:pt x="925" y="1"/>
                  </a:moveTo>
                  <a:cubicBezTo>
                    <a:pt x="652" y="1"/>
                    <a:pt x="391" y="78"/>
                    <a:pt x="174" y="273"/>
                  </a:cubicBezTo>
                  <a:cubicBezTo>
                    <a:pt x="115" y="321"/>
                    <a:pt x="71" y="379"/>
                    <a:pt x="1" y="449"/>
                  </a:cubicBezTo>
                  <a:cubicBezTo>
                    <a:pt x="115" y="460"/>
                    <a:pt x="152" y="483"/>
                    <a:pt x="174" y="541"/>
                  </a:cubicBezTo>
                  <a:cubicBezTo>
                    <a:pt x="185" y="575"/>
                    <a:pt x="185" y="611"/>
                    <a:pt x="174" y="645"/>
                  </a:cubicBezTo>
                  <a:cubicBezTo>
                    <a:pt x="174" y="762"/>
                    <a:pt x="196" y="868"/>
                    <a:pt x="266" y="960"/>
                  </a:cubicBezTo>
                  <a:cubicBezTo>
                    <a:pt x="280" y="994"/>
                    <a:pt x="291" y="1030"/>
                    <a:pt x="303" y="1064"/>
                  </a:cubicBezTo>
                  <a:cubicBezTo>
                    <a:pt x="303" y="1089"/>
                    <a:pt x="314" y="1100"/>
                    <a:pt x="350" y="1111"/>
                  </a:cubicBezTo>
                  <a:cubicBezTo>
                    <a:pt x="431" y="1134"/>
                    <a:pt x="523" y="1148"/>
                    <a:pt x="615" y="1181"/>
                  </a:cubicBezTo>
                  <a:cubicBezTo>
                    <a:pt x="791" y="1251"/>
                    <a:pt x="942" y="1357"/>
                    <a:pt x="1023" y="1541"/>
                  </a:cubicBezTo>
                  <a:cubicBezTo>
                    <a:pt x="1093" y="1729"/>
                    <a:pt x="1104" y="1916"/>
                    <a:pt x="1093" y="2111"/>
                  </a:cubicBezTo>
                  <a:cubicBezTo>
                    <a:pt x="1093" y="2206"/>
                    <a:pt x="1071" y="2299"/>
                    <a:pt x="1071" y="2391"/>
                  </a:cubicBezTo>
                  <a:cubicBezTo>
                    <a:pt x="1096" y="2406"/>
                    <a:pt x="1123" y="2413"/>
                    <a:pt x="1150" y="2413"/>
                  </a:cubicBezTo>
                  <a:cubicBezTo>
                    <a:pt x="1187" y="2413"/>
                    <a:pt x="1224" y="2400"/>
                    <a:pt x="1258" y="2380"/>
                  </a:cubicBezTo>
                  <a:cubicBezTo>
                    <a:pt x="1278" y="2370"/>
                    <a:pt x="1294" y="2364"/>
                    <a:pt x="1310" y="2364"/>
                  </a:cubicBezTo>
                  <a:cubicBezTo>
                    <a:pt x="1329" y="2364"/>
                    <a:pt x="1348" y="2372"/>
                    <a:pt x="1373" y="2391"/>
                  </a:cubicBezTo>
                  <a:cubicBezTo>
                    <a:pt x="1391" y="2409"/>
                    <a:pt x="1408" y="2418"/>
                    <a:pt x="1427" y="2418"/>
                  </a:cubicBezTo>
                  <a:cubicBezTo>
                    <a:pt x="1446" y="2418"/>
                    <a:pt x="1466" y="2409"/>
                    <a:pt x="1490" y="2391"/>
                  </a:cubicBezTo>
                  <a:cubicBezTo>
                    <a:pt x="1511" y="2369"/>
                    <a:pt x="1529" y="2362"/>
                    <a:pt x="1551" y="2362"/>
                  </a:cubicBezTo>
                  <a:cubicBezTo>
                    <a:pt x="1563" y="2362"/>
                    <a:pt x="1577" y="2364"/>
                    <a:pt x="1593" y="2368"/>
                  </a:cubicBezTo>
                  <a:cubicBezTo>
                    <a:pt x="1610" y="2375"/>
                    <a:pt x="1628" y="2378"/>
                    <a:pt x="1644" y="2378"/>
                  </a:cubicBezTo>
                  <a:cubicBezTo>
                    <a:pt x="1685" y="2378"/>
                    <a:pt x="1724" y="2362"/>
                    <a:pt x="1758" y="2346"/>
                  </a:cubicBezTo>
                  <a:cubicBezTo>
                    <a:pt x="1792" y="2335"/>
                    <a:pt x="1828" y="2321"/>
                    <a:pt x="1861" y="2321"/>
                  </a:cubicBezTo>
                  <a:cubicBezTo>
                    <a:pt x="1882" y="2326"/>
                    <a:pt x="1904" y="2329"/>
                    <a:pt x="1926" y="2329"/>
                  </a:cubicBezTo>
                  <a:cubicBezTo>
                    <a:pt x="1966" y="2329"/>
                    <a:pt x="2007" y="2318"/>
                    <a:pt x="2037" y="2287"/>
                  </a:cubicBezTo>
                  <a:cubicBezTo>
                    <a:pt x="2065" y="2265"/>
                    <a:pt x="2089" y="2256"/>
                    <a:pt x="2115" y="2256"/>
                  </a:cubicBezTo>
                  <a:cubicBezTo>
                    <a:pt x="2131" y="2256"/>
                    <a:pt x="2148" y="2260"/>
                    <a:pt x="2166" y="2265"/>
                  </a:cubicBezTo>
                  <a:cubicBezTo>
                    <a:pt x="2199" y="2276"/>
                    <a:pt x="2222" y="2276"/>
                    <a:pt x="2258" y="2276"/>
                  </a:cubicBezTo>
                  <a:cubicBezTo>
                    <a:pt x="2258" y="2181"/>
                    <a:pt x="2247" y="2100"/>
                    <a:pt x="2247" y="2019"/>
                  </a:cubicBezTo>
                  <a:cubicBezTo>
                    <a:pt x="2236" y="1706"/>
                    <a:pt x="2199" y="1379"/>
                    <a:pt x="2118" y="1078"/>
                  </a:cubicBezTo>
                  <a:cubicBezTo>
                    <a:pt x="2082" y="924"/>
                    <a:pt x="2026" y="784"/>
                    <a:pt x="1956" y="659"/>
                  </a:cubicBezTo>
                  <a:cubicBezTo>
                    <a:pt x="1828" y="751"/>
                    <a:pt x="1803" y="762"/>
                    <a:pt x="1699" y="773"/>
                  </a:cubicBezTo>
                  <a:cubicBezTo>
                    <a:pt x="1667" y="780"/>
                    <a:pt x="1635" y="783"/>
                    <a:pt x="1605" y="783"/>
                  </a:cubicBezTo>
                  <a:cubicBezTo>
                    <a:pt x="1415" y="783"/>
                    <a:pt x="1261" y="661"/>
                    <a:pt x="1210" y="471"/>
                  </a:cubicBezTo>
                  <a:cubicBezTo>
                    <a:pt x="1188" y="402"/>
                    <a:pt x="1174" y="332"/>
                    <a:pt x="1152" y="251"/>
                  </a:cubicBezTo>
                  <a:cubicBezTo>
                    <a:pt x="1129" y="181"/>
                    <a:pt x="1118" y="111"/>
                    <a:pt x="1093" y="41"/>
                  </a:cubicBezTo>
                  <a:cubicBezTo>
                    <a:pt x="1082" y="30"/>
                    <a:pt x="1060" y="5"/>
                    <a:pt x="1034" y="5"/>
                  </a:cubicBezTo>
                  <a:cubicBezTo>
                    <a:pt x="998" y="2"/>
                    <a:pt x="961" y="1"/>
                    <a:pt x="925" y="1"/>
                  </a:cubicBezTo>
                  <a:close/>
                </a:path>
              </a:pathLst>
            </a:custGeom>
            <a:solidFill>
              <a:srgbClr val="228C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3" name="Google Shape;1903;p30"/>
            <p:cNvSpPr/>
            <p:nvPr/>
          </p:nvSpPr>
          <p:spPr>
            <a:xfrm>
              <a:off x="4397602" y="2371772"/>
              <a:ext cx="170876" cy="182904"/>
            </a:xfrm>
            <a:custGeom>
              <a:avLst/>
              <a:gdLst/>
              <a:ahLst/>
              <a:cxnLst/>
              <a:rect l="l" t="t" r="r" b="b"/>
              <a:pathLst>
                <a:path w="2259" h="2418" extrusionOk="0">
                  <a:moveTo>
                    <a:pt x="699" y="226"/>
                  </a:moveTo>
                  <a:cubicBezTo>
                    <a:pt x="769" y="240"/>
                    <a:pt x="839" y="226"/>
                    <a:pt x="861" y="284"/>
                  </a:cubicBezTo>
                  <a:cubicBezTo>
                    <a:pt x="872" y="354"/>
                    <a:pt x="825" y="390"/>
                    <a:pt x="780" y="424"/>
                  </a:cubicBezTo>
                  <a:cubicBezTo>
                    <a:pt x="733" y="449"/>
                    <a:pt x="685" y="460"/>
                    <a:pt x="641" y="460"/>
                  </a:cubicBezTo>
                  <a:cubicBezTo>
                    <a:pt x="593" y="460"/>
                    <a:pt x="560" y="435"/>
                    <a:pt x="534" y="390"/>
                  </a:cubicBezTo>
                  <a:cubicBezTo>
                    <a:pt x="523" y="343"/>
                    <a:pt x="546" y="309"/>
                    <a:pt x="571" y="284"/>
                  </a:cubicBezTo>
                  <a:cubicBezTo>
                    <a:pt x="615" y="262"/>
                    <a:pt x="663" y="240"/>
                    <a:pt x="699" y="226"/>
                  </a:cubicBezTo>
                  <a:close/>
                  <a:moveTo>
                    <a:pt x="1711" y="1810"/>
                  </a:moveTo>
                  <a:lnTo>
                    <a:pt x="1711" y="1810"/>
                  </a:lnTo>
                  <a:cubicBezTo>
                    <a:pt x="1769" y="1846"/>
                    <a:pt x="1792" y="2055"/>
                    <a:pt x="1769" y="2125"/>
                  </a:cubicBezTo>
                  <a:lnTo>
                    <a:pt x="1747" y="2125"/>
                  </a:lnTo>
                  <a:cubicBezTo>
                    <a:pt x="1733" y="2019"/>
                    <a:pt x="1722" y="1916"/>
                    <a:pt x="1711" y="1810"/>
                  </a:cubicBezTo>
                  <a:close/>
                  <a:moveTo>
                    <a:pt x="1398" y="1622"/>
                  </a:moveTo>
                  <a:cubicBezTo>
                    <a:pt x="1467" y="1681"/>
                    <a:pt x="1560" y="2195"/>
                    <a:pt x="1512" y="2251"/>
                  </a:cubicBezTo>
                  <a:cubicBezTo>
                    <a:pt x="1512" y="2229"/>
                    <a:pt x="1501" y="2218"/>
                    <a:pt x="1501" y="2195"/>
                  </a:cubicBezTo>
                  <a:cubicBezTo>
                    <a:pt x="1479" y="2030"/>
                    <a:pt x="1467" y="1868"/>
                    <a:pt x="1409" y="1706"/>
                  </a:cubicBezTo>
                  <a:cubicBezTo>
                    <a:pt x="1398" y="1681"/>
                    <a:pt x="1398" y="1659"/>
                    <a:pt x="1398" y="1622"/>
                  </a:cubicBezTo>
                  <a:close/>
                  <a:moveTo>
                    <a:pt x="1118" y="1391"/>
                  </a:moveTo>
                  <a:cubicBezTo>
                    <a:pt x="1129" y="1413"/>
                    <a:pt x="1152" y="1438"/>
                    <a:pt x="1163" y="1460"/>
                  </a:cubicBezTo>
                  <a:cubicBezTo>
                    <a:pt x="1244" y="1622"/>
                    <a:pt x="1280" y="1787"/>
                    <a:pt x="1291" y="1972"/>
                  </a:cubicBezTo>
                  <a:lnTo>
                    <a:pt x="1291" y="2240"/>
                  </a:lnTo>
                  <a:cubicBezTo>
                    <a:pt x="1291" y="2251"/>
                    <a:pt x="1269" y="2276"/>
                    <a:pt x="1269" y="2299"/>
                  </a:cubicBezTo>
                  <a:cubicBezTo>
                    <a:pt x="1258" y="2276"/>
                    <a:pt x="1244" y="2251"/>
                    <a:pt x="1244" y="2229"/>
                  </a:cubicBezTo>
                  <a:cubicBezTo>
                    <a:pt x="1233" y="2089"/>
                    <a:pt x="1233" y="1938"/>
                    <a:pt x="1222" y="1787"/>
                  </a:cubicBezTo>
                  <a:cubicBezTo>
                    <a:pt x="1222" y="1659"/>
                    <a:pt x="1174" y="1553"/>
                    <a:pt x="1118" y="1449"/>
                  </a:cubicBezTo>
                  <a:cubicBezTo>
                    <a:pt x="1104" y="1438"/>
                    <a:pt x="1104" y="1413"/>
                    <a:pt x="1093" y="1402"/>
                  </a:cubicBezTo>
                  <a:cubicBezTo>
                    <a:pt x="1104" y="1402"/>
                    <a:pt x="1104" y="1402"/>
                    <a:pt x="1118" y="1391"/>
                  </a:cubicBezTo>
                  <a:close/>
                  <a:moveTo>
                    <a:pt x="925" y="1"/>
                  </a:moveTo>
                  <a:cubicBezTo>
                    <a:pt x="652" y="1"/>
                    <a:pt x="391" y="78"/>
                    <a:pt x="174" y="273"/>
                  </a:cubicBezTo>
                  <a:cubicBezTo>
                    <a:pt x="115" y="321"/>
                    <a:pt x="71" y="379"/>
                    <a:pt x="1" y="449"/>
                  </a:cubicBezTo>
                  <a:cubicBezTo>
                    <a:pt x="115" y="460"/>
                    <a:pt x="152" y="483"/>
                    <a:pt x="174" y="541"/>
                  </a:cubicBezTo>
                  <a:cubicBezTo>
                    <a:pt x="185" y="575"/>
                    <a:pt x="185" y="611"/>
                    <a:pt x="174" y="645"/>
                  </a:cubicBezTo>
                  <a:cubicBezTo>
                    <a:pt x="174" y="762"/>
                    <a:pt x="196" y="868"/>
                    <a:pt x="266" y="960"/>
                  </a:cubicBezTo>
                  <a:cubicBezTo>
                    <a:pt x="280" y="994"/>
                    <a:pt x="291" y="1030"/>
                    <a:pt x="303" y="1064"/>
                  </a:cubicBezTo>
                  <a:cubicBezTo>
                    <a:pt x="303" y="1089"/>
                    <a:pt x="314" y="1100"/>
                    <a:pt x="350" y="1111"/>
                  </a:cubicBezTo>
                  <a:cubicBezTo>
                    <a:pt x="431" y="1134"/>
                    <a:pt x="523" y="1148"/>
                    <a:pt x="615" y="1181"/>
                  </a:cubicBezTo>
                  <a:cubicBezTo>
                    <a:pt x="791" y="1251"/>
                    <a:pt x="942" y="1357"/>
                    <a:pt x="1023" y="1541"/>
                  </a:cubicBezTo>
                  <a:cubicBezTo>
                    <a:pt x="1093" y="1729"/>
                    <a:pt x="1104" y="1916"/>
                    <a:pt x="1093" y="2111"/>
                  </a:cubicBezTo>
                  <a:cubicBezTo>
                    <a:pt x="1093" y="2206"/>
                    <a:pt x="1071" y="2299"/>
                    <a:pt x="1071" y="2391"/>
                  </a:cubicBezTo>
                  <a:cubicBezTo>
                    <a:pt x="1096" y="2406"/>
                    <a:pt x="1123" y="2413"/>
                    <a:pt x="1150" y="2413"/>
                  </a:cubicBezTo>
                  <a:cubicBezTo>
                    <a:pt x="1187" y="2413"/>
                    <a:pt x="1224" y="2400"/>
                    <a:pt x="1258" y="2380"/>
                  </a:cubicBezTo>
                  <a:cubicBezTo>
                    <a:pt x="1278" y="2370"/>
                    <a:pt x="1294" y="2364"/>
                    <a:pt x="1310" y="2364"/>
                  </a:cubicBezTo>
                  <a:cubicBezTo>
                    <a:pt x="1329" y="2364"/>
                    <a:pt x="1348" y="2372"/>
                    <a:pt x="1373" y="2391"/>
                  </a:cubicBezTo>
                  <a:cubicBezTo>
                    <a:pt x="1391" y="2409"/>
                    <a:pt x="1408" y="2418"/>
                    <a:pt x="1427" y="2418"/>
                  </a:cubicBezTo>
                  <a:cubicBezTo>
                    <a:pt x="1446" y="2418"/>
                    <a:pt x="1466" y="2409"/>
                    <a:pt x="1490" y="2391"/>
                  </a:cubicBezTo>
                  <a:cubicBezTo>
                    <a:pt x="1511" y="2369"/>
                    <a:pt x="1529" y="2362"/>
                    <a:pt x="1551" y="2362"/>
                  </a:cubicBezTo>
                  <a:cubicBezTo>
                    <a:pt x="1563" y="2362"/>
                    <a:pt x="1577" y="2364"/>
                    <a:pt x="1593" y="2368"/>
                  </a:cubicBezTo>
                  <a:cubicBezTo>
                    <a:pt x="1610" y="2375"/>
                    <a:pt x="1628" y="2378"/>
                    <a:pt x="1644" y="2378"/>
                  </a:cubicBezTo>
                  <a:cubicBezTo>
                    <a:pt x="1685" y="2378"/>
                    <a:pt x="1724" y="2362"/>
                    <a:pt x="1758" y="2346"/>
                  </a:cubicBezTo>
                  <a:cubicBezTo>
                    <a:pt x="1792" y="2335"/>
                    <a:pt x="1828" y="2321"/>
                    <a:pt x="1861" y="2321"/>
                  </a:cubicBezTo>
                  <a:cubicBezTo>
                    <a:pt x="1882" y="2326"/>
                    <a:pt x="1904" y="2329"/>
                    <a:pt x="1926" y="2329"/>
                  </a:cubicBezTo>
                  <a:cubicBezTo>
                    <a:pt x="1966" y="2329"/>
                    <a:pt x="2007" y="2318"/>
                    <a:pt x="2037" y="2287"/>
                  </a:cubicBezTo>
                  <a:cubicBezTo>
                    <a:pt x="2065" y="2265"/>
                    <a:pt x="2089" y="2256"/>
                    <a:pt x="2115" y="2256"/>
                  </a:cubicBezTo>
                  <a:cubicBezTo>
                    <a:pt x="2131" y="2256"/>
                    <a:pt x="2148" y="2260"/>
                    <a:pt x="2166" y="2265"/>
                  </a:cubicBezTo>
                  <a:cubicBezTo>
                    <a:pt x="2199" y="2276"/>
                    <a:pt x="2222" y="2276"/>
                    <a:pt x="2258" y="2276"/>
                  </a:cubicBezTo>
                  <a:cubicBezTo>
                    <a:pt x="2258" y="2181"/>
                    <a:pt x="2247" y="2100"/>
                    <a:pt x="2247" y="2019"/>
                  </a:cubicBezTo>
                  <a:cubicBezTo>
                    <a:pt x="2236" y="1706"/>
                    <a:pt x="2199" y="1379"/>
                    <a:pt x="2118" y="1078"/>
                  </a:cubicBezTo>
                  <a:cubicBezTo>
                    <a:pt x="2082" y="924"/>
                    <a:pt x="2026" y="784"/>
                    <a:pt x="1956" y="659"/>
                  </a:cubicBezTo>
                  <a:cubicBezTo>
                    <a:pt x="1828" y="751"/>
                    <a:pt x="1803" y="762"/>
                    <a:pt x="1699" y="773"/>
                  </a:cubicBezTo>
                  <a:cubicBezTo>
                    <a:pt x="1667" y="780"/>
                    <a:pt x="1635" y="783"/>
                    <a:pt x="1605" y="783"/>
                  </a:cubicBezTo>
                  <a:cubicBezTo>
                    <a:pt x="1415" y="783"/>
                    <a:pt x="1261" y="661"/>
                    <a:pt x="1210" y="471"/>
                  </a:cubicBezTo>
                  <a:cubicBezTo>
                    <a:pt x="1188" y="402"/>
                    <a:pt x="1174" y="332"/>
                    <a:pt x="1152" y="251"/>
                  </a:cubicBezTo>
                  <a:cubicBezTo>
                    <a:pt x="1129" y="181"/>
                    <a:pt x="1118" y="111"/>
                    <a:pt x="1093" y="41"/>
                  </a:cubicBezTo>
                  <a:cubicBezTo>
                    <a:pt x="1082" y="30"/>
                    <a:pt x="1060" y="5"/>
                    <a:pt x="1034" y="5"/>
                  </a:cubicBezTo>
                  <a:cubicBezTo>
                    <a:pt x="998" y="2"/>
                    <a:pt x="961" y="1"/>
                    <a:pt x="9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4" name="Google Shape;1904;p30"/>
            <p:cNvSpPr/>
            <p:nvPr/>
          </p:nvSpPr>
          <p:spPr>
            <a:xfrm>
              <a:off x="4414318" y="2526606"/>
              <a:ext cx="204235" cy="107942"/>
            </a:xfrm>
            <a:custGeom>
              <a:avLst/>
              <a:gdLst/>
              <a:ahLst/>
              <a:cxnLst/>
              <a:rect l="l" t="t" r="r" b="b"/>
              <a:pathLst>
                <a:path w="2700" h="1427" extrusionOk="0">
                  <a:moveTo>
                    <a:pt x="2230" y="0"/>
                  </a:moveTo>
                  <a:cubicBezTo>
                    <a:pt x="2188" y="0"/>
                    <a:pt x="2144" y="14"/>
                    <a:pt x="2107" y="42"/>
                  </a:cubicBezTo>
                  <a:cubicBezTo>
                    <a:pt x="2096" y="53"/>
                    <a:pt x="2085" y="64"/>
                    <a:pt x="2085" y="78"/>
                  </a:cubicBezTo>
                  <a:cubicBezTo>
                    <a:pt x="2096" y="148"/>
                    <a:pt x="2096" y="229"/>
                    <a:pt x="2107" y="299"/>
                  </a:cubicBezTo>
                  <a:lnTo>
                    <a:pt x="2235" y="299"/>
                  </a:lnTo>
                  <a:cubicBezTo>
                    <a:pt x="2247" y="299"/>
                    <a:pt x="2258" y="310"/>
                    <a:pt x="2269" y="321"/>
                  </a:cubicBezTo>
                  <a:cubicBezTo>
                    <a:pt x="2258" y="333"/>
                    <a:pt x="2247" y="344"/>
                    <a:pt x="2235" y="344"/>
                  </a:cubicBezTo>
                  <a:lnTo>
                    <a:pt x="2199" y="344"/>
                  </a:lnTo>
                  <a:cubicBezTo>
                    <a:pt x="2140" y="344"/>
                    <a:pt x="2085" y="369"/>
                    <a:pt x="2037" y="402"/>
                  </a:cubicBezTo>
                  <a:cubicBezTo>
                    <a:pt x="2015" y="428"/>
                    <a:pt x="1967" y="439"/>
                    <a:pt x="1931" y="439"/>
                  </a:cubicBezTo>
                  <a:cubicBezTo>
                    <a:pt x="1913" y="436"/>
                    <a:pt x="1895" y="435"/>
                    <a:pt x="1877" y="435"/>
                  </a:cubicBezTo>
                  <a:cubicBezTo>
                    <a:pt x="1815" y="435"/>
                    <a:pt x="1756" y="452"/>
                    <a:pt x="1710" y="497"/>
                  </a:cubicBezTo>
                  <a:cubicBezTo>
                    <a:pt x="1678" y="536"/>
                    <a:pt x="1649" y="549"/>
                    <a:pt x="1619" y="549"/>
                  </a:cubicBezTo>
                  <a:cubicBezTo>
                    <a:pt x="1594" y="549"/>
                    <a:pt x="1568" y="541"/>
                    <a:pt x="1537" y="531"/>
                  </a:cubicBezTo>
                  <a:cubicBezTo>
                    <a:pt x="1493" y="511"/>
                    <a:pt x="1448" y="502"/>
                    <a:pt x="1403" y="502"/>
                  </a:cubicBezTo>
                  <a:cubicBezTo>
                    <a:pt x="1339" y="502"/>
                    <a:pt x="1277" y="520"/>
                    <a:pt x="1221" y="553"/>
                  </a:cubicBezTo>
                  <a:cubicBezTo>
                    <a:pt x="1180" y="575"/>
                    <a:pt x="1148" y="587"/>
                    <a:pt x="1114" y="587"/>
                  </a:cubicBezTo>
                  <a:cubicBezTo>
                    <a:pt x="1090" y="587"/>
                    <a:pt x="1066" y="581"/>
                    <a:pt x="1037" y="567"/>
                  </a:cubicBezTo>
                  <a:cubicBezTo>
                    <a:pt x="1010" y="554"/>
                    <a:pt x="983" y="548"/>
                    <a:pt x="957" y="548"/>
                  </a:cubicBezTo>
                  <a:cubicBezTo>
                    <a:pt x="889" y="548"/>
                    <a:pt x="828" y="587"/>
                    <a:pt x="802" y="637"/>
                  </a:cubicBezTo>
                  <a:cubicBezTo>
                    <a:pt x="776" y="686"/>
                    <a:pt x="765" y="705"/>
                    <a:pt x="742" y="705"/>
                  </a:cubicBezTo>
                  <a:cubicBezTo>
                    <a:pt x="728" y="705"/>
                    <a:pt x="707" y="696"/>
                    <a:pt x="674" y="682"/>
                  </a:cubicBezTo>
                  <a:cubicBezTo>
                    <a:pt x="643" y="671"/>
                    <a:pt x="613" y="665"/>
                    <a:pt x="584" y="665"/>
                  </a:cubicBezTo>
                  <a:cubicBezTo>
                    <a:pt x="460" y="665"/>
                    <a:pt x="359" y="760"/>
                    <a:pt x="350" y="891"/>
                  </a:cubicBezTo>
                  <a:cubicBezTo>
                    <a:pt x="350" y="902"/>
                    <a:pt x="339" y="902"/>
                    <a:pt x="339" y="916"/>
                  </a:cubicBezTo>
                  <a:cubicBezTo>
                    <a:pt x="291" y="891"/>
                    <a:pt x="291" y="858"/>
                    <a:pt x="302" y="821"/>
                  </a:cubicBezTo>
                  <a:cubicBezTo>
                    <a:pt x="339" y="718"/>
                    <a:pt x="453" y="623"/>
                    <a:pt x="559" y="623"/>
                  </a:cubicBezTo>
                  <a:cubicBezTo>
                    <a:pt x="604" y="623"/>
                    <a:pt x="651" y="637"/>
                    <a:pt x="699" y="637"/>
                  </a:cubicBezTo>
                  <a:cubicBezTo>
                    <a:pt x="721" y="553"/>
                    <a:pt x="744" y="472"/>
                    <a:pt x="769" y="380"/>
                  </a:cubicBezTo>
                  <a:cubicBezTo>
                    <a:pt x="738" y="374"/>
                    <a:pt x="710" y="370"/>
                    <a:pt x="683" y="370"/>
                  </a:cubicBezTo>
                  <a:cubicBezTo>
                    <a:pt x="617" y="370"/>
                    <a:pt x="561" y="392"/>
                    <a:pt x="512" y="450"/>
                  </a:cubicBezTo>
                  <a:cubicBezTo>
                    <a:pt x="464" y="497"/>
                    <a:pt x="420" y="520"/>
                    <a:pt x="361" y="531"/>
                  </a:cubicBezTo>
                  <a:cubicBezTo>
                    <a:pt x="302" y="542"/>
                    <a:pt x="255" y="567"/>
                    <a:pt x="210" y="590"/>
                  </a:cubicBezTo>
                  <a:cubicBezTo>
                    <a:pt x="93" y="671"/>
                    <a:pt x="59" y="799"/>
                    <a:pt x="34" y="928"/>
                  </a:cubicBezTo>
                  <a:cubicBezTo>
                    <a:pt x="1" y="1126"/>
                    <a:pt x="82" y="1299"/>
                    <a:pt x="269" y="1391"/>
                  </a:cubicBezTo>
                  <a:cubicBezTo>
                    <a:pt x="310" y="1417"/>
                    <a:pt x="352" y="1427"/>
                    <a:pt x="394" y="1427"/>
                  </a:cubicBezTo>
                  <a:cubicBezTo>
                    <a:pt x="468" y="1427"/>
                    <a:pt x="543" y="1395"/>
                    <a:pt x="618" y="1358"/>
                  </a:cubicBezTo>
                  <a:cubicBezTo>
                    <a:pt x="648" y="1332"/>
                    <a:pt x="678" y="1321"/>
                    <a:pt x="713" y="1321"/>
                  </a:cubicBezTo>
                  <a:cubicBezTo>
                    <a:pt x="743" y="1321"/>
                    <a:pt x="776" y="1330"/>
                    <a:pt x="813" y="1347"/>
                  </a:cubicBezTo>
                  <a:cubicBezTo>
                    <a:pt x="869" y="1370"/>
                    <a:pt x="929" y="1388"/>
                    <a:pt x="987" y="1388"/>
                  </a:cubicBezTo>
                  <a:cubicBezTo>
                    <a:pt x="1039" y="1388"/>
                    <a:pt x="1091" y="1374"/>
                    <a:pt x="1140" y="1335"/>
                  </a:cubicBezTo>
                  <a:cubicBezTo>
                    <a:pt x="1189" y="1295"/>
                    <a:pt x="1232" y="1282"/>
                    <a:pt x="1281" y="1282"/>
                  </a:cubicBezTo>
                  <a:cubicBezTo>
                    <a:pt x="1303" y="1282"/>
                    <a:pt x="1325" y="1285"/>
                    <a:pt x="1350" y="1288"/>
                  </a:cubicBezTo>
                  <a:cubicBezTo>
                    <a:pt x="1383" y="1293"/>
                    <a:pt x="1416" y="1296"/>
                    <a:pt x="1447" y="1296"/>
                  </a:cubicBezTo>
                  <a:cubicBezTo>
                    <a:pt x="1557" y="1296"/>
                    <a:pt x="1653" y="1262"/>
                    <a:pt x="1735" y="1171"/>
                  </a:cubicBezTo>
                  <a:cubicBezTo>
                    <a:pt x="1758" y="1148"/>
                    <a:pt x="1805" y="1137"/>
                    <a:pt x="1839" y="1126"/>
                  </a:cubicBezTo>
                  <a:cubicBezTo>
                    <a:pt x="1863" y="1126"/>
                    <a:pt x="1886" y="1131"/>
                    <a:pt x="1909" y="1131"/>
                  </a:cubicBezTo>
                  <a:cubicBezTo>
                    <a:pt x="1921" y="1131"/>
                    <a:pt x="1933" y="1130"/>
                    <a:pt x="1945" y="1126"/>
                  </a:cubicBezTo>
                  <a:cubicBezTo>
                    <a:pt x="2001" y="1112"/>
                    <a:pt x="2059" y="1101"/>
                    <a:pt x="2107" y="1067"/>
                  </a:cubicBezTo>
                  <a:cubicBezTo>
                    <a:pt x="2166" y="1042"/>
                    <a:pt x="2210" y="1020"/>
                    <a:pt x="2269" y="1020"/>
                  </a:cubicBezTo>
                  <a:cubicBezTo>
                    <a:pt x="2278" y="1021"/>
                    <a:pt x="2287" y="1022"/>
                    <a:pt x="2295" y="1022"/>
                  </a:cubicBezTo>
                  <a:cubicBezTo>
                    <a:pt x="2354" y="1022"/>
                    <a:pt x="2402" y="990"/>
                    <a:pt x="2434" y="939"/>
                  </a:cubicBezTo>
                  <a:cubicBezTo>
                    <a:pt x="2467" y="902"/>
                    <a:pt x="2515" y="869"/>
                    <a:pt x="2537" y="821"/>
                  </a:cubicBezTo>
                  <a:cubicBezTo>
                    <a:pt x="2573" y="788"/>
                    <a:pt x="2585" y="740"/>
                    <a:pt x="2607" y="707"/>
                  </a:cubicBezTo>
                  <a:cubicBezTo>
                    <a:pt x="2655" y="648"/>
                    <a:pt x="2655" y="601"/>
                    <a:pt x="2618" y="531"/>
                  </a:cubicBezTo>
                  <a:cubicBezTo>
                    <a:pt x="2607" y="520"/>
                    <a:pt x="2607" y="497"/>
                    <a:pt x="2618" y="483"/>
                  </a:cubicBezTo>
                  <a:cubicBezTo>
                    <a:pt x="2699" y="344"/>
                    <a:pt x="2643" y="193"/>
                    <a:pt x="2490" y="148"/>
                  </a:cubicBezTo>
                  <a:cubicBezTo>
                    <a:pt x="2445" y="134"/>
                    <a:pt x="2409" y="112"/>
                    <a:pt x="2386" y="78"/>
                  </a:cubicBezTo>
                  <a:cubicBezTo>
                    <a:pt x="2351" y="29"/>
                    <a:pt x="2292" y="0"/>
                    <a:pt x="2230"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5" name="Google Shape;1905;p30"/>
            <p:cNvSpPr/>
            <p:nvPr/>
          </p:nvSpPr>
          <p:spPr>
            <a:xfrm>
              <a:off x="4442456" y="2353997"/>
              <a:ext cx="110135" cy="74584"/>
            </a:xfrm>
            <a:custGeom>
              <a:avLst/>
              <a:gdLst/>
              <a:ahLst/>
              <a:cxnLst/>
              <a:rect l="l" t="t" r="r" b="b"/>
              <a:pathLst>
                <a:path w="1456" h="986" extrusionOk="0">
                  <a:moveTo>
                    <a:pt x="147" y="1"/>
                  </a:moveTo>
                  <a:cubicBezTo>
                    <a:pt x="117" y="1"/>
                    <a:pt x="87" y="6"/>
                    <a:pt x="59" y="19"/>
                  </a:cubicBezTo>
                  <a:cubicBezTo>
                    <a:pt x="0" y="30"/>
                    <a:pt x="0" y="78"/>
                    <a:pt x="36" y="125"/>
                  </a:cubicBezTo>
                  <a:cubicBezTo>
                    <a:pt x="81" y="170"/>
                    <a:pt x="140" y="195"/>
                    <a:pt x="198" y="195"/>
                  </a:cubicBezTo>
                  <a:lnTo>
                    <a:pt x="419" y="195"/>
                  </a:lnTo>
                  <a:cubicBezTo>
                    <a:pt x="467" y="195"/>
                    <a:pt x="500" y="206"/>
                    <a:pt x="525" y="251"/>
                  </a:cubicBezTo>
                  <a:cubicBezTo>
                    <a:pt x="548" y="299"/>
                    <a:pt x="570" y="357"/>
                    <a:pt x="581" y="405"/>
                  </a:cubicBezTo>
                  <a:cubicBezTo>
                    <a:pt x="617" y="519"/>
                    <a:pt x="640" y="648"/>
                    <a:pt x="676" y="765"/>
                  </a:cubicBezTo>
                  <a:cubicBezTo>
                    <a:pt x="698" y="824"/>
                    <a:pt x="746" y="880"/>
                    <a:pt x="805" y="905"/>
                  </a:cubicBezTo>
                  <a:cubicBezTo>
                    <a:pt x="886" y="938"/>
                    <a:pt x="956" y="950"/>
                    <a:pt x="1037" y="986"/>
                  </a:cubicBezTo>
                  <a:lnTo>
                    <a:pt x="1037" y="964"/>
                  </a:lnTo>
                  <a:cubicBezTo>
                    <a:pt x="1187" y="964"/>
                    <a:pt x="1280" y="916"/>
                    <a:pt x="1363" y="799"/>
                  </a:cubicBezTo>
                  <a:cubicBezTo>
                    <a:pt x="1408" y="729"/>
                    <a:pt x="1408" y="648"/>
                    <a:pt x="1433" y="567"/>
                  </a:cubicBezTo>
                  <a:cubicBezTo>
                    <a:pt x="1456" y="475"/>
                    <a:pt x="1419" y="405"/>
                    <a:pt x="1363" y="335"/>
                  </a:cubicBezTo>
                  <a:cubicBezTo>
                    <a:pt x="1280" y="251"/>
                    <a:pt x="1187" y="206"/>
                    <a:pt x="1070" y="181"/>
                  </a:cubicBezTo>
                  <a:cubicBezTo>
                    <a:pt x="780" y="125"/>
                    <a:pt x="500" y="56"/>
                    <a:pt x="210" y="8"/>
                  </a:cubicBezTo>
                  <a:cubicBezTo>
                    <a:pt x="190" y="3"/>
                    <a:pt x="169" y="1"/>
                    <a:pt x="147"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6" name="Google Shape;1906;p30"/>
            <p:cNvSpPr/>
            <p:nvPr/>
          </p:nvSpPr>
          <p:spPr>
            <a:xfrm>
              <a:off x="4837822" y="2662681"/>
              <a:ext cx="115430" cy="72541"/>
            </a:xfrm>
            <a:custGeom>
              <a:avLst/>
              <a:gdLst/>
              <a:ahLst/>
              <a:cxnLst/>
              <a:rect l="l" t="t" r="r" b="b"/>
              <a:pathLst>
                <a:path w="1526" h="959" extrusionOk="0">
                  <a:moveTo>
                    <a:pt x="640" y="0"/>
                  </a:moveTo>
                  <a:cubicBezTo>
                    <a:pt x="592" y="48"/>
                    <a:pt x="559" y="81"/>
                    <a:pt x="511" y="118"/>
                  </a:cubicBezTo>
                  <a:cubicBezTo>
                    <a:pt x="408" y="199"/>
                    <a:pt x="279" y="257"/>
                    <a:pt x="140" y="280"/>
                  </a:cubicBezTo>
                  <a:cubicBezTo>
                    <a:pt x="70" y="305"/>
                    <a:pt x="22" y="327"/>
                    <a:pt x="0" y="408"/>
                  </a:cubicBezTo>
                  <a:cubicBezTo>
                    <a:pt x="11" y="408"/>
                    <a:pt x="34" y="419"/>
                    <a:pt x="48" y="430"/>
                  </a:cubicBezTo>
                  <a:cubicBezTo>
                    <a:pt x="313" y="537"/>
                    <a:pt x="581" y="629"/>
                    <a:pt x="849" y="746"/>
                  </a:cubicBezTo>
                  <a:cubicBezTo>
                    <a:pt x="1000" y="805"/>
                    <a:pt x="1140" y="875"/>
                    <a:pt x="1291" y="944"/>
                  </a:cubicBezTo>
                  <a:cubicBezTo>
                    <a:pt x="1314" y="954"/>
                    <a:pt x="1335" y="958"/>
                    <a:pt x="1353" y="958"/>
                  </a:cubicBezTo>
                  <a:cubicBezTo>
                    <a:pt x="1401" y="958"/>
                    <a:pt x="1436" y="931"/>
                    <a:pt x="1478" y="897"/>
                  </a:cubicBezTo>
                  <a:cubicBezTo>
                    <a:pt x="1514" y="875"/>
                    <a:pt x="1525" y="838"/>
                    <a:pt x="1500" y="805"/>
                  </a:cubicBezTo>
                  <a:cubicBezTo>
                    <a:pt x="1467" y="757"/>
                    <a:pt x="1444" y="699"/>
                    <a:pt x="1397" y="665"/>
                  </a:cubicBezTo>
                  <a:cubicBezTo>
                    <a:pt x="1176" y="444"/>
                    <a:pt x="930" y="221"/>
                    <a:pt x="676" y="25"/>
                  </a:cubicBezTo>
                  <a:cubicBezTo>
                    <a:pt x="662" y="11"/>
                    <a:pt x="640" y="0"/>
                    <a:pt x="640" y="0"/>
                  </a:cubicBezTo>
                  <a:close/>
                </a:path>
              </a:pathLst>
            </a:custGeom>
            <a:solidFill>
              <a:srgbClr val="228C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7" name="Google Shape;1907;p30"/>
            <p:cNvSpPr/>
            <p:nvPr/>
          </p:nvSpPr>
          <p:spPr>
            <a:xfrm>
              <a:off x="4792741" y="2696492"/>
              <a:ext cx="141905" cy="53857"/>
            </a:xfrm>
            <a:custGeom>
              <a:avLst/>
              <a:gdLst/>
              <a:ahLst/>
              <a:cxnLst/>
              <a:rect l="l" t="t" r="r" b="b"/>
              <a:pathLst>
                <a:path w="1876" h="712" extrusionOk="0">
                  <a:moveTo>
                    <a:pt x="549" y="0"/>
                  </a:moveTo>
                  <a:cubicBezTo>
                    <a:pt x="540" y="0"/>
                    <a:pt x="532" y="3"/>
                    <a:pt x="526" y="9"/>
                  </a:cubicBezTo>
                  <a:cubicBezTo>
                    <a:pt x="386" y="78"/>
                    <a:pt x="258" y="148"/>
                    <a:pt x="118" y="218"/>
                  </a:cubicBezTo>
                  <a:cubicBezTo>
                    <a:pt x="85" y="240"/>
                    <a:pt x="48" y="252"/>
                    <a:pt x="1" y="277"/>
                  </a:cubicBezTo>
                  <a:cubicBezTo>
                    <a:pt x="15" y="288"/>
                    <a:pt x="26" y="288"/>
                    <a:pt x="26" y="288"/>
                  </a:cubicBezTo>
                  <a:cubicBezTo>
                    <a:pt x="490" y="428"/>
                    <a:pt x="956" y="567"/>
                    <a:pt x="1423" y="707"/>
                  </a:cubicBezTo>
                  <a:cubicBezTo>
                    <a:pt x="1430" y="707"/>
                    <a:pt x="1438" y="712"/>
                    <a:pt x="1445" y="712"/>
                  </a:cubicBezTo>
                  <a:cubicBezTo>
                    <a:pt x="1449" y="712"/>
                    <a:pt x="1453" y="711"/>
                    <a:pt x="1456" y="707"/>
                  </a:cubicBezTo>
                  <a:cubicBezTo>
                    <a:pt x="1596" y="660"/>
                    <a:pt x="1725" y="601"/>
                    <a:pt x="1876" y="542"/>
                  </a:cubicBezTo>
                  <a:cubicBezTo>
                    <a:pt x="1747" y="486"/>
                    <a:pt x="1632" y="428"/>
                    <a:pt x="1515" y="380"/>
                  </a:cubicBezTo>
                  <a:cubicBezTo>
                    <a:pt x="1202" y="252"/>
                    <a:pt x="887" y="123"/>
                    <a:pt x="574" y="9"/>
                  </a:cubicBezTo>
                  <a:cubicBezTo>
                    <a:pt x="567" y="3"/>
                    <a:pt x="558" y="0"/>
                    <a:pt x="549" y="0"/>
                  </a:cubicBezTo>
                  <a:close/>
                </a:path>
              </a:pathLst>
            </a:custGeom>
            <a:solidFill>
              <a:srgbClr val="228C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8" name="Google Shape;1908;p30"/>
            <p:cNvSpPr/>
            <p:nvPr/>
          </p:nvSpPr>
          <p:spPr>
            <a:xfrm>
              <a:off x="4747131" y="2720167"/>
              <a:ext cx="148864" cy="44553"/>
            </a:xfrm>
            <a:custGeom>
              <a:avLst/>
              <a:gdLst/>
              <a:ahLst/>
              <a:cxnLst/>
              <a:rect l="l" t="t" r="r" b="b"/>
              <a:pathLst>
                <a:path w="1968" h="589" extrusionOk="0">
                  <a:moveTo>
                    <a:pt x="547" y="0"/>
                  </a:moveTo>
                  <a:cubicBezTo>
                    <a:pt x="535" y="0"/>
                    <a:pt x="523" y="3"/>
                    <a:pt x="512" y="8"/>
                  </a:cubicBezTo>
                  <a:cubicBezTo>
                    <a:pt x="339" y="67"/>
                    <a:pt x="174" y="137"/>
                    <a:pt x="12" y="207"/>
                  </a:cubicBezTo>
                  <a:cubicBezTo>
                    <a:pt x="1" y="207"/>
                    <a:pt x="1" y="218"/>
                    <a:pt x="1" y="218"/>
                  </a:cubicBezTo>
                  <a:cubicBezTo>
                    <a:pt x="104" y="254"/>
                    <a:pt x="210" y="299"/>
                    <a:pt x="325" y="324"/>
                  </a:cubicBezTo>
                  <a:cubicBezTo>
                    <a:pt x="710" y="405"/>
                    <a:pt x="1082" y="497"/>
                    <a:pt x="1467" y="578"/>
                  </a:cubicBezTo>
                  <a:cubicBezTo>
                    <a:pt x="1478" y="585"/>
                    <a:pt x="1493" y="589"/>
                    <a:pt x="1508" y="589"/>
                  </a:cubicBezTo>
                  <a:cubicBezTo>
                    <a:pt x="1522" y="589"/>
                    <a:pt x="1537" y="585"/>
                    <a:pt x="1548" y="578"/>
                  </a:cubicBezTo>
                  <a:cubicBezTo>
                    <a:pt x="1677" y="534"/>
                    <a:pt x="1816" y="486"/>
                    <a:pt x="1967" y="428"/>
                  </a:cubicBezTo>
                  <a:cubicBezTo>
                    <a:pt x="1931" y="416"/>
                    <a:pt x="1920" y="416"/>
                    <a:pt x="1897" y="405"/>
                  </a:cubicBezTo>
                  <a:cubicBezTo>
                    <a:pt x="1677" y="335"/>
                    <a:pt x="1456" y="277"/>
                    <a:pt x="1233" y="207"/>
                  </a:cubicBezTo>
                  <a:cubicBezTo>
                    <a:pt x="1012" y="137"/>
                    <a:pt x="802" y="78"/>
                    <a:pt x="582" y="8"/>
                  </a:cubicBezTo>
                  <a:cubicBezTo>
                    <a:pt x="570" y="3"/>
                    <a:pt x="559" y="0"/>
                    <a:pt x="547" y="0"/>
                  </a:cubicBezTo>
                  <a:close/>
                </a:path>
              </a:pathLst>
            </a:custGeom>
            <a:solidFill>
              <a:srgbClr val="228C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9" name="Google Shape;1909;p30"/>
            <p:cNvSpPr/>
            <p:nvPr/>
          </p:nvSpPr>
          <p:spPr>
            <a:xfrm>
              <a:off x="4314777" y="2409592"/>
              <a:ext cx="102193" cy="67397"/>
            </a:xfrm>
            <a:custGeom>
              <a:avLst/>
              <a:gdLst/>
              <a:ahLst/>
              <a:cxnLst/>
              <a:rect l="l" t="t" r="r" b="b"/>
              <a:pathLst>
                <a:path w="1351" h="891" extrusionOk="0">
                  <a:moveTo>
                    <a:pt x="990" y="262"/>
                  </a:moveTo>
                  <a:cubicBezTo>
                    <a:pt x="990" y="273"/>
                    <a:pt x="1001" y="273"/>
                    <a:pt x="1001" y="273"/>
                  </a:cubicBezTo>
                  <a:cubicBezTo>
                    <a:pt x="1001" y="298"/>
                    <a:pt x="1001" y="310"/>
                    <a:pt x="990" y="321"/>
                  </a:cubicBezTo>
                  <a:cubicBezTo>
                    <a:pt x="942" y="368"/>
                    <a:pt x="897" y="413"/>
                    <a:pt x="850" y="460"/>
                  </a:cubicBezTo>
                  <a:lnTo>
                    <a:pt x="816" y="460"/>
                  </a:lnTo>
                  <a:cubicBezTo>
                    <a:pt x="816" y="449"/>
                    <a:pt x="802" y="438"/>
                    <a:pt x="816" y="424"/>
                  </a:cubicBezTo>
                  <a:cubicBezTo>
                    <a:pt x="816" y="413"/>
                    <a:pt x="816" y="402"/>
                    <a:pt x="828" y="402"/>
                  </a:cubicBezTo>
                  <a:cubicBezTo>
                    <a:pt x="886" y="354"/>
                    <a:pt x="931" y="310"/>
                    <a:pt x="990" y="262"/>
                  </a:cubicBezTo>
                  <a:close/>
                  <a:moveTo>
                    <a:pt x="1133" y="1"/>
                  </a:moveTo>
                  <a:cubicBezTo>
                    <a:pt x="1101" y="1"/>
                    <a:pt x="1076" y="14"/>
                    <a:pt x="1060" y="41"/>
                  </a:cubicBezTo>
                  <a:cubicBezTo>
                    <a:pt x="1026" y="75"/>
                    <a:pt x="1001" y="111"/>
                    <a:pt x="978" y="134"/>
                  </a:cubicBezTo>
                  <a:cubicBezTo>
                    <a:pt x="758" y="413"/>
                    <a:pt x="478" y="611"/>
                    <a:pt x="140" y="717"/>
                  </a:cubicBezTo>
                  <a:cubicBezTo>
                    <a:pt x="104" y="729"/>
                    <a:pt x="82" y="740"/>
                    <a:pt x="59" y="751"/>
                  </a:cubicBezTo>
                  <a:cubicBezTo>
                    <a:pt x="1" y="787"/>
                    <a:pt x="1" y="832"/>
                    <a:pt x="59" y="857"/>
                  </a:cubicBezTo>
                  <a:cubicBezTo>
                    <a:pt x="104" y="879"/>
                    <a:pt x="163" y="879"/>
                    <a:pt x="221" y="891"/>
                  </a:cubicBezTo>
                  <a:cubicBezTo>
                    <a:pt x="258" y="891"/>
                    <a:pt x="291" y="891"/>
                    <a:pt x="314" y="879"/>
                  </a:cubicBezTo>
                  <a:cubicBezTo>
                    <a:pt x="442" y="843"/>
                    <a:pt x="582" y="810"/>
                    <a:pt x="710" y="762"/>
                  </a:cubicBezTo>
                  <a:cubicBezTo>
                    <a:pt x="909" y="703"/>
                    <a:pt x="1096" y="634"/>
                    <a:pt x="1305" y="622"/>
                  </a:cubicBezTo>
                  <a:cubicBezTo>
                    <a:pt x="1339" y="622"/>
                    <a:pt x="1350" y="611"/>
                    <a:pt x="1350" y="578"/>
                  </a:cubicBezTo>
                  <a:cubicBezTo>
                    <a:pt x="1350" y="553"/>
                    <a:pt x="1339" y="530"/>
                    <a:pt x="1328" y="508"/>
                  </a:cubicBezTo>
                  <a:cubicBezTo>
                    <a:pt x="1258" y="379"/>
                    <a:pt x="1236" y="240"/>
                    <a:pt x="1222" y="100"/>
                  </a:cubicBezTo>
                  <a:cubicBezTo>
                    <a:pt x="1222" y="53"/>
                    <a:pt x="1199" y="19"/>
                    <a:pt x="1166" y="5"/>
                  </a:cubicBezTo>
                  <a:cubicBezTo>
                    <a:pt x="1154" y="2"/>
                    <a:pt x="1143" y="1"/>
                    <a:pt x="1133" y="1"/>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0" name="Google Shape;1910;p30"/>
            <p:cNvSpPr/>
            <p:nvPr/>
          </p:nvSpPr>
          <p:spPr>
            <a:xfrm>
              <a:off x="4718009" y="2739001"/>
              <a:ext cx="136535" cy="32980"/>
            </a:xfrm>
            <a:custGeom>
              <a:avLst/>
              <a:gdLst/>
              <a:ahLst/>
              <a:cxnLst/>
              <a:rect l="l" t="t" r="r" b="b"/>
              <a:pathLst>
                <a:path w="1805" h="436" extrusionOk="0">
                  <a:moveTo>
                    <a:pt x="292" y="1"/>
                  </a:moveTo>
                  <a:cubicBezTo>
                    <a:pt x="258" y="1"/>
                    <a:pt x="224" y="6"/>
                    <a:pt x="187" y="17"/>
                  </a:cubicBezTo>
                  <a:cubicBezTo>
                    <a:pt x="129" y="39"/>
                    <a:pt x="59" y="39"/>
                    <a:pt x="0" y="50"/>
                  </a:cubicBezTo>
                  <a:lnTo>
                    <a:pt x="0" y="75"/>
                  </a:lnTo>
                  <a:cubicBezTo>
                    <a:pt x="106" y="109"/>
                    <a:pt x="210" y="156"/>
                    <a:pt x="305" y="204"/>
                  </a:cubicBezTo>
                  <a:cubicBezTo>
                    <a:pt x="676" y="355"/>
                    <a:pt x="1059" y="436"/>
                    <a:pt x="1444" y="436"/>
                  </a:cubicBezTo>
                  <a:cubicBezTo>
                    <a:pt x="1573" y="436"/>
                    <a:pt x="1687" y="399"/>
                    <a:pt x="1805" y="388"/>
                  </a:cubicBezTo>
                  <a:lnTo>
                    <a:pt x="1805" y="366"/>
                  </a:lnTo>
                  <a:cubicBezTo>
                    <a:pt x="1701" y="343"/>
                    <a:pt x="1584" y="307"/>
                    <a:pt x="1478" y="285"/>
                  </a:cubicBezTo>
                  <a:cubicBezTo>
                    <a:pt x="1117" y="204"/>
                    <a:pt x="757" y="145"/>
                    <a:pt x="419" y="28"/>
                  </a:cubicBezTo>
                  <a:cubicBezTo>
                    <a:pt x="374" y="9"/>
                    <a:pt x="333" y="1"/>
                    <a:pt x="292" y="1"/>
                  </a:cubicBezTo>
                  <a:close/>
                </a:path>
              </a:pathLst>
            </a:custGeom>
            <a:solidFill>
              <a:srgbClr val="228C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1" name="Google Shape;1911;p30"/>
            <p:cNvSpPr/>
            <p:nvPr/>
          </p:nvSpPr>
          <p:spPr>
            <a:xfrm>
              <a:off x="4837822" y="2662681"/>
              <a:ext cx="115430" cy="72541"/>
            </a:xfrm>
            <a:custGeom>
              <a:avLst/>
              <a:gdLst/>
              <a:ahLst/>
              <a:cxnLst/>
              <a:rect l="l" t="t" r="r" b="b"/>
              <a:pathLst>
                <a:path w="1526" h="959" extrusionOk="0">
                  <a:moveTo>
                    <a:pt x="640" y="0"/>
                  </a:moveTo>
                  <a:cubicBezTo>
                    <a:pt x="592" y="48"/>
                    <a:pt x="559" y="81"/>
                    <a:pt x="511" y="118"/>
                  </a:cubicBezTo>
                  <a:cubicBezTo>
                    <a:pt x="408" y="199"/>
                    <a:pt x="279" y="257"/>
                    <a:pt x="140" y="280"/>
                  </a:cubicBezTo>
                  <a:cubicBezTo>
                    <a:pt x="70" y="305"/>
                    <a:pt x="22" y="327"/>
                    <a:pt x="0" y="408"/>
                  </a:cubicBezTo>
                  <a:cubicBezTo>
                    <a:pt x="11" y="408"/>
                    <a:pt x="34" y="419"/>
                    <a:pt x="48" y="430"/>
                  </a:cubicBezTo>
                  <a:cubicBezTo>
                    <a:pt x="313" y="537"/>
                    <a:pt x="581" y="629"/>
                    <a:pt x="849" y="746"/>
                  </a:cubicBezTo>
                  <a:cubicBezTo>
                    <a:pt x="1000" y="805"/>
                    <a:pt x="1140" y="875"/>
                    <a:pt x="1291" y="944"/>
                  </a:cubicBezTo>
                  <a:cubicBezTo>
                    <a:pt x="1314" y="954"/>
                    <a:pt x="1335" y="958"/>
                    <a:pt x="1353" y="958"/>
                  </a:cubicBezTo>
                  <a:cubicBezTo>
                    <a:pt x="1401" y="958"/>
                    <a:pt x="1436" y="931"/>
                    <a:pt x="1478" y="897"/>
                  </a:cubicBezTo>
                  <a:cubicBezTo>
                    <a:pt x="1514" y="875"/>
                    <a:pt x="1525" y="838"/>
                    <a:pt x="1500" y="805"/>
                  </a:cubicBezTo>
                  <a:cubicBezTo>
                    <a:pt x="1467" y="757"/>
                    <a:pt x="1444" y="699"/>
                    <a:pt x="1397" y="665"/>
                  </a:cubicBezTo>
                  <a:cubicBezTo>
                    <a:pt x="1176" y="444"/>
                    <a:pt x="930" y="221"/>
                    <a:pt x="676" y="25"/>
                  </a:cubicBezTo>
                  <a:cubicBezTo>
                    <a:pt x="662" y="11"/>
                    <a:pt x="640" y="0"/>
                    <a:pt x="6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2" name="Google Shape;1912;p30"/>
            <p:cNvSpPr/>
            <p:nvPr/>
          </p:nvSpPr>
          <p:spPr>
            <a:xfrm>
              <a:off x="4792741" y="2696492"/>
              <a:ext cx="141905" cy="53857"/>
            </a:xfrm>
            <a:custGeom>
              <a:avLst/>
              <a:gdLst/>
              <a:ahLst/>
              <a:cxnLst/>
              <a:rect l="l" t="t" r="r" b="b"/>
              <a:pathLst>
                <a:path w="1876" h="712" extrusionOk="0">
                  <a:moveTo>
                    <a:pt x="549" y="0"/>
                  </a:moveTo>
                  <a:cubicBezTo>
                    <a:pt x="540" y="0"/>
                    <a:pt x="532" y="3"/>
                    <a:pt x="526" y="9"/>
                  </a:cubicBezTo>
                  <a:cubicBezTo>
                    <a:pt x="386" y="78"/>
                    <a:pt x="258" y="148"/>
                    <a:pt x="118" y="218"/>
                  </a:cubicBezTo>
                  <a:cubicBezTo>
                    <a:pt x="85" y="240"/>
                    <a:pt x="48" y="252"/>
                    <a:pt x="1" y="277"/>
                  </a:cubicBezTo>
                  <a:cubicBezTo>
                    <a:pt x="15" y="288"/>
                    <a:pt x="26" y="288"/>
                    <a:pt x="26" y="288"/>
                  </a:cubicBezTo>
                  <a:cubicBezTo>
                    <a:pt x="490" y="428"/>
                    <a:pt x="956" y="567"/>
                    <a:pt x="1423" y="707"/>
                  </a:cubicBezTo>
                  <a:cubicBezTo>
                    <a:pt x="1430" y="707"/>
                    <a:pt x="1438" y="712"/>
                    <a:pt x="1445" y="712"/>
                  </a:cubicBezTo>
                  <a:cubicBezTo>
                    <a:pt x="1449" y="712"/>
                    <a:pt x="1453" y="711"/>
                    <a:pt x="1456" y="707"/>
                  </a:cubicBezTo>
                  <a:cubicBezTo>
                    <a:pt x="1596" y="660"/>
                    <a:pt x="1725" y="601"/>
                    <a:pt x="1876" y="542"/>
                  </a:cubicBezTo>
                  <a:cubicBezTo>
                    <a:pt x="1747" y="486"/>
                    <a:pt x="1632" y="428"/>
                    <a:pt x="1515" y="380"/>
                  </a:cubicBezTo>
                  <a:cubicBezTo>
                    <a:pt x="1202" y="252"/>
                    <a:pt x="887" y="123"/>
                    <a:pt x="574" y="9"/>
                  </a:cubicBezTo>
                  <a:cubicBezTo>
                    <a:pt x="567" y="3"/>
                    <a:pt x="558" y="0"/>
                    <a:pt x="5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3" name="Google Shape;1913;p30"/>
            <p:cNvSpPr/>
            <p:nvPr/>
          </p:nvSpPr>
          <p:spPr>
            <a:xfrm>
              <a:off x="4747131" y="2720167"/>
              <a:ext cx="148864" cy="44553"/>
            </a:xfrm>
            <a:custGeom>
              <a:avLst/>
              <a:gdLst/>
              <a:ahLst/>
              <a:cxnLst/>
              <a:rect l="l" t="t" r="r" b="b"/>
              <a:pathLst>
                <a:path w="1968" h="589" extrusionOk="0">
                  <a:moveTo>
                    <a:pt x="547" y="0"/>
                  </a:moveTo>
                  <a:cubicBezTo>
                    <a:pt x="535" y="0"/>
                    <a:pt x="523" y="3"/>
                    <a:pt x="512" y="8"/>
                  </a:cubicBezTo>
                  <a:cubicBezTo>
                    <a:pt x="339" y="67"/>
                    <a:pt x="174" y="137"/>
                    <a:pt x="12" y="207"/>
                  </a:cubicBezTo>
                  <a:cubicBezTo>
                    <a:pt x="1" y="207"/>
                    <a:pt x="1" y="218"/>
                    <a:pt x="1" y="218"/>
                  </a:cubicBezTo>
                  <a:cubicBezTo>
                    <a:pt x="104" y="254"/>
                    <a:pt x="210" y="299"/>
                    <a:pt x="325" y="324"/>
                  </a:cubicBezTo>
                  <a:cubicBezTo>
                    <a:pt x="710" y="405"/>
                    <a:pt x="1082" y="497"/>
                    <a:pt x="1467" y="578"/>
                  </a:cubicBezTo>
                  <a:cubicBezTo>
                    <a:pt x="1478" y="585"/>
                    <a:pt x="1493" y="589"/>
                    <a:pt x="1508" y="589"/>
                  </a:cubicBezTo>
                  <a:cubicBezTo>
                    <a:pt x="1522" y="589"/>
                    <a:pt x="1537" y="585"/>
                    <a:pt x="1548" y="578"/>
                  </a:cubicBezTo>
                  <a:cubicBezTo>
                    <a:pt x="1677" y="534"/>
                    <a:pt x="1816" y="486"/>
                    <a:pt x="1967" y="428"/>
                  </a:cubicBezTo>
                  <a:cubicBezTo>
                    <a:pt x="1931" y="416"/>
                    <a:pt x="1920" y="416"/>
                    <a:pt x="1897" y="405"/>
                  </a:cubicBezTo>
                  <a:cubicBezTo>
                    <a:pt x="1677" y="335"/>
                    <a:pt x="1456" y="277"/>
                    <a:pt x="1233" y="207"/>
                  </a:cubicBezTo>
                  <a:cubicBezTo>
                    <a:pt x="1012" y="137"/>
                    <a:pt x="802" y="78"/>
                    <a:pt x="582" y="8"/>
                  </a:cubicBezTo>
                  <a:cubicBezTo>
                    <a:pt x="570" y="3"/>
                    <a:pt x="559" y="0"/>
                    <a:pt x="5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4" name="Google Shape;1914;p30"/>
            <p:cNvSpPr/>
            <p:nvPr/>
          </p:nvSpPr>
          <p:spPr>
            <a:xfrm>
              <a:off x="4718009" y="2739001"/>
              <a:ext cx="136535" cy="32980"/>
            </a:xfrm>
            <a:custGeom>
              <a:avLst/>
              <a:gdLst/>
              <a:ahLst/>
              <a:cxnLst/>
              <a:rect l="l" t="t" r="r" b="b"/>
              <a:pathLst>
                <a:path w="1805" h="436" extrusionOk="0">
                  <a:moveTo>
                    <a:pt x="292" y="1"/>
                  </a:moveTo>
                  <a:cubicBezTo>
                    <a:pt x="258" y="1"/>
                    <a:pt x="224" y="6"/>
                    <a:pt x="187" y="17"/>
                  </a:cubicBezTo>
                  <a:cubicBezTo>
                    <a:pt x="129" y="39"/>
                    <a:pt x="59" y="39"/>
                    <a:pt x="0" y="50"/>
                  </a:cubicBezTo>
                  <a:lnTo>
                    <a:pt x="0" y="75"/>
                  </a:lnTo>
                  <a:cubicBezTo>
                    <a:pt x="106" y="109"/>
                    <a:pt x="210" y="156"/>
                    <a:pt x="305" y="204"/>
                  </a:cubicBezTo>
                  <a:cubicBezTo>
                    <a:pt x="676" y="355"/>
                    <a:pt x="1059" y="436"/>
                    <a:pt x="1444" y="436"/>
                  </a:cubicBezTo>
                  <a:cubicBezTo>
                    <a:pt x="1573" y="436"/>
                    <a:pt x="1687" y="399"/>
                    <a:pt x="1805" y="388"/>
                  </a:cubicBezTo>
                  <a:lnTo>
                    <a:pt x="1805" y="366"/>
                  </a:lnTo>
                  <a:cubicBezTo>
                    <a:pt x="1701" y="343"/>
                    <a:pt x="1584" y="307"/>
                    <a:pt x="1478" y="285"/>
                  </a:cubicBezTo>
                  <a:cubicBezTo>
                    <a:pt x="1117" y="204"/>
                    <a:pt x="757" y="145"/>
                    <a:pt x="419" y="28"/>
                  </a:cubicBezTo>
                  <a:cubicBezTo>
                    <a:pt x="374" y="9"/>
                    <a:pt x="333" y="1"/>
                    <a:pt x="2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5" name="Google Shape;1915;p30"/>
            <p:cNvSpPr/>
            <p:nvPr/>
          </p:nvSpPr>
          <p:spPr>
            <a:xfrm>
              <a:off x="4474149" y="2546121"/>
              <a:ext cx="95083" cy="23449"/>
            </a:xfrm>
            <a:custGeom>
              <a:avLst/>
              <a:gdLst/>
              <a:ahLst/>
              <a:cxnLst/>
              <a:rect l="l" t="t" r="r" b="b"/>
              <a:pathLst>
                <a:path w="1257" h="310" extrusionOk="0">
                  <a:moveTo>
                    <a:pt x="1128" y="0"/>
                  </a:moveTo>
                  <a:cubicBezTo>
                    <a:pt x="1093" y="0"/>
                    <a:pt x="1058" y="11"/>
                    <a:pt x="1025" y="30"/>
                  </a:cubicBezTo>
                  <a:cubicBezTo>
                    <a:pt x="986" y="60"/>
                    <a:pt x="947" y="70"/>
                    <a:pt x="905" y="70"/>
                  </a:cubicBezTo>
                  <a:cubicBezTo>
                    <a:pt x="884" y="70"/>
                    <a:pt x="862" y="67"/>
                    <a:pt x="838" y="63"/>
                  </a:cubicBezTo>
                  <a:cubicBezTo>
                    <a:pt x="816" y="63"/>
                    <a:pt x="791" y="63"/>
                    <a:pt x="780" y="75"/>
                  </a:cubicBezTo>
                  <a:cubicBezTo>
                    <a:pt x="729" y="101"/>
                    <a:pt x="678" y="120"/>
                    <a:pt x="624" y="120"/>
                  </a:cubicBezTo>
                  <a:cubicBezTo>
                    <a:pt x="603" y="120"/>
                    <a:pt x="581" y="117"/>
                    <a:pt x="559" y="111"/>
                  </a:cubicBezTo>
                  <a:cubicBezTo>
                    <a:pt x="548" y="111"/>
                    <a:pt x="525" y="111"/>
                    <a:pt x="511" y="122"/>
                  </a:cubicBezTo>
                  <a:cubicBezTo>
                    <a:pt x="476" y="146"/>
                    <a:pt x="451" y="158"/>
                    <a:pt x="423" y="158"/>
                  </a:cubicBezTo>
                  <a:cubicBezTo>
                    <a:pt x="396" y="158"/>
                    <a:pt x="367" y="146"/>
                    <a:pt x="327" y="122"/>
                  </a:cubicBezTo>
                  <a:cubicBezTo>
                    <a:pt x="316" y="111"/>
                    <a:pt x="291" y="111"/>
                    <a:pt x="279" y="111"/>
                  </a:cubicBezTo>
                  <a:cubicBezTo>
                    <a:pt x="227" y="133"/>
                    <a:pt x="180" y="145"/>
                    <a:pt x="127" y="145"/>
                  </a:cubicBezTo>
                  <a:cubicBezTo>
                    <a:pt x="99" y="145"/>
                    <a:pt x="69" y="141"/>
                    <a:pt x="36" y="133"/>
                  </a:cubicBezTo>
                  <a:cubicBezTo>
                    <a:pt x="22" y="192"/>
                    <a:pt x="11" y="251"/>
                    <a:pt x="0" y="309"/>
                  </a:cubicBezTo>
                  <a:cubicBezTo>
                    <a:pt x="83" y="264"/>
                    <a:pt x="128" y="247"/>
                    <a:pt x="177" y="247"/>
                  </a:cubicBezTo>
                  <a:cubicBezTo>
                    <a:pt x="191" y="247"/>
                    <a:pt x="205" y="248"/>
                    <a:pt x="221" y="251"/>
                  </a:cubicBezTo>
                  <a:cubicBezTo>
                    <a:pt x="269" y="260"/>
                    <a:pt x="297" y="265"/>
                    <a:pt x="321" y="265"/>
                  </a:cubicBezTo>
                  <a:cubicBezTo>
                    <a:pt x="355" y="265"/>
                    <a:pt x="380" y="254"/>
                    <a:pt x="442" y="225"/>
                  </a:cubicBezTo>
                  <a:cubicBezTo>
                    <a:pt x="500" y="209"/>
                    <a:pt x="559" y="200"/>
                    <a:pt x="617" y="200"/>
                  </a:cubicBezTo>
                  <a:cubicBezTo>
                    <a:pt x="675" y="200"/>
                    <a:pt x="733" y="209"/>
                    <a:pt x="791" y="225"/>
                  </a:cubicBezTo>
                  <a:cubicBezTo>
                    <a:pt x="798" y="232"/>
                    <a:pt x="810" y="236"/>
                    <a:pt x="821" y="236"/>
                  </a:cubicBezTo>
                  <a:cubicBezTo>
                    <a:pt x="833" y="236"/>
                    <a:pt x="844" y="232"/>
                    <a:pt x="849" y="225"/>
                  </a:cubicBezTo>
                  <a:cubicBezTo>
                    <a:pt x="933" y="154"/>
                    <a:pt x="1014" y="120"/>
                    <a:pt x="1119" y="120"/>
                  </a:cubicBezTo>
                  <a:cubicBezTo>
                    <a:pt x="1134" y="120"/>
                    <a:pt x="1149" y="121"/>
                    <a:pt x="1165" y="122"/>
                  </a:cubicBezTo>
                  <a:cubicBezTo>
                    <a:pt x="1169" y="123"/>
                    <a:pt x="1173" y="123"/>
                    <a:pt x="1176" y="123"/>
                  </a:cubicBezTo>
                  <a:cubicBezTo>
                    <a:pt x="1217" y="123"/>
                    <a:pt x="1256" y="70"/>
                    <a:pt x="1246" y="16"/>
                  </a:cubicBezTo>
                  <a:cubicBezTo>
                    <a:pt x="1224" y="16"/>
                    <a:pt x="1187" y="16"/>
                    <a:pt x="1165" y="5"/>
                  </a:cubicBezTo>
                  <a:cubicBezTo>
                    <a:pt x="1153" y="2"/>
                    <a:pt x="1140" y="0"/>
                    <a:pt x="1128"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6" name="Google Shape;1916;p30"/>
            <p:cNvSpPr/>
            <p:nvPr/>
          </p:nvSpPr>
          <p:spPr>
            <a:xfrm>
              <a:off x="4504102" y="2342046"/>
              <a:ext cx="40469" cy="29274"/>
            </a:xfrm>
            <a:custGeom>
              <a:avLst/>
              <a:gdLst/>
              <a:ahLst/>
              <a:cxnLst/>
              <a:rect l="l" t="t" r="r" b="b"/>
              <a:pathLst>
                <a:path w="535" h="387" extrusionOk="0">
                  <a:moveTo>
                    <a:pt x="206" y="1"/>
                  </a:moveTo>
                  <a:cubicBezTo>
                    <a:pt x="155" y="1"/>
                    <a:pt x="116" y="31"/>
                    <a:pt x="82" y="74"/>
                  </a:cubicBezTo>
                  <a:cubicBezTo>
                    <a:pt x="46" y="119"/>
                    <a:pt x="23" y="177"/>
                    <a:pt x="1" y="236"/>
                  </a:cubicBezTo>
                  <a:cubicBezTo>
                    <a:pt x="174" y="283"/>
                    <a:pt x="350" y="295"/>
                    <a:pt x="501" y="387"/>
                  </a:cubicBezTo>
                  <a:cubicBezTo>
                    <a:pt x="512" y="328"/>
                    <a:pt x="523" y="283"/>
                    <a:pt x="534" y="236"/>
                  </a:cubicBezTo>
                  <a:cubicBezTo>
                    <a:pt x="534" y="144"/>
                    <a:pt x="512" y="96"/>
                    <a:pt x="420" y="60"/>
                  </a:cubicBezTo>
                  <a:cubicBezTo>
                    <a:pt x="372" y="38"/>
                    <a:pt x="314" y="26"/>
                    <a:pt x="269" y="15"/>
                  </a:cubicBezTo>
                  <a:cubicBezTo>
                    <a:pt x="246" y="5"/>
                    <a:pt x="225" y="1"/>
                    <a:pt x="206"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7" name="Google Shape;1917;p30"/>
            <p:cNvSpPr/>
            <p:nvPr/>
          </p:nvSpPr>
          <p:spPr>
            <a:xfrm>
              <a:off x="4474149" y="2333726"/>
              <a:ext cx="40620" cy="26172"/>
            </a:xfrm>
            <a:custGeom>
              <a:avLst/>
              <a:gdLst/>
              <a:ahLst/>
              <a:cxnLst/>
              <a:rect l="l" t="t" r="r" b="b"/>
              <a:pathLst>
                <a:path w="537" h="346" extrusionOk="0">
                  <a:moveTo>
                    <a:pt x="251" y="0"/>
                  </a:moveTo>
                  <a:cubicBezTo>
                    <a:pt x="177" y="0"/>
                    <a:pt x="123" y="41"/>
                    <a:pt x="81" y="125"/>
                  </a:cubicBezTo>
                  <a:cubicBezTo>
                    <a:pt x="48" y="170"/>
                    <a:pt x="22" y="217"/>
                    <a:pt x="0" y="276"/>
                  </a:cubicBezTo>
                  <a:cubicBezTo>
                    <a:pt x="129" y="298"/>
                    <a:pt x="246" y="324"/>
                    <a:pt x="349" y="346"/>
                  </a:cubicBezTo>
                  <a:cubicBezTo>
                    <a:pt x="372" y="287"/>
                    <a:pt x="397" y="240"/>
                    <a:pt x="419" y="195"/>
                  </a:cubicBezTo>
                  <a:cubicBezTo>
                    <a:pt x="455" y="148"/>
                    <a:pt x="500" y="125"/>
                    <a:pt x="537" y="78"/>
                  </a:cubicBezTo>
                  <a:cubicBezTo>
                    <a:pt x="478" y="55"/>
                    <a:pt x="419" y="30"/>
                    <a:pt x="349" y="19"/>
                  </a:cubicBezTo>
                  <a:cubicBezTo>
                    <a:pt x="313" y="6"/>
                    <a:pt x="280" y="0"/>
                    <a:pt x="251"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8" name="Google Shape;1918;p30"/>
            <p:cNvSpPr/>
            <p:nvPr/>
          </p:nvSpPr>
          <p:spPr>
            <a:xfrm>
              <a:off x="4544493" y="2351804"/>
              <a:ext cx="16944" cy="34569"/>
            </a:xfrm>
            <a:custGeom>
              <a:avLst/>
              <a:gdLst/>
              <a:ahLst/>
              <a:cxnLst/>
              <a:rect l="l" t="t" r="r" b="b"/>
              <a:pathLst>
                <a:path w="224" h="457" extrusionOk="0">
                  <a:moveTo>
                    <a:pt x="26" y="1"/>
                  </a:moveTo>
                  <a:cubicBezTo>
                    <a:pt x="26" y="96"/>
                    <a:pt x="14" y="177"/>
                    <a:pt x="0" y="269"/>
                  </a:cubicBezTo>
                  <a:cubicBezTo>
                    <a:pt x="0" y="280"/>
                    <a:pt x="0" y="294"/>
                    <a:pt x="14" y="294"/>
                  </a:cubicBezTo>
                  <a:cubicBezTo>
                    <a:pt x="59" y="350"/>
                    <a:pt x="107" y="409"/>
                    <a:pt x="140" y="456"/>
                  </a:cubicBezTo>
                  <a:cubicBezTo>
                    <a:pt x="224" y="339"/>
                    <a:pt x="140" y="59"/>
                    <a:pt x="26"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9" name="Google Shape;1919;p30"/>
            <p:cNvSpPr/>
            <p:nvPr/>
          </p:nvSpPr>
          <p:spPr>
            <a:xfrm>
              <a:off x="4312054" y="2330398"/>
              <a:ext cx="731841" cy="559679"/>
            </a:xfrm>
            <a:custGeom>
              <a:avLst/>
              <a:gdLst/>
              <a:ahLst/>
              <a:cxnLst/>
              <a:rect l="l" t="t" r="r" b="b"/>
              <a:pathLst>
                <a:path w="9675" h="7399" extrusionOk="0">
                  <a:moveTo>
                    <a:pt x="2394" y="44"/>
                  </a:moveTo>
                  <a:cubicBezTo>
                    <a:pt x="2423" y="44"/>
                    <a:pt x="2456" y="50"/>
                    <a:pt x="2492" y="63"/>
                  </a:cubicBezTo>
                  <a:cubicBezTo>
                    <a:pt x="2562" y="74"/>
                    <a:pt x="2621" y="99"/>
                    <a:pt x="2680" y="122"/>
                  </a:cubicBezTo>
                  <a:cubicBezTo>
                    <a:pt x="2643" y="169"/>
                    <a:pt x="2598" y="192"/>
                    <a:pt x="2562" y="239"/>
                  </a:cubicBezTo>
                  <a:cubicBezTo>
                    <a:pt x="2540" y="284"/>
                    <a:pt x="2515" y="331"/>
                    <a:pt x="2492" y="390"/>
                  </a:cubicBezTo>
                  <a:cubicBezTo>
                    <a:pt x="2389" y="368"/>
                    <a:pt x="2272" y="342"/>
                    <a:pt x="2143" y="320"/>
                  </a:cubicBezTo>
                  <a:cubicBezTo>
                    <a:pt x="2165" y="261"/>
                    <a:pt x="2191" y="214"/>
                    <a:pt x="2224" y="169"/>
                  </a:cubicBezTo>
                  <a:cubicBezTo>
                    <a:pt x="2266" y="85"/>
                    <a:pt x="2320" y="44"/>
                    <a:pt x="2394" y="44"/>
                  </a:cubicBezTo>
                  <a:close/>
                  <a:moveTo>
                    <a:pt x="2745" y="155"/>
                  </a:moveTo>
                  <a:cubicBezTo>
                    <a:pt x="2764" y="155"/>
                    <a:pt x="2785" y="159"/>
                    <a:pt x="2808" y="169"/>
                  </a:cubicBezTo>
                  <a:cubicBezTo>
                    <a:pt x="2853" y="180"/>
                    <a:pt x="2911" y="192"/>
                    <a:pt x="2959" y="214"/>
                  </a:cubicBezTo>
                  <a:cubicBezTo>
                    <a:pt x="3051" y="250"/>
                    <a:pt x="3073" y="298"/>
                    <a:pt x="3073" y="390"/>
                  </a:cubicBezTo>
                  <a:cubicBezTo>
                    <a:pt x="3062" y="437"/>
                    <a:pt x="3051" y="482"/>
                    <a:pt x="3040" y="541"/>
                  </a:cubicBezTo>
                  <a:cubicBezTo>
                    <a:pt x="2889" y="449"/>
                    <a:pt x="2713" y="437"/>
                    <a:pt x="2540" y="390"/>
                  </a:cubicBezTo>
                  <a:cubicBezTo>
                    <a:pt x="2562" y="331"/>
                    <a:pt x="2585" y="273"/>
                    <a:pt x="2621" y="228"/>
                  </a:cubicBezTo>
                  <a:cubicBezTo>
                    <a:pt x="2655" y="185"/>
                    <a:pt x="2694" y="155"/>
                    <a:pt x="2745" y="155"/>
                  </a:cubicBezTo>
                  <a:close/>
                  <a:moveTo>
                    <a:pt x="3099" y="284"/>
                  </a:moveTo>
                  <a:cubicBezTo>
                    <a:pt x="3213" y="342"/>
                    <a:pt x="3297" y="622"/>
                    <a:pt x="3213" y="739"/>
                  </a:cubicBezTo>
                  <a:cubicBezTo>
                    <a:pt x="3180" y="692"/>
                    <a:pt x="3132" y="633"/>
                    <a:pt x="3087" y="577"/>
                  </a:cubicBezTo>
                  <a:cubicBezTo>
                    <a:pt x="3073" y="577"/>
                    <a:pt x="3073" y="563"/>
                    <a:pt x="3073" y="552"/>
                  </a:cubicBezTo>
                  <a:cubicBezTo>
                    <a:pt x="3087" y="460"/>
                    <a:pt x="3099" y="379"/>
                    <a:pt x="3099" y="284"/>
                  </a:cubicBezTo>
                  <a:close/>
                  <a:moveTo>
                    <a:pt x="1871" y="313"/>
                  </a:moveTo>
                  <a:cubicBezTo>
                    <a:pt x="1893" y="313"/>
                    <a:pt x="1914" y="315"/>
                    <a:pt x="1934" y="320"/>
                  </a:cubicBezTo>
                  <a:cubicBezTo>
                    <a:pt x="2224" y="368"/>
                    <a:pt x="2504" y="437"/>
                    <a:pt x="2794" y="493"/>
                  </a:cubicBezTo>
                  <a:cubicBezTo>
                    <a:pt x="2911" y="518"/>
                    <a:pt x="3004" y="563"/>
                    <a:pt x="3087" y="647"/>
                  </a:cubicBezTo>
                  <a:cubicBezTo>
                    <a:pt x="3143" y="717"/>
                    <a:pt x="3180" y="787"/>
                    <a:pt x="3157" y="879"/>
                  </a:cubicBezTo>
                  <a:cubicBezTo>
                    <a:pt x="3132" y="960"/>
                    <a:pt x="3132" y="1041"/>
                    <a:pt x="3087" y="1111"/>
                  </a:cubicBezTo>
                  <a:cubicBezTo>
                    <a:pt x="3004" y="1228"/>
                    <a:pt x="2911" y="1276"/>
                    <a:pt x="2761" y="1276"/>
                  </a:cubicBezTo>
                  <a:lnTo>
                    <a:pt x="2761" y="1298"/>
                  </a:lnTo>
                  <a:cubicBezTo>
                    <a:pt x="2680" y="1262"/>
                    <a:pt x="2610" y="1250"/>
                    <a:pt x="2529" y="1217"/>
                  </a:cubicBezTo>
                  <a:cubicBezTo>
                    <a:pt x="2470" y="1192"/>
                    <a:pt x="2422" y="1136"/>
                    <a:pt x="2400" y="1077"/>
                  </a:cubicBezTo>
                  <a:cubicBezTo>
                    <a:pt x="2364" y="960"/>
                    <a:pt x="2341" y="831"/>
                    <a:pt x="2305" y="717"/>
                  </a:cubicBezTo>
                  <a:cubicBezTo>
                    <a:pt x="2294" y="669"/>
                    <a:pt x="2272" y="611"/>
                    <a:pt x="2249" y="563"/>
                  </a:cubicBezTo>
                  <a:cubicBezTo>
                    <a:pt x="2224" y="518"/>
                    <a:pt x="2191" y="507"/>
                    <a:pt x="2143" y="507"/>
                  </a:cubicBezTo>
                  <a:lnTo>
                    <a:pt x="1922" y="507"/>
                  </a:lnTo>
                  <a:cubicBezTo>
                    <a:pt x="1864" y="507"/>
                    <a:pt x="1805" y="482"/>
                    <a:pt x="1760" y="437"/>
                  </a:cubicBezTo>
                  <a:cubicBezTo>
                    <a:pt x="1724" y="390"/>
                    <a:pt x="1724" y="342"/>
                    <a:pt x="1783" y="331"/>
                  </a:cubicBezTo>
                  <a:cubicBezTo>
                    <a:pt x="1811" y="318"/>
                    <a:pt x="1841" y="313"/>
                    <a:pt x="1871" y="313"/>
                  </a:cubicBezTo>
                  <a:close/>
                  <a:moveTo>
                    <a:pt x="1169" y="1048"/>
                  </a:moveTo>
                  <a:cubicBezTo>
                    <a:pt x="1179" y="1048"/>
                    <a:pt x="1190" y="1049"/>
                    <a:pt x="1202" y="1052"/>
                  </a:cubicBezTo>
                  <a:cubicBezTo>
                    <a:pt x="1235" y="1066"/>
                    <a:pt x="1258" y="1100"/>
                    <a:pt x="1258" y="1147"/>
                  </a:cubicBezTo>
                  <a:cubicBezTo>
                    <a:pt x="1272" y="1287"/>
                    <a:pt x="1294" y="1426"/>
                    <a:pt x="1364" y="1555"/>
                  </a:cubicBezTo>
                  <a:cubicBezTo>
                    <a:pt x="1375" y="1577"/>
                    <a:pt x="1386" y="1600"/>
                    <a:pt x="1386" y="1625"/>
                  </a:cubicBezTo>
                  <a:cubicBezTo>
                    <a:pt x="1386" y="1658"/>
                    <a:pt x="1375" y="1669"/>
                    <a:pt x="1341" y="1669"/>
                  </a:cubicBezTo>
                  <a:cubicBezTo>
                    <a:pt x="1132" y="1681"/>
                    <a:pt x="945" y="1750"/>
                    <a:pt x="746" y="1809"/>
                  </a:cubicBezTo>
                  <a:cubicBezTo>
                    <a:pt x="618" y="1857"/>
                    <a:pt x="478" y="1890"/>
                    <a:pt x="350" y="1926"/>
                  </a:cubicBezTo>
                  <a:cubicBezTo>
                    <a:pt x="327" y="1938"/>
                    <a:pt x="294" y="1938"/>
                    <a:pt x="257" y="1938"/>
                  </a:cubicBezTo>
                  <a:cubicBezTo>
                    <a:pt x="199" y="1926"/>
                    <a:pt x="140" y="1926"/>
                    <a:pt x="95" y="1904"/>
                  </a:cubicBezTo>
                  <a:cubicBezTo>
                    <a:pt x="37" y="1879"/>
                    <a:pt x="37" y="1834"/>
                    <a:pt x="95" y="1798"/>
                  </a:cubicBezTo>
                  <a:cubicBezTo>
                    <a:pt x="118" y="1787"/>
                    <a:pt x="140" y="1776"/>
                    <a:pt x="176" y="1764"/>
                  </a:cubicBezTo>
                  <a:cubicBezTo>
                    <a:pt x="514" y="1658"/>
                    <a:pt x="794" y="1460"/>
                    <a:pt x="1014" y="1181"/>
                  </a:cubicBezTo>
                  <a:cubicBezTo>
                    <a:pt x="1037" y="1158"/>
                    <a:pt x="1062" y="1122"/>
                    <a:pt x="1096" y="1088"/>
                  </a:cubicBezTo>
                  <a:cubicBezTo>
                    <a:pt x="1112" y="1061"/>
                    <a:pt x="1137" y="1048"/>
                    <a:pt x="1169" y="1048"/>
                  </a:cubicBezTo>
                  <a:close/>
                  <a:moveTo>
                    <a:pt x="2056" y="548"/>
                  </a:moveTo>
                  <a:cubicBezTo>
                    <a:pt x="2092" y="548"/>
                    <a:pt x="2129" y="549"/>
                    <a:pt x="2165" y="552"/>
                  </a:cubicBezTo>
                  <a:cubicBezTo>
                    <a:pt x="2191" y="552"/>
                    <a:pt x="2213" y="577"/>
                    <a:pt x="2224" y="588"/>
                  </a:cubicBezTo>
                  <a:cubicBezTo>
                    <a:pt x="2249" y="658"/>
                    <a:pt x="2260" y="728"/>
                    <a:pt x="2283" y="798"/>
                  </a:cubicBezTo>
                  <a:cubicBezTo>
                    <a:pt x="2305" y="879"/>
                    <a:pt x="2319" y="949"/>
                    <a:pt x="2341" y="1018"/>
                  </a:cubicBezTo>
                  <a:cubicBezTo>
                    <a:pt x="2392" y="1208"/>
                    <a:pt x="2546" y="1330"/>
                    <a:pt x="2736" y="1330"/>
                  </a:cubicBezTo>
                  <a:cubicBezTo>
                    <a:pt x="2766" y="1330"/>
                    <a:pt x="2798" y="1327"/>
                    <a:pt x="2830" y="1320"/>
                  </a:cubicBezTo>
                  <a:cubicBezTo>
                    <a:pt x="2934" y="1309"/>
                    <a:pt x="2959" y="1298"/>
                    <a:pt x="3087" y="1206"/>
                  </a:cubicBezTo>
                  <a:cubicBezTo>
                    <a:pt x="3157" y="1331"/>
                    <a:pt x="3213" y="1471"/>
                    <a:pt x="3249" y="1625"/>
                  </a:cubicBezTo>
                  <a:cubicBezTo>
                    <a:pt x="3330" y="1926"/>
                    <a:pt x="3367" y="2253"/>
                    <a:pt x="3378" y="2566"/>
                  </a:cubicBezTo>
                  <a:cubicBezTo>
                    <a:pt x="3378" y="2647"/>
                    <a:pt x="3389" y="2728"/>
                    <a:pt x="3389" y="2823"/>
                  </a:cubicBezTo>
                  <a:cubicBezTo>
                    <a:pt x="3353" y="2823"/>
                    <a:pt x="3330" y="2823"/>
                    <a:pt x="3297" y="2812"/>
                  </a:cubicBezTo>
                  <a:cubicBezTo>
                    <a:pt x="3279" y="2807"/>
                    <a:pt x="3262" y="2803"/>
                    <a:pt x="3246" y="2803"/>
                  </a:cubicBezTo>
                  <a:cubicBezTo>
                    <a:pt x="3220" y="2803"/>
                    <a:pt x="3196" y="2812"/>
                    <a:pt x="3168" y="2834"/>
                  </a:cubicBezTo>
                  <a:cubicBezTo>
                    <a:pt x="3138" y="2865"/>
                    <a:pt x="3097" y="2876"/>
                    <a:pt x="3057" y="2876"/>
                  </a:cubicBezTo>
                  <a:cubicBezTo>
                    <a:pt x="3035" y="2876"/>
                    <a:pt x="3013" y="2873"/>
                    <a:pt x="2992" y="2868"/>
                  </a:cubicBezTo>
                  <a:cubicBezTo>
                    <a:pt x="2959" y="2868"/>
                    <a:pt x="2923" y="2882"/>
                    <a:pt x="2889" y="2893"/>
                  </a:cubicBezTo>
                  <a:cubicBezTo>
                    <a:pt x="2855" y="2909"/>
                    <a:pt x="2816" y="2925"/>
                    <a:pt x="2775" y="2925"/>
                  </a:cubicBezTo>
                  <a:cubicBezTo>
                    <a:pt x="2759" y="2925"/>
                    <a:pt x="2741" y="2922"/>
                    <a:pt x="2724" y="2915"/>
                  </a:cubicBezTo>
                  <a:cubicBezTo>
                    <a:pt x="2708" y="2911"/>
                    <a:pt x="2694" y="2909"/>
                    <a:pt x="2682" y="2909"/>
                  </a:cubicBezTo>
                  <a:cubicBezTo>
                    <a:pt x="2660" y="2909"/>
                    <a:pt x="2642" y="2916"/>
                    <a:pt x="2621" y="2938"/>
                  </a:cubicBezTo>
                  <a:cubicBezTo>
                    <a:pt x="2597" y="2956"/>
                    <a:pt x="2577" y="2965"/>
                    <a:pt x="2558" y="2965"/>
                  </a:cubicBezTo>
                  <a:cubicBezTo>
                    <a:pt x="2539" y="2965"/>
                    <a:pt x="2522" y="2956"/>
                    <a:pt x="2504" y="2938"/>
                  </a:cubicBezTo>
                  <a:cubicBezTo>
                    <a:pt x="2479" y="2919"/>
                    <a:pt x="2460" y="2911"/>
                    <a:pt x="2441" y="2911"/>
                  </a:cubicBezTo>
                  <a:cubicBezTo>
                    <a:pt x="2425" y="2911"/>
                    <a:pt x="2409" y="2917"/>
                    <a:pt x="2389" y="2927"/>
                  </a:cubicBezTo>
                  <a:cubicBezTo>
                    <a:pt x="2355" y="2947"/>
                    <a:pt x="2318" y="2960"/>
                    <a:pt x="2281" y="2960"/>
                  </a:cubicBezTo>
                  <a:cubicBezTo>
                    <a:pt x="2254" y="2960"/>
                    <a:pt x="2227" y="2953"/>
                    <a:pt x="2202" y="2938"/>
                  </a:cubicBezTo>
                  <a:cubicBezTo>
                    <a:pt x="2202" y="2846"/>
                    <a:pt x="2224" y="2753"/>
                    <a:pt x="2224" y="2658"/>
                  </a:cubicBezTo>
                  <a:cubicBezTo>
                    <a:pt x="2235" y="2463"/>
                    <a:pt x="2224" y="2276"/>
                    <a:pt x="2154" y="2088"/>
                  </a:cubicBezTo>
                  <a:cubicBezTo>
                    <a:pt x="2073" y="1904"/>
                    <a:pt x="1922" y="1798"/>
                    <a:pt x="1746" y="1728"/>
                  </a:cubicBezTo>
                  <a:cubicBezTo>
                    <a:pt x="1654" y="1695"/>
                    <a:pt x="1562" y="1681"/>
                    <a:pt x="1481" y="1658"/>
                  </a:cubicBezTo>
                  <a:cubicBezTo>
                    <a:pt x="1445" y="1647"/>
                    <a:pt x="1434" y="1636"/>
                    <a:pt x="1434" y="1611"/>
                  </a:cubicBezTo>
                  <a:cubicBezTo>
                    <a:pt x="1422" y="1577"/>
                    <a:pt x="1411" y="1541"/>
                    <a:pt x="1397" y="1507"/>
                  </a:cubicBezTo>
                  <a:cubicBezTo>
                    <a:pt x="1327" y="1415"/>
                    <a:pt x="1305" y="1309"/>
                    <a:pt x="1305" y="1192"/>
                  </a:cubicBezTo>
                  <a:cubicBezTo>
                    <a:pt x="1316" y="1158"/>
                    <a:pt x="1316" y="1122"/>
                    <a:pt x="1305" y="1088"/>
                  </a:cubicBezTo>
                  <a:cubicBezTo>
                    <a:pt x="1283" y="1030"/>
                    <a:pt x="1246" y="1007"/>
                    <a:pt x="1132" y="996"/>
                  </a:cubicBezTo>
                  <a:cubicBezTo>
                    <a:pt x="1202" y="926"/>
                    <a:pt x="1246" y="868"/>
                    <a:pt x="1305" y="820"/>
                  </a:cubicBezTo>
                  <a:cubicBezTo>
                    <a:pt x="1522" y="625"/>
                    <a:pt x="1783" y="548"/>
                    <a:pt x="2056" y="548"/>
                  </a:cubicBezTo>
                  <a:close/>
                  <a:moveTo>
                    <a:pt x="3271" y="2852"/>
                  </a:moveTo>
                  <a:cubicBezTo>
                    <a:pt x="3283" y="2852"/>
                    <a:pt x="3296" y="2854"/>
                    <a:pt x="3308" y="2857"/>
                  </a:cubicBezTo>
                  <a:cubicBezTo>
                    <a:pt x="3330" y="2868"/>
                    <a:pt x="3367" y="2868"/>
                    <a:pt x="3389" y="2868"/>
                  </a:cubicBezTo>
                  <a:cubicBezTo>
                    <a:pt x="3399" y="2922"/>
                    <a:pt x="3360" y="2975"/>
                    <a:pt x="3319" y="2975"/>
                  </a:cubicBezTo>
                  <a:cubicBezTo>
                    <a:pt x="3316" y="2975"/>
                    <a:pt x="3312" y="2975"/>
                    <a:pt x="3308" y="2974"/>
                  </a:cubicBezTo>
                  <a:cubicBezTo>
                    <a:pt x="3292" y="2973"/>
                    <a:pt x="3277" y="2972"/>
                    <a:pt x="3262" y="2972"/>
                  </a:cubicBezTo>
                  <a:cubicBezTo>
                    <a:pt x="3157" y="2972"/>
                    <a:pt x="3076" y="3006"/>
                    <a:pt x="2992" y="3077"/>
                  </a:cubicBezTo>
                  <a:cubicBezTo>
                    <a:pt x="2987" y="3084"/>
                    <a:pt x="2976" y="3088"/>
                    <a:pt x="2964" y="3088"/>
                  </a:cubicBezTo>
                  <a:cubicBezTo>
                    <a:pt x="2953" y="3088"/>
                    <a:pt x="2941" y="3084"/>
                    <a:pt x="2934" y="3077"/>
                  </a:cubicBezTo>
                  <a:cubicBezTo>
                    <a:pt x="2876" y="3061"/>
                    <a:pt x="2818" y="3052"/>
                    <a:pt x="2760" y="3052"/>
                  </a:cubicBezTo>
                  <a:cubicBezTo>
                    <a:pt x="2702" y="3052"/>
                    <a:pt x="2643" y="3061"/>
                    <a:pt x="2585" y="3077"/>
                  </a:cubicBezTo>
                  <a:cubicBezTo>
                    <a:pt x="2523" y="3106"/>
                    <a:pt x="2498" y="3117"/>
                    <a:pt x="2464" y="3117"/>
                  </a:cubicBezTo>
                  <a:cubicBezTo>
                    <a:pt x="2440" y="3117"/>
                    <a:pt x="2412" y="3112"/>
                    <a:pt x="2364" y="3103"/>
                  </a:cubicBezTo>
                  <a:cubicBezTo>
                    <a:pt x="2348" y="3100"/>
                    <a:pt x="2334" y="3099"/>
                    <a:pt x="2320" y="3099"/>
                  </a:cubicBezTo>
                  <a:cubicBezTo>
                    <a:pt x="2271" y="3099"/>
                    <a:pt x="2226" y="3116"/>
                    <a:pt x="2143" y="3161"/>
                  </a:cubicBezTo>
                  <a:cubicBezTo>
                    <a:pt x="2154" y="3103"/>
                    <a:pt x="2165" y="3044"/>
                    <a:pt x="2179" y="2985"/>
                  </a:cubicBezTo>
                  <a:cubicBezTo>
                    <a:pt x="2212" y="2993"/>
                    <a:pt x="2242" y="2997"/>
                    <a:pt x="2270" y="2997"/>
                  </a:cubicBezTo>
                  <a:cubicBezTo>
                    <a:pt x="2323" y="2997"/>
                    <a:pt x="2370" y="2985"/>
                    <a:pt x="2422" y="2963"/>
                  </a:cubicBezTo>
                  <a:cubicBezTo>
                    <a:pt x="2434" y="2963"/>
                    <a:pt x="2459" y="2963"/>
                    <a:pt x="2470" y="2974"/>
                  </a:cubicBezTo>
                  <a:cubicBezTo>
                    <a:pt x="2510" y="2998"/>
                    <a:pt x="2539" y="3010"/>
                    <a:pt x="2566" y="3010"/>
                  </a:cubicBezTo>
                  <a:cubicBezTo>
                    <a:pt x="2594" y="3010"/>
                    <a:pt x="2619" y="2998"/>
                    <a:pt x="2654" y="2974"/>
                  </a:cubicBezTo>
                  <a:cubicBezTo>
                    <a:pt x="2668" y="2963"/>
                    <a:pt x="2691" y="2963"/>
                    <a:pt x="2702" y="2963"/>
                  </a:cubicBezTo>
                  <a:cubicBezTo>
                    <a:pt x="2724" y="2969"/>
                    <a:pt x="2746" y="2972"/>
                    <a:pt x="2767" y="2972"/>
                  </a:cubicBezTo>
                  <a:cubicBezTo>
                    <a:pt x="2821" y="2972"/>
                    <a:pt x="2872" y="2953"/>
                    <a:pt x="2923" y="2927"/>
                  </a:cubicBezTo>
                  <a:cubicBezTo>
                    <a:pt x="2934" y="2915"/>
                    <a:pt x="2959" y="2915"/>
                    <a:pt x="2981" y="2915"/>
                  </a:cubicBezTo>
                  <a:cubicBezTo>
                    <a:pt x="3005" y="2919"/>
                    <a:pt x="3027" y="2922"/>
                    <a:pt x="3048" y="2922"/>
                  </a:cubicBezTo>
                  <a:cubicBezTo>
                    <a:pt x="3090" y="2922"/>
                    <a:pt x="3129" y="2912"/>
                    <a:pt x="3168" y="2882"/>
                  </a:cubicBezTo>
                  <a:cubicBezTo>
                    <a:pt x="3201" y="2863"/>
                    <a:pt x="3236" y="2852"/>
                    <a:pt x="3271" y="2852"/>
                  </a:cubicBezTo>
                  <a:close/>
                  <a:moveTo>
                    <a:pt x="3582" y="2594"/>
                  </a:moveTo>
                  <a:cubicBezTo>
                    <a:pt x="3644" y="2594"/>
                    <a:pt x="3703" y="2623"/>
                    <a:pt x="3738" y="2672"/>
                  </a:cubicBezTo>
                  <a:cubicBezTo>
                    <a:pt x="3761" y="2706"/>
                    <a:pt x="3797" y="2728"/>
                    <a:pt x="3842" y="2742"/>
                  </a:cubicBezTo>
                  <a:cubicBezTo>
                    <a:pt x="3995" y="2787"/>
                    <a:pt x="4051" y="2938"/>
                    <a:pt x="3970" y="3077"/>
                  </a:cubicBezTo>
                  <a:cubicBezTo>
                    <a:pt x="3959" y="3091"/>
                    <a:pt x="3959" y="3114"/>
                    <a:pt x="3970" y="3125"/>
                  </a:cubicBezTo>
                  <a:cubicBezTo>
                    <a:pt x="4007" y="3195"/>
                    <a:pt x="4007" y="3242"/>
                    <a:pt x="3959" y="3301"/>
                  </a:cubicBezTo>
                  <a:cubicBezTo>
                    <a:pt x="3937" y="3334"/>
                    <a:pt x="3925" y="3382"/>
                    <a:pt x="3889" y="3415"/>
                  </a:cubicBezTo>
                  <a:cubicBezTo>
                    <a:pt x="3867" y="3463"/>
                    <a:pt x="3819" y="3496"/>
                    <a:pt x="3786" y="3533"/>
                  </a:cubicBezTo>
                  <a:cubicBezTo>
                    <a:pt x="3754" y="3584"/>
                    <a:pt x="3706" y="3616"/>
                    <a:pt x="3647" y="3616"/>
                  </a:cubicBezTo>
                  <a:cubicBezTo>
                    <a:pt x="3639" y="3616"/>
                    <a:pt x="3630" y="3615"/>
                    <a:pt x="3621" y="3614"/>
                  </a:cubicBezTo>
                  <a:cubicBezTo>
                    <a:pt x="3562" y="3614"/>
                    <a:pt x="3518" y="3636"/>
                    <a:pt x="3459" y="3661"/>
                  </a:cubicBezTo>
                  <a:cubicBezTo>
                    <a:pt x="3411" y="3695"/>
                    <a:pt x="3353" y="3706"/>
                    <a:pt x="3297" y="3720"/>
                  </a:cubicBezTo>
                  <a:cubicBezTo>
                    <a:pt x="3285" y="3724"/>
                    <a:pt x="3273" y="3725"/>
                    <a:pt x="3261" y="3725"/>
                  </a:cubicBezTo>
                  <a:cubicBezTo>
                    <a:pt x="3238" y="3725"/>
                    <a:pt x="3215" y="3720"/>
                    <a:pt x="3191" y="3720"/>
                  </a:cubicBezTo>
                  <a:cubicBezTo>
                    <a:pt x="3157" y="3731"/>
                    <a:pt x="3110" y="3742"/>
                    <a:pt x="3087" y="3765"/>
                  </a:cubicBezTo>
                  <a:cubicBezTo>
                    <a:pt x="3005" y="3856"/>
                    <a:pt x="2909" y="3890"/>
                    <a:pt x="2799" y="3890"/>
                  </a:cubicBezTo>
                  <a:cubicBezTo>
                    <a:pt x="2768" y="3890"/>
                    <a:pt x="2735" y="3887"/>
                    <a:pt x="2702" y="3882"/>
                  </a:cubicBezTo>
                  <a:cubicBezTo>
                    <a:pt x="2677" y="3879"/>
                    <a:pt x="2655" y="3876"/>
                    <a:pt x="2633" y="3876"/>
                  </a:cubicBezTo>
                  <a:cubicBezTo>
                    <a:pt x="2584" y="3876"/>
                    <a:pt x="2541" y="3889"/>
                    <a:pt x="2492" y="3929"/>
                  </a:cubicBezTo>
                  <a:cubicBezTo>
                    <a:pt x="2443" y="3968"/>
                    <a:pt x="2391" y="3982"/>
                    <a:pt x="2339" y="3982"/>
                  </a:cubicBezTo>
                  <a:cubicBezTo>
                    <a:pt x="2281" y="3982"/>
                    <a:pt x="2221" y="3964"/>
                    <a:pt x="2165" y="3941"/>
                  </a:cubicBezTo>
                  <a:cubicBezTo>
                    <a:pt x="2128" y="3924"/>
                    <a:pt x="2095" y="3915"/>
                    <a:pt x="2065" y="3915"/>
                  </a:cubicBezTo>
                  <a:cubicBezTo>
                    <a:pt x="2030" y="3915"/>
                    <a:pt x="2000" y="3926"/>
                    <a:pt x="1970" y="3952"/>
                  </a:cubicBezTo>
                  <a:cubicBezTo>
                    <a:pt x="1895" y="3989"/>
                    <a:pt x="1820" y="4021"/>
                    <a:pt x="1746" y="4021"/>
                  </a:cubicBezTo>
                  <a:cubicBezTo>
                    <a:pt x="1704" y="4021"/>
                    <a:pt x="1662" y="4011"/>
                    <a:pt x="1621" y="3985"/>
                  </a:cubicBezTo>
                  <a:cubicBezTo>
                    <a:pt x="1434" y="3893"/>
                    <a:pt x="1353" y="3720"/>
                    <a:pt x="1386" y="3522"/>
                  </a:cubicBezTo>
                  <a:cubicBezTo>
                    <a:pt x="1411" y="3393"/>
                    <a:pt x="1445" y="3265"/>
                    <a:pt x="1562" y="3184"/>
                  </a:cubicBezTo>
                  <a:cubicBezTo>
                    <a:pt x="1607" y="3161"/>
                    <a:pt x="1654" y="3136"/>
                    <a:pt x="1713" y="3125"/>
                  </a:cubicBezTo>
                  <a:cubicBezTo>
                    <a:pt x="1772" y="3114"/>
                    <a:pt x="1816" y="3091"/>
                    <a:pt x="1864" y="3044"/>
                  </a:cubicBezTo>
                  <a:cubicBezTo>
                    <a:pt x="1913" y="2986"/>
                    <a:pt x="1969" y="2964"/>
                    <a:pt x="2035" y="2964"/>
                  </a:cubicBezTo>
                  <a:cubicBezTo>
                    <a:pt x="2062" y="2964"/>
                    <a:pt x="2090" y="2968"/>
                    <a:pt x="2121" y="2974"/>
                  </a:cubicBezTo>
                  <a:cubicBezTo>
                    <a:pt x="2096" y="3066"/>
                    <a:pt x="2073" y="3147"/>
                    <a:pt x="2051" y="3231"/>
                  </a:cubicBezTo>
                  <a:cubicBezTo>
                    <a:pt x="2003" y="3231"/>
                    <a:pt x="1956" y="3217"/>
                    <a:pt x="1911" y="3217"/>
                  </a:cubicBezTo>
                  <a:cubicBezTo>
                    <a:pt x="1805" y="3217"/>
                    <a:pt x="1691" y="3312"/>
                    <a:pt x="1654" y="3415"/>
                  </a:cubicBezTo>
                  <a:cubicBezTo>
                    <a:pt x="1643" y="3452"/>
                    <a:pt x="1643" y="3485"/>
                    <a:pt x="1691" y="3510"/>
                  </a:cubicBezTo>
                  <a:cubicBezTo>
                    <a:pt x="1691" y="3496"/>
                    <a:pt x="1702" y="3496"/>
                    <a:pt x="1702" y="3485"/>
                  </a:cubicBezTo>
                  <a:cubicBezTo>
                    <a:pt x="1711" y="3354"/>
                    <a:pt x="1812" y="3259"/>
                    <a:pt x="1936" y="3259"/>
                  </a:cubicBezTo>
                  <a:cubicBezTo>
                    <a:pt x="1965" y="3259"/>
                    <a:pt x="1995" y="3265"/>
                    <a:pt x="2026" y="3276"/>
                  </a:cubicBezTo>
                  <a:cubicBezTo>
                    <a:pt x="2059" y="3290"/>
                    <a:pt x="2080" y="3299"/>
                    <a:pt x="2094" y="3299"/>
                  </a:cubicBezTo>
                  <a:cubicBezTo>
                    <a:pt x="2117" y="3299"/>
                    <a:pt x="2128" y="3280"/>
                    <a:pt x="2154" y="3231"/>
                  </a:cubicBezTo>
                  <a:cubicBezTo>
                    <a:pt x="2180" y="3181"/>
                    <a:pt x="2241" y="3142"/>
                    <a:pt x="2309" y="3142"/>
                  </a:cubicBezTo>
                  <a:cubicBezTo>
                    <a:pt x="2335" y="3142"/>
                    <a:pt x="2362" y="3148"/>
                    <a:pt x="2389" y="3161"/>
                  </a:cubicBezTo>
                  <a:cubicBezTo>
                    <a:pt x="2418" y="3175"/>
                    <a:pt x="2442" y="3181"/>
                    <a:pt x="2466" y="3181"/>
                  </a:cubicBezTo>
                  <a:cubicBezTo>
                    <a:pt x="2500" y="3181"/>
                    <a:pt x="2532" y="3169"/>
                    <a:pt x="2573" y="3147"/>
                  </a:cubicBezTo>
                  <a:cubicBezTo>
                    <a:pt x="2629" y="3114"/>
                    <a:pt x="2691" y="3096"/>
                    <a:pt x="2755" y="3096"/>
                  </a:cubicBezTo>
                  <a:cubicBezTo>
                    <a:pt x="2800" y="3096"/>
                    <a:pt x="2845" y="3105"/>
                    <a:pt x="2889" y="3125"/>
                  </a:cubicBezTo>
                  <a:cubicBezTo>
                    <a:pt x="2920" y="3135"/>
                    <a:pt x="2946" y="3143"/>
                    <a:pt x="2971" y="3143"/>
                  </a:cubicBezTo>
                  <a:cubicBezTo>
                    <a:pt x="3001" y="3143"/>
                    <a:pt x="3030" y="3130"/>
                    <a:pt x="3062" y="3091"/>
                  </a:cubicBezTo>
                  <a:cubicBezTo>
                    <a:pt x="3108" y="3046"/>
                    <a:pt x="3167" y="3029"/>
                    <a:pt x="3229" y="3029"/>
                  </a:cubicBezTo>
                  <a:cubicBezTo>
                    <a:pt x="3247" y="3029"/>
                    <a:pt x="3265" y="3030"/>
                    <a:pt x="3283" y="3033"/>
                  </a:cubicBezTo>
                  <a:cubicBezTo>
                    <a:pt x="3319" y="3033"/>
                    <a:pt x="3367" y="3022"/>
                    <a:pt x="3389" y="2996"/>
                  </a:cubicBezTo>
                  <a:cubicBezTo>
                    <a:pt x="3437" y="2963"/>
                    <a:pt x="3492" y="2938"/>
                    <a:pt x="3551" y="2938"/>
                  </a:cubicBezTo>
                  <a:lnTo>
                    <a:pt x="3587" y="2938"/>
                  </a:lnTo>
                  <a:cubicBezTo>
                    <a:pt x="3599" y="2938"/>
                    <a:pt x="3610" y="2927"/>
                    <a:pt x="3621" y="2915"/>
                  </a:cubicBezTo>
                  <a:cubicBezTo>
                    <a:pt x="3610" y="2904"/>
                    <a:pt x="3599" y="2893"/>
                    <a:pt x="3587" y="2893"/>
                  </a:cubicBezTo>
                  <a:lnTo>
                    <a:pt x="3459" y="2893"/>
                  </a:lnTo>
                  <a:cubicBezTo>
                    <a:pt x="3448" y="2823"/>
                    <a:pt x="3448" y="2742"/>
                    <a:pt x="3437" y="2672"/>
                  </a:cubicBezTo>
                  <a:cubicBezTo>
                    <a:pt x="3437" y="2658"/>
                    <a:pt x="3448" y="2647"/>
                    <a:pt x="3459" y="2636"/>
                  </a:cubicBezTo>
                  <a:cubicBezTo>
                    <a:pt x="3496" y="2608"/>
                    <a:pt x="3540" y="2594"/>
                    <a:pt x="3582" y="2594"/>
                  </a:cubicBezTo>
                  <a:close/>
                  <a:moveTo>
                    <a:pt x="7591" y="4393"/>
                  </a:moveTo>
                  <a:cubicBezTo>
                    <a:pt x="7591" y="4393"/>
                    <a:pt x="7613" y="4404"/>
                    <a:pt x="7627" y="4418"/>
                  </a:cubicBezTo>
                  <a:cubicBezTo>
                    <a:pt x="7881" y="4614"/>
                    <a:pt x="8127" y="4837"/>
                    <a:pt x="8348" y="5058"/>
                  </a:cubicBezTo>
                  <a:cubicBezTo>
                    <a:pt x="8395" y="5092"/>
                    <a:pt x="8418" y="5150"/>
                    <a:pt x="8451" y="5198"/>
                  </a:cubicBezTo>
                  <a:cubicBezTo>
                    <a:pt x="8476" y="5231"/>
                    <a:pt x="8465" y="5268"/>
                    <a:pt x="8429" y="5290"/>
                  </a:cubicBezTo>
                  <a:cubicBezTo>
                    <a:pt x="8387" y="5324"/>
                    <a:pt x="8352" y="5351"/>
                    <a:pt x="8304" y="5351"/>
                  </a:cubicBezTo>
                  <a:cubicBezTo>
                    <a:pt x="8286" y="5351"/>
                    <a:pt x="8265" y="5347"/>
                    <a:pt x="8242" y="5337"/>
                  </a:cubicBezTo>
                  <a:cubicBezTo>
                    <a:pt x="8091" y="5268"/>
                    <a:pt x="7951" y="5198"/>
                    <a:pt x="7800" y="5139"/>
                  </a:cubicBezTo>
                  <a:cubicBezTo>
                    <a:pt x="7532" y="5022"/>
                    <a:pt x="7264" y="4930"/>
                    <a:pt x="6999" y="4823"/>
                  </a:cubicBezTo>
                  <a:cubicBezTo>
                    <a:pt x="6985" y="4812"/>
                    <a:pt x="6962" y="4801"/>
                    <a:pt x="6951" y="4801"/>
                  </a:cubicBezTo>
                  <a:cubicBezTo>
                    <a:pt x="6973" y="4720"/>
                    <a:pt x="7021" y="4698"/>
                    <a:pt x="7091" y="4673"/>
                  </a:cubicBezTo>
                  <a:cubicBezTo>
                    <a:pt x="7230" y="4650"/>
                    <a:pt x="7359" y="4592"/>
                    <a:pt x="7462" y="4511"/>
                  </a:cubicBezTo>
                  <a:cubicBezTo>
                    <a:pt x="7510" y="4474"/>
                    <a:pt x="7543" y="4441"/>
                    <a:pt x="7591" y="4393"/>
                  </a:cubicBezTo>
                  <a:close/>
                  <a:moveTo>
                    <a:pt x="6904" y="4840"/>
                  </a:moveTo>
                  <a:cubicBezTo>
                    <a:pt x="6913" y="4840"/>
                    <a:pt x="6922" y="4843"/>
                    <a:pt x="6929" y="4849"/>
                  </a:cubicBezTo>
                  <a:cubicBezTo>
                    <a:pt x="7242" y="4963"/>
                    <a:pt x="7557" y="5092"/>
                    <a:pt x="7870" y="5220"/>
                  </a:cubicBezTo>
                  <a:cubicBezTo>
                    <a:pt x="7987" y="5268"/>
                    <a:pt x="8102" y="5326"/>
                    <a:pt x="8231" y="5382"/>
                  </a:cubicBezTo>
                  <a:cubicBezTo>
                    <a:pt x="8080" y="5441"/>
                    <a:pt x="7951" y="5500"/>
                    <a:pt x="7811" y="5547"/>
                  </a:cubicBezTo>
                  <a:cubicBezTo>
                    <a:pt x="7808" y="5551"/>
                    <a:pt x="7804" y="5552"/>
                    <a:pt x="7800" y="5552"/>
                  </a:cubicBezTo>
                  <a:cubicBezTo>
                    <a:pt x="7793" y="5552"/>
                    <a:pt x="7785" y="5547"/>
                    <a:pt x="7778" y="5547"/>
                  </a:cubicBezTo>
                  <a:cubicBezTo>
                    <a:pt x="7311" y="5407"/>
                    <a:pt x="6845" y="5268"/>
                    <a:pt x="6381" y="5128"/>
                  </a:cubicBezTo>
                  <a:cubicBezTo>
                    <a:pt x="6381" y="5128"/>
                    <a:pt x="6370" y="5128"/>
                    <a:pt x="6356" y="5117"/>
                  </a:cubicBezTo>
                  <a:cubicBezTo>
                    <a:pt x="6403" y="5092"/>
                    <a:pt x="6440" y="5080"/>
                    <a:pt x="6473" y="5058"/>
                  </a:cubicBezTo>
                  <a:cubicBezTo>
                    <a:pt x="6613" y="4988"/>
                    <a:pt x="6741" y="4918"/>
                    <a:pt x="6881" y="4849"/>
                  </a:cubicBezTo>
                  <a:cubicBezTo>
                    <a:pt x="6887" y="4843"/>
                    <a:pt x="6895" y="4840"/>
                    <a:pt x="6904" y="4840"/>
                  </a:cubicBezTo>
                  <a:close/>
                  <a:moveTo>
                    <a:pt x="6299" y="5153"/>
                  </a:moveTo>
                  <a:cubicBezTo>
                    <a:pt x="6311" y="5153"/>
                    <a:pt x="6322" y="5156"/>
                    <a:pt x="6334" y="5161"/>
                  </a:cubicBezTo>
                  <a:cubicBezTo>
                    <a:pt x="6554" y="5231"/>
                    <a:pt x="6764" y="5290"/>
                    <a:pt x="6985" y="5360"/>
                  </a:cubicBezTo>
                  <a:cubicBezTo>
                    <a:pt x="7208" y="5430"/>
                    <a:pt x="7429" y="5488"/>
                    <a:pt x="7649" y="5558"/>
                  </a:cubicBezTo>
                  <a:cubicBezTo>
                    <a:pt x="7672" y="5569"/>
                    <a:pt x="7683" y="5569"/>
                    <a:pt x="7719" y="5581"/>
                  </a:cubicBezTo>
                  <a:cubicBezTo>
                    <a:pt x="7568" y="5639"/>
                    <a:pt x="7429" y="5687"/>
                    <a:pt x="7300" y="5731"/>
                  </a:cubicBezTo>
                  <a:cubicBezTo>
                    <a:pt x="7289" y="5738"/>
                    <a:pt x="7274" y="5742"/>
                    <a:pt x="7260" y="5742"/>
                  </a:cubicBezTo>
                  <a:cubicBezTo>
                    <a:pt x="7245" y="5742"/>
                    <a:pt x="7230" y="5738"/>
                    <a:pt x="7219" y="5731"/>
                  </a:cubicBezTo>
                  <a:cubicBezTo>
                    <a:pt x="6834" y="5650"/>
                    <a:pt x="6462" y="5558"/>
                    <a:pt x="6077" y="5477"/>
                  </a:cubicBezTo>
                  <a:cubicBezTo>
                    <a:pt x="5962" y="5452"/>
                    <a:pt x="5856" y="5407"/>
                    <a:pt x="5753" y="5371"/>
                  </a:cubicBezTo>
                  <a:cubicBezTo>
                    <a:pt x="5753" y="5371"/>
                    <a:pt x="5753" y="5360"/>
                    <a:pt x="5764" y="5360"/>
                  </a:cubicBezTo>
                  <a:cubicBezTo>
                    <a:pt x="5926" y="5290"/>
                    <a:pt x="6091" y="5220"/>
                    <a:pt x="6264" y="5161"/>
                  </a:cubicBezTo>
                  <a:cubicBezTo>
                    <a:pt x="6275" y="5156"/>
                    <a:pt x="6287" y="5153"/>
                    <a:pt x="6299" y="5153"/>
                  </a:cubicBezTo>
                  <a:close/>
                  <a:moveTo>
                    <a:pt x="5659" y="5403"/>
                  </a:moveTo>
                  <a:cubicBezTo>
                    <a:pt x="5700" y="5403"/>
                    <a:pt x="5741" y="5411"/>
                    <a:pt x="5786" y="5430"/>
                  </a:cubicBezTo>
                  <a:cubicBezTo>
                    <a:pt x="6124" y="5547"/>
                    <a:pt x="6484" y="5606"/>
                    <a:pt x="6845" y="5687"/>
                  </a:cubicBezTo>
                  <a:cubicBezTo>
                    <a:pt x="6951" y="5709"/>
                    <a:pt x="7068" y="5745"/>
                    <a:pt x="7172" y="5768"/>
                  </a:cubicBezTo>
                  <a:lnTo>
                    <a:pt x="7172" y="5790"/>
                  </a:lnTo>
                  <a:cubicBezTo>
                    <a:pt x="7054" y="5801"/>
                    <a:pt x="6940" y="5838"/>
                    <a:pt x="6811" y="5838"/>
                  </a:cubicBezTo>
                  <a:cubicBezTo>
                    <a:pt x="6426" y="5838"/>
                    <a:pt x="6043" y="5757"/>
                    <a:pt x="5672" y="5606"/>
                  </a:cubicBezTo>
                  <a:cubicBezTo>
                    <a:pt x="5577" y="5558"/>
                    <a:pt x="5473" y="5511"/>
                    <a:pt x="5367" y="5477"/>
                  </a:cubicBezTo>
                  <a:lnTo>
                    <a:pt x="5367" y="5452"/>
                  </a:lnTo>
                  <a:cubicBezTo>
                    <a:pt x="5426" y="5441"/>
                    <a:pt x="5496" y="5441"/>
                    <a:pt x="5554" y="5419"/>
                  </a:cubicBezTo>
                  <a:cubicBezTo>
                    <a:pt x="5591" y="5408"/>
                    <a:pt x="5625" y="5403"/>
                    <a:pt x="5659" y="5403"/>
                  </a:cubicBezTo>
                  <a:close/>
                  <a:moveTo>
                    <a:pt x="5008" y="3467"/>
                  </a:moveTo>
                  <a:cubicBezTo>
                    <a:pt x="5107" y="3467"/>
                    <a:pt x="5208" y="3475"/>
                    <a:pt x="5308" y="3485"/>
                  </a:cubicBezTo>
                  <a:cubicBezTo>
                    <a:pt x="5672" y="3522"/>
                    <a:pt x="6021" y="3603"/>
                    <a:pt x="6370" y="3731"/>
                  </a:cubicBezTo>
                  <a:cubicBezTo>
                    <a:pt x="6764" y="3882"/>
                    <a:pt x="7138" y="4069"/>
                    <a:pt x="7487" y="4323"/>
                  </a:cubicBezTo>
                  <a:cubicBezTo>
                    <a:pt x="7543" y="4371"/>
                    <a:pt x="7557" y="4393"/>
                    <a:pt x="7487" y="4452"/>
                  </a:cubicBezTo>
                  <a:cubicBezTo>
                    <a:pt x="7381" y="4533"/>
                    <a:pt x="7264" y="4592"/>
                    <a:pt x="7124" y="4628"/>
                  </a:cubicBezTo>
                  <a:cubicBezTo>
                    <a:pt x="7091" y="4628"/>
                    <a:pt x="7068" y="4639"/>
                    <a:pt x="7032" y="4650"/>
                  </a:cubicBezTo>
                  <a:cubicBezTo>
                    <a:pt x="6985" y="4650"/>
                    <a:pt x="6962" y="4673"/>
                    <a:pt x="6940" y="4720"/>
                  </a:cubicBezTo>
                  <a:cubicBezTo>
                    <a:pt x="6929" y="4754"/>
                    <a:pt x="6892" y="4790"/>
                    <a:pt x="6859" y="4812"/>
                  </a:cubicBezTo>
                  <a:cubicBezTo>
                    <a:pt x="6741" y="4871"/>
                    <a:pt x="6635" y="4941"/>
                    <a:pt x="6521" y="4988"/>
                  </a:cubicBezTo>
                  <a:cubicBezTo>
                    <a:pt x="6241" y="5117"/>
                    <a:pt x="5951" y="5231"/>
                    <a:pt x="5672" y="5337"/>
                  </a:cubicBezTo>
                  <a:cubicBezTo>
                    <a:pt x="5554" y="5371"/>
                    <a:pt x="5426" y="5382"/>
                    <a:pt x="5308" y="5407"/>
                  </a:cubicBezTo>
                  <a:cubicBezTo>
                    <a:pt x="5286" y="5407"/>
                    <a:pt x="5252" y="5396"/>
                    <a:pt x="5227" y="5382"/>
                  </a:cubicBezTo>
                  <a:cubicBezTo>
                    <a:pt x="5124" y="5326"/>
                    <a:pt x="5029" y="5268"/>
                    <a:pt x="4937" y="5209"/>
                  </a:cubicBezTo>
                  <a:cubicBezTo>
                    <a:pt x="4750" y="5092"/>
                    <a:pt x="4599" y="4941"/>
                    <a:pt x="4495" y="4742"/>
                  </a:cubicBezTo>
                  <a:cubicBezTo>
                    <a:pt x="4484" y="4709"/>
                    <a:pt x="4459" y="4673"/>
                    <a:pt x="4448" y="4650"/>
                  </a:cubicBezTo>
                  <a:cubicBezTo>
                    <a:pt x="4345" y="4474"/>
                    <a:pt x="4308" y="4301"/>
                    <a:pt x="4378" y="4103"/>
                  </a:cubicBezTo>
                  <a:cubicBezTo>
                    <a:pt x="4389" y="4080"/>
                    <a:pt x="4378" y="4055"/>
                    <a:pt x="4378" y="4033"/>
                  </a:cubicBezTo>
                  <a:cubicBezTo>
                    <a:pt x="4356" y="4055"/>
                    <a:pt x="4345" y="4069"/>
                    <a:pt x="4331" y="4092"/>
                  </a:cubicBezTo>
                  <a:cubicBezTo>
                    <a:pt x="4261" y="4301"/>
                    <a:pt x="4319" y="4488"/>
                    <a:pt x="4414" y="4684"/>
                  </a:cubicBezTo>
                  <a:cubicBezTo>
                    <a:pt x="4529" y="4941"/>
                    <a:pt x="4727" y="5139"/>
                    <a:pt x="4973" y="5290"/>
                  </a:cubicBezTo>
                  <a:cubicBezTo>
                    <a:pt x="5264" y="5477"/>
                    <a:pt x="5554" y="5628"/>
                    <a:pt x="5881" y="5745"/>
                  </a:cubicBezTo>
                  <a:cubicBezTo>
                    <a:pt x="6113" y="5815"/>
                    <a:pt x="6356" y="5849"/>
                    <a:pt x="6602" y="5885"/>
                  </a:cubicBezTo>
                  <a:cubicBezTo>
                    <a:pt x="6649" y="5885"/>
                    <a:pt x="6705" y="5896"/>
                    <a:pt x="6730" y="5896"/>
                  </a:cubicBezTo>
                  <a:cubicBezTo>
                    <a:pt x="6951" y="5896"/>
                    <a:pt x="7124" y="5849"/>
                    <a:pt x="7300" y="5779"/>
                  </a:cubicBezTo>
                  <a:cubicBezTo>
                    <a:pt x="7440" y="5731"/>
                    <a:pt x="7580" y="5676"/>
                    <a:pt x="7730" y="5628"/>
                  </a:cubicBezTo>
                  <a:cubicBezTo>
                    <a:pt x="7848" y="5592"/>
                    <a:pt x="7962" y="5547"/>
                    <a:pt x="8080" y="5500"/>
                  </a:cubicBezTo>
                  <a:cubicBezTo>
                    <a:pt x="8186" y="5452"/>
                    <a:pt x="8278" y="5419"/>
                    <a:pt x="8381" y="5371"/>
                  </a:cubicBezTo>
                  <a:cubicBezTo>
                    <a:pt x="8418" y="5360"/>
                    <a:pt x="8451" y="5337"/>
                    <a:pt x="8476" y="5312"/>
                  </a:cubicBezTo>
                  <a:cubicBezTo>
                    <a:pt x="8489" y="5299"/>
                    <a:pt x="8503" y="5294"/>
                    <a:pt x="8516" y="5294"/>
                  </a:cubicBezTo>
                  <a:cubicBezTo>
                    <a:pt x="8526" y="5294"/>
                    <a:pt x="8536" y="5297"/>
                    <a:pt x="8546" y="5301"/>
                  </a:cubicBezTo>
                  <a:cubicBezTo>
                    <a:pt x="8697" y="5360"/>
                    <a:pt x="8826" y="5430"/>
                    <a:pt x="8954" y="5536"/>
                  </a:cubicBezTo>
                  <a:cubicBezTo>
                    <a:pt x="9080" y="5639"/>
                    <a:pt x="9219" y="5709"/>
                    <a:pt x="9395" y="5720"/>
                  </a:cubicBezTo>
                  <a:cubicBezTo>
                    <a:pt x="9454" y="5720"/>
                    <a:pt x="9513" y="5757"/>
                    <a:pt x="9569" y="5779"/>
                  </a:cubicBezTo>
                  <a:cubicBezTo>
                    <a:pt x="9616" y="5790"/>
                    <a:pt x="9616" y="5815"/>
                    <a:pt x="9583" y="5849"/>
                  </a:cubicBezTo>
                  <a:cubicBezTo>
                    <a:pt x="9558" y="5871"/>
                    <a:pt x="9524" y="5885"/>
                    <a:pt x="9513" y="5907"/>
                  </a:cubicBezTo>
                  <a:cubicBezTo>
                    <a:pt x="9418" y="6000"/>
                    <a:pt x="9326" y="6095"/>
                    <a:pt x="9256" y="6198"/>
                  </a:cubicBezTo>
                  <a:cubicBezTo>
                    <a:pt x="9138" y="6349"/>
                    <a:pt x="8999" y="6466"/>
                    <a:pt x="8848" y="6583"/>
                  </a:cubicBezTo>
                  <a:cubicBezTo>
                    <a:pt x="8814" y="6606"/>
                    <a:pt x="8767" y="6628"/>
                    <a:pt x="8778" y="6687"/>
                  </a:cubicBezTo>
                  <a:cubicBezTo>
                    <a:pt x="8778" y="6698"/>
                    <a:pt x="8767" y="6709"/>
                    <a:pt x="8756" y="6723"/>
                  </a:cubicBezTo>
                  <a:cubicBezTo>
                    <a:pt x="8465" y="6955"/>
                    <a:pt x="8127" y="7117"/>
                    <a:pt x="7767" y="7223"/>
                  </a:cubicBezTo>
                  <a:cubicBezTo>
                    <a:pt x="7753" y="7223"/>
                    <a:pt x="7730" y="7234"/>
                    <a:pt x="7719" y="7234"/>
                  </a:cubicBezTo>
                  <a:cubicBezTo>
                    <a:pt x="7687" y="7228"/>
                    <a:pt x="7655" y="7225"/>
                    <a:pt x="7624" y="7225"/>
                  </a:cubicBezTo>
                  <a:cubicBezTo>
                    <a:pt x="7544" y="7225"/>
                    <a:pt x="7469" y="7244"/>
                    <a:pt x="7392" y="7268"/>
                  </a:cubicBezTo>
                  <a:cubicBezTo>
                    <a:pt x="7298" y="7298"/>
                    <a:pt x="7194" y="7318"/>
                    <a:pt x="7089" y="7318"/>
                  </a:cubicBezTo>
                  <a:cubicBezTo>
                    <a:pt x="7066" y="7318"/>
                    <a:pt x="7043" y="7317"/>
                    <a:pt x="7021" y="7315"/>
                  </a:cubicBezTo>
                  <a:cubicBezTo>
                    <a:pt x="6929" y="7304"/>
                    <a:pt x="6823" y="7282"/>
                    <a:pt x="6730" y="7246"/>
                  </a:cubicBezTo>
                  <a:cubicBezTo>
                    <a:pt x="6592" y="7192"/>
                    <a:pt x="6456" y="7171"/>
                    <a:pt x="6322" y="7171"/>
                  </a:cubicBezTo>
                  <a:cubicBezTo>
                    <a:pt x="6161" y="7171"/>
                    <a:pt x="6003" y="7201"/>
                    <a:pt x="5845" y="7246"/>
                  </a:cubicBezTo>
                  <a:cubicBezTo>
                    <a:pt x="5727" y="7282"/>
                    <a:pt x="5624" y="7315"/>
                    <a:pt x="5507" y="7338"/>
                  </a:cubicBezTo>
                  <a:cubicBezTo>
                    <a:pt x="5471" y="7344"/>
                    <a:pt x="5434" y="7346"/>
                    <a:pt x="5398" y="7346"/>
                  </a:cubicBezTo>
                  <a:cubicBezTo>
                    <a:pt x="5284" y="7346"/>
                    <a:pt x="5171" y="7321"/>
                    <a:pt x="5065" y="7304"/>
                  </a:cubicBezTo>
                  <a:cubicBezTo>
                    <a:pt x="4948" y="7282"/>
                    <a:pt x="4833" y="7246"/>
                    <a:pt x="4727" y="7223"/>
                  </a:cubicBezTo>
                  <a:cubicBezTo>
                    <a:pt x="4518" y="7165"/>
                    <a:pt x="4331" y="7072"/>
                    <a:pt x="4157" y="6977"/>
                  </a:cubicBezTo>
                  <a:cubicBezTo>
                    <a:pt x="3948" y="6863"/>
                    <a:pt x="3738" y="6793"/>
                    <a:pt x="3506" y="6723"/>
                  </a:cubicBezTo>
                  <a:cubicBezTo>
                    <a:pt x="3202" y="6628"/>
                    <a:pt x="2911" y="6514"/>
                    <a:pt x="2654" y="6326"/>
                  </a:cubicBezTo>
                  <a:cubicBezTo>
                    <a:pt x="2364" y="6128"/>
                    <a:pt x="2132" y="5871"/>
                    <a:pt x="1945" y="5569"/>
                  </a:cubicBezTo>
                  <a:cubicBezTo>
                    <a:pt x="1830" y="5382"/>
                    <a:pt x="1772" y="5173"/>
                    <a:pt x="1746" y="4963"/>
                  </a:cubicBezTo>
                  <a:cubicBezTo>
                    <a:pt x="1713" y="4661"/>
                    <a:pt x="1760" y="4382"/>
                    <a:pt x="1853" y="4103"/>
                  </a:cubicBezTo>
                  <a:cubicBezTo>
                    <a:pt x="1864" y="4069"/>
                    <a:pt x="1886" y="4044"/>
                    <a:pt x="1922" y="4033"/>
                  </a:cubicBezTo>
                  <a:cubicBezTo>
                    <a:pt x="1976" y="3999"/>
                    <a:pt x="2025" y="3981"/>
                    <a:pt x="2078" y="3981"/>
                  </a:cubicBezTo>
                  <a:cubicBezTo>
                    <a:pt x="2117" y="3981"/>
                    <a:pt x="2157" y="3990"/>
                    <a:pt x="2202" y="4011"/>
                  </a:cubicBezTo>
                  <a:cubicBezTo>
                    <a:pt x="2242" y="4026"/>
                    <a:pt x="2283" y="4033"/>
                    <a:pt x="2323" y="4033"/>
                  </a:cubicBezTo>
                  <a:cubicBezTo>
                    <a:pt x="2402" y="4033"/>
                    <a:pt x="2481" y="4005"/>
                    <a:pt x="2551" y="3952"/>
                  </a:cubicBezTo>
                  <a:cubicBezTo>
                    <a:pt x="2573" y="3929"/>
                    <a:pt x="2621" y="3929"/>
                    <a:pt x="2643" y="3929"/>
                  </a:cubicBezTo>
                  <a:cubicBezTo>
                    <a:pt x="2681" y="3934"/>
                    <a:pt x="2719" y="3937"/>
                    <a:pt x="2756" y="3937"/>
                  </a:cubicBezTo>
                  <a:cubicBezTo>
                    <a:pt x="2812" y="3937"/>
                    <a:pt x="2867" y="3931"/>
                    <a:pt x="2923" y="3916"/>
                  </a:cubicBezTo>
                  <a:cubicBezTo>
                    <a:pt x="3004" y="3904"/>
                    <a:pt x="3062" y="3871"/>
                    <a:pt x="3110" y="3812"/>
                  </a:cubicBezTo>
                  <a:cubicBezTo>
                    <a:pt x="3132" y="3790"/>
                    <a:pt x="3168" y="3776"/>
                    <a:pt x="3202" y="3776"/>
                  </a:cubicBezTo>
                  <a:cubicBezTo>
                    <a:pt x="3283" y="3765"/>
                    <a:pt x="3367" y="3776"/>
                    <a:pt x="3423" y="3742"/>
                  </a:cubicBezTo>
                  <a:cubicBezTo>
                    <a:pt x="3518" y="3706"/>
                    <a:pt x="3599" y="3672"/>
                    <a:pt x="3691" y="3661"/>
                  </a:cubicBezTo>
                  <a:cubicBezTo>
                    <a:pt x="3749" y="3661"/>
                    <a:pt x="3808" y="3603"/>
                    <a:pt x="3842" y="3555"/>
                  </a:cubicBezTo>
                  <a:cubicBezTo>
                    <a:pt x="3856" y="3544"/>
                    <a:pt x="3889" y="3522"/>
                    <a:pt x="3912" y="3522"/>
                  </a:cubicBezTo>
                  <a:lnTo>
                    <a:pt x="4426" y="3522"/>
                  </a:lnTo>
                  <a:cubicBezTo>
                    <a:pt x="4495" y="3522"/>
                    <a:pt x="4576" y="3522"/>
                    <a:pt x="4657" y="3510"/>
                  </a:cubicBezTo>
                  <a:cubicBezTo>
                    <a:pt x="4772" y="3478"/>
                    <a:pt x="4889" y="3467"/>
                    <a:pt x="5008" y="3467"/>
                  </a:cubicBezTo>
                  <a:close/>
                  <a:moveTo>
                    <a:pt x="2394" y="1"/>
                  </a:moveTo>
                  <a:cubicBezTo>
                    <a:pt x="2303" y="1"/>
                    <a:pt x="2232" y="53"/>
                    <a:pt x="2179" y="158"/>
                  </a:cubicBezTo>
                  <a:cubicBezTo>
                    <a:pt x="2154" y="192"/>
                    <a:pt x="2132" y="239"/>
                    <a:pt x="2121" y="273"/>
                  </a:cubicBezTo>
                  <a:cubicBezTo>
                    <a:pt x="2113" y="291"/>
                    <a:pt x="2097" y="302"/>
                    <a:pt x="2080" y="302"/>
                  </a:cubicBezTo>
                  <a:cubicBezTo>
                    <a:pt x="2074" y="302"/>
                    <a:pt x="2068" y="301"/>
                    <a:pt x="2062" y="298"/>
                  </a:cubicBezTo>
                  <a:cubicBezTo>
                    <a:pt x="2015" y="284"/>
                    <a:pt x="1970" y="273"/>
                    <a:pt x="1911" y="261"/>
                  </a:cubicBezTo>
                  <a:cubicBezTo>
                    <a:pt x="1897" y="259"/>
                    <a:pt x="1882" y="257"/>
                    <a:pt x="1868" y="257"/>
                  </a:cubicBezTo>
                  <a:cubicBezTo>
                    <a:pt x="1824" y="257"/>
                    <a:pt x="1779" y="270"/>
                    <a:pt x="1735" y="298"/>
                  </a:cubicBezTo>
                  <a:cubicBezTo>
                    <a:pt x="1677" y="342"/>
                    <a:pt x="1665" y="401"/>
                    <a:pt x="1724" y="460"/>
                  </a:cubicBezTo>
                  <a:cubicBezTo>
                    <a:pt x="1735" y="482"/>
                    <a:pt x="1772" y="507"/>
                    <a:pt x="1783" y="518"/>
                  </a:cubicBezTo>
                  <a:cubicBezTo>
                    <a:pt x="1713" y="541"/>
                    <a:pt x="1643" y="563"/>
                    <a:pt x="1584" y="599"/>
                  </a:cubicBezTo>
                  <a:cubicBezTo>
                    <a:pt x="1411" y="680"/>
                    <a:pt x="1246" y="787"/>
                    <a:pt x="1132" y="949"/>
                  </a:cubicBezTo>
                  <a:cubicBezTo>
                    <a:pt x="1073" y="1018"/>
                    <a:pt x="1026" y="1088"/>
                    <a:pt x="967" y="1158"/>
                  </a:cubicBezTo>
                  <a:cubicBezTo>
                    <a:pt x="757" y="1415"/>
                    <a:pt x="503" y="1600"/>
                    <a:pt x="188" y="1706"/>
                  </a:cubicBezTo>
                  <a:cubicBezTo>
                    <a:pt x="154" y="1717"/>
                    <a:pt x="118" y="1728"/>
                    <a:pt x="84" y="1739"/>
                  </a:cubicBezTo>
                  <a:cubicBezTo>
                    <a:pt x="37" y="1764"/>
                    <a:pt x="0" y="1798"/>
                    <a:pt x="0" y="1857"/>
                  </a:cubicBezTo>
                  <a:cubicBezTo>
                    <a:pt x="0" y="1904"/>
                    <a:pt x="37" y="1938"/>
                    <a:pt x="84" y="1960"/>
                  </a:cubicBezTo>
                  <a:cubicBezTo>
                    <a:pt x="95" y="1960"/>
                    <a:pt x="107" y="1974"/>
                    <a:pt x="118" y="1974"/>
                  </a:cubicBezTo>
                  <a:cubicBezTo>
                    <a:pt x="179" y="1974"/>
                    <a:pt x="237" y="1979"/>
                    <a:pt x="293" y="1979"/>
                  </a:cubicBezTo>
                  <a:cubicBezTo>
                    <a:pt x="320" y="1979"/>
                    <a:pt x="348" y="1978"/>
                    <a:pt x="375" y="1974"/>
                  </a:cubicBezTo>
                  <a:cubicBezTo>
                    <a:pt x="467" y="1960"/>
                    <a:pt x="573" y="1926"/>
                    <a:pt x="665" y="1890"/>
                  </a:cubicBezTo>
                  <a:cubicBezTo>
                    <a:pt x="908" y="1809"/>
                    <a:pt x="1154" y="1739"/>
                    <a:pt x="1422" y="1706"/>
                  </a:cubicBezTo>
                  <a:lnTo>
                    <a:pt x="1445" y="1706"/>
                  </a:lnTo>
                  <a:cubicBezTo>
                    <a:pt x="1537" y="1728"/>
                    <a:pt x="1632" y="1750"/>
                    <a:pt x="1713" y="1776"/>
                  </a:cubicBezTo>
                  <a:cubicBezTo>
                    <a:pt x="1922" y="1857"/>
                    <a:pt x="2084" y="1974"/>
                    <a:pt x="2132" y="2206"/>
                  </a:cubicBezTo>
                  <a:cubicBezTo>
                    <a:pt x="2179" y="2368"/>
                    <a:pt x="2179" y="2533"/>
                    <a:pt x="2165" y="2706"/>
                  </a:cubicBezTo>
                  <a:cubicBezTo>
                    <a:pt x="2165" y="2776"/>
                    <a:pt x="2143" y="2857"/>
                    <a:pt x="2132" y="2927"/>
                  </a:cubicBezTo>
                  <a:cubicBezTo>
                    <a:pt x="2099" y="2920"/>
                    <a:pt x="2068" y="2917"/>
                    <a:pt x="2037" y="2917"/>
                  </a:cubicBezTo>
                  <a:cubicBezTo>
                    <a:pt x="1959" y="2917"/>
                    <a:pt x="1889" y="2941"/>
                    <a:pt x="1830" y="3008"/>
                  </a:cubicBezTo>
                  <a:cubicBezTo>
                    <a:pt x="1794" y="3055"/>
                    <a:pt x="1746" y="3066"/>
                    <a:pt x="1702" y="3077"/>
                  </a:cubicBezTo>
                  <a:cubicBezTo>
                    <a:pt x="1643" y="3091"/>
                    <a:pt x="1584" y="3114"/>
                    <a:pt x="1537" y="3147"/>
                  </a:cubicBezTo>
                  <a:cubicBezTo>
                    <a:pt x="1411" y="3231"/>
                    <a:pt x="1364" y="3357"/>
                    <a:pt x="1341" y="3496"/>
                  </a:cubicBezTo>
                  <a:cubicBezTo>
                    <a:pt x="1294" y="3720"/>
                    <a:pt x="1386" y="3929"/>
                    <a:pt x="1584" y="4033"/>
                  </a:cubicBezTo>
                  <a:cubicBezTo>
                    <a:pt x="1654" y="4069"/>
                    <a:pt x="1735" y="4069"/>
                    <a:pt x="1794" y="4092"/>
                  </a:cubicBezTo>
                  <a:cubicBezTo>
                    <a:pt x="1772" y="4184"/>
                    <a:pt x="1746" y="4301"/>
                    <a:pt x="1724" y="4418"/>
                  </a:cubicBezTo>
                  <a:cubicBezTo>
                    <a:pt x="1654" y="4731"/>
                    <a:pt x="1677" y="5047"/>
                    <a:pt x="1783" y="5349"/>
                  </a:cubicBezTo>
                  <a:cubicBezTo>
                    <a:pt x="1864" y="5592"/>
                    <a:pt x="2015" y="5790"/>
                    <a:pt x="2179" y="5977"/>
                  </a:cubicBezTo>
                  <a:cubicBezTo>
                    <a:pt x="2529" y="6374"/>
                    <a:pt x="2959" y="6617"/>
                    <a:pt x="3448" y="6768"/>
                  </a:cubicBezTo>
                  <a:cubicBezTo>
                    <a:pt x="3587" y="6804"/>
                    <a:pt x="3738" y="6838"/>
                    <a:pt x="3867" y="6896"/>
                  </a:cubicBezTo>
                  <a:cubicBezTo>
                    <a:pt x="4099" y="7003"/>
                    <a:pt x="4319" y="7117"/>
                    <a:pt x="4554" y="7234"/>
                  </a:cubicBezTo>
                  <a:cubicBezTo>
                    <a:pt x="4495" y="7246"/>
                    <a:pt x="4437" y="7257"/>
                    <a:pt x="4367" y="7282"/>
                  </a:cubicBezTo>
                  <a:cubicBezTo>
                    <a:pt x="4389" y="7293"/>
                    <a:pt x="4400" y="7304"/>
                    <a:pt x="4400" y="7304"/>
                  </a:cubicBezTo>
                  <a:cubicBezTo>
                    <a:pt x="4448" y="7304"/>
                    <a:pt x="4495" y="7304"/>
                    <a:pt x="4529" y="7293"/>
                  </a:cubicBezTo>
                  <a:cubicBezTo>
                    <a:pt x="4580" y="7275"/>
                    <a:pt x="4626" y="7264"/>
                    <a:pt x="4674" y="7264"/>
                  </a:cubicBezTo>
                  <a:cubicBezTo>
                    <a:pt x="4691" y="7264"/>
                    <a:pt x="4709" y="7265"/>
                    <a:pt x="4727" y="7268"/>
                  </a:cubicBezTo>
                  <a:cubicBezTo>
                    <a:pt x="4808" y="7293"/>
                    <a:pt x="4903" y="7327"/>
                    <a:pt x="4995" y="7338"/>
                  </a:cubicBezTo>
                  <a:cubicBezTo>
                    <a:pt x="5125" y="7365"/>
                    <a:pt x="5256" y="7398"/>
                    <a:pt x="5381" y="7398"/>
                  </a:cubicBezTo>
                  <a:cubicBezTo>
                    <a:pt x="5424" y="7398"/>
                    <a:pt x="5466" y="7394"/>
                    <a:pt x="5507" y="7385"/>
                  </a:cubicBezTo>
                  <a:cubicBezTo>
                    <a:pt x="5635" y="7363"/>
                    <a:pt x="5753" y="7327"/>
                    <a:pt x="5881" y="7293"/>
                  </a:cubicBezTo>
                  <a:cubicBezTo>
                    <a:pt x="6028" y="7257"/>
                    <a:pt x="6171" y="7222"/>
                    <a:pt x="6322" y="7222"/>
                  </a:cubicBezTo>
                  <a:cubicBezTo>
                    <a:pt x="6371" y="7222"/>
                    <a:pt x="6422" y="7225"/>
                    <a:pt x="6473" y="7234"/>
                  </a:cubicBezTo>
                  <a:cubicBezTo>
                    <a:pt x="6579" y="7257"/>
                    <a:pt x="6683" y="7293"/>
                    <a:pt x="6789" y="7327"/>
                  </a:cubicBezTo>
                  <a:cubicBezTo>
                    <a:pt x="6883" y="7355"/>
                    <a:pt x="6979" y="7369"/>
                    <a:pt x="7078" y="7369"/>
                  </a:cubicBezTo>
                  <a:cubicBezTo>
                    <a:pt x="7185" y="7369"/>
                    <a:pt x="7294" y="7352"/>
                    <a:pt x="7404" y="7315"/>
                  </a:cubicBezTo>
                  <a:cubicBezTo>
                    <a:pt x="7477" y="7290"/>
                    <a:pt x="7551" y="7275"/>
                    <a:pt x="7624" y="7275"/>
                  </a:cubicBezTo>
                  <a:cubicBezTo>
                    <a:pt x="7690" y="7275"/>
                    <a:pt x="7756" y="7288"/>
                    <a:pt x="7823" y="7315"/>
                  </a:cubicBezTo>
                  <a:cubicBezTo>
                    <a:pt x="7861" y="7335"/>
                    <a:pt x="7899" y="7344"/>
                    <a:pt x="7937" y="7344"/>
                  </a:cubicBezTo>
                  <a:cubicBezTo>
                    <a:pt x="7969" y="7344"/>
                    <a:pt x="8000" y="7338"/>
                    <a:pt x="8032" y="7327"/>
                  </a:cubicBezTo>
                  <a:cubicBezTo>
                    <a:pt x="8076" y="7311"/>
                    <a:pt x="8120" y="7303"/>
                    <a:pt x="8163" y="7303"/>
                  </a:cubicBezTo>
                  <a:cubicBezTo>
                    <a:pt x="8213" y="7303"/>
                    <a:pt x="8262" y="7314"/>
                    <a:pt x="8312" y="7338"/>
                  </a:cubicBezTo>
                  <a:cubicBezTo>
                    <a:pt x="8316" y="7342"/>
                    <a:pt x="8322" y="7344"/>
                    <a:pt x="8328" y="7344"/>
                  </a:cubicBezTo>
                  <a:cubicBezTo>
                    <a:pt x="8340" y="7344"/>
                    <a:pt x="8355" y="7338"/>
                    <a:pt x="8370" y="7338"/>
                  </a:cubicBezTo>
                  <a:cubicBezTo>
                    <a:pt x="8359" y="7327"/>
                    <a:pt x="8348" y="7304"/>
                    <a:pt x="8337" y="7293"/>
                  </a:cubicBezTo>
                  <a:cubicBezTo>
                    <a:pt x="8337" y="7293"/>
                    <a:pt x="8326" y="7282"/>
                    <a:pt x="8312" y="7282"/>
                  </a:cubicBezTo>
                  <a:cubicBezTo>
                    <a:pt x="8270" y="7258"/>
                    <a:pt x="8226" y="7249"/>
                    <a:pt x="8180" y="7249"/>
                  </a:cubicBezTo>
                  <a:cubicBezTo>
                    <a:pt x="8136" y="7249"/>
                    <a:pt x="8091" y="7257"/>
                    <a:pt x="8046" y="7268"/>
                  </a:cubicBezTo>
                  <a:cubicBezTo>
                    <a:pt x="8014" y="7279"/>
                    <a:pt x="7985" y="7286"/>
                    <a:pt x="7956" y="7286"/>
                  </a:cubicBezTo>
                  <a:cubicBezTo>
                    <a:pt x="7921" y="7286"/>
                    <a:pt x="7886" y="7277"/>
                    <a:pt x="7848" y="7257"/>
                  </a:cubicBezTo>
                  <a:cubicBezTo>
                    <a:pt x="7859" y="7257"/>
                    <a:pt x="7870" y="7246"/>
                    <a:pt x="7881" y="7246"/>
                  </a:cubicBezTo>
                  <a:cubicBezTo>
                    <a:pt x="8219" y="7142"/>
                    <a:pt x="8521" y="6966"/>
                    <a:pt x="8789" y="6745"/>
                  </a:cubicBezTo>
                  <a:cubicBezTo>
                    <a:pt x="8814" y="6734"/>
                    <a:pt x="8837" y="6709"/>
                    <a:pt x="8837" y="6687"/>
                  </a:cubicBezTo>
                  <a:cubicBezTo>
                    <a:pt x="8837" y="6653"/>
                    <a:pt x="8848" y="6639"/>
                    <a:pt x="8870" y="6628"/>
                  </a:cubicBezTo>
                  <a:cubicBezTo>
                    <a:pt x="9010" y="6536"/>
                    <a:pt x="9150" y="6419"/>
                    <a:pt x="9256" y="6279"/>
                  </a:cubicBezTo>
                  <a:cubicBezTo>
                    <a:pt x="9359" y="6139"/>
                    <a:pt x="9476" y="6000"/>
                    <a:pt x="9616" y="5885"/>
                  </a:cubicBezTo>
                  <a:cubicBezTo>
                    <a:pt x="9675" y="5826"/>
                    <a:pt x="9675" y="5768"/>
                    <a:pt x="9594" y="5731"/>
                  </a:cubicBezTo>
                  <a:cubicBezTo>
                    <a:pt x="9513" y="5698"/>
                    <a:pt x="9429" y="5676"/>
                    <a:pt x="9359" y="5662"/>
                  </a:cubicBezTo>
                  <a:cubicBezTo>
                    <a:pt x="9233" y="5650"/>
                    <a:pt x="9116" y="5617"/>
                    <a:pt x="9010" y="5522"/>
                  </a:cubicBezTo>
                  <a:cubicBezTo>
                    <a:pt x="8870" y="5407"/>
                    <a:pt x="8719" y="5312"/>
                    <a:pt x="8546" y="5243"/>
                  </a:cubicBezTo>
                  <a:cubicBezTo>
                    <a:pt x="8535" y="5243"/>
                    <a:pt x="8521" y="5231"/>
                    <a:pt x="8510" y="5220"/>
                  </a:cubicBezTo>
                  <a:cubicBezTo>
                    <a:pt x="8499" y="5139"/>
                    <a:pt x="8451" y="5080"/>
                    <a:pt x="8395" y="5022"/>
                  </a:cubicBezTo>
                  <a:cubicBezTo>
                    <a:pt x="8102" y="4742"/>
                    <a:pt x="7811" y="4474"/>
                    <a:pt x="7473" y="4254"/>
                  </a:cubicBezTo>
                  <a:cubicBezTo>
                    <a:pt x="7172" y="4044"/>
                    <a:pt x="6834" y="3871"/>
                    <a:pt x="6484" y="3731"/>
                  </a:cubicBezTo>
                  <a:cubicBezTo>
                    <a:pt x="6113" y="3580"/>
                    <a:pt x="5716" y="3485"/>
                    <a:pt x="5308" y="3441"/>
                  </a:cubicBezTo>
                  <a:cubicBezTo>
                    <a:pt x="5210" y="3433"/>
                    <a:pt x="5107" y="3426"/>
                    <a:pt x="5005" y="3426"/>
                  </a:cubicBezTo>
                  <a:cubicBezTo>
                    <a:pt x="4927" y="3426"/>
                    <a:pt x="4850" y="3430"/>
                    <a:pt x="4775" y="3441"/>
                  </a:cubicBezTo>
                  <a:cubicBezTo>
                    <a:pt x="4664" y="3460"/>
                    <a:pt x="4561" y="3488"/>
                    <a:pt x="4453" y="3488"/>
                  </a:cubicBezTo>
                  <a:cubicBezTo>
                    <a:pt x="4435" y="3488"/>
                    <a:pt x="4418" y="3487"/>
                    <a:pt x="4400" y="3485"/>
                  </a:cubicBezTo>
                  <a:cubicBezTo>
                    <a:pt x="4356" y="3474"/>
                    <a:pt x="4297" y="3474"/>
                    <a:pt x="4238" y="3474"/>
                  </a:cubicBezTo>
                  <a:lnTo>
                    <a:pt x="3925" y="3474"/>
                  </a:lnTo>
                  <a:cubicBezTo>
                    <a:pt x="3948" y="3415"/>
                    <a:pt x="3970" y="3371"/>
                    <a:pt x="3995" y="3334"/>
                  </a:cubicBezTo>
                  <a:cubicBezTo>
                    <a:pt x="4051" y="3265"/>
                    <a:pt x="4051" y="3195"/>
                    <a:pt x="4029" y="3125"/>
                  </a:cubicBezTo>
                  <a:cubicBezTo>
                    <a:pt x="4018" y="3114"/>
                    <a:pt x="4018" y="3091"/>
                    <a:pt x="4029" y="3077"/>
                  </a:cubicBezTo>
                  <a:cubicBezTo>
                    <a:pt x="4099" y="2915"/>
                    <a:pt x="4029" y="2742"/>
                    <a:pt x="3842" y="2695"/>
                  </a:cubicBezTo>
                  <a:cubicBezTo>
                    <a:pt x="3819" y="2684"/>
                    <a:pt x="3797" y="2672"/>
                    <a:pt x="3786" y="2647"/>
                  </a:cubicBezTo>
                  <a:cubicBezTo>
                    <a:pt x="3724" y="2579"/>
                    <a:pt x="3657" y="2541"/>
                    <a:pt x="3584" y="2541"/>
                  </a:cubicBezTo>
                  <a:cubicBezTo>
                    <a:pt x="3559" y="2541"/>
                    <a:pt x="3533" y="2546"/>
                    <a:pt x="3506" y="2555"/>
                  </a:cubicBezTo>
                  <a:cubicBezTo>
                    <a:pt x="3481" y="2566"/>
                    <a:pt x="3459" y="2577"/>
                    <a:pt x="3437" y="2589"/>
                  </a:cubicBezTo>
                  <a:lnTo>
                    <a:pt x="3437" y="2555"/>
                  </a:lnTo>
                  <a:cubicBezTo>
                    <a:pt x="3411" y="2393"/>
                    <a:pt x="3411" y="2228"/>
                    <a:pt x="3389" y="2066"/>
                  </a:cubicBezTo>
                  <a:cubicBezTo>
                    <a:pt x="3342" y="1764"/>
                    <a:pt x="3283" y="1460"/>
                    <a:pt x="3132" y="1181"/>
                  </a:cubicBezTo>
                  <a:cubicBezTo>
                    <a:pt x="3121" y="1169"/>
                    <a:pt x="3132" y="1136"/>
                    <a:pt x="3132" y="1122"/>
                  </a:cubicBezTo>
                  <a:cubicBezTo>
                    <a:pt x="3168" y="1052"/>
                    <a:pt x="3202" y="996"/>
                    <a:pt x="3191" y="926"/>
                  </a:cubicBezTo>
                  <a:cubicBezTo>
                    <a:pt x="3191" y="912"/>
                    <a:pt x="3202" y="901"/>
                    <a:pt x="3202" y="890"/>
                  </a:cubicBezTo>
                  <a:cubicBezTo>
                    <a:pt x="3227" y="842"/>
                    <a:pt x="3249" y="798"/>
                    <a:pt x="3272" y="750"/>
                  </a:cubicBezTo>
                  <a:cubicBezTo>
                    <a:pt x="3353" y="541"/>
                    <a:pt x="3249" y="284"/>
                    <a:pt x="3051" y="203"/>
                  </a:cubicBezTo>
                  <a:cubicBezTo>
                    <a:pt x="2864" y="133"/>
                    <a:pt x="2680" y="63"/>
                    <a:pt x="2492" y="18"/>
                  </a:cubicBezTo>
                  <a:cubicBezTo>
                    <a:pt x="2457" y="6"/>
                    <a:pt x="2425" y="1"/>
                    <a:pt x="239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0" name="Google Shape;1920;p30"/>
            <p:cNvSpPr/>
            <p:nvPr/>
          </p:nvSpPr>
          <p:spPr>
            <a:xfrm>
              <a:off x="4644866" y="2888388"/>
              <a:ext cx="274809" cy="19970"/>
            </a:xfrm>
            <a:custGeom>
              <a:avLst/>
              <a:gdLst/>
              <a:ahLst/>
              <a:cxnLst/>
              <a:rect l="l" t="t" r="r" b="b"/>
              <a:pathLst>
                <a:path w="3633" h="264" extrusionOk="0">
                  <a:moveTo>
                    <a:pt x="2049" y="1"/>
                  </a:moveTo>
                  <a:cubicBezTo>
                    <a:pt x="1899" y="1"/>
                    <a:pt x="1753" y="35"/>
                    <a:pt x="1607" y="114"/>
                  </a:cubicBezTo>
                  <a:cubicBezTo>
                    <a:pt x="1551" y="148"/>
                    <a:pt x="1492" y="159"/>
                    <a:pt x="1434" y="184"/>
                  </a:cubicBezTo>
                  <a:cubicBezTo>
                    <a:pt x="1340" y="201"/>
                    <a:pt x="1246" y="210"/>
                    <a:pt x="1153" y="210"/>
                  </a:cubicBezTo>
                  <a:cubicBezTo>
                    <a:pt x="1002" y="210"/>
                    <a:pt x="851" y="187"/>
                    <a:pt x="699" y="137"/>
                  </a:cubicBezTo>
                  <a:cubicBezTo>
                    <a:pt x="595" y="100"/>
                    <a:pt x="489" y="67"/>
                    <a:pt x="386" y="45"/>
                  </a:cubicBezTo>
                  <a:cubicBezTo>
                    <a:pt x="338" y="28"/>
                    <a:pt x="290" y="21"/>
                    <a:pt x="242" y="21"/>
                  </a:cubicBezTo>
                  <a:cubicBezTo>
                    <a:pt x="185" y="21"/>
                    <a:pt x="128" y="31"/>
                    <a:pt x="70" y="45"/>
                  </a:cubicBezTo>
                  <a:cubicBezTo>
                    <a:pt x="48" y="56"/>
                    <a:pt x="26" y="67"/>
                    <a:pt x="0" y="89"/>
                  </a:cubicBezTo>
                  <a:lnTo>
                    <a:pt x="14" y="100"/>
                  </a:lnTo>
                  <a:cubicBezTo>
                    <a:pt x="26" y="100"/>
                    <a:pt x="37" y="100"/>
                    <a:pt x="48" y="89"/>
                  </a:cubicBezTo>
                  <a:cubicBezTo>
                    <a:pt x="95" y="89"/>
                    <a:pt x="140" y="67"/>
                    <a:pt x="188" y="67"/>
                  </a:cubicBezTo>
                  <a:cubicBezTo>
                    <a:pt x="213" y="63"/>
                    <a:pt x="237" y="62"/>
                    <a:pt x="261" y="62"/>
                  </a:cubicBezTo>
                  <a:cubicBezTo>
                    <a:pt x="393" y="62"/>
                    <a:pt x="511" y="109"/>
                    <a:pt x="629" y="159"/>
                  </a:cubicBezTo>
                  <a:cubicBezTo>
                    <a:pt x="804" y="227"/>
                    <a:pt x="976" y="264"/>
                    <a:pt x="1148" y="264"/>
                  </a:cubicBezTo>
                  <a:cubicBezTo>
                    <a:pt x="1332" y="264"/>
                    <a:pt x="1515" y="221"/>
                    <a:pt x="1702" y="126"/>
                  </a:cubicBezTo>
                  <a:cubicBezTo>
                    <a:pt x="1804" y="75"/>
                    <a:pt x="1912" y="41"/>
                    <a:pt x="2026" y="41"/>
                  </a:cubicBezTo>
                  <a:cubicBezTo>
                    <a:pt x="2068" y="41"/>
                    <a:pt x="2111" y="46"/>
                    <a:pt x="2154" y="56"/>
                  </a:cubicBezTo>
                  <a:cubicBezTo>
                    <a:pt x="2260" y="78"/>
                    <a:pt x="2375" y="100"/>
                    <a:pt x="2481" y="137"/>
                  </a:cubicBezTo>
                  <a:cubicBezTo>
                    <a:pt x="2572" y="173"/>
                    <a:pt x="2663" y="191"/>
                    <a:pt x="2754" y="191"/>
                  </a:cubicBezTo>
                  <a:cubicBezTo>
                    <a:pt x="2837" y="191"/>
                    <a:pt x="2921" y="176"/>
                    <a:pt x="3004" y="148"/>
                  </a:cubicBezTo>
                  <a:cubicBezTo>
                    <a:pt x="3060" y="133"/>
                    <a:pt x="3116" y="125"/>
                    <a:pt x="3172" y="125"/>
                  </a:cubicBezTo>
                  <a:cubicBezTo>
                    <a:pt x="3244" y="125"/>
                    <a:pt x="3317" y="139"/>
                    <a:pt x="3389" y="170"/>
                  </a:cubicBezTo>
                  <a:cubicBezTo>
                    <a:pt x="3423" y="184"/>
                    <a:pt x="3448" y="195"/>
                    <a:pt x="3481" y="195"/>
                  </a:cubicBezTo>
                  <a:cubicBezTo>
                    <a:pt x="3497" y="199"/>
                    <a:pt x="3514" y="202"/>
                    <a:pt x="3531" y="202"/>
                  </a:cubicBezTo>
                  <a:cubicBezTo>
                    <a:pt x="3566" y="202"/>
                    <a:pt x="3602" y="191"/>
                    <a:pt x="3632" y="159"/>
                  </a:cubicBezTo>
                  <a:cubicBezTo>
                    <a:pt x="3599" y="159"/>
                    <a:pt x="3587" y="148"/>
                    <a:pt x="3562" y="148"/>
                  </a:cubicBezTo>
                  <a:cubicBezTo>
                    <a:pt x="3518" y="148"/>
                    <a:pt x="3459" y="148"/>
                    <a:pt x="3411" y="126"/>
                  </a:cubicBezTo>
                  <a:cubicBezTo>
                    <a:pt x="3338" y="105"/>
                    <a:pt x="3268" y="92"/>
                    <a:pt x="3198" y="92"/>
                  </a:cubicBezTo>
                  <a:cubicBezTo>
                    <a:pt x="3147" y="92"/>
                    <a:pt x="3095" y="99"/>
                    <a:pt x="3040" y="114"/>
                  </a:cubicBezTo>
                  <a:cubicBezTo>
                    <a:pt x="2965" y="141"/>
                    <a:pt x="2889" y="151"/>
                    <a:pt x="2814" y="151"/>
                  </a:cubicBezTo>
                  <a:cubicBezTo>
                    <a:pt x="2761" y="151"/>
                    <a:pt x="2708" y="146"/>
                    <a:pt x="2654" y="137"/>
                  </a:cubicBezTo>
                  <a:cubicBezTo>
                    <a:pt x="2562" y="114"/>
                    <a:pt x="2481" y="89"/>
                    <a:pt x="2400" y="56"/>
                  </a:cubicBezTo>
                  <a:cubicBezTo>
                    <a:pt x="2279" y="21"/>
                    <a:pt x="2163" y="1"/>
                    <a:pt x="204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1" name="Google Shape;1921;p30"/>
            <p:cNvSpPr/>
            <p:nvPr/>
          </p:nvSpPr>
          <p:spPr>
            <a:xfrm>
              <a:off x="4602584" y="2876740"/>
              <a:ext cx="33661" cy="8699"/>
            </a:xfrm>
            <a:custGeom>
              <a:avLst/>
              <a:gdLst/>
              <a:ahLst/>
              <a:cxnLst/>
              <a:rect l="l" t="t" r="r" b="b"/>
              <a:pathLst>
                <a:path w="445" h="115" extrusionOk="0">
                  <a:moveTo>
                    <a:pt x="1" y="0"/>
                  </a:moveTo>
                  <a:cubicBezTo>
                    <a:pt x="15" y="11"/>
                    <a:pt x="26" y="34"/>
                    <a:pt x="48" y="34"/>
                  </a:cubicBezTo>
                  <a:cubicBezTo>
                    <a:pt x="154" y="59"/>
                    <a:pt x="269" y="92"/>
                    <a:pt x="375" y="115"/>
                  </a:cubicBezTo>
                  <a:cubicBezTo>
                    <a:pt x="397" y="115"/>
                    <a:pt x="420" y="104"/>
                    <a:pt x="445" y="92"/>
                  </a:cubicBezTo>
                  <a:lnTo>
                    <a:pt x="434" y="81"/>
                  </a:lnTo>
                  <a:cubicBezTo>
                    <a:pt x="294" y="59"/>
                    <a:pt x="154" y="23"/>
                    <a:pt x="15"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2" name="Google Shape;1922;p30"/>
            <p:cNvSpPr/>
            <p:nvPr/>
          </p:nvSpPr>
          <p:spPr>
            <a:xfrm>
              <a:off x="4532240" y="2778031"/>
              <a:ext cx="34493" cy="52420"/>
            </a:xfrm>
            <a:custGeom>
              <a:avLst/>
              <a:gdLst/>
              <a:ahLst/>
              <a:cxnLst/>
              <a:rect l="l" t="t" r="r" b="b"/>
              <a:pathLst>
                <a:path w="456" h="693" extrusionOk="0">
                  <a:moveTo>
                    <a:pt x="12" y="1"/>
                  </a:moveTo>
                  <a:cubicBezTo>
                    <a:pt x="0" y="12"/>
                    <a:pt x="0" y="23"/>
                    <a:pt x="0" y="23"/>
                  </a:cubicBezTo>
                  <a:cubicBezTo>
                    <a:pt x="81" y="221"/>
                    <a:pt x="176" y="431"/>
                    <a:pt x="302" y="607"/>
                  </a:cubicBezTo>
                  <a:cubicBezTo>
                    <a:pt x="338" y="629"/>
                    <a:pt x="372" y="665"/>
                    <a:pt x="408" y="688"/>
                  </a:cubicBezTo>
                  <a:cubicBezTo>
                    <a:pt x="412" y="692"/>
                    <a:pt x="417" y="693"/>
                    <a:pt x="422" y="693"/>
                  </a:cubicBezTo>
                  <a:cubicBezTo>
                    <a:pt x="433" y="693"/>
                    <a:pt x="446" y="688"/>
                    <a:pt x="456" y="688"/>
                  </a:cubicBezTo>
                  <a:cubicBezTo>
                    <a:pt x="442" y="677"/>
                    <a:pt x="442" y="665"/>
                    <a:pt x="431" y="651"/>
                  </a:cubicBezTo>
                  <a:cubicBezTo>
                    <a:pt x="350" y="607"/>
                    <a:pt x="291" y="526"/>
                    <a:pt x="246" y="442"/>
                  </a:cubicBezTo>
                  <a:cubicBezTo>
                    <a:pt x="176" y="316"/>
                    <a:pt x="118" y="188"/>
                    <a:pt x="59" y="70"/>
                  </a:cubicBezTo>
                  <a:cubicBezTo>
                    <a:pt x="48" y="48"/>
                    <a:pt x="23" y="23"/>
                    <a:pt x="1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3" name="Google Shape;1923;p30"/>
            <p:cNvSpPr/>
            <p:nvPr/>
          </p:nvSpPr>
          <p:spPr>
            <a:xfrm>
              <a:off x="4971552" y="2772736"/>
              <a:ext cx="53706" cy="8094"/>
            </a:xfrm>
            <a:custGeom>
              <a:avLst/>
              <a:gdLst/>
              <a:ahLst/>
              <a:cxnLst/>
              <a:rect l="l" t="t" r="r" b="b"/>
              <a:pathLst>
                <a:path w="710" h="107" extrusionOk="0">
                  <a:moveTo>
                    <a:pt x="640" y="1"/>
                  </a:moveTo>
                  <a:cubicBezTo>
                    <a:pt x="584" y="12"/>
                    <a:pt x="514" y="23"/>
                    <a:pt x="456" y="37"/>
                  </a:cubicBezTo>
                  <a:cubicBezTo>
                    <a:pt x="374" y="58"/>
                    <a:pt x="293" y="66"/>
                    <a:pt x="211" y="66"/>
                  </a:cubicBezTo>
                  <a:cubicBezTo>
                    <a:pt x="164" y="66"/>
                    <a:pt x="117" y="63"/>
                    <a:pt x="70" y="59"/>
                  </a:cubicBezTo>
                  <a:lnTo>
                    <a:pt x="12" y="59"/>
                  </a:lnTo>
                  <a:cubicBezTo>
                    <a:pt x="12" y="59"/>
                    <a:pt x="12" y="71"/>
                    <a:pt x="0" y="82"/>
                  </a:cubicBezTo>
                  <a:cubicBezTo>
                    <a:pt x="26" y="82"/>
                    <a:pt x="37" y="93"/>
                    <a:pt x="59" y="93"/>
                  </a:cubicBezTo>
                  <a:cubicBezTo>
                    <a:pt x="118" y="107"/>
                    <a:pt x="176" y="107"/>
                    <a:pt x="221" y="107"/>
                  </a:cubicBezTo>
                  <a:cubicBezTo>
                    <a:pt x="375" y="82"/>
                    <a:pt x="526" y="59"/>
                    <a:pt x="688" y="37"/>
                  </a:cubicBezTo>
                  <a:lnTo>
                    <a:pt x="710" y="23"/>
                  </a:lnTo>
                  <a:cubicBezTo>
                    <a:pt x="676" y="12"/>
                    <a:pt x="665" y="1"/>
                    <a:pt x="64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4" name="Google Shape;1924;p30"/>
            <p:cNvSpPr/>
            <p:nvPr/>
          </p:nvSpPr>
          <p:spPr>
            <a:xfrm>
              <a:off x="4678450" y="2697097"/>
              <a:ext cx="41528" cy="22768"/>
            </a:xfrm>
            <a:custGeom>
              <a:avLst/>
              <a:gdLst/>
              <a:ahLst/>
              <a:cxnLst/>
              <a:rect l="l" t="t" r="r" b="b"/>
              <a:pathLst>
                <a:path w="549" h="301" extrusionOk="0">
                  <a:moveTo>
                    <a:pt x="1" y="1"/>
                  </a:moveTo>
                  <a:cubicBezTo>
                    <a:pt x="11" y="115"/>
                    <a:pt x="350" y="301"/>
                    <a:pt x="501" y="301"/>
                  </a:cubicBezTo>
                  <a:cubicBezTo>
                    <a:pt x="520" y="301"/>
                    <a:pt x="536" y="298"/>
                    <a:pt x="548" y="291"/>
                  </a:cubicBezTo>
                  <a:cubicBezTo>
                    <a:pt x="350" y="232"/>
                    <a:pt x="163" y="140"/>
                    <a:pt x="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5" name="Google Shape;1925;p30"/>
            <p:cNvSpPr/>
            <p:nvPr/>
          </p:nvSpPr>
          <p:spPr>
            <a:xfrm>
              <a:off x="4841377" y="2844972"/>
              <a:ext cx="22920" cy="23298"/>
            </a:xfrm>
            <a:custGeom>
              <a:avLst/>
              <a:gdLst/>
              <a:ahLst/>
              <a:cxnLst/>
              <a:rect l="l" t="t" r="r" b="b"/>
              <a:pathLst>
                <a:path w="303" h="308" extrusionOk="0">
                  <a:moveTo>
                    <a:pt x="13" y="0"/>
                  </a:moveTo>
                  <a:cubicBezTo>
                    <a:pt x="8" y="0"/>
                    <a:pt x="4" y="1"/>
                    <a:pt x="1" y="1"/>
                  </a:cubicBezTo>
                  <a:cubicBezTo>
                    <a:pt x="23" y="24"/>
                    <a:pt x="34" y="24"/>
                    <a:pt x="45" y="35"/>
                  </a:cubicBezTo>
                  <a:cubicBezTo>
                    <a:pt x="93" y="71"/>
                    <a:pt x="151" y="105"/>
                    <a:pt x="210" y="141"/>
                  </a:cubicBezTo>
                  <a:cubicBezTo>
                    <a:pt x="232" y="152"/>
                    <a:pt x="244" y="186"/>
                    <a:pt x="255" y="211"/>
                  </a:cubicBezTo>
                  <a:cubicBezTo>
                    <a:pt x="232" y="222"/>
                    <a:pt x="210" y="233"/>
                    <a:pt x="174" y="255"/>
                  </a:cubicBezTo>
                  <a:lnTo>
                    <a:pt x="126" y="255"/>
                  </a:lnTo>
                  <a:cubicBezTo>
                    <a:pt x="104" y="255"/>
                    <a:pt x="70" y="269"/>
                    <a:pt x="34" y="269"/>
                  </a:cubicBezTo>
                  <a:cubicBezTo>
                    <a:pt x="45" y="292"/>
                    <a:pt x="56" y="303"/>
                    <a:pt x="70" y="303"/>
                  </a:cubicBezTo>
                  <a:cubicBezTo>
                    <a:pt x="88" y="306"/>
                    <a:pt x="105" y="307"/>
                    <a:pt x="123" y="307"/>
                  </a:cubicBezTo>
                  <a:cubicBezTo>
                    <a:pt x="174" y="307"/>
                    <a:pt x="224" y="294"/>
                    <a:pt x="266" y="269"/>
                  </a:cubicBezTo>
                  <a:cubicBezTo>
                    <a:pt x="280" y="244"/>
                    <a:pt x="302" y="211"/>
                    <a:pt x="291" y="186"/>
                  </a:cubicBezTo>
                  <a:cubicBezTo>
                    <a:pt x="291" y="119"/>
                    <a:pt x="109" y="0"/>
                    <a:pt x="1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6" name="Google Shape;1926;p30"/>
            <p:cNvSpPr/>
            <p:nvPr/>
          </p:nvSpPr>
          <p:spPr>
            <a:xfrm>
              <a:off x="4645925" y="2652924"/>
              <a:ext cx="26475" cy="38124"/>
            </a:xfrm>
            <a:custGeom>
              <a:avLst/>
              <a:gdLst/>
              <a:ahLst/>
              <a:cxnLst/>
              <a:rect l="l" t="t" r="r" b="b"/>
              <a:pathLst>
                <a:path w="350" h="504" extrusionOk="0">
                  <a:moveTo>
                    <a:pt x="34" y="1"/>
                  </a:moveTo>
                  <a:cubicBezTo>
                    <a:pt x="0" y="107"/>
                    <a:pt x="210" y="467"/>
                    <a:pt x="324" y="504"/>
                  </a:cubicBezTo>
                  <a:cubicBezTo>
                    <a:pt x="336" y="504"/>
                    <a:pt x="336" y="504"/>
                    <a:pt x="350" y="490"/>
                  </a:cubicBezTo>
                  <a:cubicBezTo>
                    <a:pt x="324" y="478"/>
                    <a:pt x="324" y="456"/>
                    <a:pt x="302" y="445"/>
                  </a:cubicBezTo>
                  <a:cubicBezTo>
                    <a:pt x="185" y="328"/>
                    <a:pt x="104" y="188"/>
                    <a:pt x="56" y="37"/>
                  </a:cubicBezTo>
                  <a:cubicBezTo>
                    <a:pt x="56" y="26"/>
                    <a:pt x="45" y="15"/>
                    <a:pt x="3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7" name="Google Shape;1927;p30"/>
            <p:cNvSpPr/>
            <p:nvPr/>
          </p:nvSpPr>
          <p:spPr>
            <a:xfrm>
              <a:off x="4982973" y="2784990"/>
              <a:ext cx="31770" cy="5824"/>
            </a:xfrm>
            <a:custGeom>
              <a:avLst/>
              <a:gdLst/>
              <a:ahLst/>
              <a:cxnLst/>
              <a:rect l="l" t="t" r="r" b="b"/>
              <a:pathLst>
                <a:path w="420" h="77" extrusionOk="0">
                  <a:moveTo>
                    <a:pt x="419" y="1"/>
                  </a:moveTo>
                  <a:cubicBezTo>
                    <a:pt x="280" y="15"/>
                    <a:pt x="140" y="26"/>
                    <a:pt x="0" y="26"/>
                  </a:cubicBezTo>
                  <a:cubicBezTo>
                    <a:pt x="25" y="61"/>
                    <a:pt x="100" y="76"/>
                    <a:pt x="180" y="76"/>
                  </a:cubicBezTo>
                  <a:cubicBezTo>
                    <a:pt x="285" y="76"/>
                    <a:pt x="400" y="49"/>
                    <a:pt x="41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8" name="Google Shape;1928;p30"/>
            <p:cNvSpPr/>
            <p:nvPr/>
          </p:nvSpPr>
          <p:spPr>
            <a:xfrm>
              <a:off x="4563101" y="2815245"/>
              <a:ext cx="12330" cy="12557"/>
            </a:xfrm>
            <a:custGeom>
              <a:avLst/>
              <a:gdLst/>
              <a:ahLst/>
              <a:cxnLst/>
              <a:rect l="l" t="t" r="r" b="b"/>
              <a:pathLst>
                <a:path w="163" h="166" extrusionOk="0">
                  <a:moveTo>
                    <a:pt x="17" y="0"/>
                  </a:moveTo>
                  <a:cubicBezTo>
                    <a:pt x="11" y="0"/>
                    <a:pt x="6" y="3"/>
                    <a:pt x="0" y="9"/>
                  </a:cubicBezTo>
                  <a:lnTo>
                    <a:pt x="0" y="34"/>
                  </a:lnTo>
                  <a:cubicBezTo>
                    <a:pt x="48" y="78"/>
                    <a:pt x="92" y="126"/>
                    <a:pt x="140" y="159"/>
                  </a:cubicBezTo>
                  <a:cubicBezTo>
                    <a:pt x="140" y="164"/>
                    <a:pt x="141" y="166"/>
                    <a:pt x="143" y="166"/>
                  </a:cubicBezTo>
                  <a:cubicBezTo>
                    <a:pt x="147" y="166"/>
                    <a:pt x="155" y="159"/>
                    <a:pt x="162" y="159"/>
                  </a:cubicBezTo>
                  <a:cubicBezTo>
                    <a:pt x="118" y="115"/>
                    <a:pt x="70" y="56"/>
                    <a:pt x="34" y="9"/>
                  </a:cubicBezTo>
                  <a:cubicBezTo>
                    <a:pt x="28" y="3"/>
                    <a:pt x="23" y="0"/>
                    <a:pt x="17"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9" name="Google Shape;1929;p30"/>
            <p:cNvSpPr/>
            <p:nvPr/>
          </p:nvSpPr>
          <p:spPr>
            <a:xfrm>
              <a:off x="4854462" y="2839752"/>
              <a:ext cx="9834" cy="7867"/>
            </a:xfrm>
            <a:custGeom>
              <a:avLst/>
              <a:gdLst/>
              <a:ahLst/>
              <a:cxnLst/>
              <a:rect l="l" t="t" r="r" b="b"/>
              <a:pathLst>
                <a:path w="130" h="104" extrusionOk="0">
                  <a:moveTo>
                    <a:pt x="12" y="0"/>
                  </a:moveTo>
                  <a:cubicBezTo>
                    <a:pt x="12" y="11"/>
                    <a:pt x="1" y="34"/>
                    <a:pt x="1" y="34"/>
                  </a:cubicBezTo>
                  <a:cubicBezTo>
                    <a:pt x="37" y="59"/>
                    <a:pt x="71" y="81"/>
                    <a:pt x="107" y="104"/>
                  </a:cubicBezTo>
                  <a:cubicBezTo>
                    <a:pt x="118" y="93"/>
                    <a:pt x="129" y="70"/>
                    <a:pt x="129" y="70"/>
                  </a:cubicBezTo>
                  <a:cubicBezTo>
                    <a:pt x="93" y="45"/>
                    <a:pt x="59" y="23"/>
                    <a:pt x="1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0" name="Google Shape;1930;p30"/>
            <p:cNvSpPr/>
            <p:nvPr/>
          </p:nvSpPr>
          <p:spPr>
            <a:xfrm>
              <a:off x="4871179" y="2849434"/>
              <a:ext cx="12557" cy="3933"/>
            </a:xfrm>
            <a:custGeom>
              <a:avLst/>
              <a:gdLst/>
              <a:ahLst/>
              <a:cxnLst/>
              <a:rect l="l" t="t" r="r" b="b"/>
              <a:pathLst>
                <a:path w="166" h="52" extrusionOk="0">
                  <a:moveTo>
                    <a:pt x="0" y="1"/>
                  </a:moveTo>
                  <a:lnTo>
                    <a:pt x="0" y="34"/>
                  </a:lnTo>
                  <a:cubicBezTo>
                    <a:pt x="13" y="46"/>
                    <a:pt x="30" y="52"/>
                    <a:pt x="49" y="52"/>
                  </a:cubicBezTo>
                  <a:cubicBezTo>
                    <a:pt x="87" y="52"/>
                    <a:pt x="134" y="31"/>
                    <a:pt x="16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1" name="Google Shape;1931;p30"/>
            <p:cNvSpPr/>
            <p:nvPr/>
          </p:nvSpPr>
          <p:spPr>
            <a:xfrm>
              <a:off x="4480276" y="2476911"/>
              <a:ext cx="15053" cy="68759"/>
            </a:xfrm>
            <a:custGeom>
              <a:avLst/>
              <a:gdLst/>
              <a:ahLst/>
              <a:cxnLst/>
              <a:rect l="l" t="t" r="r" b="b"/>
              <a:pathLst>
                <a:path w="199" h="909" extrusionOk="0">
                  <a:moveTo>
                    <a:pt x="25" y="1"/>
                  </a:moveTo>
                  <a:cubicBezTo>
                    <a:pt x="11" y="12"/>
                    <a:pt x="11" y="12"/>
                    <a:pt x="0" y="12"/>
                  </a:cubicBezTo>
                  <a:cubicBezTo>
                    <a:pt x="11" y="23"/>
                    <a:pt x="11" y="48"/>
                    <a:pt x="25" y="59"/>
                  </a:cubicBezTo>
                  <a:cubicBezTo>
                    <a:pt x="81" y="163"/>
                    <a:pt x="129" y="269"/>
                    <a:pt x="129" y="397"/>
                  </a:cubicBezTo>
                  <a:cubicBezTo>
                    <a:pt x="140" y="548"/>
                    <a:pt x="140" y="699"/>
                    <a:pt x="151" y="839"/>
                  </a:cubicBezTo>
                  <a:cubicBezTo>
                    <a:pt x="151" y="861"/>
                    <a:pt x="165" y="886"/>
                    <a:pt x="176" y="909"/>
                  </a:cubicBezTo>
                  <a:cubicBezTo>
                    <a:pt x="176" y="886"/>
                    <a:pt x="198" y="861"/>
                    <a:pt x="198" y="850"/>
                  </a:cubicBezTo>
                  <a:lnTo>
                    <a:pt x="198" y="582"/>
                  </a:lnTo>
                  <a:cubicBezTo>
                    <a:pt x="187" y="397"/>
                    <a:pt x="151" y="232"/>
                    <a:pt x="70" y="70"/>
                  </a:cubicBezTo>
                  <a:cubicBezTo>
                    <a:pt x="59" y="48"/>
                    <a:pt x="36" y="23"/>
                    <a:pt x="2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2" name="Google Shape;1932;p30"/>
            <p:cNvSpPr/>
            <p:nvPr/>
          </p:nvSpPr>
          <p:spPr>
            <a:xfrm>
              <a:off x="4437161" y="2388791"/>
              <a:ext cx="26475" cy="17852"/>
            </a:xfrm>
            <a:custGeom>
              <a:avLst/>
              <a:gdLst/>
              <a:ahLst/>
              <a:cxnLst/>
              <a:rect l="l" t="t" r="r" b="b"/>
              <a:pathLst>
                <a:path w="350" h="236" extrusionOk="0">
                  <a:moveTo>
                    <a:pt x="221" y="37"/>
                  </a:moveTo>
                  <a:cubicBezTo>
                    <a:pt x="232" y="48"/>
                    <a:pt x="257" y="59"/>
                    <a:pt x="291" y="84"/>
                  </a:cubicBezTo>
                  <a:cubicBezTo>
                    <a:pt x="268" y="107"/>
                    <a:pt x="257" y="140"/>
                    <a:pt x="232" y="154"/>
                  </a:cubicBezTo>
                  <a:cubicBezTo>
                    <a:pt x="202" y="172"/>
                    <a:pt x="172" y="184"/>
                    <a:pt x="142" y="184"/>
                  </a:cubicBezTo>
                  <a:cubicBezTo>
                    <a:pt x="117" y="184"/>
                    <a:pt x="92" y="175"/>
                    <a:pt x="70" y="154"/>
                  </a:cubicBezTo>
                  <a:cubicBezTo>
                    <a:pt x="59" y="154"/>
                    <a:pt x="59" y="118"/>
                    <a:pt x="59" y="107"/>
                  </a:cubicBezTo>
                  <a:cubicBezTo>
                    <a:pt x="92" y="59"/>
                    <a:pt x="140" y="48"/>
                    <a:pt x="221" y="37"/>
                  </a:cubicBezTo>
                  <a:close/>
                  <a:moveTo>
                    <a:pt x="176" y="1"/>
                  </a:moveTo>
                  <a:cubicBezTo>
                    <a:pt x="140" y="15"/>
                    <a:pt x="92" y="37"/>
                    <a:pt x="48" y="59"/>
                  </a:cubicBezTo>
                  <a:cubicBezTo>
                    <a:pt x="23" y="84"/>
                    <a:pt x="0" y="118"/>
                    <a:pt x="11" y="165"/>
                  </a:cubicBezTo>
                  <a:cubicBezTo>
                    <a:pt x="37" y="210"/>
                    <a:pt x="70" y="235"/>
                    <a:pt x="118" y="235"/>
                  </a:cubicBezTo>
                  <a:cubicBezTo>
                    <a:pt x="162" y="235"/>
                    <a:pt x="210" y="224"/>
                    <a:pt x="257" y="199"/>
                  </a:cubicBezTo>
                  <a:cubicBezTo>
                    <a:pt x="302" y="165"/>
                    <a:pt x="349" y="129"/>
                    <a:pt x="338" y="59"/>
                  </a:cubicBezTo>
                  <a:cubicBezTo>
                    <a:pt x="316" y="1"/>
                    <a:pt x="246" y="15"/>
                    <a:pt x="176"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3" name="Google Shape;1933;p30"/>
            <p:cNvSpPr/>
            <p:nvPr/>
          </p:nvSpPr>
          <p:spPr>
            <a:xfrm>
              <a:off x="4503270" y="2494459"/>
              <a:ext cx="12330" cy="47655"/>
            </a:xfrm>
            <a:custGeom>
              <a:avLst/>
              <a:gdLst/>
              <a:ahLst/>
              <a:cxnLst/>
              <a:rect l="l" t="t" r="r" b="b"/>
              <a:pathLst>
                <a:path w="163" h="630" extrusionOk="0">
                  <a:moveTo>
                    <a:pt x="1" y="0"/>
                  </a:moveTo>
                  <a:cubicBezTo>
                    <a:pt x="1" y="37"/>
                    <a:pt x="1" y="59"/>
                    <a:pt x="12" y="84"/>
                  </a:cubicBezTo>
                  <a:cubicBezTo>
                    <a:pt x="70" y="246"/>
                    <a:pt x="82" y="408"/>
                    <a:pt x="104" y="573"/>
                  </a:cubicBezTo>
                  <a:cubicBezTo>
                    <a:pt x="104" y="596"/>
                    <a:pt x="115" y="607"/>
                    <a:pt x="115" y="629"/>
                  </a:cubicBezTo>
                  <a:cubicBezTo>
                    <a:pt x="163" y="573"/>
                    <a:pt x="70" y="59"/>
                    <a:pt x="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4" name="Google Shape;1934;p30"/>
            <p:cNvSpPr/>
            <p:nvPr/>
          </p:nvSpPr>
          <p:spPr>
            <a:xfrm>
              <a:off x="4526945" y="2508604"/>
              <a:ext cx="6203" cy="23979"/>
            </a:xfrm>
            <a:custGeom>
              <a:avLst/>
              <a:gdLst/>
              <a:ahLst/>
              <a:cxnLst/>
              <a:rect l="l" t="t" r="r" b="b"/>
              <a:pathLst>
                <a:path w="82" h="317" extrusionOk="0">
                  <a:moveTo>
                    <a:pt x="1" y="1"/>
                  </a:moveTo>
                  <a:cubicBezTo>
                    <a:pt x="12" y="107"/>
                    <a:pt x="23" y="210"/>
                    <a:pt x="37" y="316"/>
                  </a:cubicBezTo>
                  <a:lnTo>
                    <a:pt x="59" y="316"/>
                  </a:lnTo>
                  <a:cubicBezTo>
                    <a:pt x="82" y="246"/>
                    <a:pt x="59" y="37"/>
                    <a:pt x="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5" name="Google Shape;1935;p30"/>
            <p:cNvSpPr/>
            <p:nvPr/>
          </p:nvSpPr>
          <p:spPr>
            <a:xfrm>
              <a:off x="4375440" y="2429410"/>
              <a:ext cx="15053" cy="15053"/>
            </a:xfrm>
            <a:custGeom>
              <a:avLst/>
              <a:gdLst/>
              <a:ahLst/>
              <a:cxnLst/>
              <a:rect l="l" t="t" r="r" b="b"/>
              <a:pathLst>
                <a:path w="199" h="199" extrusionOk="0">
                  <a:moveTo>
                    <a:pt x="188" y="0"/>
                  </a:moveTo>
                  <a:cubicBezTo>
                    <a:pt x="129" y="48"/>
                    <a:pt x="84" y="92"/>
                    <a:pt x="26" y="140"/>
                  </a:cubicBezTo>
                  <a:cubicBezTo>
                    <a:pt x="14" y="140"/>
                    <a:pt x="14" y="151"/>
                    <a:pt x="14" y="162"/>
                  </a:cubicBezTo>
                  <a:cubicBezTo>
                    <a:pt x="0" y="176"/>
                    <a:pt x="14" y="187"/>
                    <a:pt x="14" y="198"/>
                  </a:cubicBezTo>
                  <a:lnTo>
                    <a:pt x="48" y="198"/>
                  </a:lnTo>
                  <a:cubicBezTo>
                    <a:pt x="95" y="151"/>
                    <a:pt x="140" y="106"/>
                    <a:pt x="188" y="59"/>
                  </a:cubicBezTo>
                  <a:cubicBezTo>
                    <a:pt x="199" y="48"/>
                    <a:pt x="199" y="36"/>
                    <a:pt x="199" y="11"/>
                  </a:cubicBezTo>
                  <a:cubicBezTo>
                    <a:pt x="199" y="11"/>
                    <a:pt x="188" y="11"/>
                    <a:pt x="188"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6" name="Google Shape;1936;p30"/>
            <p:cNvSpPr/>
            <p:nvPr/>
          </p:nvSpPr>
          <p:spPr>
            <a:xfrm>
              <a:off x="4441548" y="2391514"/>
              <a:ext cx="17625" cy="11195"/>
            </a:xfrm>
            <a:custGeom>
              <a:avLst/>
              <a:gdLst/>
              <a:ahLst/>
              <a:cxnLst/>
              <a:rect l="l" t="t" r="r" b="b"/>
              <a:pathLst>
                <a:path w="233" h="148" extrusionOk="0">
                  <a:moveTo>
                    <a:pt x="163" y="1"/>
                  </a:moveTo>
                  <a:cubicBezTo>
                    <a:pt x="82" y="12"/>
                    <a:pt x="34" y="23"/>
                    <a:pt x="1" y="71"/>
                  </a:cubicBezTo>
                  <a:cubicBezTo>
                    <a:pt x="1" y="82"/>
                    <a:pt x="1" y="118"/>
                    <a:pt x="12" y="118"/>
                  </a:cubicBezTo>
                  <a:cubicBezTo>
                    <a:pt x="34" y="139"/>
                    <a:pt x="59" y="148"/>
                    <a:pt x="84" y="148"/>
                  </a:cubicBezTo>
                  <a:cubicBezTo>
                    <a:pt x="114" y="148"/>
                    <a:pt x="144" y="136"/>
                    <a:pt x="174" y="118"/>
                  </a:cubicBezTo>
                  <a:cubicBezTo>
                    <a:pt x="199" y="104"/>
                    <a:pt x="210" y="71"/>
                    <a:pt x="233" y="48"/>
                  </a:cubicBezTo>
                  <a:cubicBezTo>
                    <a:pt x="199" y="23"/>
                    <a:pt x="174" y="12"/>
                    <a:pt x="163"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7" name="Google Shape;1937;p30"/>
            <p:cNvSpPr/>
            <p:nvPr/>
          </p:nvSpPr>
          <p:spPr>
            <a:xfrm>
              <a:off x="4718009" y="2556937"/>
              <a:ext cx="74810" cy="76626"/>
            </a:xfrm>
            <a:custGeom>
              <a:avLst/>
              <a:gdLst/>
              <a:ahLst/>
              <a:cxnLst/>
              <a:rect l="l" t="t" r="r" b="b"/>
              <a:pathLst>
                <a:path w="989" h="1013" extrusionOk="0">
                  <a:moveTo>
                    <a:pt x="140" y="71"/>
                  </a:moveTo>
                  <a:cubicBezTo>
                    <a:pt x="386" y="211"/>
                    <a:pt x="640" y="328"/>
                    <a:pt x="863" y="501"/>
                  </a:cubicBezTo>
                  <a:cubicBezTo>
                    <a:pt x="919" y="549"/>
                    <a:pt x="919" y="549"/>
                    <a:pt x="863" y="596"/>
                  </a:cubicBezTo>
                  <a:cubicBezTo>
                    <a:pt x="838" y="619"/>
                    <a:pt x="816" y="641"/>
                    <a:pt x="779" y="655"/>
                  </a:cubicBezTo>
                  <a:cubicBezTo>
                    <a:pt x="570" y="747"/>
                    <a:pt x="349" y="851"/>
                    <a:pt x="140" y="946"/>
                  </a:cubicBezTo>
                  <a:cubicBezTo>
                    <a:pt x="119" y="952"/>
                    <a:pt x="103" y="956"/>
                    <a:pt x="92" y="956"/>
                  </a:cubicBezTo>
                  <a:cubicBezTo>
                    <a:pt x="65" y="956"/>
                    <a:pt x="62" y="936"/>
                    <a:pt x="70" y="887"/>
                  </a:cubicBezTo>
                  <a:cubicBezTo>
                    <a:pt x="81" y="630"/>
                    <a:pt x="106" y="387"/>
                    <a:pt x="129" y="130"/>
                  </a:cubicBezTo>
                  <a:cubicBezTo>
                    <a:pt x="129" y="119"/>
                    <a:pt x="129" y="96"/>
                    <a:pt x="140" y="71"/>
                  </a:cubicBezTo>
                  <a:close/>
                  <a:moveTo>
                    <a:pt x="116" y="0"/>
                  </a:moveTo>
                  <a:cubicBezTo>
                    <a:pt x="96" y="0"/>
                    <a:pt x="89" y="25"/>
                    <a:pt x="81" y="96"/>
                  </a:cubicBezTo>
                  <a:cubicBezTo>
                    <a:pt x="48" y="328"/>
                    <a:pt x="25" y="560"/>
                    <a:pt x="0" y="795"/>
                  </a:cubicBezTo>
                  <a:lnTo>
                    <a:pt x="11" y="795"/>
                  </a:lnTo>
                  <a:lnTo>
                    <a:pt x="11" y="909"/>
                  </a:lnTo>
                  <a:cubicBezTo>
                    <a:pt x="3" y="982"/>
                    <a:pt x="29" y="1012"/>
                    <a:pt x="78" y="1012"/>
                  </a:cubicBezTo>
                  <a:cubicBezTo>
                    <a:pt x="93" y="1012"/>
                    <a:pt x="110" y="1010"/>
                    <a:pt x="129" y="1004"/>
                  </a:cubicBezTo>
                  <a:cubicBezTo>
                    <a:pt x="151" y="1004"/>
                    <a:pt x="176" y="990"/>
                    <a:pt x="187" y="990"/>
                  </a:cubicBezTo>
                  <a:cubicBezTo>
                    <a:pt x="338" y="921"/>
                    <a:pt x="489" y="865"/>
                    <a:pt x="640" y="781"/>
                  </a:cubicBezTo>
                  <a:cubicBezTo>
                    <a:pt x="735" y="736"/>
                    <a:pt x="827" y="677"/>
                    <a:pt x="919" y="619"/>
                  </a:cubicBezTo>
                  <a:cubicBezTo>
                    <a:pt x="989" y="571"/>
                    <a:pt x="978" y="527"/>
                    <a:pt x="919" y="479"/>
                  </a:cubicBezTo>
                  <a:cubicBezTo>
                    <a:pt x="849" y="432"/>
                    <a:pt x="793" y="387"/>
                    <a:pt x="735" y="339"/>
                  </a:cubicBezTo>
                  <a:cubicBezTo>
                    <a:pt x="559" y="247"/>
                    <a:pt x="374" y="141"/>
                    <a:pt x="198" y="38"/>
                  </a:cubicBezTo>
                  <a:cubicBezTo>
                    <a:pt x="157" y="17"/>
                    <a:pt x="132" y="0"/>
                    <a:pt x="116"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8" name="Google Shape;1938;p30"/>
            <p:cNvSpPr/>
            <p:nvPr/>
          </p:nvSpPr>
          <p:spPr>
            <a:xfrm>
              <a:off x="4722699" y="2562308"/>
              <a:ext cx="64901" cy="67019"/>
            </a:xfrm>
            <a:custGeom>
              <a:avLst/>
              <a:gdLst/>
              <a:ahLst/>
              <a:cxnLst/>
              <a:rect l="l" t="t" r="r" b="b"/>
              <a:pathLst>
                <a:path w="858" h="886" extrusionOk="0">
                  <a:moveTo>
                    <a:pt x="78" y="0"/>
                  </a:moveTo>
                  <a:cubicBezTo>
                    <a:pt x="67" y="25"/>
                    <a:pt x="67" y="48"/>
                    <a:pt x="67" y="59"/>
                  </a:cubicBezTo>
                  <a:cubicBezTo>
                    <a:pt x="44" y="316"/>
                    <a:pt x="19" y="559"/>
                    <a:pt x="8" y="816"/>
                  </a:cubicBezTo>
                  <a:cubicBezTo>
                    <a:pt x="0" y="865"/>
                    <a:pt x="3" y="885"/>
                    <a:pt x="30" y="885"/>
                  </a:cubicBezTo>
                  <a:cubicBezTo>
                    <a:pt x="41" y="885"/>
                    <a:pt x="57" y="881"/>
                    <a:pt x="78" y="875"/>
                  </a:cubicBezTo>
                  <a:cubicBezTo>
                    <a:pt x="287" y="780"/>
                    <a:pt x="508" y="676"/>
                    <a:pt x="717" y="584"/>
                  </a:cubicBezTo>
                  <a:cubicBezTo>
                    <a:pt x="754" y="570"/>
                    <a:pt x="776" y="548"/>
                    <a:pt x="801" y="525"/>
                  </a:cubicBezTo>
                  <a:cubicBezTo>
                    <a:pt x="857" y="478"/>
                    <a:pt x="857" y="478"/>
                    <a:pt x="801" y="430"/>
                  </a:cubicBezTo>
                  <a:cubicBezTo>
                    <a:pt x="578" y="257"/>
                    <a:pt x="324" y="140"/>
                    <a:pt x="78"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9" name="Google Shape;1939;p30"/>
            <p:cNvSpPr/>
            <p:nvPr/>
          </p:nvSpPr>
          <p:spPr>
            <a:xfrm>
              <a:off x="4610602" y="2442873"/>
              <a:ext cx="73222" cy="77912"/>
            </a:xfrm>
            <a:custGeom>
              <a:avLst/>
              <a:gdLst/>
              <a:ahLst/>
              <a:cxnLst/>
              <a:rect l="l" t="t" r="r" b="b"/>
              <a:pathLst>
                <a:path w="968" h="1030" extrusionOk="0">
                  <a:moveTo>
                    <a:pt x="839" y="68"/>
                  </a:moveTo>
                  <a:cubicBezTo>
                    <a:pt x="872" y="358"/>
                    <a:pt x="920" y="627"/>
                    <a:pt x="909" y="906"/>
                  </a:cubicBezTo>
                  <a:cubicBezTo>
                    <a:pt x="909" y="958"/>
                    <a:pt x="909" y="977"/>
                    <a:pt x="890" y="977"/>
                  </a:cubicBezTo>
                  <a:cubicBezTo>
                    <a:pt x="880" y="977"/>
                    <a:pt x="864" y="971"/>
                    <a:pt x="839" y="962"/>
                  </a:cubicBezTo>
                  <a:cubicBezTo>
                    <a:pt x="803" y="962"/>
                    <a:pt x="769" y="951"/>
                    <a:pt x="747" y="928"/>
                  </a:cubicBezTo>
                  <a:cubicBezTo>
                    <a:pt x="537" y="811"/>
                    <a:pt x="339" y="696"/>
                    <a:pt x="129" y="579"/>
                  </a:cubicBezTo>
                  <a:cubicBezTo>
                    <a:pt x="71" y="532"/>
                    <a:pt x="71" y="520"/>
                    <a:pt x="129" y="487"/>
                  </a:cubicBezTo>
                  <a:cubicBezTo>
                    <a:pt x="350" y="358"/>
                    <a:pt x="571" y="219"/>
                    <a:pt x="780" y="90"/>
                  </a:cubicBezTo>
                  <a:cubicBezTo>
                    <a:pt x="803" y="79"/>
                    <a:pt x="817" y="79"/>
                    <a:pt x="839" y="68"/>
                  </a:cubicBezTo>
                  <a:close/>
                  <a:moveTo>
                    <a:pt x="863" y="1"/>
                  </a:moveTo>
                  <a:cubicBezTo>
                    <a:pt x="847" y="1"/>
                    <a:pt x="822" y="11"/>
                    <a:pt x="780" y="32"/>
                  </a:cubicBezTo>
                  <a:cubicBezTo>
                    <a:pt x="571" y="138"/>
                    <a:pt x="372" y="263"/>
                    <a:pt x="174" y="381"/>
                  </a:cubicBezTo>
                  <a:cubicBezTo>
                    <a:pt x="152" y="403"/>
                    <a:pt x="118" y="428"/>
                    <a:pt x="82" y="451"/>
                  </a:cubicBezTo>
                  <a:cubicBezTo>
                    <a:pt x="1" y="498"/>
                    <a:pt x="1" y="543"/>
                    <a:pt x="82" y="601"/>
                  </a:cubicBezTo>
                  <a:cubicBezTo>
                    <a:pt x="93" y="613"/>
                    <a:pt x="104" y="627"/>
                    <a:pt x="129" y="638"/>
                  </a:cubicBezTo>
                  <a:cubicBezTo>
                    <a:pt x="269" y="719"/>
                    <a:pt x="409" y="811"/>
                    <a:pt x="548" y="892"/>
                  </a:cubicBezTo>
                  <a:cubicBezTo>
                    <a:pt x="641" y="939"/>
                    <a:pt x="747" y="987"/>
                    <a:pt x="850" y="1021"/>
                  </a:cubicBezTo>
                  <a:cubicBezTo>
                    <a:pt x="867" y="1027"/>
                    <a:pt x="883" y="1030"/>
                    <a:pt x="896" y="1030"/>
                  </a:cubicBezTo>
                  <a:cubicBezTo>
                    <a:pt x="936" y="1030"/>
                    <a:pt x="959" y="1001"/>
                    <a:pt x="967" y="939"/>
                  </a:cubicBezTo>
                  <a:lnTo>
                    <a:pt x="967" y="708"/>
                  </a:lnTo>
                  <a:cubicBezTo>
                    <a:pt x="942" y="509"/>
                    <a:pt x="920" y="300"/>
                    <a:pt x="898" y="101"/>
                  </a:cubicBezTo>
                  <a:cubicBezTo>
                    <a:pt x="890" y="35"/>
                    <a:pt x="892" y="1"/>
                    <a:pt x="863"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0" name="Google Shape;1940;p30"/>
            <p:cNvSpPr/>
            <p:nvPr/>
          </p:nvSpPr>
          <p:spPr>
            <a:xfrm>
              <a:off x="4615897" y="2447941"/>
              <a:ext cx="64296" cy="68835"/>
            </a:xfrm>
            <a:custGeom>
              <a:avLst/>
              <a:gdLst/>
              <a:ahLst/>
              <a:cxnLst/>
              <a:rect l="l" t="t" r="r" b="b"/>
              <a:pathLst>
                <a:path w="850" h="910" extrusionOk="0">
                  <a:moveTo>
                    <a:pt x="769" y="1"/>
                  </a:moveTo>
                  <a:cubicBezTo>
                    <a:pt x="747" y="12"/>
                    <a:pt x="733" y="12"/>
                    <a:pt x="710" y="23"/>
                  </a:cubicBezTo>
                  <a:cubicBezTo>
                    <a:pt x="501" y="152"/>
                    <a:pt x="280" y="291"/>
                    <a:pt x="59" y="420"/>
                  </a:cubicBezTo>
                  <a:cubicBezTo>
                    <a:pt x="1" y="453"/>
                    <a:pt x="1" y="465"/>
                    <a:pt x="59" y="512"/>
                  </a:cubicBezTo>
                  <a:cubicBezTo>
                    <a:pt x="269" y="629"/>
                    <a:pt x="467" y="744"/>
                    <a:pt x="677" y="861"/>
                  </a:cubicBezTo>
                  <a:cubicBezTo>
                    <a:pt x="699" y="884"/>
                    <a:pt x="733" y="895"/>
                    <a:pt x="769" y="895"/>
                  </a:cubicBezTo>
                  <a:cubicBezTo>
                    <a:pt x="794" y="904"/>
                    <a:pt x="810" y="910"/>
                    <a:pt x="820" y="910"/>
                  </a:cubicBezTo>
                  <a:cubicBezTo>
                    <a:pt x="839" y="910"/>
                    <a:pt x="839" y="891"/>
                    <a:pt x="839" y="839"/>
                  </a:cubicBezTo>
                  <a:cubicBezTo>
                    <a:pt x="850" y="560"/>
                    <a:pt x="802" y="291"/>
                    <a:pt x="769"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1" name="Google Shape;1941;p30"/>
            <p:cNvSpPr/>
            <p:nvPr/>
          </p:nvSpPr>
          <p:spPr>
            <a:xfrm>
              <a:off x="4444120" y="2732572"/>
              <a:ext cx="74054" cy="76928"/>
            </a:xfrm>
            <a:custGeom>
              <a:avLst/>
              <a:gdLst/>
              <a:ahLst/>
              <a:cxnLst/>
              <a:rect l="l" t="t" r="r" b="b"/>
              <a:pathLst>
                <a:path w="979" h="1017" extrusionOk="0">
                  <a:moveTo>
                    <a:pt x="129" y="79"/>
                  </a:moveTo>
                  <a:cubicBezTo>
                    <a:pt x="386" y="219"/>
                    <a:pt x="643" y="333"/>
                    <a:pt x="852" y="509"/>
                  </a:cubicBezTo>
                  <a:cubicBezTo>
                    <a:pt x="908" y="554"/>
                    <a:pt x="922" y="554"/>
                    <a:pt x="864" y="602"/>
                  </a:cubicBezTo>
                  <a:cubicBezTo>
                    <a:pt x="839" y="624"/>
                    <a:pt x="816" y="649"/>
                    <a:pt x="783" y="660"/>
                  </a:cubicBezTo>
                  <a:cubicBezTo>
                    <a:pt x="573" y="752"/>
                    <a:pt x="350" y="847"/>
                    <a:pt x="129" y="951"/>
                  </a:cubicBezTo>
                  <a:cubicBezTo>
                    <a:pt x="111" y="957"/>
                    <a:pt x="98" y="961"/>
                    <a:pt x="88" y="961"/>
                  </a:cubicBezTo>
                  <a:cubicBezTo>
                    <a:pt x="65" y="961"/>
                    <a:pt x="59" y="941"/>
                    <a:pt x="59" y="892"/>
                  </a:cubicBezTo>
                  <a:cubicBezTo>
                    <a:pt x="84" y="638"/>
                    <a:pt x="107" y="381"/>
                    <a:pt x="118" y="135"/>
                  </a:cubicBezTo>
                  <a:cubicBezTo>
                    <a:pt x="129" y="113"/>
                    <a:pt x="129" y="102"/>
                    <a:pt x="129" y="79"/>
                  </a:cubicBezTo>
                  <a:close/>
                  <a:moveTo>
                    <a:pt x="117" y="1"/>
                  </a:moveTo>
                  <a:cubicBezTo>
                    <a:pt x="94" y="1"/>
                    <a:pt x="84" y="29"/>
                    <a:pt x="70" y="102"/>
                  </a:cubicBezTo>
                  <a:cubicBezTo>
                    <a:pt x="37" y="333"/>
                    <a:pt x="26" y="568"/>
                    <a:pt x="0" y="800"/>
                  </a:cubicBezTo>
                  <a:lnTo>
                    <a:pt x="14" y="800"/>
                  </a:lnTo>
                  <a:cubicBezTo>
                    <a:pt x="14" y="833"/>
                    <a:pt x="0" y="870"/>
                    <a:pt x="0" y="917"/>
                  </a:cubicBezTo>
                  <a:cubicBezTo>
                    <a:pt x="0" y="982"/>
                    <a:pt x="23" y="1016"/>
                    <a:pt x="80" y="1016"/>
                  </a:cubicBezTo>
                  <a:cubicBezTo>
                    <a:pt x="94" y="1016"/>
                    <a:pt x="110" y="1014"/>
                    <a:pt x="129" y="1009"/>
                  </a:cubicBezTo>
                  <a:cubicBezTo>
                    <a:pt x="154" y="998"/>
                    <a:pt x="165" y="998"/>
                    <a:pt x="188" y="987"/>
                  </a:cubicBezTo>
                  <a:cubicBezTo>
                    <a:pt x="338" y="928"/>
                    <a:pt x="489" y="859"/>
                    <a:pt x="629" y="789"/>
                  </a:cubicBezTo>
                  <a:cubicBezTo>
                    <a:pt x="735" y="741"/>
                    <a:pt x="827" y="683"/>
                    <a:pt x="922" y="624"/>
                  </a:cubicBezTo>
                  <a:cubicBezTo>
                    <a:pt x="978" y="579"/>
                    <a:pt x="978" y="532"/>
                    <a:pt x="908" y="484"/>
                  </a:cubicBezTo>
                  <a:cubicBezTo>
                    <a:pt x="852" y="440"/>
                    <a:pt x="794" y="381"/>
                    <a:pt x="724" y="345"/>
                  </a:cubicBezTo>
                  <a:cubicBezTo>
                    <a:pt x="548" y="241"/>
                    <a:pt x="375" y="149"/>
                    <a:pt x="199" y="43"/>
                  </a:cubicBezTo>
                  <a:cubicBezTo>
                    <a:pt x="159" y="17"/>
                    <a:pt x="134" y="1"/>
                    <a:pt x="117"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2" name="Google Shape;1942;p30"/>
            <p:cNvSpPr/>
            <p:nvPr/>
          </p:nvSpPr>
          <p:spPr>
            <a:xfrm>
              <a:off x="4448583" y="2738547"/>
              <a:ext cx="65355" cy="66792"/>
            </a:xfrm>
            <a:custGeom>
              <a:avLst/>
              <a:gdLst/>
              <a:ahLst/>
              <a:cxnLst/>
              <a:rect l="l" t="t" r="r" b="b"/>
              <a:pathLst>
                <a:path w="864" h="883" extrusionOk="0">
                  <a:moveTo>
                    <a:pt x="70" y="0"/>
                  </a:moveTo>
                  <a:cubicBezTo>
                    <a:pt x="70" y="23"/>
                    <a:pt x="70" y="34"/>
                    <a:pt x="59" y="56"/>
                  </a:cubicBezTo>
                  <a:cubicBezTo>
                    <a:pt x="48" y="302"/>
                    <a:pt x="25" y="559"/>
                    <a:pt x="0" y="813"/>
                  </a:cubicBezTo>
                  <a:cubicBezTo>
                    <a:pt x="0" y="862"/>
                    <a:pt x="6" y="882"/>
                    <a:pt x="29" y="882"/>
                  </a:cubicBezTo>
                  <a:cubicBezTo>
                    <a:pt x="39" y="882"/>
                    <a:pt x="52" y="878"/>
                    <a:pt x="70" y="872"/>
                  </a:cubicBezTo>
                  <a:cubicBezTo>
                    <a:pt x="291" y="768"/>
                    <a:pt x="514" y="673"/>
                    <a:pt x="724" y="581"/>
                  </a:cubicBezTo>
                  <a:cubicBezTo>
                    <a:pt x="757" y="570"/>
                    <a:pt x="780" y="545"/>
                    <a:pt x="805" y="523"/>
                  </a:cubicBezTo>
                  <a:cubicBezTo>
                    <a:pt x="863" y="475"/>
                    <a:pt x="849" y="475"/>
                    <a:pt x="793" y="430"/>
                  </a:cubicBezTo>
                  <a:cubicBezTo>
                    <a:pt x="584" y="254"/>
                    <a:pt x="327" y="140"/>
                    <a:pt x="70"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3" name="Google Shape;1943;p30"/>
            <p:cNvSpPr/>
            <p:nvPr/>
          </p:nvSpPr>
          <p:spPr>
            <a:xfrm>
              <a:off x="4799095" y="2591126"/>
              <a:ext cx="76096" cy="76550"/>
            </a:xfrm>
            <a:custGeom>
              <a:avLst/>
              <a:gdLst/>
              <a:ahLst/>
              <a:cxnLst/>
              <a:rect l="l" t="t" r="r" b="b"/>
              <a:pathLst>
                <a:path w="1006" h="1012" extrusionOk="0">
                  <a:moveTo>
                    <a:pt x="931" y="63"/>
                  </a:moveTo>
                  <a:cubicBezTo>
                    <a:pt x="895" y="343"/>
                    <a:pt x="872" y="622"/>
                    <a:pt x="791" y="888"/>
                  </a:cubicBezTo>
                  <a:cubicBezTo>
                    <a:pt x="778" y="929"/>
                    <a:pt x="773" y="946"/>
                    <a:pt x="758" y="946"/>
                  </a:cubicBezTo>
                  <a:cubicBezTo>
                    <a:pt x="749" y="946"/>
                    <a:pt x="734" y="938"/>
                    <a:pt x="710" y="924"/>
                  </a:cubicBezTo>
                  <a:cubicBezTo>
                    <a:pt x="674" y="913"/>
                    <a:pt x="652" y="902"/>
                    <a:pt x="629" y="876"/>
                  </a:cubicBezTo>
                  <a:cubicBezTo>
                    <a:pt x="453" y="714"/>
                    <a:pt x="291" y="538"/>
                    <a:pt x="115" y="376"/>
                  </a:cubicBezTo>
                  <a:cubicBezTo>
                    <a:pt x="71" y="318"/>
                    <a:pt x="82" y="306"/>
                    <a:pt x="140" y="284"/>
                  </a:cubicBezTo>
                  <a:lnTo>
                    <a:pt x="872" y="75"/>
                  </a:lnTo>
                  <a:cubicBezTo>
                    <a:pt x="895" y="63"/>
                    <a:pt x="909" y="63"/>
                    <a:pt x="931" y="63"/>
                  </a:cubicBezTo>
                  <a:close/>
                  <a:moveTo>
                    <a:pt x="963" y="0"/>
                  </a:moveTo>
                  <a:cubicBezTo>
                    <a:pt x="945" y="0"/>
                    <a:pt x="920" y="6"/>
                    <a:pt x="884" y="16"/>
                  </a:cubicBezTo>
                  <a:cubicBezTo>
                    <a:pt x="663" y="63"/>
                    <a:pt x="442" y="133"/>
                    <a:pt x="210" y="189"/>
                  </a:cubicBezTo>
                  <a:lnTo>
                    <a:pt x="210" y="203"/>
                  </a:lnTo>
                  <a:cubicBezTo>
                    <a:pt x="174" y="214"/>
                    <a:pt x="140" y="225"/>
                    <a:pt x="104" y="237"/>
                  </a:cubicBezTo>
                  <a:cubicBezTo>
                    <a:pt x="23" y="273"/>
                    <a:pt x="1" y="318"/>
                    <a:pt x="57" y="388"/>
                  </a:cubicBezTo>
                  <a:cubicBezTo>
                    <a:pt x="71" y="413"/>
                    <a:pt x="82" y="424"/>
                    <a:pt x="93" y="435"/>
                  </a:cubicBezTo>
                  <a:lnTo>
                    <a:pt x="442" y="784"/>
                  </a:lnTo>
                  <a:cubicBezTo>
                    <a:pt x="523" y="854"/>
                    <a:pt x="615" y="924"/>
                    <a:pt x="710" y="994"/>
                  </a:cubicBezTo>
                  <a:cubicBezTo>
                    <a:pt x="730" y="1005"/>
                    <a:pt x="749" y="1011"/>
                    <a:pt x="765" y="1011"/>
                  </a:cubicBezTo>
                  <a:cubicBezTo>
                    <a:pt x="797" y="1011"/>
                    <a:pt x="822" y="988"/>
                    <a:pt x="839" y="935"/>
                  </a:cubicBezTo>
                  <a:cubicBezTo>
                    <a:pt x="861" y="865"/>
                    <a:pt x="884" y="784"/>
                    <a:pt x="895" y="714"/>
                  </a:cubicBezTo>
                  <a:cubicBezTo>
                    <a:pt x="931" y="516"/>
                    <a:pt x="953" y="306"/>
                    <a:pt x="990" y="108"/>
                  </a:cubicBezTo>
                  <a:cubicBezTo>
                    <a:pt x="998" y="34"/>
                    <a:pt x="1006" y="0"/>
                    <a:pt x="96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4" name="Google Shape;1944;p30"/>
            <p:cNvSpPr/>
            <p:nvPr/>
          </p:nvSpPr>
          <p:spPr>
            <a:xfrm>
              <a:off x="4804389" y="2595892"/>
              <a:ext cx="65204" cy="66792"/>
            </a:xfrm>
            <a:custGeom>
              <a:avLst/>
              <a:gdLst/>
              <a:ahLst/>
              <a:cxnLst/>
              <a:rect l="l" t="t" r="r" b="b"/>
              <a:pathLst>
                <a:path w="862" h="883" extrusionOk="0">
                  <a:moveTo>
                    <a:pt x="861" y="0"/>
                  </a:moveTo>
                  <a:cubicBezTo>
                    <a:pt x="839" y="0"/>
                    <a:pt x="825" y="0"/>
                    <a:pt x="802" y="12"/>
                  </a:cubicBezTo>
                  <a:lnTo>
                    <a:pt x="70" y="221"/>
                  </a:lnTo>
                  <a:cubicBezTo>
                    <a:pt x="12" y="243"/>
                    <a:pt x="1" y="255"/>
                    <a:pt x="45" y="313"/>
                  </a:cubicBezTo>
                  <a:cubicBezTo>
                    <a:pt x="221" y="475"/>
                    <a:pt x="383" y="651"/>
                    <a:pt x="559" y="813"/>
                  </a:cubicBezTo>
                  <a:cubicBezTo>
                    <a:pt x="582" y="839"/>
                    <a:pt x="604" y="850"/>
                    <a:pt x="640" y="861"/>
                  </a:cubicBezTo>
                  <a:cubicBezTo>
                    <a:pt x="664" y="875"/>
                    <a:pt x="679" y="883"/>
                    <a:pt x="688" y="883"/>
                  </a:cubicBezTo>
                  <a:cubicBezTo>
                    <a:pt x="703" y="883"/>
                    <a:pt x="708" y="866"/>
                    <a:pt x="721" y="825"/>
                  </a:cubicBezTo>
                  <a:cubicBezTo>
                    <a:pt x="802" y="559"/>
                    <a:pt x="825" y="280"/>
                    <a:pt x="861"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945" name="Google Shape;1945;p30"/>
          <p:cNvGrpSpPr/>
          <p:nvPr/>
        </p:nvGrpSpPr>
        <p:grpSpPr>
          <a:xfrm rot="-789736">
            <a:off x="1523871" y="2269839"/>
            <a:ext cx="1372949" cy="1129896"/>
            <a:chOff x="5524111" y="1417995"/>
            <a:chExt cx="686002" cy="564596"/>
          </a:xfrm>
        </p:grpSpPr>
        <p:sp>
          <p:nvSpPr>
            <p:cNvPr id="1946" name="Google Shape;1946;p30"/>
            <p:cNvSpPr/>
            <p:nvPr/>
          </p:nvSpPr>
          <p:spPr>
            <a:xfrm>
              <a:off x="5524111" y="1417995"/>
              <a:ext cx="686002" cy="564596"/>
            </a:xfrm>
            <a:custGeom>
              <a:avLst/>
              <a:gdLst/>
              <a:ahLst/>
              <a:cxnLst/>
              <a:rect l="l" t="t" r="r" b="b"/>
              <a:pathLst>
                <a:path w="9069" h="7464" extrusionOk="0">
                  <a:moveTo>
                    <a:pt x="540" y="0"/>
                  </a:moveTo>
                  <a:cubicBezTo>
                    <a:pt x="532" y="0"/>
                    <a:pt x="523" y="1"/>
                    <a:pt x="514" y="1"/>
                  </a:cubicBezTo>
                  <a:cubicBezTo>
                    <a:pt x="327" y="12"/>
                    <a:pt x="187" y="141"/>
                    <a:pt x="140" y="328"/>
                  </a:cubicBezTo>
                  <a:cubicBezTo>
                    <a:pt x="95" y="501"/>
                    <a:pt x="47" y="770"/>
                    <a:pt x="140" y="1038"/>
                  </a:cubicBezTo>
                  <a:cubicBezTo>
                    <a:pt x="140" y="1049"/>
                    <a:pt x="154" y="1049"/>
                    <a:pt x="154" y="1060"/>
                  </a:cubicBezTo>
                  <a:cubicBezTo>
                    <a:pt x="95" y="1119"/>
                    <a:pt x="36" y="1225"/>
                    <a:pt x="25" y="1376"/>
                  </a:cubicBezTo>
                  <a:cubicBezTo>
                    <a:pt x="0" y="1574"/>
                    <a:pt x="70" y="1758"/>
                    <a:pt x="210" y="1923"/>
                  </a:cubicBezTo>
                  <a:cubicBezTo>
                    <a:pt x="223" y="1934"/>
                    <a:pt x="235" y="1946"/>
                    <a:pt x="246" y="1968"/>
                  </a:cubicBezTo>
                  <a:cubicBezTo>
                    <a:pt x="246" y="1982"/>
                    <a:pt x="246" y="2004"/>
                    <a:pt x="235" y="2027"/>
                  </a:cubicBezTo>
                  <a:cubicBezTo>
                    <a:pt x="223" y="2178"/>
                    <a:pt x="279" y="2317"/>
                    <a:pt x="408" y="2435"/>
                  </a:cubicBezTo>
                  <a:cubicBezTo>
                    <a:pt x="514" y="2527"/>
                    <a:pt x="629" y="2574"/>
                    <a:pt x="735" y="2611"/>
                  </a:cubicBezTo>
                  <a:cubicBezTo>
                    <a:pt x="735" y="2611"/>
                    <a:pt x="735" y="2622"/>
                    <a:pt x="746" y="2633"/>
                  </a:cubicBezTo>
                  <a:cubicBezTo>
                    <a:pt x="793" y="2736"/>
                    <a:pt x="886" y="2820"/>
                    <a:pt x="1025" y="2865"/>
                  </a:cubicBezTo>
                  <a:cubicBezTo>
                    <a:pt x="1107" y="2901"/>
                    <a:pt x="1193" y="2916"/>
                    <a:pt x="1277" y="2916"/>
                  </a:cubicBezTo>
                  <a:cubicBezTo>
                    <a:pt x="1302" y="2916"/>
                    <a:pt x="1327" y="2915"/>
                    <a:pt x="1352" y="2912"/>
                  </a:cubicBezTo>
                  <a:lnTo>
                    <a:pt x="1352" y="2912"/>
                  </a:lnTo>
                  <a:lnTo>
                    <a:pt x="1341" y="2982"/>
                  </a:lnTo>
                  <a:cubicBezTo>
                    <a:pt x="1271" y="3295"/>
                    <a:pt x="1201" y="3703"/>
                    <a:pt x="1235" y="4133"/>
                  </a:cubicBezTo>
                  <a:cubicBezTo>
                    <a:pt x="1282" y="4692"/>
                    <a:pt x="1363" y="5158"/>
                    <a:pt x="1503" y="5589"/>
                  </a:cubicBezTo>
                  <a:cubicBezTo>
                    <a:pt x="1562" y="5739"/>
                    <a:pt x="1595" y="5904"/>
                    <a:pt x="1643" y="6066"/>
                  </a:cubicBezTo>
                  <a:cubicBezTo>
                    <a:pt x="1676" y="6184"/>
                    <a:pt x="1701" y="6298"/>
                    <a:pt x="1735" y="6415"/>
                  </a:cubicBezTo>
                  <a:cubicBezTo>
                    <a:pt x="1760" y="6474"/>
                    <a:pt x="1746" y="6544"/>
                    <a:pt x="1735" y="6636"/>
                  </a:cubicBezTo>
                  <a:lnTo>
                    <a:pt x="1724" y="6647"/>
                  </a:lnTo>
                  <a:cubicBezTo>
                    <a:pt x="1701" y="6846"/>
                    <a:pt x="1782" y="7022"/>
                    <a:pt x="1933" y="7103"/>
                  </a:cubicBezTo>
                  <a:cubicBezTo>
                    <a:pt x="2003" y="7150"/>
                    <a:pt x="2109" y="7195"/>
                    <a:pt x="2224" y="7195"/>
                  </a:cubicBezTo>
                  <a:cubicBezTo>
                    <a:pt x="2632" y="7231"/>
                    <a:pt x="3051" y="7254"/>
                    <a:pt x="3447" y="7276"/>
                  </a:cubicBezTo>
                  <a:lnTo>
                    <a:pt x="3866" y="7301"/>
                  </a:lnTo>
                  <a:cubicBezTo>
                    <a:pt x="3959" y="7312"/>
                    <a:pt x="4051" y="7312"/>
                    <a:pt x="4157" y="7323"/>
                  </a:cubicBezTo>
                  <a:cubicBezTo>
                    <a:pt x="4297" y="7335"/>
                    <a:pt x="4448" y="7335"/>
                    <a:pt x="4587" y="7346"/>
                  </a:cubicBezTo>
                  <a:cubicBezTo>
                    <a:pt x="4727" y="7360"/>
                    <a:pt x="4878" y="7371"/>
                    <a:pt x="5017" y="7371"/>
                  </a:cubicBezTo>
                  <a:cubicBezTo>
                    <a:pt x="5182" y="7382"/>
                    <a:pt x="5344" y="7393"/>
                    <a:pt x="5506" y="7404"/>
                  </a:cubicBezTo>
                  <a:cubicBezTo>
                    <a:pt x="5705" y="7416"/>
                    <a:pt x="5892" y="7430"/>
                    <a:pt x="6090" y="7441"/>
                  </a:cubicBezTo>
                  <a:lnTo>
                    <a:pt x="6230" y="7452"/>
                  </a:lnTo>
                  <a:cubicBezTo>
                    <a:pt x="6252" y="7452"/>
                    <a:pt x="6275" y="7452"/>
                    <a:pt x="6300" y="7463"/>
                  </a:cubicBezTo>
                  <a:lnTo>
                    <a:pt x="6414" y="7463"/>
                  </a:lnTo>
                  <a:cubicBezTo>
                    <a:pt x="6425" y="7463"/>
                    <a:pt x="6425" y="7452"/>
                    <a:pt x="6439" y="7452"/>
                  </a:cubicBezTo>
                  <a:lnTo>
                    <a:pt x="6705" y="7452"/>
                  </a:lnTo>
                  <a:cubicBezTo>
                    <a:pt x="6822" y="7452"/>
                    <a:pt x="6944" y="7457"/>
                    <a:pt x="7064" y="7457"/>
                  </a:cubicBezTo>
                  <a:cubicBezTo>
                    <a:pt x="7124" y="7457"/>
                    <a:pt x="7183" y="7456"/>
                    <a:pt x="7241" y="7452"/>
                  </a:cubicBezTo>
                  <a:lnTo>
                    <a:pt x="7987" y="7452"/>
                  </a:lnTo>
                  <a:cubicBezTo>
                    <a:pt x="8149" y="7441"/>
                    <a:pt x="8278" y="7441"/>
                    <a:pt x="8395" y="7416"/>
                  </a:cubicBezTo>
                  <a:cubicBezTo>
                    <a:pt x="8487" y="7404"/>
                    <a:pt x="8557" y="7382"/>
                    <a:pt x="8616" y="7371"/>
                  </a:cubicBezTo>
                  <a:cubicBezTo>
                    <a:pt x="8638" y="7360"/>
                    <a:pt x="8649" y="7360"/>
                    <a:pt x="8660" y="7346"/>
                  </a:cubicBezTo>
                  <a:cubicBezTo>
                    <a:pt x="8800" y="7312"/>
                    <a:pt x="8870" y="7195"/>
                    <a:pt x="8895" y="7103"/>
                  </a:cubicBezTo>
                  <a:cubicBezTo>
                    <a:pt x="8929" y="6963"/>
                    <a:pt x="8906" y="6823"/>
                    <a:pt x="8848" y="6706"/>
                  </a:cubicBezTo>
                  <a:lnTo>
                    <a:pt x="8848" y="6603"/>
                  </a:lnTo>
                  <a:cubicBezTo>
                    <a:pt x="8859" y="6497"/>
                    <a:pt x="8859" y="6393"/>
                    <a:pt x="8859" y="6287"/>
                  </a:cubicBezTo>
                  <a:lnTo>
                    <a:pt x="8859" y="6195"/>
                  </a:lnTo>
                  <a:lnTo>
                    <a:pt x="8870" y="6195"/>
                  </a:lnTo>
                  <a:cubicBezTo>
                    <a:pt x="8976" y="6136"/>
                    <a:pt x="9035" y="6044"/>
                    <a:pt x="9057" y="5915"/>
                  </a:cubicBezTo>
                  <a:cubicBezTo>
                    <a:pt x="9057" y="5846"/>
                    <a:pt x="9068" y="5776"/>
                    <a:pt x="9068" y="5706"/>
                  </a:cubicBezTo>
                  <a:cubicBezTo>
                    <a:pt x="9057" y="5519"/>
                    <a:pt x="9057" y="5320"/>
                    <a:pt x="9057" y="5088"/>
                  </a:cubicBezTo>
                  <a:cubicBezTo>
                    <a:pt x="9035" y="4041"/>
                    <a:pt x="8870" y="3144"/>
                    <a:pt x="8557" y="2354"/>
                  </a:cubicBezTo>
                  <a:cubicBezTo>
                    <a:pt x="8476" y="2122"/>
                    <a:pt x="8370" y="1912"/>
                    <a:pt x="8289" y="1725"/>
                  </a:cubicBezTo>
                  <a:lnTo>
                    <a:pt x="8289" y="1714"/>
                  </a:lnTo>
                  <a:cubicBezTo>
                    <a:pt x="8266" y="1666"/>
                    <a:pt x="8230" y="1608"/>
                    <a:pt x="8185" y="1538"/>
                  </a:cubicBezTo>
                  <a:cubicBezTo>
                    <a:pt x="8208" y="1468"/>
                    <a:pt x="8208" y="1387"/>
                    <a:pt x="8197" y="1295"/>
                  </a:cubicBezTo>
                  <a:cubicBezTo>
                    <a:pt x="8171" y="1214"/>
                    <a:pt x="8138" y="1130"/>
                    <a:pt x="8090" y="1074"/>
                  </a:cubicBezTo>
                  <a:lnTo>
                    <a:pt x="8090" y="979"/>
                  </a:lnTo>
                  <a:cubicBezTo>
                    <a:pt x="8079" y="864"/>
                    <a:pt x="8068" y="758"/>
                    <a:pt x="8046" y="655"/>
                  </a:cubicBezTo>
                  <a:cubicBezTo>
                    <a:pt x="8021" y="571"/>
                    <a:pt x="7976" y="479"/>
                    <a:pt x="7917" y="398"/>
                  </a:cubicBezTo>
                  <a:cubicBezTo>
                    <a:pt x="7841" y="313"/>
                    <a:pt x="7721" y="260"/>
                    <a:pt x="7610" y="260"/>
                  </a:cubicBezTo>
                  <a:cubicBezTo>
                    <a:pt x="7583" y="260"/>
                    <a:pt x="7557" y="263"/>
                    <a:pt x="7532" y="269"/>
                  </a:cubicBezTo>
                  <a:cubicBezTo>
                    <a:pt x="7359" y="306"/>
                    <a:pt x="7264" y="468"/>
                    <a:pt x="7241" y="607"/>
                  </a:cubicBezTo>
                  <a:cubicBezTo>
                    <a:pt x="7241" y="666"/>
                    <a:pt x="7230" y="736"/>
                    <a:pt x="7219" y="806"/>
                  </a:cubicBezTo>
                  <a:cubicBezTo>
                    <a:pt x="6822" y="515"/>
                    <a:pt x="6344" y="317"/>
                    <a:pt x="5822" y="211"/>
                  </a:cubicBezTo>
                  <a:cubicBezTo>
                    <a:pt x="5591" y="164"/>
                    <a:pt x="5356" y="141"/>
                    <a:pt x="5116" y="141"/>
                  </a:cubicBezTo>
                  <a:cubicBezTo>
                    <a:pt x="4642" y="141"/>
                    <a:pt x="4147" y="231"/>
                    <a:pt x="3621" y="409"/>
                  </a:cubicBezTo>
                  <a:cubicBezTo>
                    <a:pt x="3319" y="515"/>
                    <a:pt x="3028" y="677"/>
                    <a:pt x="2738" y="887"/>
                  </a:cubicBezTo>
                  <a:cubicBezTo>
                    <a:pt x="2539" y="1038"/>
                    <a:pt x="2294" y="1236"/>
                    <a:pt x="2062" y="1479"/>
                  </a:cubicBezTo>
                  <a:cubicBezTo>
                    <a:pt x="1573" y="1284"/>
                    <a:pt x="1224" y="957"/>
                    <a:pt x="1003" y="468"/>
                  </a:cubicBezTo>
                  <a:cubicBezTo>
                    <a:pt x="992" y="420"/>
                    <a:pt x="967" y="387"/>
                    <a:pt x="955" y="339"/>
                  </a:cubicBezTo>
                  <a:cubicBezTo>
                    <a:pt x="944" y="317"/>
                    <a:pt x="933" y="292"/>
                    <a:pt x="922" y="269"/>
                  </a:cubicBezTo>
                  <a:cubicBezTo>
                    <a:pt x="855" y="105"/>
                    <a:pt x="713" y="0"/>
                    <a:pt x="5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7" name="Google Shape;1947;p30"/>
            <p:cNvSpPr/>
            <p:nvPr/>
          </p:nvSpPr>
          <p:spPr>
            <a:xfrm>
              <a:off x="5643016" y="1507703"/>
              <a:ext cx="524808" cy="426472"/>
            </a:xfrm>
            <a:custGeom>
              <a:avLst/>
              <a:gdLst/>
              <a:ahLst/>
              <a:cxnLst/>
              <a:rect l="l" t="t" r="r" b="b"/>
              <a:pathLst>
                <a:path w="6938" h="5638" extrusionOk="0">
                  <a:moveTo>
                    <a:pt x="269" y="3182"/>
                  </a:moveTo>
                  <a:cubicBezTo>
                    <a:pt x="339" y="3193"/>
                    <a:pt x="384" y="3240"/>
                    <a:pt x="398" y="3310"/>
                  </a:cubicBezTo>
                  <a:cubicBezTo>
                    <a:pt x="409" y="3344"/>
                    <a:pt x="409" y="3380"/>
                    <a:pt x="409" y="3414"/>
                  </a:cubicBezTo>
                  <a:cubicBezTo>
                    <a:pt x="409" y="3518"/>
                    <a:pt x="481" y="3593"/>
                    <a:pt x="588" y="3593"/>
                  </a:cubicBezTo>
                  <a:cubicBezTo>
                    <a:pt x="601" y="3593"/>
                    <a:pt x="615" y="3592"/>
                    <a:pt x="629" y="3590"/>
                  </a:cubicBezTo>
                  <a:cubicBezTo>
                    <a:pt x="607" y="3576"/>
                    <a:pt x="593" y="3564"/>
                    <a:pt x="582" y="3553"/>
                  </a:cubicBezTo>
                  <a:cubicBezTo>
                    <a:pt x="523" y="3520"/>
                    <a:pt x="479" y="3461"/>
                    <a:pt x="490" y="3380"/>
                  </a:cubicBezTo>
                  <a:cubicBezTo>
                    <a:pt x="490" y="3366"/>
                    <a:pt x="479" y="3344"/>
                    <a:pt x="479" y="3333"/>
                  </a:cubicBezTo>
                  <a:cubicBezTo>
                    <a:pt x="479" y="3310"/>
                    <a:pt x="467" y="3285"/>
                    <a:pt x="479" y="3274"/>
                  </a:cubicBezTo>
                  <a:cubicBezTo>
                    <a:pt x="486" y="3274"/>
                    <a:pt x="498" y="3269"/>
                    <a:pt x="513" y="3269"/>
                  </a:cubicBezTo>
                  <a:cubicBezTo>
                    <a:pt x="521" y="3269"/>
                    <a:pt x="529" y="3270"/>
                    <a:pt x="537" y="3274"/>
                  </a:cubicBezTo>
                  <a:cubicBezTo>
                    <a:pt x="593" y="3285"/>
                    <a:pt x="641" y="3321"/>
                    <a:pt x="677" y="3391"/>
                  </a:cubicBezTo>
                  <a:cubicBezTo>
                    <a:pt x="704" y="3465"/>
                    <a:pt x="732" y="3487"/>
                    <a:pt x="796" y="3487"/>
                  </a:cubicBezTo>
                  <a:cubicBezTo>
                    <a:pt x="812" y="3487"/>
                    <a:pt x="830" y="3486"/>
                    <a:pt x="850" y="3483"/>
                  </a:cubicBezTo>
                  <a:cubicBezTo>
                    <a:pt x="886" y="3483"/>
                    <a:pt x="931" y="3483"/>
                    <a:pt x="956" y="3506"/>
                  </a:cubicBezTo>
                  <a:cubicBezTo>
                    <a:pt x="1037" y="3564"/>
                    <a:pt x="1107" y="3623"/>
                    <a:pt x="1152" y="3715"/>
                  </a:cubicBezTo>
                  <a:cubicBezTo>
                    <a:pt x="1222" y="3869"/>
                    <a:pt x="1188" y="4065"/>
                    <a:pt x="1082" y="4171"/>
                  </a:cubicBezTo>
                  <a:cubicBezTo>
                    <a:pt x="1003" y="4245"/>
                    <a:pt x="909" y="4280"/>
                    <a:pt x="816" y="4280"/>
                  </a:cubicBezTo>
                  <a:cubicBezTo>
                    <a:pt x="648" y="4280"/>
                    <a:pt x="487" y="4167"/>
                    <a:pt x="442" y="3972"/>
                  </a:cubicBezTo>
                  <a:cubicBezTo>
                    <a:pt x="431" y="3925"/>
                    <a:pt x="420" y="3902"/>
                    <a:pt x="372" y="3880"/>
                  </a:cubicBezTo>
                  <a:cubicBezTo>
                    <a:pt x="244" y="3821"/>
                    <a:pt x="188" y="3682"/>
                    <a:pt x="199" y="3542"/>
                  </a:cubicBezTo>
                  <a:cubicBezTo>
                    <a:pt x="222" y="3436"/>
                    <a:pt x="258" y="3333"/>
                    <a:pt x="222" y="3215"/>
                  </a:cubicBezTo>
                  <a:cubicBezTo>
                    <a:pt x="222" y="3193"/>
                    <a:pt x="244" y="3182"/>
                    <a:pt x="269" y="3182"/>
                  </a:cubicBezTo>
                  <a:close/>
                  <a:moveTo>
                    <a:pt x="431" y="4472"/>
                  </a:moveTo>
                  <a:lnTo>
                    <a:pt x="431" y="4472"/>
                  </a:lnTo>
                  <a:cubicBezTo>
                    <a:pt x="479" y="4484"/>
                    <a:pt x="548" y="4579"/>
                    <a:pt x="560" y="4637"/>
                  </a:cubicBezTo>
                  <a:cubicBezTo>
                    <a:pt x="490" y="4612"/>
                    <a:pt x="420" y="4520"/>
                    <a:pt x="431" y="4472"/>
                  </a:cubicBezTo>
                  <a:close/>
                  <a:moveTo>
                    <a:pt x="710" y="4579"/>
                  </a:moveTo>
                  <a:cubicBezTo>
                    <a:pt x="758" y="4612"/>
                    <a:pt x="722" y="4869"/>
                    <a:pt x="677" y="4917"/>
                  </a:cubicBezTo>
                  <a:lnTo>
                    <a:pt x="652" y="4917"/>
                  </a:lnTo>
                  <a:cubicBezTo>
                    <a:pt x="677" y="4799"/>
                    <a:pt x="688" y="4682"/>
                    <a:pt x="710" y="4579"/>
                  </a:cubicBezTo>
                  <a:close/>
                  <a:moveTo>
                    <a:pt x="4557" y="5262"/>
                  </a:moveTo>
                  <a:cubicBezTo>
                    <a:pt x="4594" y="5262"/>
                    <a:pt x="4633" y="5274"/>
                    <a:pt x="4658" y="5299"/>
                  </a:cubicBezTo>
                  <a:cubicBezTo>
                    <a:pt x="4588" y="5299"/>
                    <a:pt x="4529" y="5299"/>
                    <a:pt x="4471" y="5288"/>
                  </a:cubicBezTo>
                  <a:cubicBezTo>
                    <a:pt x="4493" y="5271"/>
                    <a:pt x="4525" y="5262"/>
                    <a:pt x="4557" y="5262"/>
                  </a:cubicBezTo>
                  <a:close/>
                  <a:moveTo>
                    <a:pt x="5949" y="4822"/>
                  </a:moveTo>
                  <a:cubicBezTo>
                    <a:pt x="6180" y="4822"/>
                    <a:pt x="6404" y="4833"/>
                    <a:pt x="6636" y="4847"/>
                  </a:cubicBezTo>
                  <a:cubicBezTo>
                    <a:pt x="6739" y="4858"/>
                    <a:pt x="6753" y="4880"/>
                    <a:pt x="6775" y="4986"/>
                  </a:cubicBezTo>
                  <a:cubicBezTo>
                    <a:pt x="6775" y="5031"/>
                    <a:pt x="6787" y="5079"/>
                    <a:pt x="6787" y="5126"/>
                  </a:cubicBezTo>
                  <a:cubicBezTo>
                    <a:pt x="6787" y="5277"/>
                    <a:pt x="6775" y="5311"/>
                    <a:pt x="6613" y="5322"/>
                  </a:cubicBezTo>
                  <a:cubicBezTo>
                    <a:pt x="6426" y="5336"/>
                    <a:pt x="6239" y="5336"/>
                    <a:pt x="6007" y="5336"/>
                  </a:cubicBezTo>
                  <a:cubicBezTo>
                    <a:pt x="5890" y="5322"/>
                    <a:pt x="5728" y="5311"/>
                    <a:pt x="5566" y="5299"/>
                  </a:cubicBezTo>
                  <a:cubicBezTo>
                    <a:pt x="5482" y="5288"/>
                    <a:pt x="5460" y="5241"/>
                    <a:pt x="5471" y="5171"/>
                  </a:cubicBezTo>
                  <a:cubicBezTo>
                    <a:pt x="5471" y="5090"/>
                    <a:pt x="5496" y="5020"/>
                    <a:pt x="5507" y="4961"/>
                  </a:cubicBezTo>
                  <a:cubicBezTo>
                    <a:pt x="5530" y="4869"/>
                    <a:pt x="5566" y="4833"/>
                    <a:pt x="5658" y="4833"/>
                  </a:cubicBezTo>
                  <a:cubicBezTo>
                    <a:pt x="5761" y="4833"/>
                    <a:pt x="5856" y="4822"/>
                    <a:pt x="5949" y="4822"/>
                  </a:cubicBezTo>
                  <a:close/>
                  <a:moveTo>
                    <a:pt x="839" y="5112"/>
                  </a:moveTo>
                  <a:cubicBezTo>
                    <a:pt x="898" y="5126"/>
                    <a:pt x="942" y="5171"/>
                    <a:pt x="942" y="5252"/>
                  </a:cubicBezTo>
                  <a:cubicBezTo>
                    <a:pt x="942" y="5311"/>
                    <a:pt x="898" y="5347"/>
                    <a:pt x="817" y="5347"/>
                  </a:cubicBezTo>
                  <a:cubicBezTo>
                    <a:pt x="758" y="5347"/>
                    <a:pt x="710" y="5288"/>
                    <a:pt x="710" y="5218"/>
                  </a:cubicBezTo>
                  <a:cubicBezTo>
                    <a:pt x="710" y="5160"/>
                    <a:pt x="758" y="5112"/>
                    <a:pt x="839" y="5112"/>
                  </a:cubicBezTo>
                  <a:close/>
                  <a:moveTo>
                    <a:pt x="1247" y="5160"/>
                  </a:moveTo>
                  <a:cubicBezTo>
                    <a:pt x="1305" y="5160"/>
                    <a:pt x="1361" y="5229"/>
                    <a:pt x="1361" y="5288"/>
                  </a:cubicBezTo>
                  <a:cubicBezTo>
                    <a:pt x="1350" y="5358"/>
                    <a:pt x="1292" y="5405"/>
                    <a:pt x="1236" y="5405"/>
                  </a:cubicBezTo>
                  <a:cubicBezTo>
                    <a:pt x="1166" y="5405"/>
                    <a:pt x="1118" y="5347"/>
                    <a:pt x="1118" y="5277"/>
                  </a:cubicBezTo>
                  <a:cubicBezTo>
                    <a:pt x="1118" y="5196"/>
                    <a:pt x="1166" y="5160"/>
                    <a:pt x="1247" y="5160"/>
                  </a:cubicBezTo>
                  <a:close/>
                  <a:moveTo>
                    <a:pt x="4728" y="5419"/>
                  </a:moveTo>
                  <a:cubicBezTo>
                    <a:pt x="4741" y="5419"/>
                    <a:pt x="4752" y="5422"/>
                    <a:pt x="4761" y="5428"/>
                  </a:cubicBezTo>
                  <a:cubicBezTo>
                    <a:pt x="4728" y="5439"/>
                    <a:pt x="4680" y="5461"/>
                    <a:pt x="4644" y="5475"/>
                  </a:cubicBezTo>
                  <a:lnTo>
                    <a:pt x="4633" y="5461"/>
                  </a:lnTo>
                  <a:cubicBezTo>
                    <a:pt x="4659" y="5437"/>
                    <a:pt x="4697" y="5419"/>
                    <a:pt x="4728" y="5419"/>
                  </a:cubicBezTo>
                  <a:close/>
                  <a:moveTo>
                    <a:pt x="1588" y="1"/>
                  </a:moveTo>
                  <a:cubicBezTo>
                    <a:pt x="1522" y="1"/>
                    <a:pt x="1457" y="7"/>
                    <a:pt x="1398" y="14"/>
                  </a:cubicBezTo>
                  <a:cubicBezTo>
                    <a:pt x="1361" y="14"/>
                    <a:pt x="1328" y="28"/>
                    <a:pt x="1305" y="39"/>
                  </a:cubicBezTo>
                  <a:cubicBezTo>
                    <a:pt x="1082" y="212"/>
                    <a:pt x="861" y="388"/>
                    <a:pt x="688" y="598"/>
                  </a:cubicBezTo>
                  <a:cubicBezTo>
                    <a:pt x="677" y="620"/>
                    <a:pt x="663" y="631"/>
                    <a:pt x="641" y="656"/>
                  </a:cubicBezTo>
                  <a:cubicBezTo>
                    <a:pt x="731" y="672"/>
                    <a:pt x="822" y="688"/>
                    <a:pt x="908" y="688"/>
                  </a:cubicBezTo>
                  <a:cubicBezTo>
                    <a:pt x="944" y="688"/>
                    <a:pt x="979" y="685"/>
                    <a:pt x="1012" y="679"/>
                  </a:cubicBezTo>
                  <a:cubicBezTo>
                    <a:pt x="1022" y="677"/>
                    <a:pt x="1031" y="677"/>
                    <a:pt x="1040" y="677"/>
                  </a:cubicBezTo>
                  <a:cubicBezTo>
                    <a:pt x="1118" y="677"/>
                    <a:pt x="1166" y="721"/>
                    <a:pt x="1166" y="796"/>
                  </a:cubicBezTo>
                  <a:cubicBezTo>
                    <a:pt x="1177" y="899"/>
                    <a:pt x="1141" y="992"/>
                    <a:pt x="1082" y="1061"/>
                  </a:cubicBezTo>
                  <a:cubicBezTo>
                    <a:pt x="861" y="1341"/>
                    <a:pt x="582" y="1517"/>
                    <a:pt x="222" y="1528"/>
                  </a:cubicBezTo>
                  <a:cubicBezTo>
                    <a:pt x="188" y="1528"/>
                    <a:pt x="163" y="1539"/>
                    <a:pt x="163" y="1575"/>
                  </a:cubicBezTo>
                  <a:cubicBezTo>
                    <a:pt x="141" y="1704"/>
                    <a:pt x="118" y="1818"/>
                    <a:pt x="93" y="1947"/>
                  </a:cubicBezTo>
                  <a:cubicBezTo>
                    <a:pt x="71" y="2064"/>
                    <a:pt x="48" y="2193"/>
                    <a:pt x="23" y="2307"/>
                  </a:cubicBezTo>
                  <a:cubicBezTo>
                    <a:pt x="1" y="2528"/>
                    <a:pt x="1" y="2763"/>
                    <a:pt x="23" y="2983"/>
                  </a:cubicBezTo>
                  <a:cubicBezTo>
                    <a:pt x="48" y="3252"/>
                    <a:pt x="71" y="3506"/>
                    <a:pt x="129" y="3774"/>
                  </a:cubicBezTo>
                  <a:cubicBezTo>
                    <a:pt x="163" y="3972"/>
                    <a:pt x="244" y="4160"/>
                    <a:pt x="291" y="4358"/>
                  </a:cubicBezTo>
                  <a:cubicBezTo>
                    <a:pt x="372" y="4648"/>
                    <a:pt x="453" y="4950"/>
                    <a:pt x="523" y="5241"/>
                  </a:cubicBezTo>
                  <a:cubicBezTo>
                    <a:pt x="537" y="5266"/>
                    <a:pt x="537" y="5288"/>
                    <a:pt x="537" y="5322"/>
                  </a:cubicBezTo>
                  <a:cubicBezTo>
                    <a:pt x="523" y="5369"/>
                    <a:pt x="548" y="5380"/>
                    <a:pt x="582" y="5392"/>
                  </a:cubicBezTo>
                  <a:cubicBezTo>
                    <a:pt x="803" y="5428"/>
                    <a:pt x="1012" y="5475"/>
                    <a:pt x="1222" y="5498"/>
                  </a:cubicBezTo>
                  <a:cubicBezTo>
                    <a:pt x="1817" y="5568"/>
                    <a:pt x="2409" y="5590"/>
                    <a:pt x="2993" y="5601"/>
                  </a:cubicBezTo>
                  <a:cubicBezTo>
                    <a:pt x="3515" y="5615"/>
                    <a:pt x="4040" y="5615"/>
                    <a:pt x="4563" y="5615"/>
                  </a:cubicBezTo>
                  <a:cubicBezTo>
                    <a:pt x="4842" y="5626"/>
                    <a:pt x="5122" y="5637"/>
                    <a:pt x="5390" y="5637"/>
                  </a:cubicBezTo>
                  <a:cubicBezTo>
                    <a:pt x="5787" y="5637"/>
                    <a:pt x="6180" y="5626"/>
                    <a:pt x="6566" y="5615"/>
                  </a:cubicBezTo>
                  <a:cubicBezTo>
                    <a:pt x="6669" y="5601"/>
                    <a:pt x="6775" y="5590"/>
                    <a:pt x="6868" y="5579"/>
                  </a:cubicBezTo>
                  <a:cubicBezTo>
                    <a:pt x="6904" y="5579"/>
                    <a:pt x="6926" y="5556"/>
                    <a:pt x="6926" y="5531"/>
                  </a:cubicBezTo>
                  <a:cubicBezTo>
                    <a:pt x="6926" y="5450"/>
                    <a:pt x="6938" y="5369"/>
                    <a:pt x="6938" y="5288"/>
                  </a:cubicBezTo>
                  <a:cubicBezTo>
                    <a:pt x="6938" y="5112"/>
                    <a:pt x="6938" y="4928"/>
                    <a:pt x="6926" y="4752"/>
                  </a:cubicBezTo>
                  <a:cubicBezTo>
                    <a:pt x="6926" y="4693"/>
                    <a:pt x="6915" y="4660"/>
                    <a:pt x="6856" y="4648"/>
                  </a:cubicBezTo>
                  <a:cubicBezTo>
                    <a:pt x="6625" y="4623"/>
                    <a:pt x="6404" y="4590"/>
                    <a:pt x="6169" y="4579"/>
                  </a:cubicBezTo>
                  <a:cubicBezTo>
                    <a:pt x="5588" y="4567"/>
                    <a:pt x="4993" y="4553"/>
                    <a:pt x="4401" y="4542"/>
                  </a:cubicBezTo>
                  <a:cubicBezTo>
                    <a:pt x="4155" y="4542"/>
                    <a:pt x="3912" y="4567"/>
                    <a:pt x="3666" y="4567"/>
                  </a:cubicBezTo>
                  <a:cubicBezTo>
                    <a:pt x="3540" y="4567"/>
                    <a:pt x="3401" y="4567"/>
                    <a:pt x="3261" y="4553"/>
                  </a:cubicBezTo>
                  <a:cubicBezTo>
                    <a:pt x="3015" y="4520"/>
                    <a:pt x="2842" y="4380"/>
                    <a:pt x="2677" y="4204"/>
                  </a:cubicBezTo>
                  <a:cubicBezTo>
                    <a:pt x="2526" y="4042"/>
                    <a:pt x="2409" y="3869"/>
                    <a:pt x="2283" y="3682"/>
                  </a:cubicBezTo>
                  <a:cubicBezTo>
                    <a:pt x="2118" y="3414"/>
                    <a:pt x="1945" y="3157"/>
                    <a:pt x="1817" y="2877"/>
                  </a:cubicBezTo>
                  <a:cubicBezTo>
                    <a:pt x="1794" y="2821"/>
                    <a:pt x="1769" y="2774"/>
                    <a:pt x="1747" y="2715"/>
                  </a:cubicBezTo>
                  <a:cubicBezTo>
                    <a:pt x="1725" y="2668"/>
                    <a:pt x="1688" y="2612"/>
                    <a:pt x="1655" y="2564"/>
                  </a:cubicBezTo>
                  <a:cubicBezTo>
                    <a:pt x="1617" y="2518"/>
                    <a:pt x="1573" y="2488"/>
                    <a:pt x="1516" y="2488"/>
                  </a:cubicBezTo>
                  <a:cubicBezTo>
                    <a:pt x="1501" y="2488"/>
                    <a:pt x="1485" y="2490"/>
                    <a:pt x="1468" y="2494"/>
                  </a:cubicBezTo>
                  <a:cubicBezTo>
                    <a:pt x="1420" y="2506"/>
                    <a:pt x="1361" y="2506"/>
                    <a:pt x="1305" y="2506"/>
                  </a:cubicBezTo>
                  <a:cubicBezTo>
                    <a:pt x="1269" y="2506"/>
                    <a:pt x="1222" y="2506"/>
                    <a:pt x="1177" y="2494"/>
                  </a:cubicBezTo>
                  <a:cubicBezTo>
                    <a:pt x="1060" y="2436"/>
                    <a:pt x="942" y="2355"/>
                    <a:pt x="861" y="2237"/>
                  </a:cubicBezTo>
                  <a:cubicBezTo>
                    <a:pt x="803" y="2145"/>
                    <a:pt x="780" y="2039"/>
                    <a:pt x="791" y="1936"/>
                  </a:cubicBezTo>
                  <a:cubicBezTo>
                    <a:pt x="791" y="1818"/>
                    <a:pt x="803" y="1715"/>
                    <a:pt x="817" y="1598"/>
                  </a:cubicBezTo>
                  <a:cubicBezTo>
                    <a:pt x="839" y="1411"/>
                    <a:pt x="942" y="1271"/>
                    <a:pt x="1107" y="1179"/>
                  </a:cubicBezTo>
                  <a:cubicBezTo>
                    <a:pt x="1280" y="1075"/>
                    <a:pt x="1468" y="969"/>
                    <a:pt x="1655" y="877"/>
                  </a:cubicBezTo>
                  <a:cubicBezTo>
                    <a:pt x="1875" y="771"/>
                    <a:pt x="2107" y="667"/>
                    <a:pt x="2328" y="561"/>
                  </a:cubicBezTo>
                  <a:cubicBezTo>
                    <a:pt x="2353" y="561"/>
                    <a:pt x="2364" y="550"/>
                    <a:pt x="2398" y="539"/>
                  </a:cubicBezTo>
                  <a:cubicBezTo>
                    <a:pt x="2247" y="271"/>
                    <a:pt x="2049" y="50"/>
                    <a:pt x="1736" y="14"/>
                  </a:cubicBezTo>
                  <a:cubicBezTo>
                    <a:pt x="1686" y="4"/>
                    <a:pt x="1637" y="1"/>
                    <a:pt x="1588" y="1"/>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8" name="Google Shape;1948;p30"/>
            <p:cNvSpPr/>
            <p:nvPr/>
          </p:nvSpPr>
          <p:spPr>
            <a:xfrm>
              <a:off x="5842930" y="1545674"/>
              <a:ext cx="339862" cy="289786"/>
            </a:xfrm>
            <a:custGeom>
              <a:avLst/>
              <a:gdLst/>
              <a:ahLst/>
              <a:cxnLst/>
              <a:rect l="l" t="t" r="r" b="b"/>
              <a:pathLst>
                <a:path w="4493" h="3831" extrusionOk="0">
                  <a:moveTo>
                    <a:pt x="1467" y="1"/>
                  </a:moveTo>
                  <a:lnTo>
                    <a:pt x="1467" y="1"/>
                  </a:lnTo>
                  <a:cubicBezTo>
                    <a:pt x="920" y="84"/>
                    <a:pt x="395" y="188"/>
                    <a:pt x="1" y="629"/>
                  </a:cubicBezTo>
                  <a:cubicBezTo>
                    <a:pt x="34" y="666"/>
                    <a:pt x="59" y="699"/>
                    <a:pt x="82" y="724"/>
                  </a:cubicBezTo>
                  <a:cubicBezTo>
                    <a:pt x="395" y="1085"/>
                    <a:pt x="744" y="1397"/>
                    <a:pt x="1118" y="1691"/>
                  </a:cubicBezTo>
                  <a:cubicBezTo>
                    <a:pt x="1828" y="2261"/>
                    <a:pt x="2490" y="2900"/>
                    <a:pt x="3144" y="3540"/>
                  </a:cubicBezTo>
                  <a:cubicBezTo>
                    <a:pt x="3188" y="3588"/>
                    <a:pt x="3236" y="3599"/>
                    <a:pt x="3294" y="3610"/>
                  </a:cubicBezTo>
                  <a:cubicBezTo>
                    <a:pt x="3644" y="3621"/>
                    <a:pt x="3993" y="3669"/>
                    <a:pt x="4320" y="3772"/>
                  </a:cubicBezTo>
                  <a:cubicBezTo>
                    <a:pt x="4376" y="3786"/>
                    <a:pt x="4434" y="3808"/>
                    <a:pt x="4493" y="3831"/>
                  </a:cubicBezTo>
                  <a:cubicBezTo>
                    <a:pt x="4493" y="3716"/>
                    <a:pt x="4493" y="3610"/>
                    <a:pt x="4482" y="3507"/>
                  </a:cubicBezTo>
                  <a:cubicBezTo>
                    <a:pt x="4471" y="3250"/>
                    <a:pt x="4459" y="3004"/>
                    <a:pt x="4445" y="2761"/>
                  </a:cubicBezTo>
                  <a:cubicBezTo>
                    <a:pt x="4445" y="2669"/>
                    <a:pt x="4434" y="2574"/>
                    <a:pt x="4423" y="2470"/>
                  </a:cubicBezTo>
                  <a:cubicBezTo>
                    <a:pt x="4423" y="2434"/>
                    <a:pt x="4401" y="2412"/>
                    <a:pt x="4364" y="2412"/>
                  </a:cubicBezTo>
                  <a:cubicBezTo>
                    <a:pt x="4250" y="2400"/>
                    <a:pt x="4155" y="2342"/>
                    <a:pt x="4074" y="2283"/>
                  </a:cubicBezTo>
                  <a:cubicBezTo>
                    <a:pt x="3353" y="1747"/>
                    <a:pt x="2655" y="1166"/>
                    <a:pt x="1990" y="573"/>
                  </a:cubicBezTo>
                  <a:cubicBezTo>
                    <a:pt x="1839" y="434"/>
                    <a:pt x="1699" y="305"/>
                    <a:pt x="1548" y="165"/>
                  </a:cubicBezTo>
                  <a:cubicBezTo>
                    <a:pt x="1501" y="118"/>
                    <a:pt x="1456" y="84"/>
                    <a:pt x="1467"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9" name="Google Shape;1949;p30"/>
            <p:cNvSpPr/>
            <p:nvPr/>
          </p:nvSpPr>
          <p:spPr>
            <a:xfrm>
              <a:off x="5706401" y="1518671"/>
              <a:ext cx="476396" cy="342358"/>
            </a:xfrm>
            <a:custGeom>
              <a:avLst/>
              <a:gdLst/>
              <a:ahLst/>
              <a:cxnLst/>
              <a:rect l="l" t="t" r="r" b="b"/>
              <a:pathLst>
                <a:path w="6298" h="4526" extrusionOk="0">
                  <a:moveTo>
                    <a:pt x="314" y="1196"/>
                  </a:moveTo>
                  <a:cubicBezTo>
                    <a:pt x="431" y="1210"/>
                    <a:pt x="537" y="1243"/>
                    <a:pt x="582" y="1372"/>
                  </a:cubicBezTo>
                  <a:cubicBezTo>
                    <a:pt x="607" y="1442"/>
                    <a:pt x="618" y="1523"/>
                    <a:pt x="630" y="1592"/>
                  </a:cubicBezTo>
                  <a:cubicBezTo>
                    <a:pt x="652" y="1721"/>
                    <a:pt x="641" y="1838"/>
                    <a:pt x="593" y="1953"/>
                  </a:cubicBezTo>
                  <a:cubicBezTo>
                    <a:pt x="548" y="2048"/>
                    <a:pt x="479" y="2104"/>
                    <a:pt x="372" y="2104"/>
                  </a:cubicBezTo>
                  <a:cubicBezTo>
                    <a:pt x="258" y="2104"/>
                    <a:pt x="188" y="2034"/>
                    <a:pt x="152" y="1942"/>
                  </a:cubicBezTo>
                  <a:cubicBezTo>
                    <a:pt x="141" y="1930"/>
                    <a:pt x="129" y="1919"/>
                    <a:pt x="129" y="1894"/>
                  </a:cubicBezTo>
                  <a:cubicBezTo>
                    <a:pt x="118" y="1791"/>
                    <a:pt x="93" y="1685"/>
                    <a:pt x="82" y="1581"/>
                  </a:cubicBezTo>
                  <a:cubicBezTo>
                    <a:pt x="104" y="1489"/>
                    <a:pt x="118" y="1394"/>
                    <a:pt x="152" y="1302"/>
                  </a:cubicBezTo>
                  <a:cubicBezTo>
                    <a:pt x="174" y="1232"/>
                    <a:pt x="244" y="1196"/>
                    <a:pt x="314" y="1196"/>
                  </a:cubicBezTo>
                  <a:close/>
                  <a:moveTo>
                    <a:pt x="1618" y="3445"/>
                  </a:moveTo>
                  <a:cubicBezTo>
                    <a:pt x="1641" y="3478"/>
                    <a:pt x="1655" y="3514"/>
                    <a:pt x="1677" y="3537"/>
                  </a:cubicBezTo>
                  <a:cubicBezTo>
                    <a:pt x="1677" y="3548"/>
                    <a:pt x="1666" y="3559"/>
                    <a:pt x="1666" y="3570"/>
                  </a:cubicBezTo>
                  <a:cubicBezTo>
                    <a:pt x="1666" y="3570"/>
                    <a:pt x="1641" y="3570"/>
                    <a:pt x="1641" y="3559"/>
                  </a:cubicBezTo>
                  <a:cubicBezTo>
                    <a:pt x="1618" y="3537"/>
                    <a:pt x="1596" y="3500"/>
                    <a:pt x="1571" y="3467"/>
                  </a:cubicBezTo>
                  <a:cubicBezTo>
                    <a:pt x="1585" y="3456"/>
                    <a:pt x="1585" y="3445"/>
                    <a:pt x="1596" y="3445"/>
                  </a:cubicBezTo>
                  <a:close/>
                  <a:moveTo>
                    <a:pt x="1817" y="3724"/>
                  </a:moveTo>
                  <a:lnTo>
                    <a:pt x="1817" y="3724"/>
                  </a:lnTo>
                  <a:cubicBezTo>
                    <a:pt x="1968" y="3864"/>
                    <a:pt x="2074" y="4026"/>
                    <a:pt x="2247" y="4143"/>
                  </a:cubicBezTo>
                  <a:cubicBezTo>
                    <a:pt x="2244" y="4144"/>
                    <a:pt x="2241" y="4144"/>
                    <a:pt x="2237" y="4144"/>
                  </a:cubicBezTo>
                  <a:cubicBezTo>
                    <a:pt x="2134" y="4144"/>
                    <a:pt x="1828" y="3835"/>
                    <a:pt x="1817" y="3724"/>
                  </a:cubicBezTo>
                  <a:close/>
                  <a:moveTo>
                    <a:pt x="5636" y="4199"/>
                  </a:moveTo>
                  <a:cubicBezTo>
                    <a:pt x="5647" y="4213"/>
                    <a:pt x="5647" y="4224"/>
                    <a:pt x="5647" y="4235"/>
                  </a:cubicBezTo>
                  <a:cubicBezTo>
                    <a:pt x="5577" y="4246"/>
                    <a:pt x="5507" y="4258"/>
                    <a:pt x="5437" y="4269"/>
                  </a:cubicBezTo>
                  <a:lnTo>
                    <a:pt x="5437" y="4246"/>
                  </a:lnTo>
                  <a:cubicBezTo>
                    <a:pt x="5496" y="4224"/>
                    <a:pt x="5566" y="4199"/>
                    <a:pt x="5636" y="4199"/>
                  </a:cubicBezTo>
                  <a:close/>
                  <a:moveTo>
                    <a:pt x="5820" y="4283"/>
                  </a:moveTo>
                  <a:lnTo>
                    <a:pt x="5820" y="4283"/>
                  </a:lnTo>
                  <a:cubicBezTo>
                    <a:pt x="5813" y="4324"/>
                    <a:pt x="5786" y="4345"/>
                    <a:pt x="5755" y="4345"/>
                  </a:cubicBezTo>
                  <a:cubicBezTo>
                    <a:pt x="5734" y="4345"/>
                    <a:pt x="5711" y="4335"/>
                    <a:pt x="5692" y="4316"/>
                  </a:cubicBezTo>
                  <a:cubicBezTo>
                    <a:pt x="5739" y="4305"/>
                    <a:pt x="5775" y="4294"/>
                    <a:pt x="5820" y="4283"/>
                  </a:cubicBezTo>
                  <a:close/>
                  <a:moveTo>
                    <a:pt x="3865" y="0"/>
                  </a:moveTo>
                  <a:cubicBezTo>
                    <a:pt x="3798" y="0"/>
                    <a:pt x="3730" y="3"/>
                    <a:pt x="3666" y="8"/>
                  </a:cubicBezTo>
                  <a:cubicBezTo>
                    <a:pt x="3365" y="34"/>
                    <a:pt x="3074" y="67"/>
                    <a:pt x="2772" y="103"/>
                  </a:cubicBezTo>
                  <a:cubicBezTo>
                    <a:pt x="2607" y="126"/>
                    <a:pt x="2445" y="162"/>
                    <a:pt x="2295" y="207"/>
                  </a:cubicBezTo>
                  <a:cubicBezTo>
                    <a:pt x="1688" y="383"/>
                    <a:pt x="1096" y="603"/>
                    <a:pt x="548" y="916"/>
                  </a:cubicBezTo>
                  <a:cubicBezTo>
                    <a:pt x="442" y="986"/>
                    <a:pt x="339" y="1045"/>
                    <a:pt x="244" y="1104"/>
                  </a:cubicBezTo>
                  <a:cubicBezTo>
                    <a:pt x="71" y="1221"/>
                    <a:pt x="23" y="1405"/>
                    <a:pt x="12" y="1592"/>
                  </a:cubicBezTo>
                  <a:cubicBezTo>
                    <a:pt x="1" y="1673"/>
                    <a:pt x="1" y="1754"/>
                    <a:pt x="1" y="1838"/>
                  </a:cubicBezTo>
                  <a:cubicBezTo>
                    <a:pt x="12" y="2059"/>
                    <a:pt x="152" y="2210"/>
                    <a:pt x="350" y="2291"/>
                  </a:cubicBezTo>
                  <a:cubicBezTo>
                    <a:pt x="374" y="2302"/>
                    <a:pt x="403" y="2305"/>
                    <a:pt x="434" y="2305"/>
                  </a:cubicBezTo>
                  <a:cubicBezTo>
                    <a:pt x="464" y="2305"/>
                    <a:pt x="495" y="2302"/>
                    <a:pt x="523" y="2302"/>
                  </a:cubicBezTo>
                  <a:cubicBezTo>
                    <a:pt x="566" y="2302"/>
                    <a:pt x="615" y="2285"/>
                    <a:pt x="664" y="2285"/>
                  </a:cubicBezTo>
                  <a:cubicBezTo>
                    <a:pt x="695" y="2285"/>
                    <a:pt x="727" y="2292"/>
                    <a:pt x="758" y="2313"/>
                  </a:cubicBezTo>
                  <a:cubicBezTo>
                    <a:pt x="850" y="2372"/>
                    <a:pt x="909" y="2453"/>
                    <a:pt x="956" y="2548"/>
                  </a:cubicBezTo>
                  <a:cubicBezTo>
                    <a:pt x="1049" y="2757"/>
                    <a:pt x="1141" y="2956"/>
                    <a:pt x="1258" y="3151"/>
                  </a:cubicBezTo>
                  <a:cubicBezTo>
                    <a:pt x="1420" y="3419"/>
                    <a:pt x="1585" y="3699"/>
                    <a:pt x="1794" y="3945"/>
                  </a:cubicBezTo>
                  <a:cubicBezTo>
                    <a:pt x="1887" y="4037"/>
                    <a:pt x="1990" y="4129"/>
                    <a:pt x="2096" y="4224"/>
                  </a:cubicBezTo>
                  <a:cubicBezTo>
                    <a:pt x="2119" y="4246"/>
                    <a:pt x="2155" y="4269"/>
                    <a:pt x="2188" y="4283"/>
                  </a:cubicBezTo>
                  <a:cubicBezTo>
                    <a:pt x="2364" y="4353"/>
                    <a:pt x="2538" y="4375"/>
                    <a:pt x="2725" y="4375"/>
                  </a:cubicBezTo>
                  <a:cubicBezTo>
                    <a:pt x="3155" y="4364"/>
                    <a:pt x="3574" y="4353"/>
                    <a:pt x="4004" y="4353"/>
                  </a:cubicBezTo>
                  <a:cubicBezTo>
                    <a:pt x="4390" y="4353"/>
                    <a:pt x="4761" y="4364"/>
                    <a:pt x="5133" y="4375"/>
                  </a:cubicBezTo>
                  <a:cubicBezTo>
                    <a:pt x="5401" y="4386"/>
                    <a:pt x="5669" y="4408"/>
                    <a:pt x="5926" y="4445"/>
                  </a:cubicBezTo>
                  <a:cubicBezTo>
                    <a:pt x="6041" y="4456"/>
                    <a:pt x="6158" y="4503"/>
                    <a:pt x="6298" y="4526"/>
                  </a:cubicBezTo>
                  <a:lnTo>
                    <a:pt x="6298" y="4364"/>
                  </a:lnTo>
                  <a:cubicBezTo>
                    <a:pt x="6298" y="4258"/>
                    <a:pt x="6298" y="4258"/>
                    <a:pt x="6206" y="4213"/>
                  </a:cubicBezTo>
                  <a:cubicBezTo>
                    <a:pt x="6007" y="4129"/>
                    <a:pt x="5809" y="4096"/>
                    <a:pt x="5599" y="4073"/>
                  </a:cubicBezTo>
                  <a:cubicBezTo>
                    <a:pt x="5287" y="4026"/>
                    <a:pt x="4971" y="4003"/>
                    <a:pt x="4658" y="3978"/>
                  </a:cubicBezTo>
                  <a:cubicBezTo>
                    <a:pt x="3993" y="3945"/>
                    <a:pt x="3342" y="3827"/>
                    <a:pt x="2702" y="3654"/>
                  </a:cubicBezTo>
                  <a:cubicBezTo>
                    <a:pt x="2468" y="3584"/>
                    <a:pt x="2236" y="3500"/>
                    <a:pt x="2015" y="3386"/>
                  </a:cubicBezTo>
                  <a:cubicBezTo>
                    <a:pt x="1828" y="3291"/>
                    <a:pt x="1688" y="3140"/>
                    <a:pt x="1596" y="2956"/>
                  </a:cubicBezTo>
                  <a:cubicBezTo>
                    <a:pt x="1468" y="2721"/>
                    <a:pt x="1375" y="2467"/>
                    <a:pt x="1328" y="2210"/>
                  </a:cubicBezTo>
                  <a:cubicBezTo>
                    <a:pt x="1306" y="2059"/>
                    <a:pt x="1317" y="1908"/>
                    <a:pt x="1339" y="1754"/>
                  </a:cubicBezTo>
                  <a:cubicBezTo>
                    <a:pt x="1375" y="1511"/>
                    <a:pt x="1501" y="1302"/>
                    <a:pt x="1641" y="1115"/>
                  </a:cubicBezTo>
                  <a:cubicBezTo>
                    <a:pt x="1769" y="953"/>
                    <a:pt x="1898" y="791"/>
                    <a:pt x="2074" y="684"/>
                  </a:cubicBezTo>
                  <a:cubicBezTo>
                    <a:pt x="2339" y="511"/>
                    <a:pt x="2633" y="416"/>
                    <a:pt x="2945" y="358"/>
                  </a:cubicBezTo>
                  <a:cubicBezTo>
                    <a:pt x="3252" y="310"/>
                    <a:pt x="3558" y="261"/>
                    <a:pt x="3874" y="261"/>
                  </a:cubicBezTo>
                  <a:cubicBezTo>
                    <a:pt x="3929" y="261"/>
                    <a:pt x="3985" y="262"/>
                    <a:pt x="4041" y="265"/>
                  </a:cubicBezTo>
                  <a:cubicBezTo>
                    <a:pt x="4563" y="288"/>
                    <a:pt x="5088" y="372"/>
                    <a:pt x="5566" y="615"/>
                  </a:cubicBezTo>
                  <a:cubicBezTo>
                    <a:pt x="5577" y="615"/>
                    <a:pt x="5588" y="615"/>
                    <a:pt x="5611" y="626"/>
                  </a:cubicBezTo>
                  <a:cubicBezTo>
                    <a:pt x="5541" y="475"/>
                    <a:pt x="5460" y="346"/>
                    <a:pt x="5309" y="277"/>
                  </a:cubicBezTo>
                  <a:cubicBezTo>
                    <a:pt x="5099" y="173"/>
                    <a:pt x="4890" y="115"/>
                    <a:pt x="4658" y="78"/>
                  </a:cubicBezTo>
                  <a:cubicBezTo>
                    <a:pt x="4460" y="56"/>
                    <a:pt x="4261" y="22"/>
                    <a:pt x="4063" y="8"/>
                  </a:cubicBezTo>
                  <a:cubicBezTo>
                    <a:pt x="3999" y="3"/>
                    <a:pt x="3932" y="0"/>
                    <a:pt x="3865"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0" name="Google Shape;1950;p30"/>
            <p:cNvSpPr/>
            <p:nvPr/>
          </p:nvSpPr>
          <p:spPr>
            <a:xfrm>
              <a:off x="5809346" y="1595974"/>
              <a:ext cx="269514" cy="221103"/>
            </a:xfrm>
            <a:custGeom>
              <a:avLst/>
              <a:gdLst/>
              <a:ahLst/>
              <a:cxnLst/>
              <a:rect l="l" t="t" r="r" b="b"/>
              <a:pathLst>
                <a:path w="3563" h="2923" extrusionOk="0">
                  <a:moveTo>
                    <a:pt x="420" y="1"/>
                  </a:moveTo>
                  <a:cubicBezTo>
                    <a:pt x="397" y="34"/>
                    <a:pt x="364" y="70"/>
                    <a:pt x="338" y="104"/>
                  </a:cubicBezTo>
                  <a:cubicBezTo>
                    <a:pt x="224" y="269"/>
                    <a:pt x="107" y="442"/>
                    <a:pt x="48" y="640"/>
                  </a:cubicBezTo>
                  <a:cubicBezTo>
                    <a:pt x="14" y="791"/>
                    <a:pt x="0" y="942"/>
                    <a:pt x="14" y="1107"/>
                  </a:cubicBezTo>
                  <a:cubicBezTo>
                    <a:pt x="37" y="1409"/>
                    <a:pt x="154" y="1688"/>
                    <a:pt x="305" y="1956"/>
                  </a:cubicBezTo>
                  <a:cubicBezTo>
                    <a:pt x="386" y="2118"/>
                    <a:pt x="514" y="2224"/>
                    <a:pt x="677" y="2316"/>
                  </a:cubicBezTo>
                  <a:cubicBezTo>
                    <a:pt x="945" y="2467"/>
                    <a:pt x="1235" y="2548"/>
                    <a:pt x="1537" y="2618"/>
                  </a:cubicBezTo>
                  <a:cubicBezTo>
                    <a:pt x="1830" y="2688"/>
                    <a:pt x="2110" y="2758"/>
                    <a:pt x="2400" y="2805"/>
                  </a:cubicBezTo>
                  <a:cubicBezTo>
                    <a:pt x="2573" y="2842"/>
                    <a:pt x="2761" y="2864"/>
                    <a:pt x="2934" y="2875"/>
                  </a:cubicBezTo>
                  <a:cubicBezTo>
                    <a:pt x="3121" y="2898"/>
                    <a:pt x="3308" y="2911"/>
                    <a:pt x="3493" y="2923"/>
                  </a:cubicBezTo>
                  <a:lnTo>
                    <a:pt x="3551" y="2923"/>
                  </a:lnTo>
                  <a:cubicBezTo>
                    <a:pt x="3551" y="2923"/>
                    <a:pt x="3551" y="2911"/>
                    <a:pt x="3562" y="2911"/>
                  </a:cubicBezTo>
                  <a:cubicBezTo>
                    <a:pt x="3400" y="2758"/>
                    <a:pt x="3238" y="2596"/>
                    <a:pt x="3073" y="2445"/>
                  </a:cubicBezTo>
                  <a:cubicBezTo>
                    <a:pt x="2738" y="2129"/>
                    <a:pt x="2411" y="1816"/>
                    <a:pt x="2073" y="1515"/>
                  </a:cubicBezTo>
                  <a:cubicBezTo>
                    <a:pt x="1783" y="1246"/>
                    <a:pt x="1456" y="1001"/>
                    <a:pt x="1154" y="732"/>
                  </a:cubicBezTo>
                  <a:cubicBezTo>
                    <a:pt x="967" y="570"/>
                    <a:pt x="794" y="383"/>
                    <a:pt x="607" y="199"/>
                  </a:cubicBezTo>
                  <a:cubicBezTo>
                    <a:pt x="548" y="140"/>
                    <a:pt x="489" y="70"/>
                    <a:pt x="420"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1" name="Google Shape;1951;p30"/>
            <p:cNvSpPr/>
            <p:nvPr/>
          </p:nvSpPr>
          <p:spPr>
            <a:xfrm>
              <a:off x="5956389" y="1542119"/>
              <a:ext cx="220271" cy="182450"/>
            </a:xfrm>
            <a:custGeom>
              <a:avLst/>
              <a:gdLst/>
              <a:ahLst/>
              <a:cxnLst/>
              <a:rect l="l" t="t" r="r" b="b"/>
              <a:pathLst>
                <a:path w="2912" h="2412" extrusionOk="0">
                  <a:moveTo>
                    <a:pt x="658" y="0"/>
                  </a:moveTo>
                  <a:cubicBezTo>
                    <a:pt x="442" y="0"/>
                    <a:pt x="227" y="18"/>
                    <a:pt x="12" y="48"/>
                  </a:cubicBezTo>
                  <a:cubicBezTo>
                    <a:pt x="1" y="84"/>
                    <a:pt x="12" y="117"/>
                    <a:pt x="37" y="154"/>
                  </a:cubicBezTo>
                  <a:cubicBezTo>
                    <a:pt x="166" y="271"/>
                    <a:pt x="280" y="386"/>
                    <a:pt x="409" y="492"/>
                  </a:cubicBezTo>
                  <a:cubicBezTo>
                    <a:pt x="629" y="701"/>
                    <a:pt x="850" y="900"/>
                    <a:pt x="1096" y="1084"/>
                  </a:cubicBezTo>
                  <a:cubicBezTo>
                    <a:pt x="1526" y="1444"/>
                    <a:pt x="1968" y="1794"/>
                    <a:pt x="2401" y="2143"/>
                  </a:cubicBezTo>
                  <a:cubicBezTo>
                    <a:pt x="2493" y="2213"/>
                    <a:pt x="2574" y="2271"/>
                    <a:pt x="2666" y="2341"/>
                  </a:cubicBezTo>
                  <a:cubicBezTo>
                    <a:pt x="2736" y="2389"/>
                    <a:pt x="2820" y="2411"/>
                    <a:pt x="2912" y="2411"/>
                  </a:cubicBezTo>
                  <a:cubicBezTo>
                    <a:pt x="2901" y="2319"/>
                    <a:pt x="2889" y="2238"/>
                    <a:pt x="2864" y="2157"/>
                  </a:cubicBezTo>
                  <a:cubicBezTo>
                    <a:pt x="2783" y="1562"/>
                    <a:pt x="2621" y="992"/>
                    <a:pt x="2375" y="455"/>
                  </a:cubicBezTo>
                  <a:cubicBezTo>
                    <a:pt x="2353" y="422"/>
                    <a:pt x="2331" y="397"/>
                    <a:pt x="2294" y="374"/>
                  </a:cubicBezTo>
                  <a:cubicBezTo>
                    <a:pt x="1968" y="187"/>
                    <a:pt x="1607" y="106"/>
                    <a:pt x="1236" y="48"/>
                  </a:cubicBezTo>
                  <a:cubicBezTo>
                    <a:pt x="1043" y="15"/>
                    <a:pt x="850" y="0"/>
                    <a:pt x="658"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2" name="Google Shape;1952;p30"/>
            <p:cNvSpPr/>
            <p:nvPr/>
          </p:nvSpPr>
          <p:spPr>
            <a:xfrm>
              <a:off x="5750423" y="1454983"/>
              <a:ext cx="284491" cy="91754"/>
            </a:xfrm>
            <a:custGeom>
              <a:avLst/>
              <a:gdLst/>
              <a:ahLst/>
              <a:cxnLst/>
              <a:rect l="l" t="t" r="r" b="b"/>
              <a:pathLst>
                <a:path w="3761" h="1213" extrusionOk="0">
                  <a:moveTo>
                    <a:pt x="746" y="431"/>
                  </a:moveTo>
                  <a:lnTo>
                    <a:pt x="746" y="431"/>
                  </a:lnTo>
                  <a:cubicBezTo>
                    <a:pt x="793" y="445"/>
                    <a:pt x="849" y="515"/>
                    <a:pt x="849" y="585"/>
                  </a:cubicBezTo>
                  <a:cubicBezTo>
                    <a:pt x="793" y="560"/>
                    <a:pt x="735" y="468"/>
                    <a:pt x="746" y="431"/>
                  </a:cubicBezTo>
                  <a:close/>
                  <a:moveTo>
                    <a:pt x="2841" y="409"/>
                  </a:moveTo>
                  <a:cubicBezTo>
                    <a:pt x="2794" y="501"/>
                    <a:pt x="2701" y="549"/>
                    <a:pt x="2620" y="619"/>
                  </a:cubicBezTo>
                  <a:cubicBezTo>
                    <a:pt x="2620" y="560"/>
                    <a:pt x="2783" y="420"/>
                    <a:pt x="2841" y="409"/>
                  </a:cubicBezTo>
                  <a:close/>
                  <a:moveTo>
                    <a:pt x="605" y="594"/>
                  </a:moveTo>
                  <a:cubicBezTo>
                    <a:pt x="706" y="594"/>
                    <a:pt x="899" y="742"/>
                    <a:pt x="933" y="817"/>
                  </a:cubicBezTo>
                  <a:cubicBezTo>
                    <a:pt x="933" y="828"/>
                    <a:pt x="919" y="828"/>
                    <a:pt x="919" y="828"/>
                  </a:cubicBezTo>
                  <a:cubicBezTo>
                    <a:pt x="863" y="795"/>
                    <a:pt x="816" y="747"/>
                    <a:pt x="757" y="700"/>
                  </a:cubicBezTo>
                  <a:cubicBezTo>
                    <a:pt x="698" y="666"/>
                    <a:pt x="640" y="630"/>
                    <a:pt x="584" y="596"/>
                  </a:cubicBezTo>
                  <a:cubicBezTo>
                    <a:pt x="590" y="594"/>
                    <a:pt x="597" y="594"/>
                    <a:pt x="605" y="594"/>
                  </a:cubicBezTo>
                  <a:close/>
                  <a:moveTo>
                    <a:pt x="2193" y="0"/>
                  </a:moveTo>
                  <a:cubicBezTo>
                    <a:pt x="1735" y="0"/>
                    <a:pt x="1287" y="80"/>
                    <a:pt x="849" y="222"/>
                  </a:cubicBezTo>
                  <a:cubicBezTo>
                    <a:pt x="746" y="258"/>
                    <a:pt x="629" y="292"/>
                    <a:pt x="536" y="339"/>
                  </a:cubicBezTo>
                  <a:cubicBezTo>
                    <a:pt x="360" y="431"/>
                    <a:pt x="198" y="526"/>
                    <a:pt x="36" y="630"/>
                  </a:cubicBezTo>
                  <a:cubicBezTo>
                    <a:pt x="25" y="630"/>
                    <a:pt x="11" y="641"/>
                    <a:pt x="0" y="655"/>
                  </a:cubicBezTo>
                  <a:cubicBezTo>
                    <a:pt x="36" y="655"/>
                    <a:pt x="70" y="666"/>
                    <a:pt x="95" y="666"/>
                  </a:cubicBezTo>
                  <a:cubicBezTo>
                    <a:pt x="108" y="666"/>
                    <a:pt x="121" y="665"/>
                    <a:pt x="134" y="665"/>
                  </a:cubicBezTo>
                  <a:cubicBezTo>
                    <a:pt x="519" y="665"/>
                    <a:pt x="800" y="828"/>
                    <a:pt x="989" y="1166"/>
                  </a:cubicBezTo>
                  <a:cubicBezTo>
                    <a:pt x="1005" y="1197"/>
                    <a:pt x="1021" y="1213"/>
                    <a:pt x="1043" y="1213"/>
                  </a:cubicBezTo>
                  <a:cubicBezTo>
                    <a:pt x="1054" y="1213"/>
                    <a:pt x="1068" y="1208"/>
                    <a:pt x="1084" y="1200"/>
                  </a:cubicBezTo>
                  <a:cubicBezTo>
                    <a:pt x="1363" y="1119"/>
                    <a:pt x="1654" y="1015"/>
                    <a:pt x="1956" y="945"/>
                  </a:cubicBezTo>
                  <a:cubicBezTo>
                    <a:pt x="2316" y="850"/>
                    <a:pt x="2690" y="828"/>
                    <a:pt x="3073" y="806"/>
                  </a:cubicBezTo>
                  <a:cubicBezTo>
                    <a:pt x="3155" y="801"/>
                    <a:pt x="3239" y="798"/>
                    <a:pt x="3324" y="798"/>
                  </a:cubicBezTo>
                  <a:cubicBezTo>
                    <a:pt x="3443" y="798"/>
                    <a:pt x="3563" y="804"/>
                    <a:pt x="3679" y="817"/>
                  </a:cubicBezTo>
                  <a:lnTo>
                    <a:pt x="3760" y="817"/>
                  </a:lnTo>
                  <a:cubicBezTo>
                    <a:pt x="3727" y="781"/>
                    <a:pt x="3713" y="747"/>
                    <a:pt x="3690" y="711"/>
                  </a:cubicBezTo>
                  <a:cubicBezTo>
                    <a:pt x="3470" y="468"/>
                    <a:pt x="3224" y="269"/>
                    <a:pt x="2933" y="130"/>
                  </a:cubicBezTo>
                  <a:cubicBezTo>
                    <a:pt x="2724" y="37"/>
                    <a:pt x="2503" y="12"/>
                    <a:pt x="2282" y="1"/>
                  </a:cubicBezTo>
                  <a:cubicBezTo>
                    <a:pt x="2253" y="0"/>
                    <a:pt x="2223" y="0"/>
                    <a:pt x="2193"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3" name="Google Shape;1953;p30"/>
            <p:cNvSpPr/>
            <p:nvPr/>
          </p:nvSpPr>
          <p:spPr>
            <a:xfrm>
              <a:off x="5551795" y="1447192"/>
              <a:ext cx="175037" cy="172314"/>
            </a:xfrm>
            <a:custGeom>
              <a:avLst/>
              <a:gdLst/>
              <a:ahLst/>
              <a:cxnLst/>
              <a:rect l="l" t="t" r="r" b="b"/>
              <a:pathLst>
                <a:path w="2314" h="2278" extrusionOk="0">
                  <a:moveTo>
                    <a:pt x="1729" y="1805"/>
                  </a:moveTo>
                  <a:lnTo>
                    <a:pt x="1743" y="1817"/>
                  </a:lnTo>
                  <a:lnTo>
                    <a:pt x="1743" y="1828"/>
                  </a:lnTo>
                  <a:cubicBezTo>
                    <a:pt x="1743" y="1839"/>
                    <a:pt x="1743" y="1839"/>
                    <a:pt x="1729" y="1839"/>
                  </a:cubicBezTo>
                  <a:cubicBezTo>
                    <a:pt x="1709" y="1846"/>
                    <a:pt x="1683" y="1858"/>
                    <a:pt x="1656" y="1858"/>
                  </a:cubicBezTo>
                  <a:cubicBezTo>
                    <a:pt x="1639" y="1858"/>
                    <a:pt x="1621" y="1853"/>
                    <a:pt x="1604" y="1839"/>
                  </a:cubicBezTo>
                  <a:cubicBezTo>
                    <a:pt x="1626" y="1828"/>
                    <a:pt x="1659" y="1828"/>
                    <a:pt x="1685" y="1817"/>
                  </a:cubicBezTo>
                  <a:cubicBezTo>
                    <a:pt x="1696" y="1817"/>
                    <a:pt x="1707" y="1805"/>
                    <a:pt x="1729" y="1805"/>
                  </a:cubicBezTo>
                  <a:close/>
                  <a:moveTo>
                    <a:pt x="1928" y="1850"/>
                  </a:moveTo>
                  <a:lnTo>
                    <a:pt x="1916" y="1861"/>
                  </a:lnTo>
                  <a:cubicBezTo>
                    <a:pt x="1883" y="1898"/>
                    <a:pt x="1858" y="1920"/>
                    <a:pt x="1824" y="1956"/>
                  </a:cubicBezTo>
                  <a:cubicBezTo>
                    <a:pt x="1824" y="1945"/>
                    <a:pt x="1824" y="1945"/>
                    <a:pt x="1813" y="1945"/>
                  </a:cubicBezTo>
                  <a:cubicBezTo>
                    <a:pt x="1824" y="1898"/>
                    <a:pt x="1847" y="1875"/>
                    <a:pt x="1883" y="1850"/>
                  </a:cubicBezTo>
                  <a:close/>
                  <a:moveTo>
                    <a:pt x="137" y="1"/>
                  </a:moveTo>
                  <a:cubicBezTo>
                    <a:pt x="123" y="23"/>
                    <a:pt x="112" y="34"/>
                    <a:pt x="101" y="45"/>
                  </a:cubicBezTo>
                  <a:lnTo>
                    <a:pt x="101" y="59"/>
                  </a:lnTo>
                  <a:cubicBezTo>
                    <a:pt x="67" y="233"/>
                    <a:pt x="53" y="420"/>
                    <a:pt x="123" y="582"/>
                  </a:cubicBezTo>
                  <a:cubicBezTo>
                    <a:pt x="170" y="674"/>
                    <a:pt x="207" y="769"/>
                    <a:pt x="251" y="872"/>
                  </a:cubicBezTo>
                  <a:lnTo>
                    <a:pt x="251" y="931"/>
                  </a:lnTo>
                  <a:lnTo>
                    <a:pt x="182" y="931"/>
                  </a:lnTo>
                  <a:cubicBezTo>
                    <a:pt x="145" y="915"/>
                    <a:pt x="115" y="906"/>
                    <a:pt x="90" y="906"/>
                  </a:cubicBezTo>
                  <a:cubicBezTo>
                    <a:pt x="27" y="906"/>
                    <a:pt x="0" y="959"/>
                    <a:pt x="8" y="1060"/>
                  </a:cubicBezTo>
                  <a:cubicBezTo>
                    <a:pt x="20" y="1163"/>
                    <a:pt x="53" y="1247"/>
                    <a:pt x="123" y="1317"/>
                  </a:cubicBezTo>
                  <a:cubicBezTo>
                    <a:pt x="193" y="1386"/>
                    <a:pt x="263" y="1431"/>
                    <a:pt x="332" y="1490"/>
                  </a:cubicBezTo>
                  <a:cubicBezTo>
                    <a:pt x="391" y="1526"/>
                    <a:pt x="391" y="1560"/>
                    <a:pt x="332" y="1582"/>
                  </a:cubicBezTo>
                  <a:cubicBezTo>
                    <a:pt x="310" y="1596"/>
                    <a:pt x="299" y="1596"/>
                    <a:pt x="288" y="1607"/>
                  </a:cubicBezTo>
                  <a:cubicBezTo>
                    <a:pt x="218" y="1641"/>
                    <a:pt x="207" y="1710"/>
                    <a:pt x="251" y="1769"/>
                  </a:cubicBezTo>
                  <a:cubicBezTo>
                    <a:pt x="321" y="1850"/>
                    <a:pt x="427" y="1875"/>
                    <a:pt x="531" y="1898"/>
                  </a:cubicBezTo>
                  <a:cubicBezTo>
                    <a:pt x="578" y="1909"/>
                    <a:pt x="626" y="1909"/>
                    <a:pt x="670" y="1909"/>
                  </a:cubicBezTo>
                  <a:cubicBezTo>
                    <a:pt x="729" y="1920"/>
                    <a:pt x="751" y="1945"/>
                    <a:pt x="718" y="2001"/>
                  </a:cubicBezTo>
                  <a:cubicBezTo>
                    <a:pt x="670" y="2085"/>
                    <a:pt x="696" y="2118"/>
                    <a:pt x="777" y="2141"/>
                  </a:cubicBezTo>
                  <a:cubicBezTo>
                    <a:pt x="816" y="2161"/>
                    <a:pt x="858" y="2170"/>
                    <a:pt x="901" y="2170"/>
                  </a:cubicBezTo>
                  <a:cubicBezTo>
                    <a:pt x="934" y="2170"/>
                    <a:pt x="967" y="2165"/>
                    <a:pt x="997" y="2155"/>
                  </a:cubicBezTo>
                  <a:cubicBezTo>
                    <a:pt x="1056" y="2141"/>
                    <a:pt x="1101" y="2118"/>
                    <a:pt x="1159" y="2107"/>
                  </a:cubicBezTo>
                  <a:cubicBezTo>
                    <a:pt x="1167" y="2105"/>
                    <a:pt x="1175" y="2104"/>
                    <a:pt x="1181" y="2104"/>
                  </a:cubicBezTo>
                  <a:cubicBezTo>
                    <a:pt x="1214" y="2104"/>
                    <a:pt x="1229" y="2126"/>
                    <a:pt x="1229" y="2166"/>
                  </a:cubicBezTo>
                  <a:cubicBezTo>
                    <a:pt x="1229" y="2236"/>
                    <a:pt x="1254" y="2258"/>
                    <a:pt x="1324" y="2269"/>
                  </a:cubicBezTo>
                  <a:cubicBezTo>
                    <a:pt x="1355" y="2275"/>
                    <a:pt x="1386" y="2277"/>
                    <a:pt x="1418" y="2277"/>
                  </a:cubicBezTo>
                  <a:cubicBezTo>
                    <a:pt x="1530" y="2277"/>
                    <a:pt x="1645" y="2245"/>
                    <a:pt x="1754" y="2199"/>
                  </a:cubicBezTo>
                  <a:cubicBezTo>
                    <a:pt x="1928" y="2130"/>
                    <a:pt x="2078" y="2015"/>
                    <a:pt x="2207" y="1861"/>
                  </a:cubicBezTo>
                  <a:cubicBezTo>
                    <a:pt x="2254" y="1817"/>
                    <a:pt x="2277" y="1747"/>
                    <a:pt x="2313" y="1677"/>
                  </a:cubicBezTo>
                  <a:lnTo>
                    <a:pt x="2313" y="1677"/>
                  </a:lnTo>
                  <a:cubicBezTo>
                    <a:pt x="2242" y="1694"/>
                    <a:pt x="2174" y="1701"/>
                    <a:pt x="2107" y="1701"/>
                  </a:cubicBezTo>
                  <a:cubicBezTo>
                    <a:pt x="1996" y="1701"/>
                    <a:pt x="1890" y="1681"/>
                    <a:pt x="1788" y="1652"/>
                  </a:cubicBezTo>
                  <a:cubicBezTo>
                    <a:pt x="1159" y="1526"/>
                    <a:pt x="696" y="1177"/>
                    <a:pt x="332" y="652"/>
                  </a:cubicBezTo>
                  <a:cubicBezTo>
                    <a:pt x="229" y="501"/>
                    <a:pt x="170" y="325"/>
                    <a:pt x="137" y="140"/>
                  </a:cubicBezTo>
                  <a:lnTo>
                    <a:pt x="137" y="1"/>
                  </a:ln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4" name="Google Shape;1954;p30"/>
            <p:cNvSpPr/>
            <p:nvPr/>
          </p:nvSpPr>
          <p:spPr>
            <a:xfrm>
              <a:off x="5680835" y="1918197"/>
              <a:ext cx="492281" cy="37897"/>
            </a:xfrm>
            <a:custGeom>
              <a:avLst/>
              <a:gdLst/>
              <a:ahLst/>
              <a:cxnLst/>
              <a:rect l="l" t="t" r="r" b="b"/>
              <a:pathLst>
                <a:path w="6508" h="501" extrusionOk="0">
                  <a:moveTo>
                    <a:pt x="23" y="1"/>
                  </a:moveTo>
                  <a:cubicBezTo>
                    <a:pt x="12" y="48"/>
                    <a:pt x="1" y="93"/>
                    <a:pt x="12" y="141"/>
                  </a:cubicBezTo>
                  <a:cubicBezTo>
                    <a:pt x="23" y="174"/>
                    <a:pt x="60" y="199"/>
                    <a:pt x="93" y="210"/>
                  </a:cubicBezTo>
                  <a:cubicBezTo>
                    <a:pt x="152" y="233"/>
                    <a:pt x="210" y="244"/>
                    <a:pt x="269" y="244"/>
                  </a:cubicBezTo>
                  <a:cubicBezTo>
                    <a:pt x="688" y="280"/>
                    <a:pt x="1118" y="314"/>
                    <a:pt x="1537" y="328"/>
                  </a:cubicBezTo>
                  <a:cubicBezTo>
                    <a:pt x="1968" y="350"/>
                    <a:pt x="2387" y="384"/>
                    <a:pt x="2817" y="420"/>
                  </a:cubicBezTo>
                  <a:cubicBezTo>
                    <a:pt x="3052" y="431"/>
                    <a:pt x="3295" y="431"/>
                    <a:pt x="3529" y="442"/>
                  </a:cubicBezTo>
                  <a:cubicBezTo>
                    <a:pt x="3890" y="467"/>
                    <a:pt x="4239" y="490"/>
                    <a:pt x="4599" y="501"/>
                  </a:cubicBezTo>
                  <a:lnTo>
                    <a:pt x="5890" y="501"/>
                  </a:lnTo>
                  <a:cubicBezTo>
                    <a:pt x="6044" y="490"/>
                    <a:pt x="6194" y="467"/>
                    <a:pt x="6345" y="453"/>
                  </a:cubicBezTo>
                  <a:cubicBezTo>
                    <a:pt x="6356" y="453"/>
                    <a:pt x="6368" y="442"/>
                    <a:pt x="6393" y="442"/>
                  </a:cubicBezTo>
                  <a:cubicBezTo>
                    <a:pt x="6507" y="420"/>
                    <a:pt x="6507" y="350"/>
                    <a:pt x="6449" y="244"/>
                  </a:cubicBezTo>
                  <a:cubicBezTo>
                    <a:pt x="6438" y="210"/>
                    <a:pt x="6404" y="199"/>
                    <a:pt x="6356" y="199"/>
                  </a:cubicBezTo>
                  <a:cubicBezTo>
                    <a:pt x="6055" y="244"/>
                    <a:pt x="5750" y="244"/>
                    <a:pt x="5437" y="258"/>
                  </a:cubicBezTo>
                  <a:cubicBezTo>
                    <a:pt x="5303" y="262"/>
                    <a:pt x="5168" y="264"/>
                    <a:pt x="5033" y="264"/>
                  </a:cubicBezTo>
                  <a:cubicBezTo>
                    <a:pt x="4443" y="264"/>
                    <a:pt x="3848" y="231"/>
                    <a:pt x="3261" y="222"/>
                  </a:cubicBezTo>
                  <a:cubicBezTo>
                    <a:pt x="2772" y="222"/>
                    <a:pt x="2283" y="222"/>
                    <a:pt x="1794" y="210"/>
                  </a:cubicBezTo>
                  <a:cubicBezTo>
                    <a:pt x="1398" y="188"/>
                    <a:pt x="1015" y="152"/>
                    <a:pt x="618" y="118"/>
                  </a:cubicBezTo>
                  <a:cubicBezTo>
                    <a:pt x="431" y="93"/>
                    <a:pt x="247" y="48"/>
                    <a:pt x="71" y="12"/>
                  </a:cubicBezTo>
                  <a:cubicBezTo>
                    <a:pt x="48" y="12"/>
                    <a:pt x="37" y="12"/>
                    <a:pt x="23" y="1"/>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5" name="Google Shape;1955;p30"/>
            <p:cNvSpPr/>
            <p:nvPr/>
          </p:nvSpPr>
          <p:spPr>
            <a:xfrm>
              <a:off x="5565486" y="1446360"/>
              <a:ext cx="161345" cy="124961"/>
            </a:xfrm>
            <a:custGeom>
              <a:avLst/>
              <a:gdLst/>
              <a:ahLst/>
              <a:cxnLst/>
              <a:rect l="l" t="t" r="r" b="b"/>
              <a:pathLst>
                <a:path w="2133" h="1652" extrusionOk="0">
                  <a:moveTo>
                    <a:pt x="12" y="1"/>
                  </a:moveTo>
                  <a:cubicBezTo>
                    <a:pt x="12" y="12"/>
                    <a:pt x="1" y="23"/>
                    <a:pt x="1" y="34"/>
                  </a:cubicBezTo>
                  <a:cubicBezTo>
                    <a:pt x="1" y="93"/>
                    <a:pt x="1" y="163"/>
                    <a:pt x="26" y="232"/>
                  </a:cubicBezTo>
                  <a:cubicBezTo>
                    <a:pt x="82" y="464"/>
                    <a:pt x="188" y="674"/>
                    <a:pt x="350" y="861"/>
                  </a:cubicBezTo>
                  <a:cubicBezTo>
                    <a:pt x="570" y="1093"/>
                    <a:pt x="805" y="1302"/>
                    <a:pt x="1096" y="1442"/>
                  </a:cubicBezTo>
                  <a:cubicBezTo>
                    <a:pt x="1375" y="1571"/>
                    <a:pt x="1666" y="1652"/>
                    <a:pt x="1967" y="1652"/>
                  </a:cubicBezTo>
                  <a:cubicBezTo>
                    <a:pt x="2026" y="1652"/>
                    <a:pt x="2085" y="1629"/>
                    <a:pt x="2132" y="1618"/>
                  </a:cubicBezTo>
                  <a:cubicBezTo>
                    <a:pt x="2123" y="1569"/>
                    <a:pt x="2104" y="1546"/>
                    <a:pt x="2072" y="1546"/>
                  </a:cubicBezTo>
                  <a:cubicBezTo>
                    <a:pt x="2065" y="1546"/>
                    <a:pt x="2059" y="1546"/>
                    <a:pt x="2051" y="1548"/>
                  </a:cubicBezTo>
                  <a:cubicBezTo>
                    <a:pt x="2018" y="1551"/>
                    <a:pt x="1986" y="1552"/>
                    <a:pt x="1954" y="1552"/>
                  </a:cubicBezTo>
                  <a:cubicBezTo>
                    <a:pt x="1666" y="1552"/>
                    <a:pt x="1406" y="1463"/>
                    <a:pt x="1154" y="1328"/>
                  </a:cubicBezTo>
                  <a:cubicBezTo>
                    <a:pt x="654" y="1048"/>
                    <a:pt x="291" y="652"/>
                    <a:pt x="82" y="115"/>
                  </a:cubicBezTo>
                  <a:cubicBezTo>
                    <a:pt x="70" y="82"/>
                    <a:pt x="59" y="45"/>
                    <a:pt x="48" y="23"/>
                  </a:cubicBezTo>
                  <a:cubicBezTo>
                    <a:pt x="37" y="12"/>
                    <a:pt x="26" y="12"/>
                    <a:pt x="12"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6" name="Google Shape;1956;p30"/>
            <p:cNvSpPr/>
            <p:nvPr/>
          </p:nvSpPr>
          <p:spPr>
            <a:xfrm>
              <a:off x="5979459" y="1463908"/>
              <a:ext cx="103857" cy="61800"/>
            </a:xfrm>
            <a:custGeom>
              <a:avLst/>
              <a:gdLst/>
              <a:ahLst/>
              <a:cxnLst/>
              <a:rect l="l" t="t" r="r" b="b"/>
              <a:pathLst>
                <a:path w="1373" h="817" extrusionOk="0">
                  <a:moveTo>
                    <a:pt x="0" y="0"/>
                  </a:moveTo>
                  <a:lnTo>
                    <a:pt x="0" y="0"/>
                  </a:lnTo>
                  <a:cubicBezTo>
                    <a:pt x="151" y="104"/>
                    <a:pt x="302" y="199"/>
                    <a:pt x="442" y="313"/>
                  </a:cubicBezTo>
                  <a:cubicBezTo>
                    <a:pt x="581" y="420"/>
                    <a:pt x="710" y="537"/>
                    <a:pt x="780" y="710"/>
                  </a:cubicBezTo>
                  <a:cubicBezTo>
                    <a:pt x="978" y="746"/>
                    <a:pt x="1163" y="780"/>
                    <a:pt x="1372" y="816"/>
                  </a:cubicBezTo>
                  <a:cubicBezTo>
                    <a:pt x="989" y="397"/>
                    <a:pt x="523" y="163"/>
                    <a:pt x="0"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7" name="Google Shape;1957;p30"/>
            <p:cNvSpPr/>
            <p:nvPr/>
          </p:nvSpPr>
          <p:spPr>
            <a:xfrm>
              <a:off x="6084068" y="1463908"/>
              <a:ext cx="35325" cy="74054"/>
            </a:xfrm>
            <a:custGeom>
              <a:avLst/>
              <a:gdLst/>
              <a:ahLst/>
              <a:cxnLst/>
              <a:rect l="l" t="t" r="r" b="b"/>
              <a:pathLst>
                <a:path w="467" h="979" extrusionOk="0">
                  <a:moveTo>
                    <a:pt x="210" y="0"/>
                  </a:moveTo>
                  <a:cubicBezTo>
                    <a:pt x="199" y="23"/>
                    <a:pt x="187" y="48"/>
                    <a:pt x="187" y="59"/>
                  </a:cubicBezTo>
                  <a:cubicBezTo>
                    <a:pt x="187" y="232"/>
                    <a:pt x="140" y="408"/>
                    <a:pt x="95" y="570"/>
                  </a:cubicBezTo>
                  <a:cubicBezTo>
                    <a:pt x="70" y="607"/>
                    <a:pt x="48" y="651"/>
                    <a:pt x="37" y="699"/>
                  </a:cubicBezTo>
                  <a:cubicBezTo>
                    <a:pt x="25" y="721"/>
                    <a:pt x="0" y="746"/>
                    <a:pt x="0" y="758"/>
                  </a:cubicBezTo>
                  <a:cubicBezTo>
                    <a:pt x="25" y="791"/>
                    <a:pt x="48" y="827"/>
                    <a:pt x="84" y="850"/>
                  </a:cubicBezTo>
                  <a:cubicBezTo>
                    <a:pt x="176" y="897"/>
                    <a:pt x="280" y="931"/>
                    <a:pt x="386" y="978"/>
                  </a:cubicBezTo>
                  <a:cubicBezTo>
                    <a:pt x="433" y="908"/>
                    <a:pt x="467" y="827"/>
                    <a:pt x="444" y="746"/>
                  </a:cubicBezTo>
                  <a:cubicBezTo>
                    <a:pt x="428" y="715"/>
                    <a:pt x="417" y="699"/>
                    <a:pt x="398" y="699"/>
                  </a:cubicBezTo>
                  <a:cubicBezTo>
                    <a:pt x="389" y="699"/>
                    <a:pt x="378" y="703"/>
                    <a:pt x="363" y="710"/>
                  </a:cubicBezTo>
                  <a:cubicBezTo>
                    <a:pt x="349" y="721"/>
                    <a:pt x="327" y="721"/>
                    <a:pt x="316" y="721"/>
                  </a:cubicBezTo>
                  <a:cubicBezTo>
                    <a:pt x="316" y="710"/>
                    <a:pt x="305" y="688"/>
                    <a:pt x="305" y="663"/>
                  </a:cubicBezTo>
                  <a:cubicBezTo>
                    <a:pt x="327" y="501"/>
                    <a:pt x="349" y="339"/>
                    <a:pt x="316" y="174"/>
                  </a:cubicBezTo>
                  <a:cubicBezTo>
                    <a:pt x="305" y="129"/>
                    <a:pt x="280" y="81"/>
                    <a:pt x="257" y="48"/>
                  </a:cubicBezTo>
                  <a:cubicBezTo>
                    <a:pt x="257" y="23"/>
                    <a:pt x="224" y="12"/>
                    <a:pt x="210"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8" name="Google Shape;1958;p30"/>
            <p:cNvSpPr/>
            <p:nvPr/>
          </p:nvSpPr>
          <p:spPr>
            <a:xfrm>
              <a:off x="5659732" y="1752774"/>
              <a:ext cx="70423" cy="74735"/>
            </a:xfrm>
            <a:custGeom>
              <a:avLst/>
              <a:gdLst/>
              <a:ahLst/>
              <a:cxnLst/>
              <a:rect l="l" t="t" r="r" b="b"/>
              <a:pathLst>
                <a:path w="931" h="988" extrusionOk="0">
                  <a:moveTo>
                    <a:pt x="70" y="0"/>
                  </a:moveTo>
                  <a:cubicBezTo>
                    <a:pt x="59" y="93"/>
                    <a:pt x="48" y="185"/>
                    <a:pt x="23" y="280"/>
                  </a:cubicBezTo>
                  <a:cubicBezTo>
                    <a:pt x="1" y="419"/>
                    <a:pt x="59" y="534"/>
                    <a:pt x="177" y="593"/>
                  </a:cubicBezTo>
                  <a:cubicBezTo>
                    <a:pt x="232" y="615"/>
                    <a:pt x="269" y="651"/>
                    <a:pt x="280" y="710"/>
                  </a:cubicBezTo>
                  <a:cubicBezTo>
                    <a:pt x="321" y="888"/>
                    <a:pt x="452" y="988"/>
                    <a:pt x="595" y="988"/>
                  </a:cubicBezTo>
                  <a:cubicBezTo>
                    <a:pt x="657" y="988"/>
                    <a:pt x="720" y="969"/>
                    <a:pt x="780" y="931"/>
                  </a:cubicBezTo>
                  <a:cubicBezTo>
                    <a:pt x="861" y="872"/>
                    <a:pt x="920" y="802"/>
                    <a:pt x="920" y="699"/>
                  </a:cubicBezTo>
                  <a:cubicBezTo>
                    <a:pt x="931" y="545"/>
                    <a:pt x="875" y="431"/>
                    <a:pt x="758" y="336"/>
                  </a:cubicBezTo>
                  <a:cubicBezTo>
                    <a:pt x="710" y="302"/>
                    <a:pt x="665" y="291"/>
                    <a:pt x="607" y="291"/>
                  </a:cubicBezTo>
                  <a:cubicBezTo>
                    <a:pt x="594" y="292"/>
                    <a:pt x="583" y="293"/>
                    <a:pt x="572" y="293"/>
                  </a:cubicBezTo>
                  <a:cubicBezTo>
                    <a:pt x="490" y="293"/>
                    <a:pt x="450" y="255"/>
                    <a:pt x="408" y="174"/>
                  </a:cubicBezTo>
                  <a:cubicBezTo>
                    <a:pt x="397" y="126"/>
                    <a:pt x="372" y="93"/>
                    <a:pt x="327" y="81"/>
                  </a:cubicBezTo>
                  <a:lnTo>
                    <a:pt x="327" y="81"/>
                  </a:lnTo>
                  <a:cubicBezTo>
                    <a:pt x="302" y="196"/>
                    <a:pt x="291" y="221"/>
                    <a:pt x="397" y="291"/>
                  </a:cubicBezTo>
                  <a:cubicBezTo>
                    <a:pt x="420" y="302"/>
                    <a:pt x="420" y="350"/>
                    <a:pt x="431" y="372"/>
                  </a:cubicBezTo>
                  <a:cubicBezTo>
                    <a:pt x="420" y="383"/>
                    <a:pt x="397" y="394"/>
                    <a:pt x="372" y="394"/>
                  </a:cubicBezTo>
                  <a:cubicBezTo>
                    <a:pt x="221" y="394"/>
                    <a:pt x="129" y="302"/>
                    <a:pt x="140" y="151"/>
                  </a:cubicBezTo>
                  <a:cubicBezTo>
                    <a:pt x="140" y="81"/>
                    <a:pt x="140" y="23"/>
                    <a:pt x="70"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9" name="Google Shape;1959;p30"/>
            <p:cNvSpPr/>
            <p:nvPr/>
          </p:nvSpPr>
          <p:spPr>
            <a:xfrm>
              <a:off x="6060393" y="1875991"/>
              <a:ext cx="92435" cy="31770"/>
            </a:xfrm>
            <a:custGeom>
              <a:avLst/>
              <a:gdLst/>
              <a:ahLst/>
              <a:cxnLst/>
              <a:rect l="l" t="t" r="r" b="b"/>
              <a:pathLst>
                <a:path w="1222" h="420" extrusionOk="0">
                  <a:moveTo>
                    <a:pt x="408" y="0"/>
                  </a:moveTo>
                  <a:cubicBezTo>
                    <a:pt x="313" y="0"/>
                    <a:pt x="221" y="11"/>
                    <a:pt x="129" y="22"/>
                  </a:cubicBezTo>
                  <a:cubicBezTo>
                    <a:pt x="81" y="22"/>
                    <a:pt x="59" y="48"/>
                    <a:pt x="48" y="92"/>
                  </a:cubicBezTo>
                  <a:cubicBezTo>
                    <a:pt x="23" y="173"/>
                    <a:pt x="12" y="243"/>
                    <a:pt x="0" y="327"/>
                  </a:cubicBezTo>
                  <a:cubicBezTo>
                    <a:pt x="0" y="360"/>
                    <a:pt x="23" y="383"/>
                    <a:pt x="59" y="383"/>
                  </a:cubicBezTo>
                  <a:cubicBezTo>
                    <a:pt x="188" y="383"/>
                    <a:pt x="302" y="397"/>
                    <a:pt x="431" y="408"/>
                  </a:cubicBezTo>
                  <a:lnTo>
                    <a:pt x="559" y="408"/>
                  </a:lnTo>
                  <a:lnTo>
                    <a:pt x="559" y="419"/>
                  </a:lnTo>
                  <a:cubicBezTo>
                    <a:pt x="721" y="408"/>
                    <a:pt x="886" y="408"/>
                    <a:pt x="1048" y="408"/>
                  </a:cubicBezTo>
                  <a:cubicBezTo>
                    <a:pt x="1210" y="397"/>
                    <a:pt x="1221" y="372"/>
                    <a:pt x="1210" y="221"/>
                  </a:cubicBezTo>
                  <a:cubicBezTo>
                    <a:pt x="1210" y="187"/>
                    <a:pt x="1199" y="151"/>
                    <a:pt x="1199" y="117"/>
                  </a:cubicBezTo>
                  <a:cubicBezTo>
                    <a:pt x="1199" y="59"/>
                    <a:pt x="1165" y="34"/>
                    <a:pt x="1118" y="34"/>
                  </a:cubicBezTo>
                  <a:cubicBezTo>
                    <a:pt x="886" y="22"/>
                    <a:pt x="640" y="11"/>
                    <a:pt x="408"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0" name="Google Shape;1960;p30"/>
            <p:cNvSpPr/>
            <p:nvPr/>
          </p:nvSpPr>
          <p:spPr>
            <a:xfrm>
              <a:off x="5731135" y="1902389"/>
              <a:ext cx="10666" cy="10590"/>
            </a:xfrm>
            <a:custGeom>
              <a:avLst/>
              <a:gdLst/>
              <a:ahLst/>
              <a:cxnLst/>
              <a:rect l="l" t="t" r="r" b="b"/>
              <a:pathLst>
                <a:path w="141" h="140" extrusionOk="0">
                  <a:moveTo>
                    <a:pt x="71" y="0"/>
                  </a:moveTo>
                  <a:cubicBezTo>
                    <a:pt x="34" y="0"/>
                    <a:pt x="1" y="11"/>
                    <a:pt x="1" y="59"/>
                  </a:cubicBezTo>
                  <a:cubicBezTo>
                    <a:pt x="1" y="93"/>
                    <a:pt x="34" y="140"/>
                    <a:pt x="71" y="140"/>
                  </a:cubicBezTo>
                  <a:cubicBezTo>
                    <a:pt x="104" y="140"/>
                    <a:pt x="140" y="104"/>
                    <a:pt x="140" y="70"/>
                  </a:cubicBezTo>
                  <a:cubicBezTo>
                    <a:pt x="140" y="34"/>
                    <a:pt x="104" y="0"/>
                    <a:pt x="71"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1" name="Google Shape;1961;p30"/>
            <p:cNvSpPr/>
            <p:nvPr/>
          </p:nvSpPr>
          <p:spPr>
            <a:xfrm>
              <a:off x="5700275" y="1898758"/>
              <a:ext cx="10666" cy="9834"/>
            </a:xfrm>
            <a:custGeom>
              <a:avLst/>
              <a:gdLst/>
              <a:ahLst/>
              <a:cxnLst/>
              <a:rect l="l" t="t" r="r" b="b"/>
              <a:pathLst>
                <a:path w="141" h="130" extrusionOk="0">
                  <a:moveTo>
                    <a:pt x="60" y="1"/>
                  </a:moveTo>
                  <a:cubicBezTo>
                    <a:pt x="23" y="1"/>
                    <a:pt x="1" y="26"/>
                    <a:pt x="1" y="59"/>
                  </a:cubicBezTo>
                  <a:cubicBezTo>
                    <a:pt x="1" y="96"/>
                    <a:pt x="23" y="129"/>
                    <a:pt x="71" y="129"/>
                  </a:cubicBezTo>
                  <a:cubicBezTo>
                    <a:pt x="104" y="129"/>
                    <a:pt x="141" y="118"/>
                    <a:pt x="141" y="71"/>
                  </a:cubicBezTo>
                  <a:cubicBezTo>
                    <a:pt x="141" y="37"/>
                    <a:pt x="104" y="1"/>
                    <a:pt x="60" y="1"/>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2" name="Google Shape;1962;p30"/>
            <p:cNvSpPr/>
            <p:nvPr/>
          </p:nvSpPr>
          <p:spPr>
            <a:xfrm>
              <a:off x="5716159" y="1614355"/>
              <a:ext cx="23752" cy="60060"/>
            </a:xfrm>
            <a:custGeom>
              <a:avLst/>
              <a:gdLst/>
              <a:ahLst/>
              <a:cxnLst/>
              <a:rect l="l" t="t" r="r" b="b"/>
              <a:pathLst>
                <a:path w="314" h="794" extrusionOk="0">
                  <a:moveTo>
                    <a:pt x="143" y="1"/>
                  </a:moveTo>
                  <a:cubicBezTo>
                    <a:pt x="122" y="1"/>
                    <a:pt x="105" y="15"/>
                    <a:pt x="93" y="48"/>
                  </a:cubicBezTo>
                  <a:cubicBezTo>
                    <a:pt x="70" y="70"/>
                    <a:pt x="59" y="107"/>
                    <a:pt x="45" y="140"/>
                  </a:cubicBezTo>
                  <a:cubicBezTo>
                    <a:pt x="0" y="305"/>
                    <a:pt x="12" y="467"/>
                    <a:pt x="59" y="629"/>
                  </a:cubicBezTo>
                  <a:cubicBezTo>
                    <a:pt x="70" y="677"/>
                    <a:pt x="115" y="735"/>
                    <a:pt x="162" y="769"/>
                  </a:cubicBezTo>
                  <a:cubicBezTo>
                    <a:pt x="184" y="786"/>
                    <a:pt x="203" y="794"/>
                    <a:pt x="220" y="794"/>
                  </a:cubicBezTo>
                  <a:cubicBezTo>
                    <a:pt x="251" y="794"/>
                    <a:pt x="273" y="769"/>
                    <a:pt x="280" y="724"/>
                  </a:cubicBezTo>
                  <a:cubicBezTo>
                    <a:pt x="291" y="629"/>
                    <a:pt x="302" y="537"/>
                    <a:pt x="313" y="434"/>
                  </a:cubicBezTo>
                  <a:cubicBezTo>
                    <a:pt x="302" y="364"/>
                    <a:pt x="302" y="269"/>
                    <a:pt x="291" y="188"/>
                  </a:cubicBezTo>
                  <a:cubicBezTo>
                    <a:pt x="280" y="129"/>
                    <a:pt x="255" y="70"/>
                    <a:pt x="199" y="26"/>
                  </a:cubicBezTo>
                  <a:cubicBezTo>
                    <a:pt x="178" y="10"/>
                    <a:pt x="159" y="1"/>
                    <a:pt x="143"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3" name="Google Shape;1963;p30"/>
            <p:cNvSpPr/>
            <p:nvPr/>
          </p:nvSpPr>
          <p:spPr>
            <a:xfrm>
              <a:off x="5737262" y="1616170"/>
              <a:ext cx="14070" cy="55522"/>
            </a:xfrm>
            <a:custGeom>
              <a:avLst/>
              <a:gdLst/>
              <a:ahLst/>
              <a:cxnLst/>
              <a:rect l="l" t="t" r="r" b="b"/>
              <a:pathLst>
                <a:path w="186" h="734" extrusionOk="0">
                  <a:moveTo>
                    <a:pt x="18" y="0"/>
                  </a:moveTo>
                  <a:cubicBezTo>
                    <a:pt x="13" y="0"/>
                    <a:pt x="7" y="1"/>
                    <a:pt x="1" y="2"/>
                  </a:cubicBezTo>
                  <a:cubicBezTo>
                    <a:pt x="115" y="234"/>
                    <a:pt x="71" y="479"/>
                    <a:pt x="59" y="734"/>
                  </a:cubicBezTo>
                  <a:cubicBezTo>
                    <a:pt x="129" y="689"/>
                    <a:pt x="140" y="619"/>
                    <a:pt x="163" y="549"/>
                  </a:cubicBezTo>
                  <a:cubicBezTo>
                    <a:pt x="185" y="396"/>
                    <a:pt x="174" y="234"/>
                    <a:pt x="115" y="94"/>
                  </a:cubicBezTo>
                  <a:cubicBezTo>
                    <a:pt x="95" y="51"/>
                    <a:pt x="75" y="0"/>
                    <a:pt x="18"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4" name="Google Shape;1964;p30"/>
            <p:cNvSpPr/>
            <p:nvPr/>
          </p:nvSpPr>
          <p:spPr>
            <a:xfrm>
              <a:off x="5547937" y="1441065"/>
              <a:ext cx="639330" cy="518681"/>
            </a:xfrm>
            <a:custGeom>
              <a:avLst/>
              <a:gdLst/>
              <a:ahLst/>
              <a:cxnLst/>
              <a:rect l="l" t="t" r="r" b="b"/>
              <a:pathLst>
                <a:path w="8452" h="6857" extrusionOk="0">
                  <a:moveTo>
                    <a:pt x="5705" y="302"/>
                  </a:moveTo>
                  <a:lnTo>
                    <a:pt x="5705" y="302"/>
                  </a:lnTo>
                  <a:cubicBezTo>
                    <a:pt x="6228" y="465"/>
                    <a:pt x="6694" y="699"/>
                    <a:pt x="7077" y="1118"/>
                  </a:cubicBezTo>
                  <a:cubicBezTo>
                    <a:pt x="6868" y="1082"/>
                    <a:pt x="6683" y="1048"/>
                    <a:pt x="6485" y="1012"/>
                  </a:cubicBezTo>
                  <a:cubicBezTo>
                    <a:pt x="6415" y="839"/>
                    <a:pt x="6286" y="722"/>
                    <a:pt x="6147" y="615"/>
                  </a:cubicBezTo>
                  <a:cubicBezTo>
                    <a:pt x="6007" y="501"/>
                    <a:pt x="5856" y="406"/>
                    <a:pt x="5705" y="302"/>
                  </a:cubicBezTo>
                  <a:close/>
                  <a:moveTo>
                    <a:pt x="7298" y="302"/>
                  </a:moveTo>
                  <a:cubicBezTo>
                    <a:pt x="7312" y="314"/>
                    <a:pt x="7345" y="325"/>
                    <a:pt x="7345" y="350"/>
                  </a:cubicBezTo>
                  <a:cubicBezTo>
                    <a:pt x="7368" y="383"/>
                    <a:pt x="7393" y="431"/>
                    <a:pt x="7404" y="476"/>
                  </a:cubicBezTo>
                  <a:cubicBezTo>
                    <a:pt x="7437" y="641"/>
                    <a:pt x="7415" y="803"/>
                    <a:pt x="7393" y="965"/>
                  </a:cubicBezTo>
                  <a:cubicBezTo>
                    <a:pt x="7393" y="990"/>
                    <a:pt x="7404" y="1012"/>
                    <a:pt x="7404" y="1023"/>
                  </a:cubicBezTo>
                  <a:cubicBezTo>
                    <a:pt x="7415" y="1023"/>
                    <a:pt x="7437" y="1023"/>
                    <a:pt x="7451" y="1012"/>
                  </a:cubicBezTo>
                  <a:cubicBezTo>
                    <a:pt x="7466" y="1005"/>
                    <a:pt x="7477" y="1001"/>
                    <a:pt x="7486" y="1001"/>
                  </a:cubicBezTo>
                  <a:cubicBezTo>
                    <a:pt x="7505" y="1001"/>
                    <a:pt x="7516" y="1017"/>
                    <a:pt x="7532" y="1048"/>
                  </a:cubicBezTo>
                  <a:cubicBezTo>
                    <a:pt x="7555" y="1129"/>
                    <a:pt x="7521" y="1210"/>
                    <a:pt x="7474" y="1280"/>
                  </a:cubicBezTo>
                  <a:cubicBezTo>
                    <a:pt x="7368" y="1233"/>
                    <a:pt x="7264" y="1199"/>
                    <a:pt x="7172" y="1152"/>
                  </a:cubicBezTo>
                  <a:cubicBezTo>
                    <a:pt x="7136" y="1129"/>
                    <a:pt x="7113" y="1093"/>
                    <a:pt x="7088" y="1060"/>
                  </a:cubicBezTo>
                  <a:cubicBezTo>
                    <a:pt x="7088" y="1048"/>
                    <a:pt x="7113" y="1023"/>
                    <a:pt x="7125" y="1001"/>
                  </a:cubicBezTo>
                  <a:cubicBezTo>
                    <a:pt x="7136" y="953"/>
                    <a:pt x="7158" y="909"/>
                    <a:pt x="7183" y="872"/>
                  </a:cubicBezTo>
                  <a:cubicBezTo>
                    <a:pt x="7228" y="710"/>
                    <a:pt x="7275" y="534"/>
                    <a:pt x="7275" y="361"/>
                  </a:cubicBezTo>
                  <a:cubicBezTo>
                    <a:pt x="7275" y="350"/>
                    <a:pt x="7287" y="325"/>
                    <a:pt x="7298" y="302"/>
                  </a:cubicBezTo>
                  <a:close/>
                  <a:moveTo>
                    <a:pt x="4870" y="184"/>
                  </a:moveTo>
                  <a:cubicBezTo>
                    <a:pt x="4900" y="184"/>
                    <a:pt x="4930" y="184"/>
                    <a:pt x="4959" y="185"/>
                  </a:cubicBezTo>
                  <a:cubicBezTo>
                    <a:pt x="5180" y="196"/>
                    <a:pt x="5401" y="221"/>
                    <a:pt x="5610" y="314"/>
                  </a:cubicBezTo>
                  <a:cubicBezTo>
                    <a:pt x="5901" y="453"/>
                    <a:pt x="6147" y="652"/>
                    <a:pt x="6367" y="895"/>
                  </a:cubicBezTo>
                  <a:cubicBezTo>
                    <a:pt x="6390" y="931"/>
                    <a:pt x="6404" y="965"/>
                    <a:pt x="6437" y="1001"/>
                  </a:cubicBezTo>
                  <a:lnTo>
                    <a:pt x="6356" y="1001"/>
                  </a:lnTo>
                  <a:cubicBezTo>
                    <a:pt x="6240" y="988"/>
                    <a:pt x="6120" y="982"/>
                    <a:pt x="6001" y="982"/>
                  </a:cubicBezTo>
                  <a:cubicBezTo>
                    <a:pt x="5916" y="982"/>
                    <a:pt x="5832" y="985"/>
                    <a:pt x="5750" y="990"/>
                  </a:cubicBezTo>
                  <a:cubicBezTo>
                    <a:pt x="5367" y="1012"/>
                    <a:pt x="4993" y="1034"/>
                    <a:pt x="4633" y="1129"/>
                  </a:cubicBezTo>
                  <a:cubicBezTo>
                    <a:pt x="4331" y="1199"/>
                    <a:pt x="4040" y="1303"/>
                    <a:pt x="3761" y="1384"/>
                  </a:cubicBezTo>
                  <a:cubicBezTo>
                    <a:pt x="3745" y="1392"/>
                    <a:pt x="3731" y="1397"/>
                    <a:pt x="3720" y="1397"/>
                  </a:cubicBezTo>
                  <a:cubicBezTo>
                    <a:pt x="3698" y="1397"/>
                    <a:pt x="3682" y="1381"/>
                    <a:pt x="3666" y="1350"/>
                  </a:cubicBezTo>
                  <a:cubicBezTo>
                    <a:pt x="3477" y="1012"/>
                    <a:pt x="3196" y="849"/>
                    <a:pt x="2811" y="849"/>
                  </a:cubicBezTo>
                  <a:cubicBezTo>
                    <a:pt x="2798" y="849"/>
                    <a:pt x="2785" y="850"/>
                    <a:pt x="2772" y="850"/>
                  </a:cubicBezTo>
                  <a:cubicBezTo>
                    <a:pt x="2747" y="850"/>
                    <a:pt x="2713" y="839"/>
                    <a:pt x="2677" y="839"/>
                  </a:cubicBezTo>
                  <a:cubicBezTo>
                    <a:pt x="2688" y="825"/>
                    <a:pt x="2702" y="814"/>
                    <a:pt x="2713" y="814"/>
                  </a:cubicBezTo>
                  <a:cubicBezTo>
                    <a:pt x="2875" y="710"/>
                    <a:pt x="3037" y="615"/>
                    <a:pt x="3213" y="523"/>
                  </a:cubicBezTo>
                  <a:cubicBezTo>
                    <a:pt x="3306" y="476"/>
                    <a:pt x="3423" y="442"/>
                    <a:pt x="3526" y="406"/>
                  </a:cubicBezTo>
                  <a:cubicBezTo>
                    <a:pt x="3964" y="264"/>
                    <a:pt x="4412" y="184"/>
                    <a:pt x="4870" y="184"/>
                  </a:cubicBezTo>
                  <a:close/>
                  <a:moveTo>
                    <a:pt x="244" y="71"/>
                  </a:moveTo>
                  <a:cubicBezTo>
                    <a:pt x="258" y="82"/>
                    <a:pt x="269" y="82"/>
                    <a:pt x="280" y="93"/>
                  </a:cubicBezTo>
                  <a:cubicBezTo>
                    <a:pt x="291" y="115"/>
                    <a:pt x="302" y="152"/>
                    <a:pt x="314" y="185"/>
                  </a:cubicBezTo>
                  <a:cubicBezTo>
                    <a:pt x="523" y="722"/>
                    <a:pt x="886" y="1118"/>
                    <a:pt x="1386" y="1398"/>
                  </a:cubicBezTo>
                  <a:cubicBezTo>
                    <a:pt x="1638" y="1533"/>
                    <a:pt x="1898" y="1622"/>
                    <a:pt x="2186" y="1622"/>
                  </a:cubicBezTo>
                  <a:cubicBezTo>
                    <a:pt x="2218" y="1622"/>
                    <a:pt x="2250" y="1621"/>
                    <a:pt x="2283" y="1618"/>
                  </a:cubicBezTo>
                  <a:cubicBezTo>
                    <a:pt x="2291" y="1616"/>
                    <a:pt x="2297" y="1616"/>
                    <a:pt x="2304" y="1616"/>
                  </a:cubicBezTo>
                  <a:cubicBezTo>
                    <a:pt x="2336" y="1616"/>
                    <a:pt x="2355" y="1639"/>
                    <a:pt x="2364" y="1688"/>
                  </a:cubicBezTo>
                  <a:cubicBezTo>
                    <a:pt x="2317" y="1699"/>
                    <a:pt x="2258" y="1722"/>
                    <a:pt x="2199" y="1722"/>
                  </a:cubicBezTo>
                  <a:cubicBezTo>
                    <a:pt x="1898" y="1722"/>
                    <a:pt x="1607" y="1641"/>
                    <a:pt x="1328" y="1512"/>
                  </a:cubicBezTo>
                  <a:cubicBezTo>
                    <a:pt x="1037" y="1372"/>
                    <a:pt x="802" y="1163"/>
                    <a:pt x="582" y="931"/>
                  </a:cubicBezTo>
                  <a:cubicBezTo>
                    <a:pt x="420" y="744"/>
                    <a:pt x="314" y="534"/>
                    <a:pt x="258" y="302"/>
                  </a:cubicBezTo>
                  <a:cubicBezTo>
                    <a:pt x="233" y="233"/>
                    <a:pt x="233" y="163"/>
                    <a:pt x="233" y="104"/>
                  </a:cubicBezTo>
                  <a:cubicBezTo>
                    <a:pt x="233" y="93"/>
                    <a:pt x="244" y="82"/>
                    <a:pt x="244" y="71"/>
                  </a:cubicBezTo>
                  <a:close/>
                  <a:moveTo>
                    <a:pt x="188" y="82"/>
                  </a:moveTo>
                  <a:lnTo>
                    <a:pt x="188" y="221"/>
                  </a:lnTo>
                  <a:cubicBezTo>
                    <a:pt x="221" y="406"/>
                    <a:pt x="280" y="582"/>
                    <a:pt x="383" y="733"/>
                  </a:cubicBezTo>
                  <a:cubicBezTo>
                    <a:pt x="747" y="1258"/>
                    <a:pt x="1210" y="1607"/>
                    <a:pt x="1839" y="1733"/>
                  </a:cubicBezTo>
                  <a:cubicBezTo>
                    <a:pt x="1947" y="1757"/>
                    <a:pt x="2059" y="1779"/>
                    <a:pt x="2177" y="1779"/>
                  </a:cubicBezTo>
                  <a:cubicBezTo>
                    <a:pt x="2238" y="1779"/>
                    <a:pt x="2300" y="1773"/>
                    <a:pt x="2364" y="1758"/>
                  </a:cubicBezTo>
                  <a:lnTo>
                    <a:pt x="2364" y="1758"/>
                  </a:lnTo>
                  <a:cubicBezTo>
                    <a:pt x="2328" y="1828"/>
                    <a:pt x="2305" y="1898"/>
                    <a:pt x="2258" y="1942"/>
                  </a:cubicBezTo>
                  <a:cubicBezTo>
                    <a:pt x="2129" y="2096"/>
                    <a:pt x="1979" y="2211"/>
                    <a:pt x="1805" y="2280"/>
                  </a:cubicBezTo>
                  <a:cubicBezTo>
                    <a:pt x="1696" y="2326"/>
                    <a:pt x="1581" y="2358"/>
                    <a:pt x="1469" y="2358"/>
                  </a:cubicBezTo>
                  <a:cubicBezTo>
                    <a:pt x="1437" y="2358"/>
                    <a:pt x="1406" y="2356"/>
                    <a:pt x="1375" y="2350"/>
                  </a:cubicBezTo>
                  <a:cubicBezTo>
                    <a:pt x="1305" y="2339"/>
                    <a:pt x="1280" y="2317"/>
                    <a:pt x="1280" y="2247"/>
                  </a:cubicBezTo>
                  <a:cubicBezTo>
                    <a:pt x="1280" y="2207"/>
                    <a:pt x="1265" y="2185"/>
                    <a:pt x="1232" y="2185"/>
                  </a:cubicBezTo>
                  <a:cubicBezTo>
                    <a:pt x="1226" y="2185"/>
                    <a:pt x="1218" y="2186"/>
                    <a:pt x="1210" y="2188"/>
                  </a:cubicBezTo>
                  <a:cubicBezTo>
                    <a:pt x="1152" y="2199"/>
                    <a:pt x="1107" y="2222"/>
                    <a:pt x="1048" y="2236"/>
                  </a:cubicBezTo>
                  <a:cubicBezTo>
                    <a:pt x="1018" y="2246"/>
                    <a:pt x="985" y="2251"/>
                    <a:pt x="952" y="2251"/>
                  </a:cubicBezTo>
                  <a:cubicBezTo>
                    <a:pt x="909" y="2251"/>
                    <a:pt x="867" y="2242"/>
                    <a:pt x="828" y="2222"/>
                  </a:cubicBezTo>
                  <a:cubicBezTo>
                    <a:pt x="747" y="2199"/>
                    <a:pt x="721" y="2166"/>
                    <a:pt x="769" y="2082"/>
                  </a:cubicBezTo>
                  <a:cubicBezTo>
                    <a:pt x="802" y="2026"/>
                    <a:pt x="780" y="2001"/>
                    <a:pt x="721" y="1990"/>
                  </a:cubicBezTo>
                  <a:cubicBezTo>
                    <a:pt x="677" y="1990"/>
                    <a:pt x="629" y="1990"/>
                    <a:pt x="582" y="1979"/>
                  </a:cubicBezTo>
                  <a:cubicBezTo>
                    <a:pt x="478" y="1956"/>
                    <a:pt x="372" y="1931"/>
                    <a:pt x="302" y="1850"/>
                  </a:cubicBezTo>
                  <a:cubicBezTo>
                    <a:pt x="258" y="1791"/>
                    <a:pt x="269" y="1722"/>
                    <a:pt x="339" y="1688"/>
                  </a:cubicBezTo>
                  <a:cubicBezTo>
                    <a:pt x="350" y="1677"/>
                    <a:pt x="361" y="1677"/>
                    <a:pt x="383" y="1663"/>
                  </a:cubicBezTo>
                  <a:cubicBezTo>
                    <a:pt x="442" y="1641"/>
                    <a:pt x="442" y="1607"/>
                    <a:pt x="383" y="1571"/>
                  </a:cubicBezTo>
                  <a:cubicBezTo>
                    <a:pt x="314" y="1512"/>
                    <a:pt x="244" y="1467"/>
                    <a:pt x="174" y="1398"/>
                  </a:cubicBezTo>
                  <a:cubicBezTo>
                    <a:pt x="104" y="1328"/>
                    <a:pt x="71" y="1244"/>
                    <a:pt x="59" y="1141"/>
                  </a:cubicBezTo>
                  <a:cubicBezTo>
                    <a:pt x="51" y="1040"/>
                    <a:pt x="78" y="987"/>
                    <a:pt x="141" y="987"/>
                  </a:cubicBezTo>
                  <a:cubicBezTo>
                    <a:pt x="166" y="987"/>
                    <a:pt x="196" y="996"/>
                    <a:pt x="233" y="1012"/>
                  </a:cubicBezTo>
                  <a:lnTo>
                    <a:pt x="302" y="1012"/>
                  </a:lnTo>
                  <a:lnTo>
                    <a:pt x="302" y="953"/>
                  </a:lnTo>
                  <a:cubicBezTo>
                    <a:pt x="258" y="850"/>
                    <a:pt x="221" y="755"/>
                    <a:pt x="174" y="663"/>
                  </a:cubicBezTo>
                  <a:cubicBezTo>
                    <a:pt x="104" y="490"/>
                    <a:pt x="118" y="314"/>
                    <a:pt x="152" y="126"/>
                  </a:cubicBezTo>
                  <a:cubicBezTo>
                    <a:pt x="163" y="115"/>
                    <a:pt x="174" y="104"/>
                    <a:pt x="188" y="82"/>
                  </a:cubicBezTo>
                  <a:close/>
                  <a:moveTo>
                    <a:pt x="6058" y="1336"/>
                  </a:moveTo>
                  <a:cubicBezTo>
                    <a:pt x="6250" y="1336"/>
                    <a:pt x="6443" y="1351"/>
                    <a:pt x="6636" y="1384"/>
                  </a:cubicBezTo>
                  <a:cubicBezTo>
                    <a:pt x="7007" y="1442"/>
                    <a:pt x="7368" y="1523"/>
                    <a:pt x="7694" y="1710"/>
                  </a:cubicBezTo>
                  <a:cubicBezTo>
                    <a:pt x="7731" y="1733"/>
                    <a:pt x="7753" y="1758"/>
                    <a:pt x="7775" y="1791"/>
                  </a:cubicBezTo>
                  <a:cubicBezTo>
                    <a:pt x="8021" y="2328"/>
                    <a:pt x="8183" y="2898"/>
                    <a:pt x="8264" y="3493"/>
                  </a:cubicBezTo>
                  <a:cubicBezTo>
                    <a:pt x="8289" y="3574"/>
                    <a:pt x="8301" y="3655"/>
                    <a:pt x="8312" y="3747"/>
                  </a:cubicBezTo>
                  <a:cubicBezTo>
                    <a:pt x="8220" y="3747"/>
                    <a:pt x="8136" y="3725"/>
                    <a:pt x="8066" y="3677"/>
                  </a:cubicBezTo>
                  <a:cubicBezTo>
                    <a:pt x="7974" y="3607"/>
                    <a:pt x="7893" y="3549"/>
                    <a:pt x="7801" y="3479"/>
                  </a:cubicBezTo>
                  <a:cubicBezTo>
                    <a:pt x="7368" y="3130"/>
                    <a:pt x="6926" y="2780"/>
                    <a:pt x="6496" y="2420"/>
                  </a:cubicBezTo>
                  <a:cubicBezTo>
                    <a:pt x="6250" y="2236"/>
                    <a:pt x="6029" y="2037"/>
                    <a:pt x="5809" y="1828"/>
                  </a:cubicBezTo>
                  <a:cubicBezTo>
                    <a:pt x="5680" y="1722"/>
                    <a:pt x="5566" y="1607"/>
                    <a:pt x="5437" y="1490"/>
                  </a:cubicBezTo>
                  <a:cubicBezTo>
                    <a:pt x="5412" y="1453"/>
                    <a:pt x="5401" y="1420"/>
                    <a:pt x="5412" y="1384"/>
                  </a:cubicBezTo>
                  <a:cubicBezTo>
                    <a:pt x="5627" y="1354"/>
                    <a:pt x="5842" y="1336"/>
                    <a:pt x="6058" y="1336"/>
                  </a:cubicBezTo>
                  <a:close/>
                  <a:moveTo>
                    <a:pt x="3876" y="2049"/>
                  </a:moveTo>
                  <a:cubicBezTo>
                    <a:pt x="3945" y="2118"/>
                    <a:pt x="4004" y="2188"/>
                    <a:pt x="4063" y="2247"/>
                  </a:cubicBezTo>
                  <a:cubicBezTo>
                    <a:pt x="4250" y="2431"/>
                    <a:pt x="4423" y="2618"/>
                    <a:pt x="4610" y="2780"/>
                  </a:cubicBezTo>
                  <a:cubicBezTo>
                    <a:pt x="4912" y="3049"/>
                    <a:pt x="5239" y="3294"/>
                    <a:pt x="5529" y="3563"/>
                  </a:cubicBezTo>
                  <a:cubicBezTo>
                    <a:pt x="5867" y="3864"/>
                    <a:pt x="6194" y="4177"/>
                    <a:pt x="6529" y="4493"/>
                  </a:cubicBezTo>
                  <a:cubicBezTo>
                    <a:pt x="6694" y="4644"/>
                    <a:pt x="6856" y="4806"/>
                    <a:pt x="7018" y="4959"/>
                  </a:cubicBezTo>
                  <a:cubicBezTo>
                    <a:pt x="7007" y="4959"/>
                    <a:pt x="7007" y="4971"/>
                    <a:pt x="7007" y="4971"/>
                  </a:cubicBezTo>
                  <a:lnTo>
                    <a:pt x="6949" y="4971"/>
                  </a:lnTo>
                  <a:cubicBezTo>
                    <a:pt x="6764" y="4959"/>
                    <a:pt x="6577" y="4946"/>
                    <a:pt x="6390" y="4923"/>
                  </a:cubicBezTo>
                  <a:cubicBezTo>
                    <a:pt x="6217" y="4912"/>
                    <a:pt x="6029" y="4890"/>
                    <a:pt x="5856" y="4853"/>
                  </a:cubicBezTo>
                  <a:cubicBezTo>
                    <a:pt x="5566" y="4806"/>
                    <a:pt x="5286" y="4736"/>
                    <a:pt x="4993" y="4666"/>
                  </a:cubicBezTo>
                  <a:cubicBezTo>
                    <a:pt x="4691" y="4596"/>
                    <a:pt x="4401" y="4515"/>
                    <a:pt x="4133" y="4364"/>
                  </a:cubicBezTo>
                  <a:cubicBezTo>
                    <a:pt x="3970" y="4272"/>
                    <a:pt x="3842" y="4166"/>
                    <a:pt x="3761" y="4004"/>
                  </a:cubicBezTo>
                  <a:cubicBezTo>
                    <a:pt x="3610" y="3736"/>
                    <a:pt x="3493" y="3457"/>
                    <a:pt x="3470" y="3155"/>
                  </a:cubicBezTo>
                  <a:cubicBezTo>
                    <a:pt x="3456" y="2990"/>
                    <a:pt x="3470" y="2839"/>
                    <a:pt x="3504" y="2688"/>
                  </a:cubicBezTo>
                  <a:cubicBezTo>
                    <a:pt x="3563" y="2490"/>
                    <a:pt x="3680" y="2317"/>
                    <a:pt x="3794" y="2152"/>
                  </a:cubicBezTo>
                  <a:cubicBezTo>
                    <a:pt x="3820" y="2118"/>
                    <a:pt x="3853" y="2082"/>
                    <a:pt x="3876" y="2049"/>
                  </a:cubicBezTo>
                  <a:close/>
                  <a:moveTo>
                    <a:pt x="5367" y="1384"/>
                  </a:moveTo>
                  <a:cubicBezTo>
                    <a:pt x="5356" y="1467"/>
                    <a:pt x="5401" y="1501"/>
                    <a:pt x="5448" y="1548"/>
                  </a:cubicBezTo>
                  <a:cubicBezTo>
                    <a:pt x="5599" y="1688"/>
                    <a:pt x="5739" y="1817"/>
                    <a:pt x="5890" y="1956"/>
                  </a:cubicBezTo>
                  <a:cubicBezTo>
                    <a:pt x="6555" y="2549"/>
                    <a:pt x="7253" y="3130"/>
                    <a:pt x="7974" y="3666"/>
                  </a:cubicBezTo>
                  <a:cubicBezTo>
                    <a:pt x="8055" y="3725"/>
                    <a:pt x="8150" y="3783"/>
                    <a:pt x="8264" y="3795"/>
                  </a:cubicBezTo>
                  <a:cubicBezTo>
                    <a:pt x="8301" y="3795"/>
                    <a:pt x="8323" y="3817"/>
                    <a:pt x="8323" y="3853"/>
                  </a:cubicBezTo>
                  <a:cubicBezTo>
                    <a:pt x="8334" y="3957"/>
                    <a:pt x="8345" y="4052"/>
                    <a:pt x="8345" y="4144"/>
                  </a:cubicBezTo>
                  <a:cubicBezTo>
                    <a:pt x="8359" y="4387"/>
                    <a:pt x="8371" y="4633"/>
                    <a:pt x="8382" y="4890"/>
                  </a:cubicBezTo>
                  <a:cubicBezTo>
                    <a:pt x="8393" y="4993"/>
                    <a:pt x="8393" y="5099"/>
                    <a:pt x="8393" y="5214"/>
                  </a:cubicBezTo>
                  <a:cubicBezTo>
                    <a:pt x="8334" y="5191"/>
                    <a:pt x="8276" y="5169"/>
                    <a:pt x="8220" y="5155"/>
                  </a:cubicBezTo>
                  <a:cubicBezTo>
                    <a:pt x="7893" y="5052"/>
                    <a:pt x="7544" y="5004"/>
                    <a:pt x="7194" y="4993"/>
                  </a:cubicBezTo>
                  <a:cubicBezTo>
                    <a:pt x="7136" y="4982"/>
                    <a:pt x="7088" y="4971"/>
                    <a:pt x="7044" y="4923"/>
                  </a:cubicBezTo>
                  <a:cubicBezTo>
                    <a:pt x="6390" y="4283"/>
                    <a:pt x="5728" y="3644"/>
                    <a:pt x="5018" y="3074"/>
                  </a:cubicBezTo>
                  <a:cubicBezTo>
                    <a:pt x="4644" y="2780"/>
                    <a:pt x="4295" y="2468"/>
                    <a:pt x="3982" y="2107"/>
                  </a:cubicBezTo>
                  <a:cubicBezTo>
                    <a:pt x="3959" y="2082"/>
                    <a:pt x="3934" y="2049"/>
                    <a:pt x="3901" y="2012"/>
                  </a:cubicBezTo>
                  <a:cubicBezTo>
                    <a:pt x="4295" y="1571"/>
                    <a:pt x="4820" y="1467"/>
                    <a:pt x="5367" y="1384"/>
                  </a:cubicBezTo>
                  <a:close/>
                  <a:moveTo>
                    <a:pt x="5960" y="1026"/>
                  </a:moveTo>
                  <a:cubicBezTo>
                    <a:pt x="6027" y="1026"/>
                    <a:pt x="6094" y="1029"/>
                    <a:pt x="6158" y="1034"/>
                  </a:cubicBezTo>
                  <a:cubicBezTo>
                    <a:pt x="6356" y="1048"/>
                    <a:pt x="6555" y="1082"/>
                    <a:pt x="6753" y="1104"/>
                  </a:cubicBezTo>
                  <a:cubicBezTo>
                    <a:pt x="6985" y="1141"/>
                    <a:pt x="7194" y="1199"/>
                    <a:pt x="7404" y="1303"/>
                  </a:cubicBezTo>
                  <a:cubicBezTo>
                    <a:pt x="7555" y="1372"/>
                    <a:pt x="7636" y="1501"/>
                    <a:pt x="7706" y="1652"/>
                  </a:cubicBezTo>
                  <a:cubicBezTo>
                    <a:pt x="7683" y="1641"/>
                    <a:pt x="7672" y="1641"/>
                    <a:pt x="7661" y="1641"/>
                  </a:cubicBezTo>
                  <a:cubicBezTo>
                    <a:pt x="7183" y="1398"/>
                    <a:pt x="6658" y="1314"/>
                    <a:pt x="6136" y="1291"/>
                  </a:cubicBezTo>
                  <a:cubicBezTo>
                    <a:pt x="6080" y="1288"/>
                    <a:pt x="6024" y="1287"/>
                    <a:pt x="5969" y="1287"/>
                  </a:cubicBezTo>
                  <a:cubicBezTo>
                    <a:pt x="5653" y="1287"/>
                    <a:pt x="5347" y="1336"/>
                    <a:pt x="5040" y="1384"/>
                  </a:cubicBezTo>
                  <a:cubicBezTo>
                    <a:pt x="4728" y="1442"/>
                    <a:pt x="4434" y="1537"/>
                    <a:pt x="4169" y="1710"/>
                  </a:cubicBezTo>
                  <a:cubicBezTo>
                    <a:pt x="3993" y="1817"/>
                    <a:pt x="3864" y="1979"/>
                    <a:pt x="3736" y="2141"/>
                  </a:cubicBezTo>
                  <a:cubicBezTo>
                    <a:pt x="3596" y="2328"/>
                    <a:pt x="3470" y="2537"/>
                    <a:pt x="3434" y="2780"/>
                  </a:cubicBezTo>
                  <a:cubicBezTo>
                    <a:pt x="3412" y="2934"/>
                    <a:pt x="3401" y="3085"/>
                    <a:pt x="3423" y="3236"/>
                  </a:cubicBezTo>
                  <a:cubicBezTo>
                    <a:pt x="3470" y="3493"/>
                    <a:pt x="3563" y="3747"/>
                    <a:pt x="3691" y="3982"/>
                  </a:cubicBezTo>
                  <a:cubicBezTo>
                    <a:pt x="3783" y="4166"/>
                    <a:pt x="3923" y="4317"/>
                    <a:pt x="4110" y="4412"/>
                  </a:cubicBezTo>
                  <a:cubicBezTo>
                    <a:pt x="4331" y="4526"/>
                    <a:pt x="4563" y="4610"/>
                    <a:pt x="4797" y="4680"/>
                  </a:cubicBezTo>
                  <a:cubicBezTo>
                    <a:pt x="5437" y="4853"/>
                    <a:pt x="6088" y="4971"/>
                    <a:pt x="6753" y="5004"/>
                  </a:cubicBezTo>
                  <a:cubicBezTo>
                    <a:pt x="7066" y="5029"/>
                    <a:pt x="7382" y="5052"/>
                    <a:pt x="7694" y="5099"/>
                  </a:cubicBezTo>
                  <a:cubicBezTo>
                    <a:pt x="7904" y="5122"/>
                    <a:pt x="8102" y="5155"/>
                    <a:pt x="8301" y="5239"/>
                  </a:cubicBezTo>
                  <a:cubicBezTo>
                    <a:pt x="8393" y="5284"/>
                    <a:pt x="8393" y="5284"/>
                    <a:pt x="8393" y="5390"/>
                  </a:cubicBezTo>
                  <a:lnTo>
                    <a:pt x="8393" y="5552"/>
                  </a:lnTo>
                  <a:cubicBezTo>
                    <a:pt x="8253" y="5529"/>
                    <a:pt x="8136" y="5482"/>
                    <a:pt x="8021" y="5471"/>
                  </a:cubicBezTo>
                  <a:cubicBezTo>
                    <a:pt x="7764" y="5434"/>
                    <a:pt x="7496" y="5412"/>
                    <a:pt x="7228" y="5401"/>
                  </a:cubicBezTo>
                  <a:cubicBezTo>
                    <a:pt x="6856" y="5390"/>
                    <a:pt x="6485" y="5379"/>
                    <a:pt x="6099" y="5379"/>
                  </a:cubicBezTo>
                  <a:cubicBezTo>
                    <a:pt x="5669" y="5379"/>
                    <a:pt x="5250" y="5390"/>
                    <a:pt x="4820" y="5401"/>
                  </a:cubicBezTo>
                  <a:cubicBezTo>
                    <a:pt x="4633" y="5401"/>
                    <a:pt x="4459" y="5379"/>
                    <a:pt x="4283" y="5309"/>
                  </a:cubicBezTo>
                  <a:cubicBezTo>
                    <a:pt x="4250" y="5295"/>
                    <a:pt x="4214" y="5272"/>
                    <a:pt x="4191" y="5250"/>
                  </a:cubicBezTo>
                  <a:cubicBezTo>
                    <a:pt x="4085" y="5155"/>
                    <a:pt x="3982" y="5063"/>
                    <a:pt x="3889" y="4971"/>
                  </a:cubicBezTo>
                  <a:cubicBezTo>
                    <a:pt x="3680" y="4725"/>
                    <a:pt x="3515" y="4445"/>
                    <a:pt x="3353" y="4177"/>
                  </a:cubicBezTo>
                  <a:cubicBezTo>
                    <a:pt x="3236" y="3982"/>
                    <a:pt x="3144" y="3783"/>
                    <a:pt x="3051" y="3574"/>
                  </a:cubicBezTo>
                  <a:cubicBezTo>
                    <a:pt x="3004" y="3479"/>
                    <a:pt x="2945" y="3398"/>
                    <a:pt x="2853" y="3339"/>
                  </a:cubicBezTo>
                  <a:cubicBezTo>
                    <a:pt x="2822" y="3318"/>
                    <a:pt x="2790" y="3311"/>
                    <a:pt x="2759" y="3311"/>
                  </a:cubicBezTo>
                  <a:cubicBezTo>
                    <a:pt x="2710" y="3311"/>
                    <a:pt x="2661" y="3328"/>
                    <a:pt x="2618" y="3328"/>
                  </a:cubicBezTo>
                  <a:cubicBezTo>
                    <a:pt x="2590" y="3328"/>
                    <a:pt x="2559" y="3331"/>
                    <a:pt x="2529" y="3331"/>
                  </a:cubicBezTo>
                  <a:cubicBezTo>
                    <a:pt x="2498" y="3331"/>
                    <a:pt x="2469" y="3328"/>
                    <a:pt x="2445" y="3317"/>
                  </a:cubicBezTo>
                  <a:cubicBezTo>
                    <a:pt x="2247" y="3236"/>
                    <a:pt x="2107" y="3085"/>
                    <a:pt x="2096" y="2864"/>
                  </a:cubicBezTo>
                  <a:cubicBezTo>
                    <a:pt x="2096" y="2780"/>
                    <a:pt x="2096" y="2699"/>
                    <a:pt x="2107" y="2618"/>
                  </a:cubicBezTo>
                  <a:cubicBezTo>
                    <a:pt x="2118" y="2431"/>
                    <a:pt x="2166" y="2247"/>
                    <a:pt x="2339" y="2130"/>
                  </a:cubicBezTo>
                  <a:cubicBezTo>
                    <a:pt x="2434" y="2071"/>
                    <a:pt x="2537" y="2012"/>
                    <a:pt x="2643" y="1942"/>
                  </a:cubicBezTo>
                  <a:cubicBezTo>
                    <a:pt x="3191" y="1629"/>
                    <a:pt x="3783" y="1409"/>
                    <a:pt x="4390" y="1233"/>
                  </a:cubicBezTo>
                  <a:cubicBezTo>
                    <a:pt x="4540" y="1188"/>
                    <a:pt x="4702" y="1152"/>
                    <a:pt x="4867" y="1129"/>
                  </a:cubicBezTo>
                  <a:cubicBezTo>
                    <a:pt x="5169" y="1093"/>
                    <a:pt x="5460" y="1060"/>
                    <a:pt x="5761" y="1034"/>
                  </a:cubicBezTo>
                  <a:cubicBezTo>
                    <a:pt x="5825" y="1029"/>
                    <a:pt x="5893" y="1026"/>
                    <a:pt x="5960" y="1026"/>
                  </a:cubicBezTo>
                  <a:close/>
                  <a:moveTo>
                    <a:pt x="2845" y="882"/>
                  </a:moveTo>
                  <a:cubicBezTo>
                    <a:pt x="2894" y="882"/>
                    <a:pt x="2943" y="885"/>
                    <a:pt x="2993" y="895"/>
                  </a:cubicBezTo>
                  <a:cubicBezTo>
                    <a:pt x="3306" y="931"/>
                    <a:pt x="3504" y="1152"/>
                    <a:pt x="3655" y="1420"/>
                  </a:cubicBezTo>
                  <a:cubicBezTo>
                    <a:pt x="3621" y="1431"/>
                    <a:pt x="3610" y="1442"/>
                    <a:pt x="3585" y="1442"/>
                  </a:cubicBezTo>
                  <a:cubicBezTo>
                    <a:pt x="3364" y="1548"/>
                    <a:pt x="3132" y="1652"/>
                    <a:pt x="2912" y="1758"/>
                  </a:cubicBezTo>
                  <a:cubicBezTo>
                    <a:pt x="2725" y="1850"/>
                    <a:pt x="2537" y="1956"/>
                    <a:pt x="2364" y="2060"/>
                  </a:cubicBezTo>
                  <a:cubicBezTo>
                    <a:pt x="2199" y="2152"/>
                    <a:pt x="2096" y="2292"/>
                    <a:pt x="2074" y="2479"/>
                  </a:cubicBezTo>
                  <a:cubicBezTo>
                    <a:pt x="2060" y="2596"/>
                    <a:pt x="2048" y="2699"/>
                    <a:pt x="2048" y="2817"/>
                  </a:cubicBezTo>
                  <a:cubicBezTo>
                    <a:pt x="2037" y="2920"/>
                    <a:pt x="2060" y="3026"/>
                    <a:pt x="2118" y="3118"/>
                  </a:cubicBezTo>
                  <a:cubicBezTo>
                    <a:pt x="2199" y="3236"/>
                    <a:pt x="2317" y="3317"/>
                    <a:pt x="2434" y="3375"/>
                  </a:cubicBezTo>
                  <a:cubicBezTo>
                    <a:pt x="2479" y="3387"/>
                    <a:pt x="2526" y="3387"/>
                    <a:pt x="2562" y="3387"/>
                  </a:cubicBezTo>
                  <a:cubicBezTo>
                    <a:pt x="2618" y="3387"/>
                    <a:pt x="2677" y="3387"/>
                    <a:pt x="2725" y="3375"/>
                  </a:cubicBezTo>
                  <a:cubicBezTo>
                    <a:pt x="2742" y="3371"/>
                    <a:pt x="2758" y="3369"/>
                    <a:pt x="2773" y="3369"/>
                  </a:cubicBezTo>
                  <a:cubicBezTo>
                    <a:pt x="2830" y="3369"/>
                    <a:pt x="2874" y="3399"/>
                    <a:pt x="2912" y="3445"/>
                  </a:cubicBezTo>
                  <a:cubicBezTo>
                    <a:pt x="2945" y="3493"/>
                    <a:pt x="2982" y="3549"/>
                    <a:pt x="3004" y="3596"/>
                  </a:cubicBezTo>
                  <a:cubicBezTo>
                    <a:pt x="3026" y="3655"/>
                    <a:pt x="3051" y="3702"/>
                    <a:pt x="3074" y="3758"/>
                  </a:cubicBezTo>
                  <a:cubicBezTo>
                    <a:pt x="3202" y="4038"/>
                    <a:pt x="3375" y="4295"/>
                    <a:pt x="3540" y="4563"/>
                  </a:cubicBezTo>
                  <a:cubicBezTo>
                    <a:pt x="3666" y="4750"/>
                    <a:pt x="3783" y="4923"/>
                    <a:pt x="3934" y="5085"/>
                  </a:cubicBezTo>
                  <a:cubicBezTo>
                    <a:pt x="4099" y="5261"/>
                    <a:pt x="4272" y="5401"/>
                    <a:pt x="4518" y="5434"/>
                  </a:cubicBezTo>
                  <a:cubicBezTo>
                    <a:pt x="4658" y="5448"/>
                    <a:pt x="4797" y="5448"/>
                    <a:pt x="4923" y="5448"/>
                  </a:cubicBezTo>
                  <a:cubicBezTo>
                    <a:pt x="5169" y="5448"/>
                    <a:pt x="5412" y="5423"/>
                    <a:pt x="5658" y="5423"/>
                  </a:cubicBezTo>
                  <a:cubicBezTo>
                    <a:pt x="6250" y="5434"/>
                    <a:pt x="6845" y="5448"/>
                    <a:pt x="7426" y="5460"/>
                  </a:cubicBezTo>
                  <a:cubicBezTo>
                    <a:pt x="7661" y="5471"/>
                    <a:pt x="7882" y="5504"/>
                    <a:pt x="8113" y="5529"/>
                  </a:cubicBezTo>
                  <a:cubicBezTo>
                    <a:pt x="8172" y="5541"/>
                    <a:pt x="8183" y="5574"/>
                    <a:pt x="8183" y="5633"/>
                  </a:cubicBezTo>
                  <a:cubicBezTo>
                    <a:pt x="8195" y="5809"/>
                    <a:pt x="8195" y="5993"/>
                    <a:pt x="8195" y="6169"/>
                  </a:cubicBezTo>
                  <a:cubicBezTo>
                    <a:pt x="8195" y="6250"/>
                    <a:pt x="8183" y="6331"/>
                    <a:pt x="8183" y="6412"/>
                  </a:cubicBezTo>
                  <a:cubicBezTo>
                    <a:pt x="8183" y="6437"/>
                    <a:pt x="8161" y="6460"/>
                    <a:pt x="8125" y="6460"/>
                  </a:cubicBezTo>
                  <a:cubicBezTo>
                    <a:pt x="8032" y="6471"/>
                    <a:pt x="7926" y="6482"/>
                    <a:pt x="7823" y="6496"/>
                  </a:cubicBezTo>
                  <a:cubicBezTo>
                    <a:pt x="7437" y="6507"/>
                    <a:pt x="7044" y="6518"/>
                    <a:pt x="6647" y="6518"/>
                  </a:cubicBezTo>
                  <a:cubicBezTo>
                    <a:pt x="6379" y="6518"/>
                    <a:pt x="6099" y="6507"/>
                    <a:pt x="5820" y="6496"/>
                  </a:cubicBezTo>
                  <a:cubicBezTo>
                    <a:pt x="5297" y="6496"/>
                    <a:pt x="4772" y="6496"/>
                    <a:pt x="4250" y="6482"/>
                  </a:cubicBezTo>
                  <a:cubicBezTo>
                    <a:pt x="3666" y="6471"/>
                    <a:pt x="3074" y="6449"/>
                    <a:pt x="2479" y="6379"/>
                  </a:cubicBezTo>
                  <a:cubicBezTo>
                    <a:pt x="2269" y="6356"/>
                    <a:pt x="2060" y="6309"/>
                    <a:pt x="1839" y="6273"/>
                  </a:cubicBezTo>
                  <a:cubicBezTo>
                    <a:pt x="1805" y="6261"/>
                    <a:pt x="1780" y="6250"/>
                    <a:pt x="1794" y="6203"/>
                  </a:cubicBezTo>
                  <a:cubicBezTo>
                    <a:pt x="1794" y="6169"/>
                    <a:pt x="1794" y="6147"/>
                    <a:pt x="1780" y="6122"/>
                  </a:cubicBezTo>
                  <a:cubicBezTo>
                    <a:pt x="1710" y="5831"/>
                    <a:pt x="1629" y="5529"/>
                    <a:pt x="1548" y="5239"/>
                  </a:cubicBezTo>
                  <a:cubicBezTo>
                    <a:pt x="1501" y="5041"/>
                    <a:pt x="1420" y="4853"/>
                    <a:pt x="1386" y="4655"/>
                  </a:cubicBezTo>
                  <a:cubicBezTo>
                    <a:pt x="1328" y="4387"/>
                    <a:pt x="1305" y="4133"/>
                    <a:pt x="1280" y="3864"/>
                  </a:cubicBezTo>
                  <a:cubicBezTo>
                    <a:pt x="1258" y="3644"/>
                    <a:pt x="1258" y="3409"/>
                    <a:pt x="1280" y="3188"/>
                  </a:cubicBezTo>
                  <a:cubicBezTo>
                    <a:pt x="1305" y="3074"/>
                    <a:pt x="1328" y="2945"/>
                    <a:pt x="1350" y="2828"/>
                  </a:cubicBezTo>
                  <a:cubicBezTo>
                    <a:pt x="1375" y="2699"/>
                    <a:pt x="1398" y="2585"/>
                    <a:pt x="1420" y="2456"/>
                  </a:cubicBezTo>
                  <a:cubicBezTo>
                    <a:pt x="1420" y="2420"/>
                    <a:pt x="1445" y="2409"/>
                    <a:pt x="1479" y="2409"/>
                  </a:cubicBezTo>
                  <a:cubicBezTo>
                    <a:pt x="1839" y="2398"/>
                    <a:pt x="2118" y="2222"/>
                    <a:pt x="2339" y="1942"/>
                  </a:cubicBezTo>
                  <a:cubicBezTo>
                    <a:pt x="2398" y="1873"/>
                    <a:pt x="2434" y="1780"/>
                    <a:pt x="2423" y="1677"/>
                  </a:cubicBezTo>
                  <a:cubicBezTo>
                    <a:pt x="2423" y="1602"/>
                    <a:pt x="2375" y="1558"/>
                    <a:pt x="2297" y="1558"/>
                  </a:cubicBezTo>
                  <a:cubicBezTo>
                    <a:pt x="2288" y="1558"/>
                    <a:pt x="2279" y="1558"/>
                    <a:pt x="2269" y="1560"/>
                  </a:cubicBezTo>
                  <a:cubicBezTo>
                    <a:pt x="2236" y="1566"/>
                    <a:pt x="2201" y="1569"/>
                    <a:pt x="2165" y="1569"/>
                  </a:cubicBezTo>
                  <a:cubicBezTo>
                    <a:pt x="2079" y="1569"/>
                    <a:pt x="1988" y="1553"/>
                    <a:pt x="1898" y="1537"/>
                  </a:cubicBezTo>
                  <a:cubicBezTo>
                    <a:pt x="1920" y="1512"/>
                    <a:pt x="1934" y="1501"/>
                    <a:pt x="1945" y="1479"/>
                  </a:cubicBezTo>
                  <a:cubicBezTo>
                    <a:pt x="2118" y="1269"/>
                    <a:pt x="2339" y="1093"/>
                    <a:pt x="2562" y="920"/>
                  </a:cubicBezTo>
                  <a:cubicBezTo>
                    <a:pt x="2585" y="909"/>
                    <a:pt x="2618" y="895"/>
                    <a:pt x="2655" y="895"/>
                  </a:cubicBezTo>
                  <a:cubicBezTo>
                    <a:pt x="2714" y="888"/>
                    <a:pt x="2779" y="882"/>
                    <a:pt x="2845" y="882"/>
                  </a:cubicBezTo>
                  <a:close/>
                  <a:moveTo>
                    <a:pt x="1780" y="6309"/>
                  </a:moveTo>
                  <a:cubicBezTo>
                    <a:pt x="1794" y="6320"/>
                    <a:pt x="1805" y="6320"/>
                    <a:pt x="1828" y="6320"/>
                  </a:cubicBezTo>
                  <a:cubicBezTo>
                    <a:pt x="2004" y="6356"/>
                    <a:pt x="2188" y="6401"/>
                    <a:pt x="2375" y="6426"/>
                  </a:cubicBezTo>
                  <a:cubicBezTo>
                    <a:pt x="2772" y="6460"/>
                    <a:pt x="3155" y="6496"/>
                    <a:pt x="3551" y="6518"/>
                  </a:cubicBezTo>
                  <a:cubicBezTo>
                    <a:pt x="4040" y="6530"/>
                    <a:pt x="4529" y="6530"/>
                    <a:pt x="5018" y="6530"/>
                  </a:cubicBezTo>
                  <a:cubicBezTo>
                    <a:pt x="5605" y="6539"/>
                    <a:pt x="6200" y="6572"/>
                    <a:pt x="6790" y="6572"/>
                  </a:cubicBezTo>
                  <a:cubicBezTo>
                    <a:pt x="6925" y="6572"/>
                    <a:pt x="7060" y="6570"/>
                    <a:pt x="7194" y="6566"/>
                  </a:cubicBezTo>
                  <a:cubicBezTo>
                    <a:pt x="7507" y="6552"/>
                    <a:pt x="7812" y="6552"/>
                    <a:pt x="8113" y="6507"/>
                  </a:cubicBezTo>
                  <a:cubicBezTo>
                    <a:pt x="8161" y="6507"/>
                    <a:pt x="8195" y="6518"/>
                    <a:pt x="8206" y="6552"/>
                  </a:cubicBezTo>
                  <a:cubicBezTo>
                    <a:pt x="8264" y="6658"/>
                    <a:pt x="8264" y="6728"/>
                    <a:pt x="8150" y="6750"/>
                  </a:cubicBezTo>
                  <a:cubicBezTo>
                    <a:pt x="8125" y="6750"/>
                    <a:pt x="8113" y="6761"/>
                    <a:pt x="8102" y="6761"/>
                  </a:cubicBezTo>
                  <a:cubicBezTo>
                    <a:pt x="7951" y="6775"/>
                    <a:pt x="7801" y="6798"/>
                    <a:pt x="7647" y="6809"/>
                  </a:cubicBezTo>
                  <a:lnTo>
                    <a:pt x="6356" y="6809"/>
                  </a:lnTo>
                  <a:cubicBezTo>
                    <a:pt x="5996" y="6798"/>
                    <a:pt x="5647" y="6775"/>
                    <a:pt x="5286" y="6750"/>
                  </a:cubicBezTo>
                  <a:cubicBezTo>
                    <a:pt x="5052" y="6739"/>
                    <a:pt x="4809" y="6739"/>
                    <a:pt x="4574" y="6728"/>
                  </a:cubicBezTo>
                  <a:cubicBezTo>
                    <a:pt x="4144" y="6692"/>
                    <a:pt x="3725" y="6658"/>
                    <a:pt x="3294" y="6636"/>
                  </a:cubicBezTo>
                  <a:cubicBezTo>
                    <a:pt x="2875" y="6622"/>
                    <a:pt x="2445" y="6588"/>
                    <a:pt x="2026" y="6552"/>
                  </a:cubicBezTo>
                  <a:cubicBezTo>
                    <a:pt x="1967" y="6552"/>
                    <a:pt x="1909" y="6541"/>
                    <a:pt x="1850" y="6518"/>
                  </a:cubicBezTo>
                  <a:cubicBezTo>
                    <a:pt x="1817" y="6507"/>
                    <a:pt x="1780" y="6482"/>
                    <a:pt x="1769" y="6449"/>
                  </a:cubicBezTo>
                  <a:cubicBezTo>
                    <a:pt x="1758" y="6401"/>
                    <a:pt x="1769" y="6356"/>
                    <a:pt x="1780" y="6309"/>
                  </a:cubicBezTo>
                  <a:close/>
                  <a:moveTo>
                    <a:pt x="221" y="1"/>
                  </a:moveTo>
                  <a:cubicBezTo>
                    <a:pt x="163" y="1"/>
                    <a:pt x="129" y="45"/>
                    <a:pt x="118" y="93"/>
                  </a:cubicBezTo>
                  <a:cubicBezTo>
                    <a:pt x="71" y="280"/>
                    <a:pt x="48" y="453"/>
                    <a:pt x="118" y="641"/>
                  </a:cubicBezTo>
                  <a:cubicBezTo>
                    <a:pt x="140" y="722"/>
                    <a:pt x="174" y="803"/>
                    <a:pt x="210" y="884"/>
                  </a:cubicBezTo>
                  <a:cubicBezTo>
                    <a:pt x="221" y="909"/>
                    <a:pt x="233" y="920"/>
                    <a:pt x="233" y="942"/>
                  </a:cubicBezTo>
                  <a:lnTo>
                    <a:pt x="210" y="942"/>
                  </a:lnTo>
                  <a:cubicBezTo>
                    <a:pt x="183" y="935"/>
                    <a:pt x="159" y="932"/>
                    <a:pt x="137" y="932"/>
                  </a:cubicBezTo>
                  <a:cubicBezTo>
                    <a:pt x="55" y="932"/>
                    <a:pt x="10" y="983"/>
                    <a:pt x="1" y="1093"/>
                  </a:cubicBezTo>
                  <a:cubicBezTo>
                    <a:pt x="1" y="1222"/>
                    <a:pt x="48" y="1328"/>
                    <a:pt x="129" y="1420"/>
                  </a:cubicBezTo>
                  <a:cubicBezTo>
                    <a:pt x="188" y="1490"/>
                    <a:pt x="269" y="1560"/>
                    <a:pt x="339" y="1618"/>
                  </a:cubicBezTo>
                  <a:lnTo>
                    <a:pt x="328" y="1629"/>
                  </a:lnTo>
                  <a:cubicBezTo>
                    <a:pt x="199" y="1699"/>
                    <a:pt x="188" y="1817"/>
                    <a:pt x="291" y="1909"/>
                  </a:cubicBezTo>
                  <a:cubicBezTo>
                    <a:pt x="372" y="1990"/>
                    <a:pt x="490" y="2012"/>
                    <a:pt x="593" y="2037"/>
                  </a:cubicBezTo>
                  <a:cubicBezTo>
                    <a:pt x="629" y="2037"/>
                    <a:pt x="677" y="2049"/>
                    <a:pt x="710" y="2049"/>
                  </a:cubicBezTo>
                  <a:lnTo>
                    <a:pt x="710" y="2060"/>
                  </a:lnTo>
                  <a:cubicBezTo>
                    <a:pt x="663" y="2177"/>
                    <a:pt x="699" y="2247"/>
                    <a:pt x="816" y="2280"/>
                  </a:cubicBezTo>
                  <a:cubicBezTo>
                    <a:pt x="861" y="2300"/>
                    <a:pt x="908" y="2309"/>
                    <a:pt x="955" y="2309"/>
                  </a:cubicBezTo>
                  <a:cubicBezTo>
                    <a:pt x="995" y="2309"/>
                    <a:pt x="1034" y="2303"/>
                    <a:pt x="1071" y="2292"/>
                  </a:cubicBezTo>
                  <a:cubicBezTo>
                    <a:pt x="1118" y="2280"/>
                    <a:pt x="1177" y="2269"/>
                    <a:pt x="1222" y="2258"/>
                  </a:cubicBezTo>
                  <a:cubicBezTo>
                    <a:pt x="1235" y="2361"/>
                    <a:pt x="1247" y="2375"/>
                    <a:pt x="1375" y="2409"/>
                  </a:cubicBezTo>
                  <a:cubicBezTo>
                    <a:pt x="1361" y="2526"/>
                    <a:pt x="1339" y="2630"/>
                    <a:pt x="1317" y="2736"/>
                  </a:cubicBezTo>
                  <a:cubicBezTo>
                    <a:pt x="1247" y="3085"/>
                    <a:pt x="1199" y="3445"/>
                    <a:pt x="1222" y="3806"/>
                  </a:cubicBezTo>
                  <a:cubicBezTo>
                    <a:pt x="1258" y="4272"/>
                    <a:pt x="1328" y="4736"/>
                    <a:pt x="1479" y="5191"/>
                  </a:cubicBezTo>
                  <a:cubicBezTo>
                    <a:pt x="1560" y="5460"/>
                    <a:pt x="1629" y="5750"/>
                    <a:pt x="1710" y="6018"/>
                  </a:cubicBezTo>
                  <a:cubicBezTo>
                    <a:pt x="1747" y="6147"/>
                    <a:pt x="1736" y="6261"/>
                    <a:pt x="1710" y="6390"/>
                  </a:cubicBezTo>
                  <a:cubicBezTo>
                    <a:pt x="1699" y="6460"/>
                    <a:pt x="1724" y="6507"/>
                    <a:pt x="1769" y="6541"/>
                  </a:cubicBezTo>
                  <a:cubicBezTo>
                    <a:pt x="1817" y="6566"/>
                    <a:pt x="1875" y="6588"/>
                    <a:pt x="1920" y="6588"/>
                  </a:cubicBezTo>
                  <a:cubicBezTo>
                    <a:pt x="2467" y="6636"/>
                    <a:pt x="3015" y="6658"/>
                    <a:pt x="3563" y="6692"/>
                  </a:cubicBezTo>
                  <a:cubicBezTo>
                    <a:pt x="3806" y="6717"/>
                    <a:pt x="4052" y="6728"/>
                    <a:pt x="4283" y="6739"/>
                  </a:cubicBezTo>
                  <a:cubicBezTo>
                    <a:pt x="4599" y="6761"/>
                    <a:pt x="4912" y="6775"/>
                    <a:pt x="5216" y="6798"/>
                  </a:cubicBezTo>
                  <a:cubicBezTo>
                    <a:pt x="5471" y="6809"/>
                    <a:pt x="5717" y="6831"/>
                    <a:pt x="5971" y="6845"/>
                  </a:cubicBezTo>
                  <a:cubicBezTo>
                    <a:pt x="5971" y="6845"/>
                    <a:pt x="5985" y="6845"/>
                    <a:pt x="5996" y="6856"/>
                  </a:cubicBezTo>
                  <a:lnTo>
                    <a:pt x="6926" y="6856"/>
                  </a:lnTo>
                  <a:cubicBezTo>
                    <a:pt x="7172" y="6856"/>
                    <a:pt x="7415" y="6845"/>
                    <a:pt x="7672" y="6845"/>
                  </a:cubicBezTo>
                  <a:cubicBezTo>
                    <a:pt x="7787" y="6845"/>
                    <a:pt x="7915" y="6831"/>
                    <a:pt x="8044" y="6820"/>
                  </a:cubicBezTo>
                  <a:cubicBezTo>
                    <a:pt x="8113" y="6809"/>
                    <a:pt x="8195" y="6775"/>
                    <a:pt x="8264" y="6761"/>
                  </a:cubicBezTo>
                  <a:cubicBezTo>
                    <a:pt x="8276" y="6750"/>
                    <a:pt x="8289" y="6739"/>
                    <a:pt x="8289" y="6728"/>
                  </a:cubicBezTo>
                  <a:cubicBezTo>
                    <a:pt x="8312" y="6647"/>
                    <a:pt x="8289" y="6577"/>
                    <a:pt x="8242" y="6507"/>
                  </a:cubicBezTo>
                  <a:cubicBezTo>
                    <a:pt x="8231" y="6496"/>
                    <a:pt x="8231" y="6471"/>
                    <a:pt x="8231" y="6460"/>
                  </a:cubicBezTo>
                  <a:cubicBezTo>
                    <a:pt x="8231" y="6298"/>
                    <a:pt x="8242" y="6147"/>
                    <a:pt x="8242" y="5982"/>
                  </a:cubicBezTo>
                  <a:cubicBezTo>
                    <a:pt x="8253" y="5842"/>
                    <a:pt x="8242" y="5714"/>
                    <a:pt x="8242" y="5563"/>
                  </a:cubicBezTo>
                  <a:lnTo>
                    <a:pt x="8242" y="5563"/>
                  </a:lnTo>
                  <a:cubicBezTo>
                    <a:pt x="8289" y="5588"/>
                    <a:pt x="8323" y="5588"/>
                    <a:pt x="8359" y="5610"/>
                  </a:cubicBezTo>
                  <a:cubicBezTo>
                    <a:pt x="8378" y="5618"/>
                    <a:pt x="8392" y="5621"/>
                    <a:pt x="8402" y="5621"/>
                  </a:cubicBezTo>
                  <a:cubicBezTo>
                    <a:pt x="8424" y="5621"/>
                    <a:pt x="8433" y="5606"/>
                    <a:pt x="8440" y="5574"/>
                  </a:cubicBezTo>
                  <a:cubicBezTo>
                    <a:pt x="8452" y="5518"/>
                    <a:pt x="8452" y="5460"/>
                    <a:pt x="8452" y="5401"/>
                  </a:cubicBezTo>
                  <a:cubicBezTo>
                    <a:pt x="8452" y="5191"/>
                    <a:pt x="8440" y="4993"/>
                    <a:pt x="8440" y="4783"/>
                  </a:cubicBezTo>
                  <a:cubicBezTo>
                    <a:pt x="8415" y="3887"/>
                    <a:pt x="8289" y="3004"/>
                    <a:pt x="7963" y="2152"/>
                  </a:cubicBezTo>
                  <a:cubicBezTo>
                    <a:pt x="7893" y="1942"/>
                    <a:pt x="7801" y="1747"/>
                    <a:pt x="7706" y="1548"/>
                  </a:cubicBezTo>
                  <a:cubicBezTo>
                    <a:pt x="7661" y="1453"/>
                    <a:pt x="7613" y="1361"/>
                    <a:pt x="7507" y="1314"/>
                  </a:cubicBezTo>
                  <a:cubicBezTo>
                    <a:pt x="7566" y="1233"/>
                    <a:pt x="7602" y="1152"/>
                    <a:pt x="7577" y="1048"/>
                  </a:cubicBezTo>
                  <a:cubicBezTo>
                    <a:pt x="7566" y="979"/>
                    <a:pt x="7544" y="942"/>
                    <a:pt x="7463" y="942"/>
                  </a:cubicBezTo>
                  <a:cubicBezTo>
                    <a:pt x="7463" y="861"/>
                    <a:pt x="7474" y="769"/>
                    <a:pt x="7474" y="685"/>
                  </a:cubicBezTo>
                  <a:cubicBezTo>
                    <a:pt x="7463" y="593"/>
                    <a:pt x="7451" y="501"/>
                    <a:pt x="7437" y="420"/>
                  </a:cubicBezTo>
                  <a:cubicBezTo>
                    <a:pt x="7426" y="372"/>
                    <a:pt x="7404" y="325"/>
                    <a:pt x="7368" y="291"/>
                  </a:cubicBezTo>
                  <a:cubicBezTo>
                    <a:pt x="7345" y="266"/>
                    <a:pt x="7312" y="255"/>
                    <a:pt x="7275" y="255"/>
                  </a:cubicBezTo>
                  <a:cubicBezTo>
                    <a:pt x="7264" y="266"/>
                    <a:pt x="7228" y="302"/>
                    <a:pt x="7228" y="336"/>
                  </a:cubicBezTo>
                  <a:cubicBezTo>
                    <a:pt x="7217" y="501"/>
                    <a:pt x="7194" y="663"/>
                    <a:pt x="7136" y="814"/>
                  </a:cubicBezTo>
                  <a:cubicBezTo>
                    <a:pt x="7113" y="884"/>
                    <a:pt x="7077" y="942"/>
                    <a:pt x="7055" y="1012"/>
                  </a:cubicBezTo>
                  <a:cubicBezTo>
                    <a:pt x="7032" y="990"/>
                    <a:pt x="7018" y="979"/>
                    <a:pt x="7007" y="965"/>
                  </a:cubicBezTo>
                  <a:cubicBezTo>
                    <a:pt x="6566" y="559"/>
                    <a:pt x="6041" y="314"/>
                    <a:pt x="5448" y="196"/>
                  </a:cubicBezTo>
                  <a:cubicBezTo>
                    <a:pt x="5235" y="158"/>
                    <a:pt x="5024" y="140"/>
                    <a:pt x="4815" y="140"/>
                  </a:cubicBezTo>
                  <a:cubicBezTo>
                    <a:pt x="4339" y="140"/>
                    <a:pt x="3872" y="234"/>
                    <a:pt x="3412" y="395"/>
                  </a:cubicBezTo>
                  <a:cubicBezTo>
                    <a:pt x="3121" y="490"/>
                    <a:pt x="2853" y="641"/>
                    <a:pt x="2607" y="825"/>
                  </a:cubicBezTo>
                  <a:cubicBezTo>
                    <a:pt x="2364" y="1012"/>
                    <a:pt x="2118" y="1210"/>
                    <a:pt x="1909" y="1442"/>
                  </a:cubicBezTo>
                  <a:cubicBezTo>
                    <a:pt x="1866" y="1492"/>
                    <a:pt x="1850" y="1511"/>
                    <a:pt x="1822" y="1511"/>
                  </a:cubicBezTo>
                  <a:cubicBezTo>
                    <a:pt x="1805" y="1511"/>
                    <a:pt x="1783" y="1503"/>
                    <a:pt x="1747" y="1490"/>
                  </a:cubicBezTo>
                  <a:cubicBezTo>
                    <a:pt x="1129" y="1280"/>
                    <a:pt x="688" y="872"/>
                    <a:pt x="420" y="280"/>
                  </a:cubicBezTo>
                  <a:cubicBezTo>
                    <a:pt x="383" y="221"/>
                    <a:pt x="361" y="152"/>
                    <a:pt x="339" y="82"/>
                  </a:cubicBezTo>
                  <a:cubicBezTo>
                    <a:pt x="314" y="34"/>
                    <a:pt x="280" y="1"/>
                    <a:pt x="22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5" name="Google Shape;1965;p30"/>
            <p:cNvSpPr/>
            <p:nvPr/>
          </p:nvSpPr>
          <p:spPr>
            <a:xfrm>
              <a:off x="5657236" y="1748312"/>
              <a:ext cx="78214" cy="83131"/>
            </a:xfrm>
            <a:custGeom>
              <a:avLst/>
              <a:gdLst/>
              <a:ahLst/>
              <a:cxnLst/>
              <a:rect l="l" t="t" r="r" b="b"/>
              <a:pathLst>
                <a:path w="1034" h="1099" extrusionOk="0">
                  <a:moveTo>
                    <a:pt x="103" y="59"/>
                  </a:moveTo>
                  <a:cubicBezTo>
                    <a:pt x="173" y="82"/>
                    <a:pt x="173" y="140"/>
                    <a:pt x="173" y="210"/>
                  </a:cubicBezTo>
                  <a:cubicBezTo>
                    <a:pt x="162" y="361"/>
                    <a:pt x="254" y="453"/>
                    <a:pt x="405" y="453"/>
                  </a:cubicBezTo>
                  <a:cubicBezTo>
                    <a:pt x="430" y="453"/>
                    <a:pt x="453" y="442"/>
                    <a:pt x="464" y="431"/>
                  </a:cubicBezTo>
                  <a:cubicBezTo>
                    <a:pt x="453" y="409"/>
                    <a:pt x="453" y="361"/>
                    <a:pt x="430" y="350"/>
                  </a:cubicBezTo>
                  <a:cubicBezTo>
                    <a:pt x="324" y="280"/>
                    <a:pt x="335" y="255"/>
                    <a:pt x="360" y="140"/>
                  </a:cubicBezTo>
                  <a:lnTo>
                    <a:pt x="360" y="140"/>
                  </a:lnTo>
                  <a:cubicBezTo>
                    <a:pt x="405" y="152"/>
                    <a:pt x="430" y="185"/>
                    <a:pt x="441" y="233"/>
                  </a:cubicBezTo>
                  <a:cubicBezTo>
                    <a:pt x="483" y="314"/>
                    <a:pt x="523" y="352"/>
                    <a:pt x="605" y="352"/>
                  </a:cubicBezTo>
                  <a:cubicBezTo>
                    <a:pt x="616" y="352"/>
                    <a:pt x="627" y="351"/>
                    <a:pt x="640" y="350"/>
                  </a:cubicBezTo>
                  <a:cubicBezTo>
                    <a:pt x="698" y="350"/>
                    <a:pt x="743" y="361"/>
                    <a:pt x="791" y="395"/>
                  </a:cubicBezTo>
                  <a:cubicBezTo>
                    <a:pt x="908" y="490"/>
                    <a:pt x="964" y="604"/>
                    <a:pt x="953" y="758"/>
                  </a:cubicBezTo>
                  <a:cubicBezTo>
                    <a:pt x="953" y="861"/>
                    <a:pt x="894" y="931"/>
                    <a:pt x="813" y="990"/>
                  </a:cubicBezTo>
                  <a:cubicBezTo>
                    <a:pt x="753" y="1028"/>
                    <a:pt x="690" y="1047"/>
                    <a:pt x="628" y="1047"/>
                  </a:cubicBezTo>
                  <a:cubicBezTo>
                    <a:pt x="485" y="1047"/>
                    <a:pt x="354" y="947"/>
                    <a:pt x="313" y="769"/>
                  </a:cubicBezTo>
                  <a:cubicBezTo>
                    <a:pt x="302" y="710"/>
                    <a:pt x="265" y="674"/>
                    <a:pt x="210" y="652"/>
                  </a:cubicBezTo>
                  <a:cubicBezTo>
                    <a:pt x="92" y="593"/>
                    <a:pt x="34" y="478"/>
                    <a:pt x="56" y="339"/>
                  </a:cubicBezTo>
                  <a:cubicBezTo>
                    <a:pt x="81" y="244"/>
                    <a:pt x="92" y="152"/>
                    <a:pt x="103" y="59"/>
                  </a:cubicBezTo>
                  <a:close/>
                  <a:moveTo>
                    <a:pt x="81" y="1"/>
                  </a:moveTo>
                  <a:cubicBezTo>
                    <a:pt x="56" y="1"/>
                    <a:pt x="34" y="12"/>
                    <a:pt x="34" y="34"/>
                  </a:cubicBezTo>
                  <a:cubicBezTo>
                    <a:pt x="70" y="152"/>
                    <a:pt x="34" y="255"/>
                    <a:pt x="11" y="361"/>
                  </a:cubicBezTo>
                  <a:cubicBezTo>
                    <a:pt x="0" y="501"/>
                    <a:pt x="56" y="640"/>
                    <a:pt x="184" y="699"/>
                  </a:cubicBezTo>
                  <a:cubicBezTo>
                    <a:pt x="232" y="721"/>
                    <a:pt x="243" y="744"/>
                    <a:pt x="254" y="791"/>
                  </a:cubicBezTo>
                  <a:cubicBezTo>
                    <a:pt x="299" y="986"/>
                    <a:pt x="460" y="1099"/>
                    <a:pt x="628" y="1099"/>
                  </a:cubicBezTo>
                  <a:cubicBezTo>
                    <a:pt x="721" y="1099"/>
                    <a:pt x="815" y="1064"/>
                    <a:pt x="894" y="990"/>
                  </a:cubicBezTo>
                  <a:cubicBezTo>
                    <a:pt x="1000" y="884"/>
                    <a:pt x="1034" y="688"/>
                    <a:pt x="964" y="534"/>
                  </a:cubicBezTo>
                  <a:cubicBezTo>
                    <a:pt x="919" y="442"/>
                    <a:pt x="849" y="383"/>
                    <a:pt x="768" y="325"/>
                  </a:cubicBezTo>
                  <a:cubicBezTo>
                    <a:pt x="743" y="302"/>
                    <a:pt x="698" y="302"/>
                    <a:pt x="662" y="302"/>
                  </a:cubicBezTo>
                  <a:cubicBezTo>
                    <a:pt x="642" y="305"/>
                    <a:pt x="624" y="306"/>
                    <a:pt x="608" y="306"/>
                  </a:cubicBezTo>
                  <a:cubicBezTo>
                    <a:pt x="544" y="306"/>
                    <a:pt x="516" y="284"/>
                    <a:pt x="489" y="210"/>
                  </a:cubicBezTo>
                  <a:cubicBezTo>
                    <a:pt x="453" y="140"/>
                    <a:pt x="405" y="104"/>
                    <a:pt x="349" y="93"/>
                  </a:cubicBezTo>
                  <a:cubicBezTo>
                    <a:pt x="341" y="89"/>
                    <a:pt x="333" y="88"/>
                    <a:pt x="325" y="88"/>
                  </a:cubicBezTo>
                  <a:cubicBezTo>
                    <a:pt x="310" y="88"/>
                    <a:pt x="298" y="93"/>
                    <a:pt x="291" y="93"/>
                  </a:cubicBezTo>
                  <a:cubicBezTo>
                    <a:pt x="279" y="104"/>
                    <a:pt x="291" y="129"/>
                    <a:pt x="291" y="152"/>
                  </a:cubicBezTo>
                  <a:cubicBezTo>
                    <a:pt x="291" y="163"/>
                    <a:pt x="302" y="185"/>
                    <a:pt x="302" y="199"/>
                  </a:cubicBezTo>
                  <a:cubicBezTo>
                    <a:pt x="291" y="280"/>
                    <a:pt x="335" y="339"/>
                    <a:pt x="394" y="372"/>
                  </a:cubicBezTo>
                  <a:cubicBezTo>
                    <a:pt x="405" y="383"/>
                    <a:pt x="419" y="395"/>
                    <a:pt x="441" y="409"/>
                  </a:cubicBezTo>
                  <a:cubicBezTo>
                    <a:pt x="427" y="411"/>
                    <a:pt x="413" y="412"/>
                    <a:pt x="400" y="412"/>
                  </a:cubicBezTo>
                  <a:cubicBezTo>
                    <a:pt x="293" y="412"/>
                    <a:pt x="221" y="337"/>
                    <a:pt x="221" y="233"/>
                  </a:cubicBezTo>
                  <a:cubicBezTo>
                    <a:pt x="221" y="199"/>
                    <a:pt x="221" y="163"/>
                    <a:pt x="210" y="129"/>
                  </a:cubicBezTo>
                  <a:cubicBezTo>
                    <a:pt x="196" y="59"/>
                    <a:pt x="151" y="12"/>
                    <a:pt x="8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6" name="Google Shape;1966;p30"/>
            <p:cNvSpPr/>
            <p:nvPr/>
          </p:nvSpPr>
          <p:spPr>
            <a:xfrm>
              <a:off x="6055930" y="1872360"/>
              <a:ext cx="100453" cy="38956"/>
            </a:xfrm>
            <a:custGeom>
              <a:avLst/>
              <a:gdLst/>
              <a:ahLst/>
              <a:cxnLst/>
              <a:rect l="l" t="t" r="r" b="b"/>
              <a:pathLst>
                <a:path w="1328" h="515" extrusionOk="0">
                  <a:moveTo>
                    <a:pt x="467" y="48"/>
                  </a:moveTo>
                  <a:cubicBezTo>
                    <a:pt x="699" y="59"/>
                    <a:pt x="945" y="70"/>
                    <a:pt x="1177" y="82"/>
                  </a:cubicBezTo>
                  <a:cubicBezTo>
                    <a:pt x="1224" y="82"/>
                    <a:pt x="1258" y="107"/>
                    <a:pt x="1258" y="165"/>
                  </a:cubicBezTo>
                  <a:cubicBezTo>
                    <a:pt x="1258" y="199"/>
                    <a:pt x="1269" y="235"/>
                    <a:pt x="1269" y="269"/>
                  </a:cubicBezTo>
                  <a:cubicBezTo>
                    <a:pt x="1280" y="420"/>
                    <a:pt x="1269" y="445"/>
                    <a:pt x="1107" y="456"/>
                  </a:cubicBezTo>
                  <a:cubicBezTo>
                    <a:pt x="945" y="456"/>
                    <a:pt x="780" y="456"/>
                    <a:pt x="618" y="467"/>
                  </a:cubicBezTo>
                  <a:lnTo>
                    <a:pt x="618" y="456"/>
                  </a:lnTo>
                  <a:lnTo>
                    <a:pt x="490" y="456"/>
                  </a:lnTo>
                  <a:cubicBezTo>
                    <a:pt x="361" y="445"/>
                    <a:pt x="247" y="431"/>
                    <a:pt x="118" y="431"/>
                  </a:cubicBezTo>
                  <a:cubicBezTo>
                    <a:pt x="82" y="431"/>
                    <a:pt x="59" y="408"/>
                    <a:pt x="59" y="375"/>
                  </a:cubicBezTo>
                  <a:cubicBezTo>
                    <a:pt x="71" y="291"/>
                    <a:pt x="82" y="221"/>
                    <a:pt x="107" y="140"/>
                  </a:cubicBezTo>
                  <a:cubicBezTo>
                    <a:pt x="118" y="96"/>
                    <a:pt x="140" y="70"/>
                    <a:pt x="188" y="70"/>
                  </a:cubicBezTo>
                  <a:cubicBezTo>
                    <a:pt x="280" y="59"/>
                    <a:pt x="372" y="48"/>
                    <a:pt x="467" y="48"/>
                  </a:cubicBezTo>
                  <a:close/>
                  <a:moveTo>
                    <a:pt x="490" y="1"/>
                  </a:moveTo>
                  <a:cubicBezTo>
                    <a:pt x="397" y="1"/>
                    <a:pt x="302" y="12"/>
                    <a:pt x="199" y="12"/>
                  </a:cubicBezTo>
                  <a:cubicBezTo>
                    <a:pt x="107" y="12"/>
                    <a:pt x="71" y="48"/>
                    <a:pt x="48" y="140"/>
                  </a:cubicBezTo>
                  <a:cubicBezTo>
                    <a:pt x="37" y="199"/>
                    <a:pt x="12" y="269"/>
                    <a:pt x="12" y="350"/>
                  </a:cubicBezTo>
                  <a:cubicBezTo>
                    <a:pt x="1" y="420"/>
                    <a:pt x="23" y="467"/>
                    <a:pt x="107" y="478"/>
                  </a:cubicBezTo>
                  <a:cubicBezTo>
                    <a:pt x="269" y="490"/>
                    <a:pt x="431" y="501"/>
                    <a:pt x="548" y="515"/>
                  </a:cubicBezTo>
                  <a:cubicBezTo>
                    <a:pt x="780" y="515"/>
                    <a:pt x="967" y="515"/>
                    <a:pt x="1154" y="501"/>
                  </a:cubicBezTo>
                  <a:cubicBezTo>
                    <a:pt x="1316" y="490"/>
                    <a:pt x="1328" y="456"/>
                    <a:pt x="1328" y="305"/>
                  </a:cubicBezTo>
                  <a:cubicBezTo>
                    <a:pt x="1328" y="258"/>
                    <a:pt x="1316" y="210"/>
                    <a:pt x="1316" y="165"/>
                  </a:cubicBezTo>
                  <a:cubicBezTo>
                    <a:pt x="1294" y="59"/>
                    <a:pt x="1280" y="37"/>
                    <a:pt x="1177" y="26"/>
                  </a:cubicBezTo>
                  <a:cubicBezTo>
                    <a:pt x="945" y="12"/>
                    <a:pt x="721" y="1"/>
                    <a:pt x="49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7" name="Google Shape;1967;p30"/>
            <p:cNvSpPr/>
            <p:nvPr/>
          </p:nvSpPr>
          <p:spPr>
            <a:xfrm>
              <a:off x="5727580" y="1897926"/>
              <a:ext cx="18457" cy="18684"/>
            </a:xfrm>
            <a:custGeom>
              <a:avLst/>
              <a:gdLst/>
              <a:ahLst/>
              <a:cxnLst/>
              <a:rect l="l" t="t" r="r" b="b"/>
              <a:pathLst>
                <a:path w="244" h="247" extrusionOk="0">
                  <a:moveTo>
                    <a:pt x="118" y="59"/>
                  </a:moveTo>
                  <a:cubicBezTo>
                    <a:pt x="151" y="59"/>
                    <a:pt x="187" y="93"/>
                    <a:pt x="187" y="129"/>
                  </a:cubicBezTo>
                  <a:cubicBezTo>
                    <a:pt x="187" y="163"/>
                    <a:pt x="151" y="199"/>
                    <a:pt x="118" y="199"/>
                  </a:cubicBezTo>
                  <a:cubicBezTo>
                    <a:pt x="81" y="199"/>
                    <a:pt x="48" y="152"/>
                    <a:pt x="48" y="118"/>
                  </a:cubicBezTo>
                  <a:cubicBezTo>
                    <a:pt x="48" y="70"/>
                    <a:pt x="81" y="59"/>
                    <a:pt x="118" y="59"/>
                  </a:cubicBezTo>
                  <a:close/>
                  <a:moveTo>
                    <a:pt x="129" y="1"/>
                  </a:moveTo>
                  <a:cubicBezTo>
                    <a:pt x="48" y="1"/>
                    <a:pt x="0" y="37"/>
                    <a:pt x="0" y="118"/>
                  </a:cubicBezTo>
                  <a:cubicBezTo>
                    <a:pt x="0" y="188"/>
                    <a:pt x="48" y="246"/>
                    <a:pt x="118" y="246"/>
                  </a:cubicBezTo>
                  <a:cubicBezTo>
                    <a:pt x="174" y="246"/>
                    <a:pt x="232" y="199"/>
                    <a:pt x="243" y="129"/>
                  </a:cubicBezTo>
                  <a:cubicBezTo>
                    <a:pt x="243" y="70"/>
                    <a:pt x="187" y="1"/>
                    <a:pt x="12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8" name="Google Shape;1968;p30"/>
            <p:cNvSpPr/>
            <p:nvPr/>
          </p:nvSpPr>
          <p:spPr>
            <a:xfrm>
              <a:off x="5696720" y="1894371"/>
              <a:ext cx="17625" cy="17776"/>
            </a:xfrm>
            <a:custGeom>
              <a:avLst/>
              <a:gdLst/>
              <a:ahLst/>
              <a:cxnLst/>
              <a:rect l="l" t="t" r="r" b="b"/>
              <a:pathLst>
                <a:path w="233" h="235" extrusionOk="0">
                  <a:moveTo>
                    <a:pt x="107" y="59"/>
                  </a:moveTo>
                  <a:cubicBezTo>
                    <a:pt x="151" y="59"/>
                    <a:pt x="188" y="95"/>
                    <a:pt x="188" y="129"/>
                  </a:cubicBezTo>
                  <a:cubicBezTo>
                    <a:pt x="188" y="176"/>
                    <a:pt x="151" y="187"/>
                    <a:pt x="118" y="187"/>
                  </a:cubicBezTo>
                  <a:cubicBezTo>
                    <a:pt x="70" y="187"/>
                    <a:pt x="48" y="154"/>
                    <a:pt x="48" y="117"/>
                  </a:cubicBezTo>
                  <a:cubicBezTo>
                    <a:pt x="48" y="84"/>
                    <a:pt x="70" y="59"/>
                    <a:pt x="107" y="59"/>
                  </a:cubicBezTo>
                  <a:close/>
                  <a:moveTo>
                    <a:pt x="129" y="0"/>
                  </a:moveTo>
                  <a:cubicBezTo>
                    <a:pt x="48" y="0"/>
                    <a:pt x="0" y="48"/>
                    <a:pt x="0" y="106"/>
                  </a:cubicBezTo>
                  <a:cubicBezTo>
                    <a:pt x="0" y="176"/>
                    <a:pt x="48" y="235"/>
                    <a:pt x="107" y="235"/>
                  </a:cubicBezTo>
                  <a:cubicBezTo>
                    <a:pt x="188" y="235"/>
                    <a:pt x="232" y="199"/>
                    <a:pt x="232" y="140"/>
                  </a:cubicBezTo>
                  <a:cubicBezTo>
                    <a:pt x="232" y="59"/>
                    <a:pt x="188" y="14"/>
                    <a:pt x="12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9" name="Google Shape;1969;p30"/>
            <p:cNvSpPr/>
            <p:nvPr/>
          </p:nvSpPr>
          <p:spPr>
            <a:xfrm>
              <a:off x="5692257" y="1853980"/>
              <a:ext cx="8094" cy="25643"/>
            </a:xfrm>
            <a:custGeom>
              <a:avLst/>
              <a:gdLst/>
              <a:ahLst/>
              <a:cxnLst/>
              <a:rect l="l" t="t" r="r" b="b"/>
              <a:pathLst>
                <a:path w="107" h="339" extrusionOk="0">
                  <a:moveTo>
                    <a:pt x="59" y="1"/>
                  </a:moveTo>
                  <a:cubicBezTo>
                    <a:pt x="37" y="104"/>
                    <a:pt x="26" y="221"/>
                    <a:pt x="1" y="339"/>
                  </a:cubicBezTo>
                  <a:lnTo>
                    <a:pt x="26" y="339"/>
                  </a:lnTo>
                  <a:cubicBezTo>
                    <a:pt x="71" y="291"/>
                    <a:pt x="107" y="34"/>
                    <a:pt x="5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0" name="Google Shape;1970;p30"/>
            <p:cNvSpPr/>
            <p:nvPr/>
          </p:nvSpPr>
          <p:spPr>
            <a:xfrm>
              <a:off x="5674709" y="1845962"/>
              <a:ext cx="10666" cy="12557"/>
            </a:xfrm>
            <a:custGeom>
              <a:avLst/>
              <a:gdLst/>
              <a:ahLst/>
              <a:cxnLst/>
              <a:rect l="l" t="t" r="r" b="b"/>
              <a:pathLst>
                <a:path w="141" h="166" extrusionOk="0">
                  <a:moveTo>
                    <a:pt x="12" y="0"/>
                  </a:moveTo>
                  <a:cubicBezTo>
                    <a:pt x="1" y="48"/>
                    <a:pt x="71" y="140"/>
                    <a:pt x="141" y="165"/>
                  </a:cubicBezTo>
                  <a:cubicBezTo>
                    <a:pt x="129" y="107"/>
                    <a:pt x="60" y="12"/>
                    <a:pt x="1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1" name="Google Shape;1971;p30"/>
            <p:cNvSpPr/>
            <p:nvPr/>
          </p:nvSpPr>
          <p:spPr>
            <a:xfrm>
              <a:off x="5981123" y="1905717"/>
              <a:ext cx="14221" cy="2874"/>
            </a:xfrm>
            <a:custGeom>
              <a:avLst/>
              <a:gdLst/>
              <a:ahLst/>
              <a:cxnLst/>
              <a:rect l="l" t="t" r="r" b="b"/>
              <a:pathLst>
                <a:path w="188" h="38" extrusionOk="0">
                  <a:moveTo>
                    <a:pt x="87" y="0"/>
                  </a:moveTo>
                  <a:cubicBezTo>
                    <a:pt x="55" y="0"/>
                    <a:pt x="23" y="9"/>
                    <a:pt x="1" y="26"/>
                  </a:cubicBezTo>
                  <a:cubicBezTo>
                    <a:pt x="59" y="37"/>
                    <a:pt x="118" y="37"/>
                    <a:pt x="188" y="37"/>
                  </a:cubicBezTo>
                  <a:cubicBezTo>
                    <a:pt x="163" y="12"/>
                    <a:pt x="124" y="0"/>
                    <a:pt x="87"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2" name="Google Shape;1972;p30"/>
            <p:cNvSpPr/>
            <p:nvPr/>
          </p:nvSpPr>
          <p:spPr>
            <a:xfrm>
              <a:off x="5993376" y="1917517"/>
              <a:ext cx="9834" cy="4387"/>
            </a:xfrm>
            <a:custGeom>
              <a:avLst/>
              <a:gdLst/>
              <a:ahLst/>
              <a:cxnLst/>
              <a:rect l="l" t="t" r="r" b="b"/>
              <a:pathLst>
                <a:path w="130" h="58" extrusionOk="0">
                  <a:moveTo>
                    <a:pt x="96" y="1"/>
                  </a:moveTo>
                  <a:cubicBezTo>
                    <a:pt x="65" y="1"/>
                    <a:pt x="27" y="19"/>
                    <a:pt x="1" y="43"/>
                  </a:cubicBezTo>
                  <a:lnTo>
                    <a:pt x="12" y="57"/>
                  </a:lnTo>
                  <a:cubicBezTo>
                    <a:pt x="48" y="43"/>
                    <a:pt x="96" y="21"/>
                    <a:pt x="129" y="10"/>
                  </a:cubicBezTo>
                  <a:cubicBezTo>
                    <a:pt x="120" y="4"/>
                    <a:pt x="109" y="1"/>
                    <a:pt x="96"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3" name="Google Shape;1973;p30"/>
            <p:cNvSpPr/>
            <p:nvPr/>
          </p:nvSpPr>
          <p:spPr>
            <a:xfrm>
              <a:off x="5712528" y="1609060"/>
              <a:ext cx="43192" cy="68759"/>
            </a:xfrm>
            <a:custGeom>
              <a:avLst/>
              <a:gdLst/>
              <a:ahLst/>
              <a:cxnLst/>
              <a:rect l="l" t="t" r="r" b="b"/>
              <a:pathLst>
                <a:path w="571" h="909" extrusionOk="0">
                  <a:moveTo>
                    <a:pt x="345" y="94"/>
                  </a:moveTo>
                  <a:cubicBezTo>
                    <a:pt x="402" y="94"/>
                    <a:pt x="422" y="145"/>
                    <a:pt x="442" y="188"/>
                  </a:cubicBezTo>
                  <a:cubicBezTo>
                    <a:pt x="501" y="328"/>
                    <a:pt x="512" y="490"/>
                    <a:pt x="490" y="643"/>
                  </a:cubicBezTo>
                  <a:cubicBezTo>
                    <a:pt x="467" y="713"/>
                    <a:pt x="456" y="783"/>
                    <a:pt x="386" y="828"/>
                  </a:cubicBezTo>
                  <a:cubicBezTo>
                    <a:pt x="398" y="573"/>
                    <a:pt x="442" y="328"/>
                    <a:pt x="328" y="96"/>
                  </a:cubicBezTo>
                  <a:cubicBezTo>
                    <a:pt x="334" y="95"/>
                    <a:pt x="340" y="94"/>
                    <a:pt x="345" y="94"/>
                  </a:cubicBezTo>
                  <a:close/>
                  <a:moveTo>
                    <a:pt x="191" y="71"/>
                  </a:moveTo>
                  <a:cubicBezTo>
                    <a:pt x="207" y="71"/>
                    <a:pt x="226" y="80"/>
                    <a:pt x="247" y="96"/>
                  </a:cubicBezTo>
                  <a:cubicBezTo>
                    <a:pt x="303" y="140"/>
                    <a:pt x="328" y="199"/>
                    <a:pt x="339" y="258"/>
                  </a:cubicBezTo>
                  <a:cubicBezTo>
                    <a:pt x="350" y="339"/>
                    <a:pt x="350" y="434"/>
                    <a:pt x="361" y="504"/>
                  </a:cubicBezTo>
                  <a:cubicBezTo>
                    <a:pt x="350" y="607"/>
                    <a:pt x="339" y="699"/>
                    <a:pt x="328" y="794"/>
                  </a:cubicBezTo>
                  <a:cubicBezTo>
                    <a:pt x="321" y="839"/>
                    <a:pt x="299" y="864"/>
                    <a:pt x="268" y="864"/>
                  </a:cubicBezTo>
                  <a:cubicBezTo>
                    <a:pt x="251" y="864"/>
                    <a:pt x="232" y="856"/>
                    <a:pt x="210" y="839"/>
                  </a:cubicBezTo>
                  <a:cubicBezTo>
                    <a:pt x="163" y="805"/>
                    <a:pt x="118" y="747"/>
                    <a:pt x="107" y="699"/>
                  </a:cubicBezTo>
                  <a:cubicBezTo>
                    <a:pt x="60" y="537"/>
                    <a:pt x="48" y="375"/>
                    <a:pt x="93" y="210"/>
                  </a:cubicBezTo>
                  <a:cubicBezTo>
                    <a:pt x="107" y="177"/>
                    <a:pt x="118" y="140"/>
                    <a:pt x="141" y="118"/>
                  </a:cubicBezTo>
                  <a:cubicBezTo>
                    <a:pt x="153" y="85"/>
                    <a:pt x="170" y="71"/>
                    <a:pt x="191" y="71"/>
                  </a:cubicBezTo>
                  <a:close/>
                  <a:moveTo>
                    <a:pt x="233" y="1"/>
                  </a:moveTo>
                  <a:cubicBezTo>
                    <a:pt x="163" y="1"/>
                    <a:pt x="93" y="37"/>
                    <a:pt x="71" y="107"/>
                  </a:cubicBezTo>
                  <a:cubicBezTo>
                    <a:pt x="37" y="199"/>
                    <a:pt x="23" y="294"/>
                    <a:pt x="1" y="386"/>
                  </a:cubicBezTo>
                  <a:cubicBezTo>
                    <a:pt x="12" y="490"/>
                    <a:pt x="37" y="596"/>
                    <a:pt x="48" y="699"/>
                  </a:cubicBezTo>
                  <a:cubicBezTo>
                    <a:pt x="48" y="724"/>
                    <a:pt x="60" y="735"/>
                    <a:pt x="71" y="747"/>
                  </a:cubicBezTo>
                  <a:cubicBezTo>
                    <a:pt x="107" y="839"/>
                    <a:pt x="177" y="909"/>
                    <a:pt x="291" y="909"/>
                  </a:cubicBezTo>
                  <a:cubicBezTo>
                    <a:pt x="398" y="909"/>
                    <a:pt x="467" y="853"/>
                    <a:pt x="512" y="758"/>
                  </a:cubicBezTo>
                  <a:cubicBezTo>
                    <a:pt x="560" y="643"/>
                    <a:pt x="571" y="526"/>
                    <a:pt x="549" y="397"/>
                  </a:cubicBezTo>
                  <a:cubicBezTo>
                    <a:pt x="537" y="328"/>
                    <a:pt x="526" y="247"/>
                    <a:pt x="501" y="177"/>
                  </a:cubicBezTo>
                  <a:cubicBezTo>
                    <a:pt x="456" y="48"/>
                    <a:pt x="350" y="15"/>
                    <a:pt x="233"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4" name="Google Shape;1974;p30"/>
            <p:cNvSpPr/>
            <p:nvPr/>
          </p:nvSpPr>
          <p:spPr>
            <a:xfrm>
              <a:off x="5843762" y="1800276"/>
              <a:ext cx="32678" cy="31921"/>
            </a:xfrm>
            <a:custGeom>
              <a:avLst/>
              <a:gdLst/>
              <a:ahLst/>
              <a:cxnLst/>
              <a:rect l="l" t="t" r="r" b="b"/>
              <a:pathLst>
                <a:path w="432" h="422" extrusionOk="0">
                  <a:moveTo>
                    <a:pt x="1" y="1"/>
                  </a:moveTo>
                  <a:lnTo>
                    <a:pt x="1" y="1"/>
                  </a:lnTo>
                  <a:cubicBezTo>
                    <a:pt x="12" y="112"/>
                    <a:pt x="318" y="421"/>
                    <a:pt x="421" y="421"/>
                  </a:cubicBezTo>
                  <a:cubicBezTo>
                    <a:pt x="425" y="421"/>
                    <a:pt x="428" y="421"/>
                    <a:pt x="431" y="420"/>
                  </a:cubicBezTo>
                  <a:cubicBezTo>
                    <a:pt x="258" y="303"/>
                    <a:pt x="152" y="141"/>
                    <a:pt x="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5" name="Google Shape;1975;p30"/>
            <p:cNvSpPr/>
            <p:nvPr/>
          </p:nvSpPr>
          <p:spPr>
            <a:xfrm>
              <a:off x="6117651" y="1836204"/>
              <a:ext cx="15885" cy="5371"/>
            </a:xfrm>
            <a:custGeom>
              <a:avLst/>
              <a:gdLst/>
              <a:ahLst/>
              <a:cxnLst/>
              <a:rect l="l" t="t" r="r" b="b"/>
              <a:pathLst>
                <a:path w="210" h="71" extrusionOk="0">
                  <a:moveTo>
                    <a:pt x="199" y="1"/>
                  </a:moveTo>
                  <a:cubicBezTo>
                    <a:pt x="129" y="1"/>
                    <a:pt x="59" y="26"/>
                    <a:pt x="0" y="48"/>
                  </a:cubicBezTo>
                  <a:lnTo>
                    <a:pt x="0" y="71"/>
                  </a:lnTo>
                  <a:cubicBezTo>
                    <a:pt x="70" y="60"/>
                    <a:pt x="140" y="48"/>
                    <a:pt x="210" y="37"/>
                  </a:cubicBezTo>
                  <a:cubicBezTo>
                    <a:pt x="210" y="26"/>
                    <a:pt x="210" y="15"/>
                    <a:pt x="19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6" name="Google Shape;1976;p30"/>
            <p:cNvSpPr/>
            <p:nvPr/>
          </p:nvSpPr>
          <p:spPr>
            <a:xfrm>
              <a:off x="5825155" y="1779172"/>
              <a:ext cx="8169" cy="9607"/>
            </a:xfrm>
            <a:custGeom>
              <a:avLst/>
              <a:gdLst/>
              <a:ahLst/>
              <a:cxnLst/>
              <a:rect l="l" t="t" r="r" b="b"/>
              <a:pathLst>
                <a:path w="108" h="127" extrusionOk="0">
                  <a:moveTo>
                    <a:pt x="26" y="1"/>
                  </a:moveTo>
                  <a:cubicBezTo>
                    <a:pt x="15" y="1"/>
                    <a:pt x="15" y="12"/>
                    <a:pt x="1" y="23"/>
                  </a:cubicBezTo>
                  <a:cubicBezTo>
                    <a:pt x="26" y="56"/>
                    <a:pt x="48" y="93"/>
                    <a:pt x="71" y="115"/>
                  </a:cubicBezTo>
                  <a:cubicBezTo>
                    <a:pt x="71" y="126"/>
                    <a:pt x="96" y="126"/>
                    <a:pt x="96" y="126"/>
                  </a:cubicBezTo>
                  <a:cubicBezTo>
                    <a:pt x="96" y="115"/>
                    <a:pt x="107" y="104"/>
                    <a:pt x="107" y="93"/>
                  </a:cubicBezTo>
                  <a:cubicBezTo>
                    <a:pt x="85" y="70"/>
                    <a:pt x="71" y="34"/>
                    <a:pt x="4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7" name="Google Shape;1977;p30"/>
            <p:cNvSpPr/>
            <p:nvPr/>
          </p:nvSpPr>
          <p:spPr>
            <a:xfrm>
              <a:off x="6136864" y="1842558"/>
              <a:ext cx="9834" cy="4841"/>
            </a:xfrm>
            <a:custGeom>
              <a:avLst/>
              <a:gdLst/>
              <a:ahLst/>
              <a:cxnLst/>
              <a:rect l="l" t="t" r="r" b="b"/>
              <a:pathLst>
                <a:path w="130" h="64" extrusionOk="0">
                  <a:moveTo>
                    <a:pt x="129" y="1"/>
                  </a:moveTo>
                  <a:cubicBezTo>
                    <a:pt x="84" y="12"/>
                    <a:pt x="48" y="23"/>
                    <a:pt x="1" y="34"/>
                  </a:cubicBezTo>
                  <a:cubicBezTo>
                    <a:pt x="20" y="53"/>
                    <a:pt x="43" y="63"/>
                    <a:pt x="64" y="63"/>
                  </a:cubicBezTo>
                  <a:cubicBezTo>
                    <a:pt x="95" y="63"/>
                    <a:pt x="122" y="42"/>
                    <a:pt x="12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8" name="Google Shape;1978;p30"/>
            <p:cNvSpPr/>
            <p:nvPr/>
          </p:nvSpPr>
          <p:spPr>
            <a:xfrm>
              <a:off x="5794521" y="1499837"/>
              <a:ext cx="26551" cy="17852"/>
            </a:xfrm>
            <a:custGeom>
              <a:avLst/>
              <a:gdLst/>
              <a:ahLst/>
              <a:cxnLst/>
              <a:rect l="l" t="t" r="r" b="b"/>
              <a:pathLst>
                <a:path w="351" h="236" extrusionOk="0">
                  <a:moveTo>
                    <a:pt x="22" y="1"/>
                  </a:moveTo>
                  <a:cubicBezTo>
                    <a:pt x="14" y="1"/>
                    <a:pt x="7" y="1"/>
                    <a:pt x="1" y="3"/>
                  </a:cubicBezTo>
                  <a:cubicBezTo>
                    <a:pt x="57" y="37"/>
                    <a:pt x="115" y="73"/>
                    <a:pt x="174" y="107"/>
                  </a:cubicBezTo>
                  <a:cubicBezTo>
                    <a:pt x="233" y="154"/>
                    <a:pt x="280" y="202"/>
                    <a:pt x="336" y="235"/>
                  </a:cubicBezTo>
                  <a:cubicBezTo>
                    <a:pt x="336" y="235"/>
                    <a:pt x="350" y="235"/>
                    <a:pt x="350" y="224"/>
                  </a:cubicBezTo>
                  <a:cubicBezTo>
                    <a:pt x="316" y="149"/>
                    <a:pt x="123" y="1"/>
                    <a:pt x="2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9" name="Google Shape;1979;p30"/>
            <p:cNvSpPr/>
            <p:nvPr/>
          </p:nvSpPr>
          <p:spPr>
            <a:xfrm>
              <a:off x="5948598" y="1485919"/>
              <a:ext cx="16793" cy="15885"/>
            </a:xfrm>
            <a:custGeom>
              <a:avLst/>
              <a:gdLst/>
              <a:ahLst/>
              <a:cxnLst/>
              <a:rect l="l" t="t" r="r" b="b"/>
              <a:pathLst>
                <a:path w="222" h="210" extrusionOk="0">
                  <a:moveTo>
                    <a:pt x="221" y="0"/>
                  </a:moveTo>
                  <a:lnTo>
                    <a:pt x="221" y="0"/>
                  </a:lnTo>
                  <a:cubicBezTo>
                    <a:pt x="163" y="11"/>
                    <a:pt x="0" y="151"/>
                    <a:pt x="0" y="210"/>
                  </a:cubicBezTo>
                  <a:cubicBezTo>
                    <a:pt x="81" y="140"/>
                    <a:pt x="174" y="92"/>
                    <a:pt x="22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0" name="Google Shape;1980;p30"/>
            <p:cNvSpPr/>
            <p:nvPr/>
          </p:nvSpPr>
          <p:spPr>
            <a:xfrm>
              <a:off x="5805943" y="1487583"/>
              <a:ext cx="8775" cy="11725"/>
            </a:xfrm>
            <a:custGeom>
              <a:avLst/>
              <a:gdLst/>
              <a:ahLst/>
              <a:cxnLst/>
              <a:rect l="l" t="t" r="r" b="b"/>
              <a:pathLst>
                <a:path w="116" h="155" extrusionOk="0">
                  <a:moveTo>
                    <a:pt x="12" y="0"/>
                  </a:moveTo>
                  <a:lnTo>
                    <a:pt x="12" y="0"/>
                  </a:lnTo>
                  <a:cubicBezTo>
                    <a:pt x="1" y="37"/>
                    <a:pt x="59" y="129"/>
                    <a:pt x="115" y="154"/>
                  </a:cubicBezTo>
                  <a:cubicBezTo>
                    <a:pt x="115" y="84"/>
                    <a:pt x="59" y="14"/>
                    <a:pt x="1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1" name="Google Shape;1981;p30"/>
            <p:cNvSpPr/>
            <p:nvPr/>
          </p:nvSpPr>
          <p:spPr>
            <a:xfrm>
              <a:off x="5673045" y="1583721"/>
              <a:ext cx="10666" cy="4312"/>
            </a:xfrm>
            <a:custGeom>
              <a:avLst/>
              <a:gdLst/>
              <a:ahLst/>
              <a:cxnLst/>
              <a:rect l="l" t="t" r="r" b="b"/>
              <a:pathLst>
                <a:path w="141" h="57" extrusionOk="0">
                  <a:moveTo>
                    <a:pt x="126" y="0"/>
                  </a:moveTo>
                  <a:cubicBezTo>
                    <a:pt x="82" y="12"/>
                    <a:pt x="45" y="23"/>
                    <a:pt x="1" y="34"/>
                  </a:cubicBezTo>
                  <a:cubicBezTo>
                    <a:pt x="20" y="50"/>
                    <a:pt x="41" y="56"/>
                    <a:pt x="60" y="56"/>
                  </a:cubicBezTo>
                  <a:cubicBezTo>
                    <a:pt x="85" y="56"/>
                    <a:pt x="108" y="46"/>
                    <a:pt x="126" y="34"/>
                  </a:cubicBezTo>
                  <a:cubicBezTo>
                    <a:pt x="140" y="34"/>
                    <a:pt x="140" y="23"/>
                    <a:pt x="140" y="12"/>
                  </a:cubicBezTo>
                  <a:lnTo>
                    <a:pt x="126" y="0"/>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2" name="Google Shape;1982;p30"/>
            <p:cNvSpPr/>
            <p:nvPr/>
          </p:nvSpPr>
          <p:spPr>
            <a:xfrm>
              <a:off x="5688929" y="1586973"/>
              <a:ext cx="8699" cy="8245"/>
            </a:xfrm>
            <a:custGeom>
              <a:avLst/>
              <a:gdLst/>
              <a:ahLst/>
              <a:cxnLst/>
              <a:rect l="l" t="t" r="r" b="b"/>
              <a:pathLst>
                <a:path w="115" h="109" extrusionOk="0">
                  <a:moveTo>
                    <a:pt x="101" y="1"/>
                  </a:moveTo>
                  <a:cubicBezTo>
                    <a:pt x="59" y="1"/>
                    <a:pt x="10" y="44"/>
                    <a:pt x="0" y="97"/>
                  </a:cubicBezTo>
                  <a:cubicBezTo>
                    <a:pt x="11" y="97"/>
                    <a:pt x="11" y="97"/>
                    <a:pt x="11" y="108"/>
                  </a:cubicBezTo>
                  <a:lnTo>
                    <a:pt x="115" y="2"/>
                  </a:lnTo>
                  <a:cubicBezTo>
                    <a:pt x="110" y="1"/>
                    <a:pt x="106" y="1"/>
                    <a:pt x="10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983" name="Google Shape;1983;p30"/>
          <p:cNvGrpSpPr/>
          <p:nvPr/>
        </p:nvGrpSpPr>
        <p:grpSpPr>
          <a:xfrm rot="593642">
            <a:off x="3285062" y="4757892"/>
            <a:ext cx="1294964" cy="1278189"/>
            <a:chOff x="6966211" y="4045890"/>
            <a:chExt cx="211967" cy="209217"/>
          </a:xfrm>
        </p:grpSpPr>
        <p:sp>
          <p:nvSpPr>
            <p:cNvPr id="1984" name="Google Shape;1984;p30"/>
            <p:cNvSpPr/>
            <p:nvPr/>
          </p:nvSpPr>
          <p:spPr>
            <a:xfrm>
              <a:off x="6966211" y="4045890"/>
              <a:ext cx="211967" cy="209217"/>
            </a:xfrm>
            <a:custGeom>
              <a:avLst/>
              <a:gdLst/>
              <a:ahLst/>
              <a:cxnLst/>
              <a:rect l="l" t="t" r="r" b="b"/>
              <a:pathLst>
                <a:path w="4470" h="4412" extrusionOk="0">
                  <a:moveTo>
                    <a:pt x="2735" y="0"/>
                  </a:moveTo>
                  <a:cubicBezTo>
                    <a:pt x="2676" y="12"/>
                    <a:pt x="2618" y="37"/>
                    <a:pt x="2570" y="93"/>
                  </a:cubicBezTo>
                  <a:cubicBezTo>
                    <a:pt x="2537" y="129"/>
                    <a:pt x="2526" y="176"/>
                    <a:pt x="2526" y="188"/>
                  </a:cubicBezTo>
                  <a:lnTo>
                    <a:pt x="2514" y="199"/>
                  </a:lnTo>
                  <a:cubicBezTo>
                    <a:pt x="2478" y="316"/>
                    <a:pt x="2419" y="467"/>
                    <a:pt x="2397" y="640"/>
                  </a:cubicBezTo>
                  <a:cubicBezTo>
                    <a:pt x="2386" y="629"/>
                    <a:pt x="2375" y="629"/>
                    <a:pt x="2375" y="629"/>
                  </a:cubicBezTo>
                  <a:lnTo>
                    <a:pt x="2327" y="629"/>
                  </a:lnTo>
                  <a:cubicBezTo>
                    <a:pt x="2269" y="629"/>
                    <a:pt x="2151" y="651"/>
                    <a:pt x="2107" y="816"/>
                  </a:cubicBezTo>
                  <a:cubicBezTo>
                    <a:pt x="2048" y="967"/>
                    <a:pt x="2000" y="1129"/>
                    <a:pt x="1967" y="1294"/>
                  </a:cubicBezTo>
                  <a:cubicBezTo>
                    <a:pt x="1942" y="1280"/>
                    <a:pt x="1919" y="1280"/>
                    <a:pt x="1886" y="1280"/>
                  </a:cubicBezTo>
                  <a:cubicBezTo>
                    <a:pt x="1850" y="1280"/>
                    <a:pt x="1780" y="1294"/>
                    <a:pt x="1710" y="1350"/>
                  </a:cubicBezTo>
                  <a:lnTo>
                    <a:pt x="1688" y="1364"/>
                  </a:lnTo>
                  <a:cubicBezTo>
                    <a:pt x="1629" y="1408"/>
                    <a:pt x="1559" y="1467"/>
                    <a:pt x="1500" y="1548"/>
                  </a:cubicBezTo>
                  <a:cubicBezTo>
                    <a:pt x="1338" y="1783"/>
                    <a:pt x="1210" y="2015"/>
                    <a:pt x="1151" y="2272"/>
                  </a:cubicBezTo>
                  <a:cubicBezTo>
                    <a:pt x="1118" y="2132"/>
                    <a:pt x="1011" y="2073"/>
                    <a:pt x="919" y="2073"/>
                  </a:cubicBezTo>
                  <a:cubicBezTo>
                    <a:pt x="872" y="2073"/>
                    <a:pt x="802" y="2096"/>
                    <a:pt x="732" y="2154"/>
                  </a:cubicBezTo>
                  <a:cubicBezTo>
                    <a:pt x="721" y="2165"/>
                    <a:pt x="699" y="2188"/>
                    <a:pt x="673" y="2224"/>
                  </a:cubicBezTo>
                  <a:cubicBezTo>
                    <a:pt x="651" y="2258"/>
                    <a:pt x="629" y="2294"/>
                    <a:pt x="604" y="2316"/>
                  </a:cubicBezTo>
                  <a:cubicBezTo>
                    <a:pt x="592" y="2327"/>
                    <a:pt x="592" y="2327"/>
                    <a:pt x="592" y="2341"/>
                  </a:cubicBezTo>
                  <a:cubicBezTo>
                    <a:pt x="430" y="2526"/>
                    <a:pt x="324" y="2772"/>
                    <a:pt x="266" y="3004"/>
                  </a:cubicBezTo>
                  <a:cubicBezTo>
                    <a:pt x="221" y="3180"/>
                    <a:pt x="185" y="3364"/>
                    <a:pt x="162" y="3551"/>
                  </a:cubicBezTo>
                  <a:cubicBezTo>
                    <a:pt x="151" y="3668"/>
                    <a:pt x="151" y="3808"/>
                    <a:pt x="173" y="3911"/>
                  </a:cubicBezTo>
                  <a:lnTo>
                    <a:pt x="173" y="3970"/>
                  </a:lnTo>
                  <a:cubicBezTo>
                    <a:pt x="140" y="3993"/>
                    <a:pt x="115" y="4004"/>
                    <a:pt x="81" y="4029"/>
                  </a:cubicBezTo>
                  <a:cubicBezTo>
                    <a:pt x="56" y="4051"/>
                    <a:pt x="34" y="4074"/>
                    <a:pt x="22" y="4099"/>
                  </a:cubicBezTo>
                  <a:lnTo>
                    <a:pt x="11" y="4099"/>
                  </a:lnTo>
                  <a:lnTo>
                    <a:pt x="0" y="4342"/>
                  </a:lnTo>
                  <a:lnTo>
                    <a:pt x="11" y="4353"/>
                  </a:lnTo>
                  <a:lnTo>
                    <a:pt x="232" y="4412"/>
                  </a:lnTo>
                  <a:cubicBezTo>
                    <a:pt x="243" y="4412"/>
                    <a:pt x="243" y="4412"/>
                    <a:pt x="254" y="4400"/>
                  </a:cubicBezTo>
                  <a:cubicBezTo>
                    <a:pt x="279" y="4400"/>
                    <a:pt x="302" y="4389"/>
                    <a:pt x="335" y="4367"/>
                  </a:cubicBezTo>
                  <a:cubicBezTo>
                    <a:pt x="475" y="4272"/>
                    <a:pt x="615" y="4180"/>
                    <a:pt x="754" y="4074"/>
                  </a:cubicBezTo>
                  <a:cubicBezTo>
                    <a:pt x="919" y="4180"/>
                    <a:pt x="1118" y="4250"/>
                    <a:pt x="1327" y="4261"/>
                  </a:cubicBezTo>
                  <a:lnTo>
                    <a:pt x="1467" y="4261"/>
                  </a:lnTo>
                  <a:cubicBezTo>
                    <a:pt x="1640" y="4261"/>
                    <a:pt x="1816" y="4238"/>
                    <a:pt x="1978" y="4202"/>
                  </a:cubicBezTo>
                  <a:cubicBezTo>
                    <a:pt x="2165" y="4157"/>
                    <a:pt x="2361" y="4099"/>
                    <a:pt x="2548" y="3981"/>
                  </a:cubicBezTo>
                  <a:cubicBezTo>
                    <a:pt x="2607" y="3948"/>
                    <a:pt x="2665" y="3900"/>
                    <a:pt x="2699" y="3842"/>
                  </a:cubicBezTo>
                  <a:cubicBezTo>
                    <a:pt x="2769" y="3749"/>
                    <a:pt x="2757" y="3668"/>
                    <a:pt x="2746" y="3610"/>
                  </a:cubicBezTo>
                  <a:cubicBezTo>
                    <a:pt x="2724" y="3562"/>
                    <a:pt x="2676" y="3492"/>
                    <a:pt x="2559" y="3470"/>
                  </a:cubicBezTo>
                  <a:cubicBezTo>
                    <a:pt x="2514" y="3459"/>
                    <a:pt x="2478" y="3445"/>
                    <a:pt x="2445" y="3434"/>
                  </a:cubicBezTo>
                  <a:cubicBezTo>
                    <a:pt x="2316" y="3400"/>
                    <a:pt x="2176" y="3364"/>
                    <a:pt x="2037" y="3353"/>
                  </a:cubicBezTo>
                  <a:cubicBezTo>
                    <a:pt x="1967" y="3353"/>
                    <a:pt x="1886" y="3342"/>
                    <a:pt x="1802" y="3342"/>
                  </a:cubicBezTo>
                  <a:cubicBezTo>
                    <a:pt x="1757" y="3342"/>
                    <a:pt x="1699" y="3342"/>
                    <a:pt x="1651" y="3353"/>
                  </a:cubicBezTo>
                  <a:cubicBezTo>
                    <a:pt x="1732" y="3272"/>
                    <a:pt x="1802" y="3202"/>
                    <a:pt x="1861" y="3132"/>
                  </a:cubicBezTo>
                  <a:lnTo>
                    <a:pt x="1886" y="3110"/>
                  </a:lnTo>
                  <a:cubicBezTo>
                    <a:pt x="1886" y="3121"/>
                    <a:pt x="1886" y="3121"/>
                    <a:pt x="1897" y="3121"/>
                  </a:cubicBezTo>
                  <a:cubicBezTo>
                    <a:pt x="2140" y="3224"/>
                    <a:pt x="2397" y="3272"/>
                    <a:pt x="2654" y="3272"/>
                  </a:cubicBezTo>
                  <a:lnTo>
                    <a:pt x="2688" y="3272"/>
                  </a:lnTo>
                  <a:cubicBezTo>
                    <a:pt x="2956" y="3272"/>
                    <a:pt x="3165" y="3235"/>
                    <a:pt x="3364" y="3166"/>
                  </a:cubicBezTo>
                  <a:cubicBezTo>
                    <a:pt x="3445" y="3143"/>
                    <a:pt x="3526" y="3096"/>
                    <a:pt x="3596" y="3040"/>
                  </a:cubicBezTo>
                  <a:cubicBezTo>
                    <a:pt x="3688" y="2970"/>
                    <a:pt x="3735" y="2875"/>
                    <a:pt x="3724" y="2772"/>
                  </a:cubicBezTo>
                  <a:cubicBezTo>
                    <a:pt x="3702" y="2666"/>
                    <a:pt x="3632" y="2596"/>
                    <a:pt x="3515" y="2562"/>
                  </a:cubicBezTo>
                  <a:cubicBezTo>
                    <a:pt x="3422" y="2526"/>
                    <a:pt x="3305" y="2503"/>
                    <a:pt x="3188" y="2481"/>
                  </a:cubicBezTo>
                  <a:cubicBezTo>
                    <a:pt x="3037" y="2467"/>
                    <a:pt x="2886" y="2456"/>
                    <a:pt x="2724" y="2456"/>
                  </a:cubicBezTo>
                  <a:lnTo>
                    <a:pt x="2699" y="2467"/>
                  </a:lnTo>
                  <a:cubicBezTo>
                    <a:pt x="2607" y="2467"/>
                    <a:pt x="2526" y="2467"/>
                    <a:pt x="2445" y="2481"/>
                  </a:cubicBezTo>
                  <a:cubicBezTo>
                    <a:pt x="2514" y="2386"/>
                    <a:pt x="2584" y="2294"/>
                    <a:pt x="2629" y="2202"/>
                  </a:cubicBezTo>
                  <a:cubicBezTo>
                    <a:pt x="2746" y="2213"/>
                    <a:pt x="2850" y="2213"/>
                    <a:pt x="2956" y="2213"/>
                  </a:cubicBezTo>
                  <a:cubicBezTo>
                    <a:pt x="3199" y="2213"/>
                    <a:pt x="3456" y="2188"/>
                    <a:pt x="3688" y="2143"/>
                  </a:cubicBezTo>
                  <a:cubicBezTo>
                    <a:pt x="3864" y="2096"/>
                    <a:pt x="4037" y="2048"/>
                    <a:pt x="4213" y="1967"/>
                  </a:cubicBezTo>
                  <a:lnTo>
                    <a:pt x="4224" y="1967"/>
                  </a:lnTo>
                  <a:cubicBezTo>
                    <a:pt x="4375" y="1886"/>
                    <a:pt x="4400" y="1783"/>
                    <a:pt x="4386" y="1699"/>
                  </a:cubicBezTo>
                  <a:cubicBezTo>
                    <a:pt x="4386" y="1629"/>
                    <a:pt x="4341" y="1515"/>
                    <a:pt x="4154" y="1478"/>
                  </a:cubicBezTo>
                  <a:cubicBezTo>
                    <a:pt x="4062" y="1467"/>
                    <a:pt x="3981" y="1456"/>
                    <a:pt x="3897" y="1445"/>
                  </a:cubicBezTo>
                  <a:cubicBezTo>
                    <a:pt x="4015" y="1397"/>
                    <a:pt x="4132" y="1339"/>
                    <a:pt x="4247" y="1280"/>
                  </a:cubicBezTo>
                  <a:lnTo>
                    <a:pt x="4260" y="1280"/>
                  </a:lnTo>
                  <a:cubicBezTo>
                    <a:pt x="4470" y="1165"/>
                    <a:pt x="4400" y="989"/>
                    <a:pt x="4386" y="967"/>
                  </a:cubicBezTo>
                  <a:cubicBezTo>
                    <a:pt x="4341" y="850"/>
                    <a:pt x="4224" y="816"/>
                    <a:pt x="4132" y="816"/>
                  </a:cubicBezTo>
                  <a:lnTo>
                    <a:pt x="4121" y="816"/>
                  </a:lnTo>
                  <a:cubicBezTo>
                    <a:pt x="3992" y="816"/>
                    <a:pt x="3897" y="827"/>
                    <a:pt x="3805" y="827"/>
                  </a:cubicBezTo>
                  <a:cubicBezTo>
                    <a:pt x="3515" y="861"/>
                    <a:pt x="3283" y="919"/>
                    <a:pt x="3073" y="1014"/>
                  </a:cubicBezTo>
                  <a:cubicBezTo>
                    <a:pt x="3059" y="1014"/>
                    <a:pt x="3059" y="1014"/>
                    <a:pt x="3048" y="1026"/>
                  </a:cubicBezTo>
                  <a:cubicBezTo>
                    <a:pt x="3059" y="827"/>
                    <a:pt x="3037" y="629"/>
                    <a:pt x="3003" y="408"/>
                  </a:cubicBezTo>
                  <a:cubicBezTo>
                    <a:pt x="2989" y="327"/>
                    <a:pt x="2978" y="257"/>
                    <a:pt x="2967" y="188"/>
                  </a:cubicBezTo>
                  <a:cubicBezTo>
                    <a:pt x="2945" y="93"/>
                    <a:pt x="2864" y="0"/>
                    <a:pt x="275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5" name="Google Shape;1985;p30"/>
            <p:cNvSpPr/>
            <p:nvPr/>
          </p:nvSpPr>
          <p:spPr>
            <a:xfrm>
              <a:off x="7027904" y="4119295"/>
              <a:ext cx="28310" cy="84550"/>
            </a:xfrm>
            <a:custGeom>
              <a:avLst/>
              <a:gdLst/>
              <a:ahLst/>
              <a:cxnLst/>
              <a:rect l="l" t="t" r="r" b="b"/>
              <a:pathLst>
                <a:path w="597" h="1783" extrusionOk="0">
                  <a:moveTo>
                    <a:pt x="585" y="0"/>
                  </a:moveTo>
                  <a:cubicBezTo>
                    <a:pt x="515" y="106"/>
                    <a:pt x="445" y="210"/>
                    <a:pt x="387" y="327"/>
                  </a:cubicBezTo>
                  <a:cubicBezTo>
                    <a:pt x="269" y="500"/>
                    <a:pt x="211" y="710"/>
                    <a:pt x="152" y="908"/>
                  </a:cubicBezTo>
                  <a:cubicBezTo>
                    <a:pt x="96" y="1118"/>
                    <a:pt x="60" y="1338"/>
                    <a:pt x="12" y="1548"/>
                  </a:cubicBezTo>
                  <a:cubicBezTo>
                    <a:pt x="1" y="1632"/>
                    <a:pt x="12" y="1701"/>
                    <a:pt x="12" y="1782"/>
                  </a:cubicBezTo>
                  <a:lnTo>
                    <a:pt x="26" y="1782"/>
                  </a:lnTo>
                  <a:cubicBezTo>
                    <a:pt x="71" y="1735"/>
                    <a:pt x="129" y="1701"/>
                    <a:pt x="166" y="1654"/>
                  </a:cubicBezTo>
                  <a:cubicBezTo>
                    <a:pt x="258" y="1525"/>
                    <a:pt x="328" y="1386"/>
                    <a:pt x="375" y="1246"/>
                  </a:cubicBezTo>
                  <a:cubicBezTo>
                    <a:pt x="456" y="978"/>
                    <a:pt x="549" y="710"/>
                    <a:pt x="571" y="419"/>
                  </a:cubicBezTo>
                  <a:cubicBezTo>
                    <a:pt x="585" y="291"/>
                    <a:pt x="596" y="151"/>
                    <a:pt x="596" y="11"/>
                  </a:cubicBezTo>
                  <a:lnTo>
                    <a:pt x="585" y="0"/>
                  </a:ln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6" name="Google Shape;1986;p30"/>
            <p:cNvSpPr/>
            <p:nvPr/>
          </p:nvSpPr>
          <p:spPr>
            <a:xfrm>
              <a:off x="6986080" y="4156898"/>
              <a:ext cx="26508" cy="77816"/>
            </a:xfrm>
            <a:custGeom>
              <a:avLst/>
              <a:gdLst/>
              <a:ahLst/>
              <a:cxnLst/>
              <a:rect l="l" t="t" r="r" b="b"/>
              <a:pathLst>
                <a:path w="559" h="1641" extrusionOk="0">
                  <a:moveTo>
                    <a:pt x="511" y="0"/>
                  </a:moveTo>
                  <a:cubicBezTo>
                    <a:pt x="324" y="196"/>
                    <a:pt x="0" y="1408"/>
                    <a:pt x="56" y="1640"/>
                  </a:cubicBezTo>
                  <a:cubicBezTo>
                    <a:pt x="162" y="1582"/>
                    <a:pt x="221" y="1537"/>
                    <a:pt x="254" y="1453"/>
                  </a:cubicBezTo>
                  <a:cubicBezTo>
                    <a:pt x="442" y="1059"/>
                    <a:pt x="559" y="651"/>
                    <a:pt x="534" y="210"/>
                  </a:cubicBezTo>
                  <a:cubicBezTo>
                    <a:pt x="523" y="140"/>
                    <a:pt x="523" y="70"/>
                    <a:pt x="511"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7" name="Google Shape;1987;p30"/>
            <p:cNvSpPr/>
            <p:nvPr/>
          </p:nvSpPr>
          <p:spPr>
            <a:xfrm>
              <a:off x="7007513" y="4215366"/>
              <a:ext cx="77958" cy="11665"/>
            </a:xfrm>
            <a:custGeom>
              <a:avLst/>
              <a:gdLst/>
              <a:ahLst/>
              <a:cxnLst/>
              <a:rect l="l" t="t" r="r" b="b"/>
              <a:pathLst>
                <a:path w="1644" h="246" extrusionOk="0">
                  <a:moveTo>
                    <a:pt x="930" y="1"/>
                  </a:moveTo>
                  <a:cubicBezTo>
                    <a:pt x="617" y="1"/>
                    <a:pt x="307" y="75"/>
                    <a:pt x="1" y="220"/>
                  </a:cubicBezTo>
                  <a:cubicBezTo>
                    <a:pt x="59" y="234"/>
                    <a:pt x="107" y="245"/>
                    <a:pt x="163" y="245"/>
                  </a:cubicBezTo>
                  <a:cubicBezTo>
                    <a:pt x="442" y="245"/>
                    <a:pt x="735" y="245"/>
                    <a:pt x="1015" y="234"/>
                  </a:cubicBezTo>
                  <a:cubicBezTo>
                    <a:pt x="1210" y="220"/>
                    <a:pt x="1398" y="187"/>
                    <a:pt x="1596" y="164"/>
                  </a:cubicBezTo>
                  <a:cubicBezTo>
                    <a:pt x="1607" y="164"/>
                    <a:pt x="1629" y="150"/>
                    <a:pt x="1643" y="139"/>
                  </a:cubicBezTo>
                  <a:lnTo>
                    <a:pt x="1643" y="128"/>
                  </a:lnTo>
                  <a:cubicBezTo>
                    <a:pt x="1404" y="43"/>
                    <a:pt x="1166" y="1"/>
                    <a:pt x="930"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8" name="Google Shape;1988;p30"/>
            <p:cNvSpPr/>
            <p:nvPr/>
          </p:nvSpPr>
          <p:spPr>
            <a:xfrm>
              <a:off x="7059437" y="4173163"/>
              <a:ext cx="70134" cy="9531"/>
            </a:xfrm>
            <a:custGeom>
              <a:avLst/>
              <a:gdLst/>
              <a:ahLst/>
              <a:cxnLst/>
              <a:rect l="l" t="t" r="r" b="b"/>
              <a:pathLst>
                <a:path w="1479" h="201" extrusionOk="0">
                  <a:moveTo>
                    <a:pt x="851" y="0"/>
                  </a:moveTo>
                  <a:cubicBezTo>
                    <a:pt x="535" y="0"/>
                    <a:pt x="191" y="50"/>
                    <a:pt x="1" y="158"/>
                  </a:cubicBezTo>
                  <a:cubicBezTo>
                    <a:pt x="204" y="186"/>
                    <a:pt x="406" y="201"/>
                    <a:pt x="608" y="201"/>
                  </a:cubicBezTo>
                  <a:cubicBezTo>
                    <a:pt x="903" y="201"/>
                    <a:pt x="1195" y="169"/>
                    <a:pt x="1479" y="99"/>
                  </a:cubicBezTo>
                  <a:cubicBezTo>
                    <a:pt x="1361" y="35"/>
                    <a:pt x="1116" y="0"/>
                    <a:pt x="851"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9" name="Google Shape;1989;p30"/>
            <p:cNvSpPr/>
            <p:nvPr/>
          </p:nvSpPr>
          <p:spPr>
            <a:xfrm>
              <a:off x="7004194" y="4226462"/>
              <a:ext cx="75730" cy="10243"/>
            </a:xfrm>
            <a:custGeom>
              <a:avLst/>
              <a:gdLst/>
              <a:ahLst/>
              <a:cxnLst/>
              <a:rect l="l" t="t" r="r" b="b"/>
              <a:pathLst>
                <a:path w="1597" h="216" extrusionOk="0">
                  <a:moveTo>
                    <a:pt x="1596" y="0"/>
                  </a:moveTo>
                  <a:lnTo>
                    <a:pt x="1596" y="0"/>
                  </a:lnTo>
                  <a:cubicBezTo>
                    <a:pt x="1317" y="36"/>
                    <a:pt x="1041" y="50"/>
                    <a:pt x="766" y="50"/>
                  </a:cubicBezTo>
                  <a:cubicBezTo>
                    <a:pt x="512" y="50"/>
                    <a:pt x="258" y="39"/>
                    <a:pt x="1" y="22"/>
                  </a:cubicBezTo>
                  <a:lnTo>
                    <a:pt x="1" y="22"/>
                  </a:lnTo>
                  <a:cubicBezTo>
                    <a:pt x="82" y="70"/>
                    <a:pt x="152" y="115"/>
                    <a:pt x="233" y="151"/>
                  </a:cubicBezTo>
                  <a:cubicBezTo>
                    <a:pt x="351" y="201"/>
                    <a:pt x="473" y="215"/>
                    <a:pt x="597" y="215"/>
                  </a:cubicBezTo>
                  <a:cubicBezTo>
                    <a:pt x="646" y="215"/>
                    <a:pt x="697" y="213"/>
                    <a:pt x="747" y="210"/>
                  </a:cubicBezTo>
                  <a:cubicBezTo>
                    <a:pt x="1026" y="196"/>
                    <a:pt x="1294" y="140"/>
                    <a:pt x="1549" y="22"/>
                  </a:cubicBezTo>
                  <a:cubicBezTo>
                    <a:pt x="1560" y="11"/>
                    <a:pt x="1574" y="11"/>
                    <a:pt x="1596"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0" name="Google Shape;1990;p30"/>
            <p:cNvSpPr/>
            <p:nvPr/>
          </p:nvSpPr>
          <p:spPr>
            <a:xfrm>
              <a:off x="7095903" y="4124179"/>
              <a:ext cx="65724" cy="9579"/>
            </a:xfrm>
            <a:custGeom>
              <a:avLst/>
              <a:gdLst/>
              <a:ahLst/>
              <a:cxnLst/>
              <a:rect l="l" t="t" r="r" b="b"/>
              <a:pathLst>
                <a:path w="1386" h="202" extrusionOk="0">
                  <a:moveTo>
                    <a:pt x="843" y="0"/>
                  </a:moveTo>
                  <a:cubicBezTo>
                    <a:pt x="806" y="0"/>
                    <a:pt x="769" y="1"/>
                    <a:pt x="732" y="3"/>
                  </a:cubicBezTo>
                  <a:cubicBezTo>
                    <a:pt x="534" y="14"/>
                    <a:pt x="349" y="37"/>
                    <a:pt x="173" y="107"/>
                  </a:cubicBezTo>
                  <a:cubicBezTo>
                    <a:pt x="103" y="132"/>
                    <a:pt x="59" y="165"/>
                    <a:pt x="0" y="202"/>
                  </a:cubicBezTo>
                  <a:cubicBezTo>
                    <a:pt x="640" y="188"/>
                    <a:pt x="1221" y="132"/>
                    <a:pt x="1386" y="62"/>
                  </a:cubicBezTo>
                  <a:cubicBezTo>
                    <a:pt x="1372" y="48"/>
                    <a:pt x="1372" y="48"/>
                    <a:pt x="1361" y="48"/>
                  </a:cubicBezTo>
                  <a:cubicBezTo>
                    <a:pt x="1188" y="20"/>
                    <a:pt x="1016" y="0"/>
                    <a:pt x="84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1" name="Google Shape;1991;p30"/>
            <p:cNvSpPr/>
            <p:nvPr/>
          </p:nvSpPr>
          <p:spPr>
            <a:xfrm>
              <a:off x="7060006" y="4180608"/>
              <a:ext cx="70656" cy="9199"/>
            </a:xfrm>
            <a:custGeom>
              <a:avLst/>
              <a:gdLst/>
              <a:ahLst/>
              <a:cxnLst/>
              <a:rect l="l" t="t" r="r" b="b"/>
              <a:pathLst>
                <a:path w="1490" h="194" extrusionOk="0">
                  <a:moveTo>
                    <a:pt x="0" y="59"/>
                  </a:moveTo>
                  <a:cubicBezTo>
                    <a:pt x="4" y="59"/>
                    <a:pt x="8" y="59"/>
                    <a:pt x="11" y="59"/>
                  </a:cubicBezTo>
                  <a:lnTo>
                    <a:pt x="11" y="59"/>
                  </a:lnTo>
                  <a:cubicBezTo>
                    <a:pt x="11" y="59"/>
                    <a:pt x="11" y="59"/>
                    <a:pt x="11" y="59"/>
                  </a:cubicBezTo>
                  <a:close/>
                  <a:moveTo>
                    <a:pt x="1489" y="1"/>
                  </a:moveTo>
                  <a:cubicBezTo>
                    <a:pt x="1246" y="23"/>
                    <a:pt x="989" y="70"/>
                    <a:pt x="746" y="70"/>
                  </a:cubicBezTo>
                  <a:cubicBezTo>
                    <a:pt x="697" y="73"/>
                    <a:pt x="647" y="73"/>
                    <a:pt x="597" y="73"/>
                  </a:cubicBezTo>
                  <a:cubicBezTo>
                    <a:pt x="402" y="73"/>
                    <a:pt x="202" y="60"/>
                    <a:pt x="11" y="59"/>
                  </a:cubicBezTo>
                  <a:lnTo>
                    <a:pt x="11" y="59"/>
                  </a:lnTo>
                  <a:cubicBezTo>
                    <a:pt x="246" y="150"/>
                    <a:pt x="480" y="194"/>
                    <a:pt x="718" y="194"/>
                  </a:cubicBezTo>
                  <a:cubicBezTo>
                    <a:pt x="812" y="194"/>
                    <a:pt x="905" y="187"/>
                    <a:pt x="1000" y="174"/>
                  </a:cubicBezTo>
                  <a:cubicBezTo>
                    <a:pt x="1140" y="151"/>
                    <a:pt x="1280" y="129"/>
                    <a:pt x="1408" y="59"/>
                  </a:cubicBezTo>
                  <a:cubicBezTo>
                    <a:pt x="1444" y="45"/>
                    <a:pt x="1467" y="23"/>
                    <a:pt x="1489" y="12"/>
                  </a:cubicBezTo>
                  <a:lnTo>
                    <a:pt x="1489" y="1"/>
                  </a:ln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2" name="Google Shape;1992;p30"/>
            <p:cNvSpPr/>
            <p:nvPr/>
          </p:nvSpPr>
          <p:spPr>
            <a:xfrm>
              <a:off x="7087557" y="4129206"/>
              <a:ext cx="72363" cy="10812"/>
            </a:xfrm>
            <a:custGeom>
              <a:avLst/>
              <a:gdLst/>
              <a:ahLst/>
              <a:cxnLst/>
              <a:rect l="l" t="t" r="r" b="b"/>
              <a:pathLst>
                <a:path w="1526" h="228" extrusionOk="0">
                  <a:moveTo>
                    <a:pt x="1525" y="1"/>
                  </a:moveTo>
                  <a:cubicBezTo>
                    <a:pt x="1467" y="26"/>
                    <a:pt x="1408" y="37"/>
                    <a:pt x="1338" y="48"/>
                  </a:cubicBezTo>
                  <a:cubicBezTo>
                    <a:pt x="1176" y="59"/>
                    <a:pt x="1014" y="70"/>
                    <a:pt x="849" y="82"/>
                  </a:cubicBezTo>
                  <a:cubicBezTo>
                    <a:pt x="676" y="107"/>
                    <a:pt x="514" y="107"/>
                    <a:pt x="338" y="129"/>
                  </a:cubicBezTo>
                  <a:cubicBezTo>
                    <a:pt x="246" y="129"/>
                    <a:pt x="151" y="151"/>
                    <a:pt x="59" y="177"/>
                  </a:cubicBezTo>
                  <a:cubicBezTo>
                    <a:pt x="36" y="177"/>
                    <a:pt x="25" y="188"/>
                    <a:pt x="0" y="210"/>
                  </a:cubicBezTo>
                  <a:cubicBezTo>
                    <a:pt x="128" y="221"/>
                    <a:pt x="253" y="227"/>
                    <a:pt x="377" y="227"/>
                  </a:cubicBezTo>
                  <a:cubicBezTo>
                    <a:pt x="773" y="227"/>
                    <a:pt x="1153" y="166"/>
                    <a:pt x="1525" y="26"/>
                  </a:cubicBezTo>
                  <a:lnTo>
                    <a:pt x="1525" y="1"/>
                  </a:ln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3" name="Google Shape;1993;p30"/>
            <p:cNvSpPr/>
            <p:nvPr/>
          </p:nvSpPr>
          <p:spPr>
            <a:xfrm>
              <a:off x="6983804" y="4158463"/>
              <a:ext cx="23236" cy="77958"/>
            </a:xfrm>
            <a:custGeom>
              <a:avLst/>
              <a:gdLst/>
              <a:ahLst/>
              <a:cxnLst/>
              <a:rect l="l" t="t" r="r" b="b"/>
              <a:pathLst>
                <a:path w="490" h="1644" extrusionOk="0">
                  <a:moveTo>
                    <a:pt x="490" y="1"/>
                  </a:moveTo>
                  <a:lnTo>
                    <a:pt x="490" y="1"/>
                  </a:lnTo>
                  <a:cubicBezTo>
                    <a:pt x="280" y="222"/>
                    <a:pt x="188" y="490"/>
                    <a:pt x="104" y="780"/>
                  </a:cubicBezTo>
                  <a:cubicBezTo>
                    <a:pt x="1" y="1096"/>
                    <a:pt x="12" y="1560"/>
                    <a:pt x="59" y="1644"/>
                  </a:cubicBezTo>
                  <a:cubicBezTo>
                    <a:pt x="82" y="1060"/>
                    <a:pt x="233" y="512"/>
                    <a:pt x="490"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4" name="Google Shape;1994;p30"/>
            <p:cNvSpPr/>
            <p:nvPr/>
          </p:nvSpPr>
          <p:spPr>
            <a:xfrm>
              <a:off x="7074279" y="4092788"/>
              <a:ext cx="7872" cy="58611"/>
            </a:xfrm>
            <a:custGeom>
              <a:avLst/>
              <a:gdLst/>
              <a:ahLst/>
              <a:cxnLst/>
              <a:rect l="l" t="t" r="r" b="b"/>
              <a:pathLst>
                <a:path w="166" h="1236" extrusionOk="0">
                  <a:moveTo>
                    <a:pt x="71" y="0"/>
                  </a:moveTo>
                  <a:lnTo>
                    <a:pt x="71" y="0"/>
                  </a:lnTo>
                  <a:cubicBezTo>
                    <a:pt x="12" y="165"/>
                    <a:pt x="1" y="1059"/>
                    <a:pt x="59" y="1235"/>
                  </a:cubicBezTo>
                  <a:cubicBezTo>
                    <a:pt x="152" y="1129"/>
                    <a:pt x="166" y="210"/>
                    <a:pt x="71"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5" name="Google Shape;1995;p30"/>
            <p:cNvSpPr/>
            <p:nvPr/>
          </p:nvSpPr>
          <p:spPr>
            <a:xfrm>
              <a:off x="7064891" y="4089990"/>
              <a:ext cx="11191" cy="65250"/>
            </a:xfrm>
            <a:custGeom>
              <a:avLst/>
              <a:gdLst/>
              <a:ahLst/>
              <a:cxnLst/>
              <a:rect l="l" t="t" r="r" b="b"/>
              <a:pathLst>
                <a:path w="236" h="1376" extrusionOk="0">
                  <a:moveTo>
                    <a:pt x="235" y="1"/>
                  </a:moveTo>
                  <a:cubicBezTo>
                    <a:pt x="59" y="456"/>
                    <a:pt x="0" y="909"/>
                    <a:pt x="199" y="1375"/>
                  </a:cubicBezTo>
                  <a:cubicBezTo>
                    <a:pt x="210" y="1364"/>
                    <a:pt x="224" y="1364"/>
                    <a:pt x="224" y="1364"/>
                  </a:cubicBezTo>
                  <a:cubicBezTo>
                    <a:pt x="140" y="909"/>
                    <a:pt x="188" y="456"/>
                    <a:pt x="235"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6" name="Google Shape;1996;p30"/>
            <p:cNvSpPr/>
            <p:nvPr/>
          </p:nvSpPr>
          <p:spPr>
            <a:xfrm>
              <a:off x="7026860" y="4120480"/>
              <a:ext cx="26034" cy="64017"/>
            </a:xfrm>
            <a:custGeom>
              <a:avLst/>
              <a:gdLst/>
              <a:ahLst/>
              <a:cxnLst/>
              <a:rect l="l" t="t" r="r" b="b"/>
              <a:pathLst>
                <a:path w="549" h="1350" extrusionOk="0">
                  <a:moveTo>
                    <a:pt x="548" y="0"/>
                  </a:moveTo>
                  <a:cubicBezTo>
                    <a:pt x="280" y="126"/>
                    <a:pt x="1" y="861"/>
                    <a:pt x="34" y="1350"/>
                  </a:cubicBezTo>
                  <a:cubicBezTo>
                    <a:pt x="140" y="861"/>
                    <a:pt x="244" y="394"/>
                    <a:pt x="548"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7" name="Google Shape;1997;p30"/>
            <p:cNvSpPr/>
            <p:nvPr/>
          </p:nvSpPr>
          <p:spPr>
            <a:xfrm>
              <a:off x="7093626" y="4062440"/>
              <a:ext cx="6165" cy="56904"/>
            </a:xfrm>
            <a:custGeom>
              <a:avLst/>
              <a:gdLst/>
              <a:ahLst/>
              <a:cxnLst/>
              <a:rect l="l" t="t" r="r" b="b"/>
              <a:pathLst>
                <a:path w="130" h="1200" extrusionOk="0">
                  <a:moveTo>
                    <a:pt x="70" y="1"/>
                  </a:moveTo>
                  <a:cubicBezTo>
                    <a:pt x="1" y="302"/>
                    <a:pt x="12" y="1107"/>
                    <a:pt x="70" y="1199"/>
                  </a:cubicBezTo>
                  <a:cubicBezTo>
                    <a:pt x="93" y="1001"/>
                    <a:pt x="118" y="805"/>
                    <a:pt x="129" y="607"/>
                  </a:cubicBezTo>
                  <a:cubicBezTo>
                    <a:pt x="129" y="408"/>
                    <a:pt x="118" y="210"/>
                    <a:pt x="70"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8" name="Google Shape;1998;p30"/>
            <p:cNvSpPr/>
            <p:nvPr/>
          </p:nvSpPr>
          <p:spPr>
            <a:xfrm>
              <a:off x="7107947" y="4095538"/>
              <a:ext cx="53016" cy="13847"/>
            </a:xfrm>
            <a:custGeom>
              <a:avLst/>
              <a:gdLst/>
              <a:ahLst/>
              <a:cxnLst/>
              <a:rect l="l" t="t" r="r" b="b"/>
              <a:pathLst>
                <a:path w="1118" h="292" extrusionOk="0">
                  <a:moveTo>
                    <a:pt x="1084" y="1"/>
                  </a:moveTo>
                  <a:cubicBezTo>
                    <a:pt x="805" y="1"/>
                    <a:pt x="514" y="37"/>
                    <a:pt x="246" y="141"/>
                  </a:cubicBezTo>
                  <a:cubicBezTo>
                    <a:pt x="165" y="177"/>
                    <a:pt x="84" y="211"/>
                    <a:pt x="0" y="292"/>
                  </a:cubicBezTo>
                  <a:cubicBezTo>
                    <a:pt x="14" y="280"/>
                    <a:pt x="25" y="280"/>
                    <a:pt x="25" y="280"/>
                  </a:cubicBezTo>
                  <a:cubicBezTo>
                    <a:pt x="327" y="199"/>
                    <a:pt x="618" y="118"/>
                    <a:pt x="922" y="60"/>
                  </a:cubicBezTo>
                  <a:cubicBezTo>
                    <a:pt x="992" y="60"/>
                    <a:pt x="1048" y="23"/>
                    <a:pt x="1118" y="12"/>
                  </a:cubicBezTo>
                  <a:cubicBezTo>
                    <a:pt x="1107" y="1"/>
                    <a:pt x="1095" y="1"/>
                    <a:pt x="1084"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9" name="Google Shape;1999;p30"/>
            <p:cNvSpPr/>
            <p:nvPr/>
          </p:nvSpPr>
          <p:spPr>
            <a:xfrm>
              <a:off x="7107425" y="4099426"/>
              <a:ext cx="50882" cy="12234"/>
            </a:xfrm>
            <a:custGeom>
              <a:avLst/>
              <a:gdLst/>
              <a:ahLst/>
              <a:cxnLst/>
              <a:rect l="l" t="t" r="r" b="b"/>
              <a:pathLst>
                <a:path w="1073" h="258" extrusionOk="0">
                  <a:moveTo>
                    <a:pt x="1073" y="0"/>
                  </a:moveTo>
                  <a:lnTo>
                    <a:pt x="1073" y="0"/>
                  </a:lnTo>
                  <a:cubicBezTo>
                    <a:pt x="699" y="47"/>
                    <a:pt x="349" y="140"/>
                    <a:pt x="0" y="257"/>
                  </a:cubicBezTo>
                  <a:cubicBezTo>
                    <a:pt x="386" y="257"/>
                    <a:pt x="735" y="151"/>
                    <a:pt x="107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0" name="Google Shape;2000;p30"/>
            <p:cNvSpPr/>
            <p:nvPr/>
          </p:nvSpPr>
          <p:spPr>
            <a:xfrm>
              <a:off x="7087557" y="4064147"/>
              <a:ext cx="7160" cy="55718"/>
            </a:xfrm>
            <a:custGeom>
              <a:avLst/>
              <a:gdLst/>
              <a:ahLst/>
              <a:cxnLst/>
              <a:rect l="l" t="t" r="r" b="b"/>
              <a:pathLst>
                <a:path w="151" h="1175" extrusionOk="0">
                  <a:moveTo>
                    <a:pt x="151" y="1"/>
                  </a:moveTo>
                  <a:cubicBezTo>
                    <a:pt x="0" y="255"/>
                    <a:pt x="0" y="1012"/>
                    <a:pt x="151" y="1174"/>
                  </a:cubicBezTo>
                  <a:cubicBezTo>
                    <a:pt x="81" y="791"/>
                    <a:pt x="117" y="395"/>
                    <a:pt x="151"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1" name="Google Shape;2001;p30"/>
            <p:cNvSpPr/>
            <p:nvPr/>
          </p:nvSpPr>
          <p:spPr>
            <a:xfrm>
              <a:off x="6972803" y="4054758"/>
              <a:ext cx="194280" cy="192667"/>
            </a:xfrm>
            <a:custGeom>
              <a:avLst/>
              <a:gdLst/>
              <a:ahLst/>
              <a:cxnLst/>
              <a:rect l="l" t="t" r="r" b="b"/>
              <a:pathLst>
                <a:path w="4097" h="4063" extrusionOk="0">
                  <a:moveTo>
                    <a:pt x="3934" y="861"/>
                  </a:moveTo>
                  <a:cubicBezTo>
                    <a:pt x="3945" y="861"/>
                    <a:pt x="3957" y="861"/>
                    <a:pt x="3968" y="872"/>
                  </a:cubicBezTo>
                  <a:cubicBezTo>
                    <a:pt x="3898" y="883"/>
                    <a:pt x="3842" y="920"/>
                    <a:pt x="3772" y="920"/>
                  </a:cubicBezTo>
                  <a:cubicBezTo>
                    <a:pt x="3468" y="978"/>
                    <a:pt x="3177" y="1059"/>
                    <a:pt x="2875" y="1140"/>
                  </a:cubicBezTo>
                  <a:cubicBezTo>
                    <a:pt x="2875" y="1140"/>
                    <a:pt x="2864" y="1140"/>
                    <a:pt x="2850" y="1152"/>
                  </a:cubicBezTo>
                  <a:cubicBezTo>
                    <a:pt x="2934" y="1071"/>
                    <a:pt x="3015" y="1037"/>
                    <a:pt x="3096" y="1001"/>
                  </a:cubicBezTo>
                  <a:cubicBezTo>
                    <a:pt x="3364" y="897"/>
                    <a:pt x="3655" y="861"/>
                    <a:pt x="3934" y="861"/>
                  </a:cubicBezTo>
                  <a:close/>
                  <a:moveTo>
                    <a:pt x="3912" y="942"/>
                  </a:moveTo>
                  <a:cubicBezTo>
                    <a:pt x="3574" y="1093"/>
                    <a:pt x="3225" y="1199"/>
                    <a:pt x="2839" y="1199"/>
                  </a:cubicBezTo>
                  <a:cubicBezTo>
                    <a:pt x="3188" y="1082"/>
                    <a:pt x="3538" y="989"/>
                    <a:pt x="3912" y="942"/>
                  </a:cubicBezTo>
                  <a:close/>
                  <a:moveTo>
                    <a:pt x="2618" y="163"/>
                  </a:moveTo>
                  <a:cubicBezTo>
                    <a:pt x="2666" y="372"/>
                    <a:pt x="2677" y="570"/>
                    <a:pt x="2677" y="769"/>
                  </a:cubicBezTo>
                  <a:cubicBezTo>
                    <a:pt x="2666" y="967"/>
                    <a:pt x="2641" y="1163"/>
                    <a:pt x="2618" y="1361"/>
                  </a:cubicBezTo>
                  <a:cubicBezTo>
                    <a:pt x="2560" y="1269"/>
                    <a:pt x="2549" y="464"/>
                    <a:pt x="2618" y="163"/>
                  </a:cubicBezTo>
                  <a:close/>
                  <a:moveTo>
                    <a:pt x="2571" y="199"/>
                  </a:moveTo>
                  <a:cubicBezTo>
                    <a:pt x="2537" y="593"/>
                    <a:pt x="2501" y="989"/>
                    <a:pt x="2571" y="1372"/>
                  </a:cubicBezTo>
                  <a:cubicBezTo>
                    <a:pt x="2420" y="1210"/>
                    <a:pt x="2420" y="453"/>
                    <a:pt x="2571" y="199"/>
                  </a:cubicBezTo>
                  <a:close/>
                  <a:moveTo>
                    <a:pt x="3439" y="1464"/>
                  </a:moveTo>
                  <a:cubicBezTo>
                    <a:pt x="3612" y="1464"/>
                    <a:pt x="3784" y="1484"/>
                    <a:pt x="3957" y="1512"/>
                  </a:cubicBezTo>
                  <a:cubicBezTo>
                    <a:pt x="3968" y="1512"/>
                    <a:pt x="3968" y="1512"/>
                    <a:pt x="3982" y="1526"/>
                  </a:cubicBezTo>
                  <a:cubicBezTo>
                    <a:pt x="3817" y="1596"/>
                    <a:pt x="3236" y="1652"/>
                    <a:pt x="2596" y="1666"/>
                  </a:cubicBezTo>
                  <a:cubicBezTo>
                    <a:pt x="2655" y="1629"/>
                    <a:pt x="2699" y="1596"/>
                    <a:pt x="2769" y="1571"/>
                  </a:cubicBezTo>
                  <a:cubicBezTo>
                    <a:pt x="2945" y="1501"/>
                    <a:pt x="3130" y="1478"/>
                    <a:pt x="3328" y="1467"/>
                  </a:cubicBezTo>
                  <a:cubicBezTo>
                    <a:pt x="3365" y="1465"/>
                    <a:pt x="3402" y="1464"/>
                    <a:pt x="3439" y="1464"/>
                  </a:cubicBezTo>
                  <a:close/>
                  <a:moveTo>
                    <a:pt x="3945" y="1571"/>
                  </a:moveTo>
                  <a:lnTo>
                    <a:pt x="3945" y="1596"/>
                  </a:lnTo>
                  <a:cubicBezTo>
                    <a:pt x="3573" y="1736"/>
                    <a:pt x="3193" y="1797"/>
                    <a:pt x="2797" y="1797"/>
                  </a:cubicBezTo>
                  <a:cubicBezTo>
                    <a:pt x="2673" y="1797"/>
                    <a:pt x="2548" y="1791"/>
                    <a:pt x="2420" y="1780"/>
                  </a:cubicBezTo>
                  <a:cubicBezTo>
                    <a:pt x="2445" y="1758"/>
                    <a:pt x="2456" y="1747"/>
                    <a:pt x="2479" y="1747"/>
                  </a:cubicBezTo>
                  <a:cubicBezTo>
                    <a:pt x="2571" y="1721"/>
                    <a:pt x="2666" y="1699"/>
                    <a:pt x="2758" y="1699"/>
                  </a:cubicBezTo>
                  <a:cubicBezTo>
                    <a:pt x="2934" y="1677"/>
                    <a:pt x="3096" y="1677"/>
                    <a:pt x="3269" y="1652"/>
                  </a:cubicBezTo>
                  <a:cubicBezTo>
                    <a:pt x="3434" y="1640"/>
                    <a:pt x="3596" y="1629"/>
                    <a:pt x="3758" y="1618"/>
                  </a:cubicBezTo>
                  <a:cubicBezTo>
                    <a:pt x="3828" y="1607"/>
                    <a:pt x="3887" y="1596"/>
                    <a:pt x="3945" y="1571"/>
                  </a:cubicBezTo>
                  <a:close/>
                  <a:moveTo>
                    <a:pt x="2211" y="802"/>
                  </a:moveTo>
                  <a:lnTo>
                    <a:pt x="2211" y="802"/>
                  </a:lnTo>
                  <a:cubicBezTo>
                    <a:pt x="2306" y="1012"/>
                    <a:pt x="2292" y="1931"/>
                    <a:pt x="2199" y="2037"/>
                  </a:cubicBezTo>
                  <a:cubicBezTo>
                    <a:pt x="2141" y="1861"/>
                    <a:pt x="2152" y="967"/>
                    <a:pt x="2211" y="802"/>
                  </a:cubicBezTo>
                  <a:close/>
                  <a:moveTo>
                    <a:pt x="2177" y="744"/>
                  </a:moveTo>
                  <a:cubicBezTo>
                    <a:pt x="2130" y="1199"/>
                    <a:pt x="2082" y="1652"/>
                    <a:pt x="2166" y="2107"/>
                  </a:cubicBezTo>
                  <a:cubicBezTo>
                    <a:pt x="2166" y="2107"/>
                    <a:pt x="2152" y="2107"/>
                    <a:pt x="2141" y="2118"/>
                  </a:cubicBezTo>
                  <a:cubicBezTo>
                    <a:pt x="1942" y="1652"/>
                    <a:pt x="2001" y="1199"/>
                    <a:pt x="2177" y="744"/>
                  </a:cubicBezTo>
                  <a:close/>
                  <a:moveTo>
                    <a:pt x="2678" y="2497"/>
                  </a:moveTo>
                  <a:cubicBezTo>
                    <a:pt x="2943" y="2497"/>
                    <a:pt x="3188" y="2532"/>
                    <a:pt x="3306" y="2596"/>
                  </a:cubicBezTo>
                  <a:cubicBezTo>
                    <a:pt x="3022" y="2666"/>
                    <a:pt x="2730" y="2698"/>
                    <a:pt x="2435" y="2698"/>
                  </a:cubicBezTo>
                  <a:cubicBezTo>
                    <a:pt x="2233" y="2698"/>
                    <a:pt x="2031" y="2683"/>
                    <a:pt x="1828" y="2655"/>
                  </a:cubicBezTo>
                  <a:cubicBezTo>
                    <a:pt x="2018" y="2547"/>
                    <a:pt x="2362" y="2497"/>
                    <a:pt x="2678" y="2497"/>
                  </a:cubicBezTo>
                  <a:close/>
                  <a:moveTo>
                    <a:pt x="1688" y="1386"/>
                  </a:moveTo>
                  <a:cubicBezTo>
                    <a:pt x="1384" y="1780"/>
                    <a:pt x="1280" y="2247"/>
                    <a:pt x="1174" y="2736"/>
                  </a:cubicBezTo>
                  <a:cubicBezTo>
                    <a:pt x="1141" y="2247"/>
                    <a:pt x="1420" y="1512"/>
                    <a:pt x="1688" y="1386"/>
                  </a:cubicBezTo>
                  <a:close/>
                  <a:moveTo>
                    <a:pt x="3328" y="2655"/>
                  </a:moveTo>
                  <a:lnTo>
                    <a:pt x="3328" y="2666"/>
                  </a:lnTo>
                  <a:cubicBezTo>
                    <a:pt x="3306" y="2677"/>
                    <a:pt x="3283" y="2699"/>
                    <a:pt x="3247" y="2713"/>
                  </a:cubicBezTo>
                  <a:cubicBezTo>
                    <a:pt x="3119" y="2783"/>
                    <a:pt x="2979" y="2805"/>
                    <a:pt x="2839" y="2828"/>
                  </a:cubicBezTo>
                  <a:cubicBezTo>
                    <a:pt x="2744" y="2841"/>
                    <a:pt x="2651" y="2848"/>
                    <a:pt x="2557" y="2848"/>
                  </a:cubicBezTo>
                  <a:cubicBezTo>
                    <a:pt x="2319" y="2848"/>
                    <a:pt x="2085" y="2804"/>
                    <a:pt x="1850" y="2713"/>
                  </a:cubicBezTo>
                  <a:lnTo>
                    <a:pt x="1850" y="2713"/>
                  </a:lnTo>
                  <a:cubicBezTo>
                    <a:pt x="2041" y="2714"/>
                    <a:pt x="2241" y="2727"/>
                    <a:pt x="2436" y="2727"/>
                  </a:cubicBezTo>
                  <a:cubicBezTo>
                    <a:pt x="2486" y="2727"/>
                    <a:pt x="2536" y="2727"/>
                    <a:pt x="2585" y="2724"/>
                  </a:cubicBezTo>
                  <a:cubicBezTo>
                    <a:pt x="2828" y="2724"/>
                    <a:pt x="3085" y="2677"/>
                    <a:pt x="3328" y="2655"/>
                  </a:cubicBezTo>
                  <a:close/>
                  <a:moveTo>
                    <a:pt x="1747" y="1361"/>
                  </a:moveTo>
                  <a:lnTo>
                    <a:pt x="1758" y="1372"/>
                  </a:lnTo>
                  <a:cubicBezTo>
                    <a:pt x="1758" y="1512"/>
                    <a:pt x="1747" y="1652"/>
                    <a:pt x="1733" y="1780"/>
                  </a:cubicBezTo>
                  <a:cubicBezTo>
                    <a:pt x="1711" y="2071"/>
                    <a:pt x="1618" y="2339"/>
                    <a:pt x="1537" y="2607"/>
                  </a:cubicBezTo>
                  <a:cubicBezTo>
                    <a:pt x="1490" y="2747"/>
                    <a:pt x="1420" y="2886"/>
                    <a:pt x="1328" y="3015"/>
                  </a:cubicBezTo>
                  <a:cubicBezTo>
                    <a:pt x="1291" y="3062"/>
                    <a:pt x="1233" y="3096"/>
                    <a:pt x="1188" y="3143"/>
                  </a:cubicBezTo>
                  <a:lnTo>
                    <a:pt x="1174" y="3143"/>
                  </a:lnTo>
                  <a:cubicBezTo>
                    <a:pt x="1174" y="3062"/>
                    <a:pt x="1163" y="2993"/>
                    <a:pt x="1174" y="2909"/>
                  </a:cubicBezTo>
                  <a:cubicBezTo>
                    <a:pt x="1222" y="2699"/>
                    <a:pt x="1258" y="2479"/>
                    <a:pt x="1314" y="2269"/>
                  </a:cubicBezTo>
                  <a:cubicBezTo>
                    <a:pt x="1373" y="2071"/>
                    <a:pt x="1431" y="1861"/>
                    <a:pt x="1549" y="1688"/>
                  </a:cubicBezTo>
                  <a:cubicBezTo>
                    <a:pt x="1607" y="1571"/>
                    <a:pt x="1677" y="1467"/>
                    <a:pt x="1747" y="1361"/>
                  </a:cubicBezTo>
                  <a:close/>
                  <a:moveTo>
                    <a:pt x="1662" y="3388"/>
                  </a:moveTo>
                  <a:cubicBezTo>
                    <a:pt x="1898" y="3388"/>
                    <a:pt x="2136" y="3430"/>
                    <a:pt x="2375" y="3515"/>
                  </a:cubicBezTo>
                  <a:lnTo>
                    <a:pt x="2375" y="3526"/>
                  </a:lnTo>
                  <a:cubicBezTo>
                    <a:pt x="2361" y="3537"/>
                    <a:pt x="2339" y="3551"/>
                    <a:pt x="2328" y="3551"/>
                  </a:cubicBezTo>
                  <a:cubicBezTo>
                    <a:pt x="2130" y="3574"/>
                    <a:pt x="1942" y="3607"/>
                    <a:pt x="1747" y="3621"/>
                  </a:cubicBezTo>
                  <a:cubicBezTo>
                    <a:pt x="1467" y="3632"/>
                    <a:pt x="1174" y="3632"/>
                    <a:pt x="895" y="3632"/>
                  </a:cubicBezTo>
                  <a:cubicBezTo>
                    <a:pt x="839" y="3632"/>
                    <a:pt x="791" y="3621"/>
                    <a:pt x="733" y="3607"/>
                  </a:cubicBezTo>
                  <a:cubicBezTo>
                    <a:pt x="1039" y="3462"/>
                    <a:pt x="1349" y="3388"/>
                    <a:pt x="1662" y="3388"/>
                  </a:cubicBezTo>
                  <a:close/>
                  <a:moveTo>
                    <a:pt x="791" y="2154"/>
                  </a:moveTo>
                  <a:cubicBezTo>
                    <a:pt x="803" y="2224"/>
                    <a:pt x="803" y="2294"/>
                    <a:pt x="814" y="2364"/>
                  </a:cubicBezTo>
                  <a:cubicBezTo>
                    <a:pt x="839" y="2805"/>
                    <a:pt x="722" y="3213"/>
                    <a:pt x="534" y="3607"/>
                  </a:cubicBezTo>
                  <a:cubicBezTo>
                    <a:pt x="501" y="3691"/>
                    <a:pt x="442" y="3736"/>
                    <a:pt x="336" y="3794"/>
                  </a:cubicBezTo>
                  <a:cubicBezTo>
                    <a:pt x="280" y="3562"/>
                    <a:pt x="604" y="2350"/>
                    <a:pt x="791" y="2154"/>
                  </a:cubicBezTo>
                  <a:close/>
                  <a:moveTo>
                    <a:pt x="722" y="2188"/>
                  </a:moveTo>
                  <a:lnTo>
                    <a:pt x="722" y="2188"/>
                  </a:lnTo>
                  <a:cubicBezTo>
                    <a:pt x="465" y="2699"/>
                    <a:pt x="314" y="3247"/>
                    <a:pt x="291" y="3831"/>
                  </a:cubicBezTo>
                  <a:cubicBezTo>
                    <a:pt x="244" y="3747"/>
                    <a:pt x="233" y="3283"/>
                    <a:pt x="336" y="2967"/>
                  </a:cubicBezTo>
                  <a:cubicBezTo>
                    <a:pt x="420" y="2677"/>
                    <a:pt x="512" y="2409"/>
                    <a:pt x="722" y="2188"/>
                  </a:cubicBezTo>
                  <a:close/>
                  <a:moveTo>
                    <a:pt x="2258" y="3621"/>
                  </a:moveTo>
                  <a:lnTo>
                    <a:pt x="2258" y="3621"/>
                  </a:lnTo>
                  <a:cubicBezTo>
                    <a:pt x="2236" y="3632"/>
                    <a:pt x="2222" y="3632"/>
                    <a:pt x="2211" y="3643"/>
                  </a:cubicBezTo>
                  <a:cubicBezTo>
                    <a:pt x="1956" y="3761"/>
                    <a:pt x="1688" y="3817"/>
                    <a:pt x="1409" y="3831"/>
                  </a:cubicBezTo>
                  <a:cubicBezTo>
                    <a:pt x="1359" y="3834"/>
                    <a:pt x="1308" y="3836"/>
                    <a:pt x="1259" y="3836"/>
                  </a:cubicBezTo>
                  <a:cubicBezTo>
                    <a:pt x="1135" y="3836"/>
                    <a:pt x="1013" y="3822"/>
                    <a:pt x="895" y="3772"/>
                  </a:cubicBezTo>
                  <a:cubicBezTo>
                    <a:pt x="814" y="3736"/>
                    <a:pt x="744" y="3691"/>
                    <a:pt x="663" y="3643"/>
                  </a:cubicBezTo>
                  <a:lnTo>
                    <a:pt x="663" y="3643"/>
                  </a:lnTo>
                  <a:cubicBezTo>
                    <a:pt x="920" y="3660"/>
                    <a:pt x="1174" y="3671"/>
                    <a:pt x="1428" y="3671"/>
                  </a:cubicBezTo>
                  <a:cubicBezTo>
                    <a:pt x="1703" y="3671"/>
                    <a:pt x="1979" y="3657"/>
                    <a:pt x="2258" y="3621"/>
                  </a:cubicBezTo>
                  <a:close/>
                  <a:moveTo>
                    <a:pt x="2618" y="1"/>
                  </a:moveTo>
                  <a:cubicBezTo>
                    <a:pt x="2596" y="1"/>
                    <a:pt x="2585" y="12"/>
                    <a:pt x="2571" y="23"/>
                  </a:cubicBezTo>
                  <a:cubicBezTo>
                    <a:pt x="2560" y="34"/>
                    <a:pt x="2560" y="59"/>
                    <a:pt x="2549" y="70"/>
                  </a:cubicBezTo>
                  <a:cubicBezTo>
                    <a:pt x="2501" y="221"/>
                    <a:pt x="2445" y="383"/>
                    <a:pt x="2420" y="548"/>
                  </a:cubicBezTo>
                  <a:cubicBezTo>
                    <a:pt x="2387" y="802"/>
                    <a:pt x="2409" y="1059"/>
                    <a:pt x="2490" y="1316"/>
                  </a:cubicBezTo>
                  <a:cubicBezTo>
                    <a:pt x="2501" y="1372"/>
                    <a:pt x="2537" y="1420"/>
                    <a:pt x="2571" y="1490"/>
                  </a:cubicBezTo>
                  <a:cubicBezTo>
                    <a:pt x="2490" y="1607"/>
                    <a:pt x="2398" y="1758"/>
                    <a:pt x="2306" y="1897"/>
                  </a:cubicBezTo>
                  <a:cubicBezTo>
                    <a:pt x="2292" y="1861"/>
                    <a:pt x="2292" y="1850"/>
                    <a:pt x="2292" y="1828"/>
                  </a:cubicBezTo>
                  <a:cubicBezTo>
                    <a:pt x="2306" y="1652"/>
                    <a:pt x="2328" y="1478"/>
                    <a:pt x="2317" y="1302"/>
                  </a:cubicBezTo>
                  <a:cubicBezTo>
                    <a:pt x="2306" y="1107"/>
                    <a:pt x="2269" y="908"/>
                    <a:pt x="2247" y="710"/>
                  </a:cubicBezTo>
                  <a:cubicBezTo>
                    <a:pt x="2247" y="674"/>
                    <a:pt x="2222" y="629"/>
                    <a:pt x="2199" y="629"/>
                  </a:cubicBezTo>
                  <a:cubicBezTo>
                    <a:pt x="2194" y="628"/>
                    <a:pt x="2190" y="627"/>
                    <a:pt x="2186" y="627"/>
                  </a:cubicBezTo>
                  <a:cubicBezTo>
                    <a:pt x="2152" y="627"/>
                    <a:pt x="2150" y="667"/>
                    <a:pt x="2130" y="699"/>
                  </a:cubicBezTo>
                  <a:cubicBezTo>
                    <a:pt x="2060" y="883"/>
                    <a:pt x="2012" y="1071"/>
                    <a:pt x="1990" y="1258"/>
                  </a:cubicBezTo>
                  <a:cubicBezTo>
                    <a:pt x="1942" y="1559"/>
                    <a:pt x="1979" y="1850"/>
                    <a:pt x="2096" y="2129"/>
                  </a:cubicBezTo>
                  <a:cubicBezTo>
                    <a:pt x="2107" y="2154"/>
                    <a:pt x="2107" y="2177"/>
                    <a:pt x="2082" y="2199"/>
                  </a:cubicBezTo>
                  <a:cubicBezTo>
                    <a:pt x="1968" y="2339"/>
                    <a:pt x="1850" y="2467"/>
                    <a:pt x="1733" y="2607"/>
                  </a:cubicBezTo>
                  <a:cubicBezTo>
                    <a:pt x="1652" y="2688"/>
                    <a:pt x="1571" y="2769"/>
                    <a:pt x="1501" y="2853"/>
                  </a:cubicBezTo>
                  <a:lnTo>
                    <a:pt x="1490" y="2839"/>
                  </a:lnTo>
                  <a:cubicBezTo>
                    <a:pt x="1501" y="2805"/>
                    <a:pt x="1523" y="2758"/>
                    <a:pt x="1549" y="2713"/>
                  </a:cubicBezTo>
                  <a:cubicBezTo>
                    <a:pt x="1652" y="2409"/>
                    <a:pt x="1747" y="2107"/>
                    <a:pt x="1780" y="1780"/>
                  </a:cubicBezTo>
                  <a:cubicBezTo>
                    <a:pt x="1792" y="1640"/>
                    <a:pt x="1803" y="1490"/>
                    <a:pt x="1803" y="1350"/>
                  </a:cubicBezTo>
                  <a:cubicBezTo>
                    <a:pt x="1803" y="1305"/>
                    <a:pt x="1779" y="1279"/>
                    <a:pt x="1747" y="1279"/>
                  </a:cubicBezTo>
                  <a:cubicBezTo>
                    <a:pt x="1729" y="1279"/>
                    <a:pt x="1709" y="1287"/>
                    <a:pt x="1688" y="1302"/>
                  </a:cubicBezTo>
                  <a:cubicBezTo>
                    <a:pt x="1630" y="1350"/>
                    <a:pt x="1560" y="1409"/>
                    <a:pt x="1512" y="1478"/>
                  </a:cubicBezTo>
                  <a:cubicBezTo>
                    <a:pt x="1303" y="1747"/>
                    <a:pt x="1174" y="2059"/>
                    <a:pt x="1141" y="2397"/>
                  </a:cubicBezTo>
                  <a:cubicBezTo>
                    <a:pt x="1118" y="2643"/>
                    <a:pt x="1104" y="2898"/>
                    <a:pt x="1129" y="3143"/>
                  </a:cubicBezTo>
                  <a:cubicBezTo>
                    <a:pt x="1141" y="3177"/>
                    <a:pt x="1129" y="3202"/>
                    <a:pt x="1093" y="3224"/>
                  </a:cubicBezTo>
                  <a:cubicBezTo>
                    <a:pt x="942" y="3342"/>
                    <a:pt x="791" y="3467"/>
                    <a:pt x="641" y="3585"/>
                  </a:cubicBezTo>
                  <a:cubicBezTo>
                    <a:pt x="629" y="3596"/>
                    <a:pt x="615" y="3596"/>
                    <a:pt x="604" y="3607"/>
                  </a:cubicBezTo>
                  <a:cubicBezTo>
                    <a:pt x="604" y="3585"/>
                    <a:pt x="604" y="3574"/>
                    <a:pt x="615" y="3551"/>
                  </a:cubicBezTo>
                  <a:cubicBezTo>
                    <a:pt x="769" y="3202"/>
                    <a:pt x="884" y="2853"/>
                    <a:pt x="861" y="2467"/>
                  </a:cubicBezTo>
                  <a:cubicBezTo>
                    <a:pt x="861" y="2350"/>
                    <a:pt x="850" y="2247"/>
                    <a:pt x="825" y="2129"/>
                  </a:cubicBezTo>
                  <a:cubicBezTo>
                    <a:pt x="818" y="2095"/>
                    <a:pt x="801" y="2077"/>
                    <a:pt x="778" y="2077"/>
                  </a:cubicBezTo>
                  <a:cubicBezTo>
                    <a:pt x="761" y="2077"/>
                    <a:pt x="742" y="2087"/>
                    <a:pt x="722" y="2107"/>
                  </a:cubicBezTo>
                  <a:cubicBezTo>
                    <a:pt x="710" y="2118"/>
                    <a:pt x="699" y="2129"/>
                    <a:pt x="685" y="2140"/>
                  </a:cubicBezTo>
                  <a:cubicBezTo>
                    <a:pt x="604" y="2258"/>
                    <a:pt x="512" y="2364"/>
                    <a:pt x="453" y="2490"/>
                  </a:cubicBezTo>
                  <a:cubicBezTo>
                    <a:pt x="255" y="2909"/>
                    <a:pt x="163" y="3364"/>
                    <a:pt x="222" y="3831"/>
                  </a:cubicBezTo>
                  <a:cubicBezTo>
                    <a:pt x="233" y="3864"/>
                    <a:pt x="222" y="3875"/>
                    <a:pt x="196" y="3900"/>
                  </a:cubicBezTo>
                  <a:cubicBezTo>
                    <a:pt x="152" y="3923"/>
                    <a:pt x="104" y="3956"/>
                    <a:pt x="57" y="3993"/>
                  </a:cubicBezTo>
                  <a:cubicBezTo>
                    <a:pt x="34" y="4004"/>
                    <a:pt x="23" y="4026"/>
                    <a:pt x="1" y="4040"/>
                  </a:cubicBezTo>
                  <a:cubicBezTo>
                    <a:pt x="12" y="4051"/>
                    <a:pt x="12" y="4051"/>
                    <a:pt x="12" y="4063"/>
                  </a:cubicBezTo>
                  <a:cubicBezTo>
                    <a:pt x="46" y="4051"/>
                    <a:pt x="71" y="4040"/>
                    <a:pt x="93" y="4015"/>
                  </a:cubicBezTo>
                  <a:cubicBezTo>
                    <a:pt x="255" y="3912"/>
                    <a:pt x="420" y="3806"/>
                    <a:pt x="571" y="3702"/>
                  </a:cubicBezTo>
                  <a:cubicBezTo>
                    <a:pt x="591" y="3687"/>
                    <a:pt x="608" y="3677"/>
                    <a:pt x="626" y="3677"/>
                  </a:cubicBezTo>
                  <a:cubicBezTo>
                    <a:pt x="638" y="3677"/>
                    <a:pt x="650" y="3681"/>
                    <a:pt x="663" y="3691"/>
                  </a:cubicBezTo>
                  <a:cubicBezTo>
                    <a:pt x="814" y="3817"/>
                    <a:pt x="1001" y="3875"/>
                    <a:pt x="1199" y="3887"/>
                  </a:cubicBezTo>
                  <a:cubicBezTo>
                    <a:pt x="1239" y="3889"/>
                    <a:pt x="1277" y="3890"/>
                    <a:pt x="1316" y="3890"/>
                  </a:cubicBezTo>
                  <a:cubicBezTo>
                    <a:pt x="1483" y="3890"/>
                    <a:pt x="1642" y="3867"/>
                    <a:pt x="1792" y="3831"/>
                  </a:cubicBezTo>
                  <a:cubicBezTo>
                    <a:pt x="1979" y="3794"/>
                    <a:pt x="2152" y="3736"/>
                    <a:pt x="2317" y="3643"/>
                  </a:cubicBezTo>
                  <a:cubicBezTo>
                    <a:pt x="2350" y="3621"/>
                    <a:pt x="2387" y="3585"/>
                    <a:pt x="2409" y="3551"/>
                  </a:cubicBezTo>
                  <a:cubicBezTo>
                    <a:pt x="2445" y="3504"/>
                    <a:pt x="2431" y="3467"/>
                    <a:pt x="2375" y="3456"/>
                  </a:cubicBezTo>
                  <a:cubicBezTo>
                    <a:pt x="2211" y="3423"/>
                    <a:pt x="2049" y="3364"/>
                    <a:pt x="1887" y="3353"/>
                  </a:cubicBezTo>
                  <a:cubicBezTo>
                    <a:pt x="1812" y="3345"/>
                    <a:pt x="1738" y="3341"/>
                    <a:pt x="1664" y="3341"/>
                  </a:cubicBezTo>
                  <a:cubicBezTo>
                    <a:pt x="1404" y="3341"/>
                    <a:pt x="1149" y="3390"/>
                    <a:pt x="895" y="3481"/>
                  </a:cubicBezTo>
                  <a:cubicBezTo>
                    <a:pt x="884" y="3481"/>
                    <a:pt x="872" y="3493"/>
                    <a:pt x="861" y="3493"/>
                  </a:cubicBezTo>
                  <a:lnTo>
                    <a:pt x="861" y="3481"/>
                  </a:lnTo>
                  <a:cubicBezTo>
                    <a:pt x="872" y="3481"/>
                    <a:pt x="872" y="3467"/>
                    <a:pt x="884" y="3467"/>
                  </a:cubicBezTo>
                  <a:cubicBezTo>
                    <a:pt x="1141" y="3272"/>
                    <a:pt x="1373" y="3048"/>
                    <a:pt x="1593" y="2817"/>
                  </a:cubicBezTo>
                  <a:cubicBezTo>
                    <a:pt x="1639" y="2763"/>
                    <a:pt x="1680" y="2740"/>
                    <a:pt x="1733" y="2740"/>
                  </a:cubicBezTo>
                  <a:cubicBezTo>
                    <a:pt x="1761" y="2740"/>
                    <a:pt x="1792" y="2746"/>
                    <a:pt x="1828" y="2758"/>
                  </a:cubicBezTo>
                  <a:cubicBezTo>
                    <a:pt x="2049" y="2853"/>
                    <a:pt x="2292" y="2898"/>
                    <a:pt x="2549" y="2898"/>
                  </a:cubicBezTo>
                  <a:cubicBezTo>
                    <a:pt x="2758" y="2898"/>
                    <a:pt x="2957" y="2875"/>
                    <a:pt x="3155" y="2805"/>
                  </a:cubicBezTo>
                  <a:cubicBezTo>
                    <a:pt x="3225" y="2783"/>
                    <a:pt x="3295" y="2747"/>
                    <a:pt x="3353" y="2699"/>
                  </a:cubicBezTo>
                  <a:cubicBezTo>
                    <a:pt x="3423" y="2643"/>
                    <a:pt x="3409" y="2573"/>
                    <a:pt x="3317" y="2548"/>
                  </a:cubicBezTo>
                  <a:cubicBezTo>
                    <a:pt x="3225" y="2526"/>
                    <a:pt x="3130" y="2490"/>
                    <a:pt x="3026" y="2479"/>
                  </a:cubicBezTo>
                  <a:cubicBezTo>
                    <a:pt x="2920" y="2471"/>
                    <a:pt x="2806" y="2463"/>
                    <a:pt x="2695" y="2463"/>
                  </a:cubicBezTo>
                  <a:cubicBezTo>
                    <a:pt x="2649" y="2463"/>
                    <a:pt x="2604" y="2464"/>
                    <a:pt x="2560" y="2467"/>
                  </a:cubicBezTo>
                  <a:cubicBezTo>
                    <a:pt x="2317" y="2467"/>
                    <a:pt x="2071" y="2504"/>
                    <a:pt x="1839" y="2596"/>
                  </a:cubicBezTo>
                  <a:cubicBezTo>
                    <a:pt x="1828" y="2607"/>
                    <a:pt x="1817" y="2607"/>
                    <a:pt x="1780" y="2618"/>
                  </a:cubicBezTo>
                  <a:cubicBezTo>
                    <a:pt x="1803" y="2596"/>
                    <a:pt x="1817" y="2585"/>
                    <a:pt x="1828" y="2573"/>
                  </a:cubicBezTo>
                  <a:cubicBezTo>
                    <a:pt x="2026" y="2364"/>
                    <a:pt x="2199" y="2140"/>
                    <a:pt x="2350" y="1897"/>
                  </a:cubicBezTo>
                  <a:cubicBezTo>
                    <a:pt x="2387" y="1828"/>
                    <a:pt x="2431" y="1828"/>
                    <a:pt x="2490" y="1828"/>
                  </a:cubicBezTo>
                  <a:cubicBezTo>
                    <a:pt x="2594" y="1838"/>
                    <a:pt x="2698" y="1843"/>
                    <a:pt x="2801" y="1843"/>
                  </a:cubicBezTo>
                  <a:cubicBezTo>
                    <a:pt x="3036" y="1843"/>
                    <a:pt x="3270" y="1817"/>
                    <a:pt x="3504" y="1769"/>
                  </a:cubicBezTo>
                  <a:cubicBezTo>
                    <a:pt x="3666" y="1735"/>
                    <a:pt x="3842" y="1688"/>
                    <a:pt x="3993" y="1607"/>
                  </a:cubicBezTo>
                  <a:cubicBezTo>
                    <a:pt x="4026" y="1596"/>
                    <a:pt x="4074" y="1582"/>
                    <a:pt x="4063" y="1537"/>
                  </a:cubicBezTo>
                  <a:cubicBezTo>
                    <a:pt x="4063" y="1490"/>
                    <a:pt x="4015" y="1478"/>
                    <a:pt x="3982" y="1478"/>
                  </a:cubicBezTo>
                  <a:cubicBezTo>
                    <a:pt x="3785" y="1443"/>
                    <a:pt x="3594" y="1422"/>
                    <a:pt x="3400" y="1422"/>
                  </a:cubicBezTo>
                  <a:cubicBezTo>
                    <a:pt x="3330" y="1422"/>
                    <a:pt x="3260" y="1425"/>
                    <a:pt x="3188" y="1431"/>
                  </a:cubicBezTo>
                  <a:cubicBezTo>
                    <a:pt x="2957" y="1467"/>
                    <a:pt x="2736" y="1512"/>
                    <a:pt x="2537" y="1640"/>
                  </a:cubicBezTo>
                  <a:cubicBezTo>
                    <a:pt x="2537" y="1652"/>
                    <a:pt x="2526" y="1652"/>
                    <a:pt x="2515" y="1652"/>
                  </a:cubicBezTo>
                  <a:cubicBezTo>
                    <a:pt x="2596" y="1526"/>
                    <a:pt x="2666" y="1409"/>
                    <a:pt x="2747" y="1280"/>
                  </a:cubicBezTo>
                  <a:cubicBezTo>
                    <a:pt x="2747" y="1269"/>
                    <a:pt x="2758" y="1269"/>
                    <a:pt x="2769" y="1269"/>
                  </a:cubicBezTo>
                  <a:cubicBezTo>
                    <a:pt x="2850" y="1258"/>
                    <a:pt x="2934" y="1247"/>
                    <a:pt x="3004" y="1247"/>
                  </a:cubicBezTo>
                  <a:cubicBezTo>
                    <a:pt x="3364" y="1210"/>
                    <a:pt x="3702" y="1093"/>
                    <a:pt x="4026" y="931"/>
                  </a:cubicBezTo>
                  <a:cubicBezTo>
                    <a:pt x="4052" y="908"/>
                    <a:pt x="4096" y="897"/>
                    <a:pt x="4085" y="850"/>
                  </a:cubicBezTo>
                  <a:cubicBezTo>
                    <a:pt x="4074" y="827"/>
                    <a:pt x="4026" y="813"/>
                    <a:pt x="3993" y="813"/>
                  </a:cubicBezTo>
                  <a:cubicBezTo>
                    <a:pt x="3887" y="813"/>
                    <a:pt x="3783" y="813"/>
                    <a:pt x="3677" y="827"/>
                  </a:cubicBezTo>
                  <a:cubicBezTo>
                    <a:pt x="3445" y="850"/>
                    <a:pt x="3225" y="897"/>
                    <a:pt x="3004" y="989"/>
                  </a:cubicBezTo>
                  <a:cubicBezTo>
                    <a:pt x="2898" y="1048"/>
                    <a:pt x="2806" y="1107"/>
                    <a:pt x="2747" y="1210"/>
                  </a:cubicBezTo>
                  <a:cubicBezTo>
                    <a:pt x="2725" y="1247"/>
                    <a:pt x="2699" y="1269"/>
                    <a:pt x="2688" y="1302"/>
                  </a:cubicBezTo>
                  <a:cubicBezTo>
                    <a:pt x="2677" y="1291"/>
                    <a:pt x="2677" y="1280"/>
                    <a:pt x="2677" y="1269"/>
                  </a:cubicBezTo>
                  <a:cubicBezTo>
                    <a:pt x="2688" y="1152"/>
                    <a:pt x="2711" y="1048"/>
                    <a:pt x="2711" y="931"/>
                  </a:cubicBezTo>
                  <a:cubicBezTo>
                    <a:pt x="2736" y="710"/>
                    <a:pt x="2725" y="478"/>
                    <a:pt x="2677" y="255"/>
                  </a:cubicBezTo>
                  <a:cubicBezTo>
                    <a:pt x="2666" y="185"/>
                    <a:pt x="2655" y="104"/>
                    <a:pt x="2641" y="34"/>
                  </a:cubicBezTo>
                  <a:cubicBezTo>
                    <a:pt x="2641" y="23"/>
                    <a:pt x="2618" y="1"/>
                    <a:pt x="261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28106154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2002"/>
        <p:cNvGrpSpPr/>
        <p:nvPr/>
      </p:nvGrpSpPr>
      <p:grpSpPr>
        <a:xfrm>
          <a:off x="0" y="0"/>
          <a:ext cx="0" cy="0"/>
          <a:chOff x="0" y="0"/>
          <a:chExt cx="0" cy="0"/>
        </a:xfrm>
      </p:grpSpPr>
      <p:pic>
        <p:nvPicPr>
          <p:cNvPr id="2003" name="Google Shape;2003;p31"/>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2004" name="Google Shape;2004;p31"/>
          <p:cNvGrpSpPr/>
          <p:nvPr/>
        </p:nvGrpSpPr>
        <p:grpSpPr>
          <a:xfrm>
            <a:off x="-247603" y="421262"/>
            <a:ext cx="12033640" cy="6015575"/>
            <a:chOff x="267675" y="411598"/>
            <a:chExt cx="8643200" cy="4320292"/>
          </a:xfrm>
        </p:grpSpPr>
        <p:sp>
          <p:nvSpPr>
            <p:cNvPr id="2005" name="Google Shape;2005;p31"/>
            <p:cNvSpPr/>
            <p:nvPr/>
          </p:nvSpPr>
          <p:spPr>
            <a:xfrm>
              <a:off x="616549" y="411598"/>
              <a:ext cx="8294327" cy="4320292"/>
            </a:xfrm>
            <a:custGeom>
              <a:avLst/>
              <a:gdLst/>
              <a:ahLst/>
              <a:cxnLst/>
              <a:rect l="l" t="t" r="r" b="b"/>
              <a:pathLst>
                <a:path w="63359" h="33002" extrusionOk="0">
                  <a:moveTo>
                    <a:pt x="3889" y="2305"/>
                  </a:moveTo>
                  <a:cubicBezTo>
                    <a:pt x="4191" y="2305"/>
                    <a:pt x="4448" y="2492"/>
                    <a:pt x="4448" y="2724"/>
                  </a:cubicBezTo>
                  <a:lnTo>
                    <a:pt x="4448" y="3588"/>
                  </a:lnTo>
                  <a:cubicBezTo>
                    <a:pt x="4448" y="3819"/>
                    <a:pt x="4191" y="4007"/>
                    <a:pt x="3889" y="4007"/>
                  </a:cubicBezTo>
                  <a:lnTo>
                    <a:pt x="2912" y="4007"/>
                  </a:lnTo>
                  <a:cubicBezTo>
                    <a:pt x="2596" y="4007"/>
                    <a:pt x="2353" y="3819"/>
                    <a:pt x="2353" y="3588"/>
                  </a:cubicBezTo>
                  <a:lnTo>
                    <a:pt x="2353" y="2724"/>
                  </a:lnTo>
                  <a:cubicBezTo>
                    <a:pt x="2353" y="2492"/>
                    <a:pt x="2596" y="2305"/>
                    <a:pt x="2912" y="2305"/>
                  </a:cubicBezTo>
                  <a:close/>
                  <a:moveTo>
                    <a:pt x="3889" y="6753"/>
                  </a:moveTo>
                  <a:cubicBezTo>
                    <a:pt x="4191" y="6753"/>
                    <a:pt x="4448" y="6940"/>
                    <a:pt x="4448" y="7172"/>
                  </a:cubicBezTo>
                  <a:lnTo>
                    <a:pt x="4448" y="8032"/>
                  </a:lnTo>
                  <a:cubicBezTo>
                    <a:pt x="4448" y="8267"/>
                    <a:pt x="4191" y="8451"/>
                    <a:pt x="3889" y="8451"/>
                  </a:cubicBezTo>
                  <a:lnTo>
                    <a:pt x="2912" y="8451"/>
                  </a:lnTo>
                  <a:cubicBezTo>
                    <a:pt x="2596" y="8451"/>
                    <a:pt x="2353" y="8267"/>
                    <a:pt x="2353" y="8032"/>
                  </a:cubicBezTo>
                  <a:lnTo>
                    <a:pt x="2353" y="7172"/>
                  </a:lnTo>
                  <a:cubicBezTo>
                    <a:pt x="2353" y="6940"/>
                    <a:pt x="2596" y="6753"/>
                    <a:pt x="2912" y="6753"/>
                  </a:cubicBezTo>
                  <a:close/>
                  <a:moveTo>
                    <a:pt x="3889" y="11200"/>
                  </a:moveTo>
                  <a:cubicBezTo>
                    <a:pt x="4191" y="11200"/>
                    <a:pt x="4448" y="11399"/>
                    <a:pt x="4448" y="11631"/>
                  </a:cubicBezTo>
                  <a:lnTo>
                    <a:pt x="4448" y="12480"/>
                  </a:lnTo>
                  <a:cubicBezTo>
                    <a:pt x="4448" y="12712"/>
                    <a:pt x="4191" y="12899"/>
                    <a:pt x="3889" y="12899"/>
                  </a:cubicBezTo>
                  <a:lnTo>
                    <a:pt x="2912" y="12899"/>
                  </a:lnTo>
                  <a:cubicBezTo>
                    <a:pt x="2596" y="12899"/>
                    <a:pt x="2353" y="12712"/>
                    <a:pt x="2353" y="12480"/>
                  </a:cubicBezTo>
                  <a:lnTo>
                    <a:pt x="2353" y="11631"/>
                  </a:lnTo>
                  <a:cubicBezTo>
                    <a:pt x="2353" y="11399"/>
                    <a:pt x="2596" y="11200"/>
                    <a:pt x="2912" y="11200"/>
                  </a:cubicBezTo>
                  <a:close/>
                  <a:moveTo>
                    <a:pt x="3889" y="15645"/>
                  </a:moveTo>
                  <a:cubicBezTo>
                    <a:pt x="4191" y="15645"/>
                    <a:pt x="4448" y="15843"/>
                    <a:pt x="4448" y="16078"/>
                  </a:cubicBezTo>
                  <a:lnTo>
                    <a:pt x="4448" y="16927"/>
                  </a:lnTo>
                  <a:cubicBezTo>
                    <a:pt x="4448" y="17159"/>
                    <a:pt x="4191" y="17358"/>
                    <a:pt x="3889" y="17358"/>
                  </a:cubicBezTo>
                  <a:lnTo>
                    <a:pt x="2912" y="17358"/>
                  </a:lnTo>
                  <a:cubicBezTo>
                    <a:pt x="2596" y="17358"/>
                    <a:pt x="2353" y="17159"/>
                    <a:pt x="2353" y="16927"/>
                  </a:cubicBezTo>
                  <a:lnTo>
                    <a:pt x="2353" y="16078"/>
                  </a:lnTo>
                  <a:cubicBezTo>
                    <a:pt x="2353" y="15843"/>
                    <a:pt x="2596" y="15645"/>
                    <a:pt x="2912" y="15645"/>
                  </a:cubicBezTo>
                  <a:close/>
                  <a:moveTo>
                    <a:pt x="3889" y="20093"/>
                  </a:moveTo>
                  <a:cubicBezTo>
                    <a:pt x="4191" y="20093"/>
                    <a:pt x="4448" y="20291"/>
                    <a:pt x="4448" y="20523"/>
                  </a:cubicBezTo>
                  <a:lnTo>
                    <a:pt x="4448" y="21372"/>
                  </a:lnTo>
                  <a:cubicBezTo>
                    <a:pt x="4448" y="21607"/>
                    <a:pt x="4191" y="21805"/>
                    <a:pt x="3889" y="21805"/>
                  </a:cubicBezTo>
                  <a:lnTo>
                    <a:pt x="2912" y="21805"/>
                  </a:lnTo>
                  <a:cubicBezTo>
                    <a:pt x="2596" y="21805"/>
                    <a:pt x="2353" y="21607"/>
                    <a:pt x="2353" y="21372"/>
                  </a:cubicBezTo>
                  <a:lnTo>
                    <a:pt x="2353" y="20523"/>
                  </a:lnTo>
                  <a:cubicBezTo>
                    <a:pt x="2353" y="20291"/>
                    <a:pt x="2596" y="20093"/>
                    <a:pt x="2912" y="20093"/>
                  </a:cubicBezTo>
                  <a:close/>
                  <a:moveTo>
                    <a:pt x="3889" y="24540"/>
                  </a:moveTo>
                  <a:cubicBezTo>
                    <a:pt x="4191" y="24540"/>
                    <a:pt x="4448" y="24738"/>
                    <a:pt x="4448" y="24970"/>
                  </a:cubicBezTo>
                  <a:lnTo>
                    <a:pt x="4448" y="25820"/>
                  </a:lnTo>
                  <a:cubicBezTo>
                    <a:pt x="4448" y="26051"/>
                    <a:pt x="4191" y="26250"/>
                    <a:pt x="3889" y="26250"/>
                  </a:cubicBezTo>
                  <a:lnTo>
                    <a:pt x="2912" y="26250"/>
                  </a:lnTo>
                  <a:cubicBezTo>
                    <a:pt x="2596" y="26250"/>
                    <a:pt x="2353" y="26051"/>
                    <a:pt x="2353" y="25820"/>
                  </a:cubicBezTo>
                  <a:lnTo>
                    <a:pt x="2353" y="24970"/>
                  </a:lnTo>
                  <a:cubicBezTo>
                    <a:pt x="2353" y="24738"/>
                    <a:pt x="2596" y="24540"/>
                    <a:pt x="2912" y="24540"/>
                  </a:cubicBezTo>
                  <a:close/>
                  <a:moveTo>
                    <a:pt x="3889" y="28985"/>
                  </a:moveTo>
                  <a:cubicBezTo>
                    <a:pt x="4191" y="28985"/>
                    <a:pt x="4448" y="29183"/>
                    <a:pt x="4448" y="29418"/>
                  </a:cubicBezTo>
                  <a:lnTo>
                    <a:pt x="4448" y="30267"/>
                  </a:lnTo>
                  <a:cubicBezTo>
                    <a:pt x="4448" y="30499"/>
                    <a:pt x="4191" y="30697"/>
                    <a:pt x="3889" y="30697"/>
                  </a:cubicBezTo>
                  <a:lnTo>
                    <a:pt x="2912" y="30697"/>
                  </a:lnTo>
                  <a:cubicBezTo>
                    <a:pt x="2596" y="30697"/>
                    <a:pt x="2353" y="30499"/>
                    <a:pt x="2353" y="30267"/>
                  </a:cubicBezTo>
                  <a:lnTo>
                    <a:pt x="2353" y="29418"/>
                  </a:lnTo>
                  <a:cubicBezTo>
                    <a:pt x="2353" y="29183"/>
                    <a:pt x="2596" y="28985"/>
                    <a:pt x="2912" y="28985"/>
                  </a:cubicBezTo>
                  <a:close/>
                  <a:moveTo>
                    <a:pt x="1677" y="1"/>
                  </a:moveTo>
                  <a:cubicBezTo>
                    <a:pt x="758" y="1"/>
                    <a:pt x="1" y="584"/>
                    <a:pt x="1" y="1283"/>
                  </a:cubicBezTo>
                  <a:lnTo>
                    <a:pt x="1" y="31723"/>
                  </a:lnTo>
                  <a:cubicBezTo>
                    <a:pt x="1" y="32421"/>
                    <a:pt x="758" y="33002"/>
                    <a:pt x="1677" y="33002"/>
                  </a:cubicBezTo>
                  <a:lnTo>
                    <a:pt x="61671" y="33002"/>
                  </a:lnTo>
                  <a:cubicBezTo>
                    <a:pt x="62601" y="33002"/>
                    <a:pt x="63358" y="32421"/>
                    <a:pt x="63358" y="31723"/>
                  </a:cubicBezTo>
                  <a:lnTo>
                    <a:pt x="63358" y="1283"/>
                  </a:lnTo>
                  <a:cubicBezTo>
                    <a:pt x="63358" y="584"/>
                    <a:pt x="62601" y="1"/>
                    <a:pt x="61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6" name="Google Shape;2006;p31"/>
            <p:cNvSpPr/>
            <p:nvPr/>
          </p:nvSpPr>
          <p:spPr>
            <a:xfrm>
              <a:off x="633436" y="443802"/>
              <a:ext cx="8237904" cy="4272771"/>
            </a:xfrm>
            <a:custGeom>
              <a:avLst/>
              <a:gdLst/>
              <a:ahLst/>
              <a:cxnLst/>
              <a:rect l="l" t="t" r="r" b="b"/>
              <a:pathLst>
                <a:path w="62928" h="32639" extrusionOk="0">
                  <a:moveTo>
                    <a:pt x="3526" y="1875"/>
                  </a:moveTo>
                  <a:cubicBezTo>
                    <a:pt x="3992" y="1875"/>
                    <a:pt x="4364" y="2165"/>
                    <a:pt x="4364" y="2526"/>
                  </a:cubicBezTo>
                  <a:lnTo>
                    <a:pt x="4364" y="3305"/>
                  </a:lnTo>
                  <a:cubicBezTo>
                    <a:pt x="4364" y="3654"/>
                    <a:pt x="3992" y="3945"/>
                    <a:pt x="3526" y="3945"/>
                  </a:cubicBezTo>
                  <a:lnTo>
                    <a:pt x="2632" y="3945"/>
                  </a:lnTo>
                  <a:cubicBezTo>
                    <a:pt x="2165" y="3945"/>
                    <a:pt x="1780" y="3654"/>
                    <a:pt x="1780" y="3305"/>
                  </a:cubicBezTo>
                  <a:lnTo>
                    <a:pt x="1780" y="2526"/>
                  </a:lnTo>
                  <a:cubicBezTo>
                    <a:pt x="1780" y="2165"/>
                    <a:pt x="2165" y="1875"/>
                    <a:pt x="2632" y="1875"/>
                  </a:cubicBezTo>
                  <a:close/>
                  <a:moveTo>
                    <a:pt x="3526" y="6345"/>
                  </a:moveTo>
                  <a:cubicBezTo>
                    <a:pt x="3992" y="6345"/>
                    <a:pt x="4364" y="6635"/>
                    <a:pt x="4364" y="6996"/>
                  </a:cubicBezTo>
                  <a:lnTo>
                    <a:pt x="4364" y="7775"/>
                  </a:lnTo>
                  <a:cubicBezTo>
                    <a:pt x="4364" y="8124"/>
                    <a:pt x="3992" y="8415"/>
                    <a:pt x="3526" y="8415"/>
                  </a:cubicBezTo>
                  <a:lnTo>
                    <a:pt x="2632" y="8415"/>
                  </a:lnTo>
                  <a:cubicBezTo>
                    <a:pt x="2165" y="8415"/>
                    <a:pt x="1780" y="8124"/>
                    <a:pt x="1780" y="7775"/>
                  </a:cubicBezTo>
                  <a:lnTo>
                    <a:pt x="1780" y="6996"/>
                  </a:lnTo>
                  <a:cubicBezTo>
                    <a:pt x="1780" y="6635"/>
                    <a:pt x="2165" y="6345"/>
                    <a:pt x="2632" y="6345"/>
                  </a:cubicBezTo>
                  <a:close/>
                  <a:moveTo>
                    <a:pt x="3526" y="10815"/>
                  </a:moveTo>
                  <a:cubicBezTo>
                    <a:pt x="3992" y="10815"/>
                    <a:pt x="4364" y="11105"/>
                    <a:pt x="4364" y="11454"/>
                  </a:cubicBezTo>
                  <a:lnTo>
                    <a:pt x="4364" y="12245"/>
                  </a:lnTo>
                  <a:cubicBezTo>
                    <a:pt x="4364" y="12594"/>
                    <a:pt x="3992" y="12885"/>
                    <a:pt x="3526" y="12885"/>
                  </a:cubicBezTo>
                  <a:lnTo>
                    <a:pt x="2632" y="12885"/>
                  </a:lnTo>
                  <a:cubicBezTo>
                    <a:pt x="2165" y="12885"/>
                    <a:pt x="1780" y="12594"/>
                    <a:pt x="1780" y="12245"/>
                  </a:cubicBezTo>
                  <a:lnTo>
                    <a:pt x="1780" y="11454"/>
                  </a:lnTo>
                  <a:cubicBezTo>
                    <a:pt x="1780" y="11105"/>
                    <a:pt x="2165" y="10815"/>
                    <a:pt x="2632" y="10815"/>
                  </a:cubicBezTo>
                  <a:close/>
                  <a:moveTo>
                    <a:pt x="3526" y="15284"/>
                  </a:moveTo>
                  <a:cubicBezTo>
                    <a:pt x="3992" y="15284"/>
                    <a:pt x="4364" y="15575"/>
                    <a:pt x="4364" y="15924"/>
                  </a:cubicBezTo>
                  <a:lnTo>
                    <a:pt x="4364" y="16715"/>
                  </a:lnTo>
                  <a:cubicBezTo>
                    <a:pt x="4364" y="17064"/>
                    <a:pt x="3992" y="17355"/>
                    <a:pt x="3526" y="17355"/>
                  </a:cubicBezTo>
                  <a:lnTo>
                    <a:pt x="2632" y="17355"/>
                  </a:lnTo>
                  <a:cubicBezTo>
                    <a:pt x="2165" y="17355"/>
                    <a:pt x="1780" y="17064"/>
                    <a:pt x="1780" y="16715"/>
                  </a:cubicBezTo>
                  <a:lnTo>
                    <a:pt x="1780" y="15924"/>
                  </a:lnTo>
                  <a:cubicBezTo>
                    <a:pt x="1780" y="15575"/>
                    <a:pt x="2165" y="15284"/>
                    <a:pt x="2632" y="15284"/>
                  </a:cubicBezTo>
                  <a:close/>
                  <a:moveTo>
                    <a:pt x="3526" y="19754"/>
                  </a:moveTo>
                  <a:cubicBezTo>
                    <a:pt x="3992" y="19754"/>
                    <a:pt x="4364" y="20045"/>
                    <a:pt x="4364" y="20394"/>
                  </a:cubicBezTo>
                  <a:lnTo>
                    <a:pt x="4364" y="21185"/>
                  </a:lnTo>
                  <a:cubicBezTo>
                    <a:pt x="4364" y="21534"/>
                    <a:pt x="3992" y="21824"/>
                    <a:pt x="3526" y="21824"/>
                  </a:cubicBezTo>
                  <a:lnTo>
                    <a:pt x="2632" y="21824"/>
                  </a:lnTo>
                  <a:cubicBezTo>
                    <a:pt x="2165" y="21824"/>
                    <a:pt x="1780" y="21534"/>
                    <a:pt x="1780" y="21185"/>
                  </a:cubicBezTo>
                  <a:lnTo>
                    <a:pt x="1780" y="20394"/>
                  </a:lnTo>
                  <a:cubicBezTo>
                    <a:pt x="1780" y="20045"/>
                    <a:pt x="2165" y="19754"/>
                    <a:pt x="2632" y="19754"/>
                  </a:cubicBezTo>
                  <a:close/>
                  <a:moveTo>
                    <a:pt x="3526" y="24224"/>
                  </a:moveTo>
                  <a:cubicBezTo>
                    <a:pt x="3992" y="24224"/>
                    <a:pt x="4364" y="24515"/>
                    <a:pt x="4364" y="24864"/>
                  </a:cubicBezTo>
                  <a:lnTo>
                    <a:pt x="4364" y="25643"/>
                  </a:lnTo>
                  <a:cubicBezTo>
                    <a:pt x="4364" y="26004"/>
                    <a:pt x="3992" y="26294"/>
                    <a:pt x="3526" y="26294"/>
                  </a:cubicBezTo>
                  <a:lnTo>
                    <a:pt x="2632" y="26294"/>
                  </a:lnTo>
                  <a:cubicBezTo>
                    <a:pt x="2165" y="26294"/>
                    <a:pt x="1780" y="26004"/>
                    <a:pt x="1780" y="25643"/>
                  </a:cubicBezTo>
                  <a:lnTo>
                    <a:pt x="1780" y="24864"/>
                  </a:lnTo>
                  <a:cubicBezTo>
                    <a:pt x="1780" y="24515"/>
                    <a:pt x="2165" y="24224"/>
                    <a:pt x="2632" y="24224"/>
                  </a:cubicBezTo>
                  <a:close/>
                  <a:moveTo>
                    <a:pt x="3526" y="28694"/>
                  </a:moveTo>
                  <a:cubicBezTo>
                    <a:pt x="3992" y="28694"/>
                    <a:pt x="4364" y="28985"/>
                    <a:pt x="4364" y="29334"/>
                  </a:cubicBezTo>
                  <a:lnTo>
                    <a:pt x="4364" y="30113"/>
                  </a:lnTo>
                  <a:cubicBezTo>
                    <a:pt x="4364" y="30474"/>
                    <a:pt x="3992" y="30764"/>
                    <a:pt x="3526" y="30764"/>
                  </a:cubicBezTo>
                  <a:lnTo>
                    <a:pt x="2632" y="30764"/>
                  </a:lnTo>
                  <a:cubicBezTo>
                    <a:pt x="2165" y="30764"/>
                    <a:pt x="1780" y="30474"/>
                    <a:pt x="1780" y="30113"/>
                  </a:cubicBezTo>
                  <a:lnTo>
                    <a:pt x="1780" y="29334"/>
                  </a:lnTo>
                  <a:cubicBezTo>
                    <a:pt x="1780" y="28985"/>
                    <a:pt x="2165" y="28694"/>
                    <a:pt x="2632" y="28694"/>
                  </a:cubicBezTo>
                  <a:close/>
                  <a:moveTo>
                    <a:pt x="1361" y="0"/>
                  </a:moveTo>
                  <a:cubicBezTo>
                    <a:pt x="606" y="0"/>
                    <a:pt x="0" y="467"/>
                    <a:pt x="0" y="1026"/>
                  </a:cubicBezTo>
                  <a:lnTo>
                    <a:pt x="0" y="31616"/>
                  </a:lnTo>
                  <a:cubicBezTo>
                    <a:pt x="0" y="32175"/>
                    <a:pt x="606" y="32639"/>
                    <a:pt x="1361" y="32639"/>
                  </a:cubicBezTo>
                  <a:lnTo>
                    <a:pt x="61578" y="32639"/>
                  </a:lnTo>
                  <a:cubicBezTo>
                    <a:pt x="62321" y="32639"/>
                    <a:pt x="62927" y="32175"/>
                    <a:pt x="62927" y="31616"/>
                  </a:cubicBezTo>
                  <a:lnTo>
                    <a:pt x="62927" y="1026"/>
                  </a:lnTo>
                  <a:cubicBezTo>
                    <a:pt x="62927" y="467"/>
                    <a:pt x="62321" y="0"/>
                    <a:pt x="615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7" name="Google Shape;2007;p31"/>
            <p:cNvSpPr/>
            <p:nvPr/>
          </p:nvSpPr>
          <p:spPr>
            <a:xfrm>
              <a:off x="647641" y="446682"/>
              <a:ext cx="8232144" cy="4267011"/>
            </a:xfrm>
            <a:custGeom>
              <a:avLst/>
              <a:gdLst/>
              <a:ahLst/>
              <a:cxnLst/>
              <a:rect l="l" t="t" r="r" b="b"/>
              <a:pathLst>
                <a:path w="62884" h="32595" extrusionOk="0">
                  <a:moveTo>
                    <a:pt x="2654" y="28647"/>
                  </a:moveTo>
                  <a:cubicBezTo>
                    <a:pt x="2713" y="28647"/>
                    <a:pt x="2772" y="28661"/>
                    <a:pt x="2830" y="28672"/>
                  </a:cubicBezTo>
                  <a:lnTo>
                    <a:pt x="3504" y="28672"/>
                  </a:lnTo>
                  <a:cubicBezTo>
                    <a:pt x="3643" y="28672"/>
                    <a:pt x="3772" y="28694"/>
                    <a:pt x="3889" y="28742"/>
                  </a:cubicBezTo>
                  <a:cubicBezTo>
                    <a:pt x="4062" y="28812"/>
                    <a:pt x="4202" y="28915"/>
                    <a:pt x="4286" y="29055"/>
                  </a:cubicBezTo>
                  <a:cubicBezTo>
                    <a:pt x="4319" y="29136"/>
                    <a:pt x="4342" y="29220"/>
                    <a:pt x="4342" y="29312"/>
                  </a:cubicBezTo>
                  <a:lnTo>
                    <a:pt x="4342" y="30091"/>
                  </a:lnTo>
                  <a:cubicBezTo>
                    <a:pt x="4342" y="30452"/>
                    <a:pt x="3970" y="30742"/>
                    <a:pt x="3504" y="30742"/>
                  </a:cubicBezTo>
                  <a:lnTo>
                    <a:pt x="2830" y="30742"/>
                  </a:lnTo>
                  <a:cubicBezTo>
                    <a:pt x="2772" y="30756"/>
                    <a:pt x="2713" y="30767"/>
                    <a:pt x="2654" y="30767"/>
                  </a:cubicBezTo>
                  <a:lnTo>
                    <a:pt x="1981" y="30767"/>
                  </a:lnTo>
                  <a:cubicBezTo>
                    <a:pt x="1607" y="30767"/>
                    <a:pt x="1305" y="30463"/>
                    <a:pt x="1305" y="30091"/>
                  </a:cubicBezTo>
                  <a:lnTo>
                    <a:pt x="1305" y="29312"/>
                  </a:lnTo>
                  <a:cubicBezTo>
                    <a:pt x="1305" y="28940"/>
                    <a:pt x="1607" y="28647"/>
                    <a:pt x="1981" y="28647"/>
                  </a:cubicBezTo>
                  <a:close/>
                  <a:moveTo>
                    <a:pt x="52312" y="1"/>
                  </a:moveTo>
                  <a:cubicBezTo>
                    <a:pt x="52627" y="1085"/>
                    <a:pt x="52801" y="2202"/>
                    <a:pt x="52801" y="3364"/>
                  </a:cubicBezTo>
                  <a:lnTo>
                    <a:pt x="52801" y="12877"/>
                  </a:lnTo>
                  <a:cubicBezTo>
                    <a:pt x="52801" y="17137"/>
                    <a:pt x="50521" y="21001"/>
                    <a:pt x="46842" y="23794"/>
                  </a:cubicBezTo>
                  <a:cubicBezTo>
                    <a:pt x="43163" y="26588"/>
                    <a:pt x="38089" y="28323"/>
                    <a:pt x="32477" y="28323"/>
                  </a:cubicBezTo>
                  <a:lnTo>
                    <a:pt x="0" y="28323"/>
                  </a:lnTo>
                  <a:lnTo>
                    <a:pt x="0" y="31594"/>
                  </a:lnTo>
                  <a:cubicBezTo>
                    <a:pt x="0" y="31860"/>
                    <a:pt x="151" y="32117"/>
                    <a:pt x="386" y="32293"/>
                  </a:cubicBezTo>
                  <a:cubicBezTo>
                    <a:pt x="629" y="32477"/>
                    <a:pt x="967" y="32594"/>
                    <a:pt x="1327" y="32594"/>
                  </a:cubicBezTo>
                  <a:lnTo>
                    <a:pt x="61556" y="32594"/>
                  </a:lnTo>
                  <a:cubicBezTo>
                    <a:pt x="61916" y="32594"/>
                    <a:pt x="62254" y="32477"/>
                    <a:pt x="62497" y="32293"/>
                  </a:cubicBezTo>
                  <a:cubicBezTo>
                    <a:pt x="62729" y="32117"/>
                    <a:pt x="62883" y="31860"/>
                    <a:pt x="62883" y="31594"/>
                  </a:cubicBezTo>
                  <a:lnTo>
                    <a:pt x="62883" y="1004"/>
                  </a:lnTo>
                  <a:cubicBezTo>
                    <a:pt x="62883" y="735"/>
                    <a:pt x="62729" y="478"/>
                    <a:pt x="62497" y="291"/>
                  </a:cubicBezTo>
                  <a:cubicBezTo>
                    <a:pt x="62254" y="118"/>
                    <a:pt x="61916" y="1"/>
                    <a:pt x="61556" y="1"/>
                  </a:cubicBezTo>
                  <a:close/>
                </a:path>
              </a:pathLst>
            </a:custGeom>
            <a:solidFill>
              <a:srgbClr val="F3B6B3">
                <a:alpha val="2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8" name="Google Shape;2008;p31"/>
            <p:cNvSpPr/>
            <p:nvPr/>
          </p:nvSpPr>
          <p:spPr>
            <a:xfrm>
              <a:off x="1252091" y="443802"/>
              <a:ext cx="21338" cy="4272771"/>
            </a:xfrm>
            <a:custGeom>
              <a:avLst/>
              <a:gdLst/>
              <a:ahLst/>
              <a:cxnLst/>
              <a:rect l="l" t="t" r="r" b="b"/>
              <a:pathLst>
                <a:path w="163" h="32639" extrusionOk="0">
                  <a:moveTo>
                    <a:pt x="1" y="0"/>
                  </a:moveTo>
                  <a:lnTo>
                    <a:pt x="1" y="32639"/>
                  </a:lnTo>
                  <a:lnTo>
                    <a:pt x="163" y="32639"/>
                  </a:lnTo>
                  <a:lnTo>
                    <a:pt x="1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9" name="Google Shape;2009;p31"/>
            <p:cNvSpPr/>
            <p:nvPr/>
          </p:nvSpPr>
          <p:spPr>
            <a:xfrm>
              <a:off x="267675" y="3188059"/>
              <a:ext cx="730085" cy="97790"/>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0" name="Google Shape;2010;p31"/>
            <p:cNvSpPr/>
            <p:nvPr/>
          </p:nvSpPr>
          <p:spPr>
            <a:xfrm>
              <a:off x="269115" y="3188059"/>
              <a:ext cx="728645" cy="97790"/>
            </a:xfrm>
            <a:custGeom>
              <a:avLst/>
              <a:gdLst/>
              <a:ahLst/>
              <a:cxnLst/>
              <a:rect l="l" t="t" r="r" b="b"/>
              <a:pathLst>
                <a:path w="5566" h="747" extrusionOk="0">
                  <a:moveTo>
                    <a:pt x="316" y="1"/>
                  </a:moveTo>
                  <a:cubicBezTo>
                    <a:pt x="163" y="1"/>
                    <a:pt x="37" y="118"/>
                    <a:pt x="1" y="292"/>
                  </a:cubicBezTo>
                  <a:lnTo>
                    <a:pt x="4901" y="292"/>
                  </a:lnTo>
                  <a:cubicBezTo>
                    <a:pt x="5088" y="292"/>
                    <a:pt x="5228" y="456"/>
                    <a:pt x="5228" y="666"/>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1" name="Google Shape;2011;p31"/>
            <p:cNvSpPr/>
            <p:nvPr/>
          </p:nvSpPr>
          <p:spPr>
            <a:xfrm>
              <a:off x="295035" y="3235449"/>
              <a:ext cx="30502" cy="35608"/>
            </a:xfrm>
            <a:custGeom>
              <a:avLst/>
              <a:gdLst/>
              <a:ahLst/>
              <a:cxnLst/>
              <a:rect l="l" t="t" r="r" b="b"/>
              <a:pathLst>
                <a:path w="233" h="272" extrusionOk="0">
                  <a:moveTo>
                    <a:pt x="117" y="1"/>
                  </a:moveTo>
                  <a:cubicBezTo>
                    <a:pt x="59" y="1"/>
                    <a:pt x="1" y="47"/>
                    <a:pt x="1" y="139"/>
                  </a:cubicBezTo>
                  <a:cubicBezTo>
                    <a:pt x="1" y="227"/>
                    <a:pt x="59" y="271"/>
                    <a:pt x="117" y="271"/>
                  </a:cubicBezTo>
                  <a:cubicBezTo>
                    <a:pt x="175" y="271"/>
                    <a:pt x="233" y="227"/>
                    <a:pt x="233" y="139"/>
                  </a:cubicBezTo>
                  <a:cubicBezTo>
                    <a:pt x="233" y="47"/>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2" name="Google Shape;2012;p31"/>
            <p:cNvSpPr/>
            <p:nvPr/>
          </p:nvSpPr>
          <p:spPr>
            <a:xfrm>
              <a:off x="347399" y="3249587"/>
              <a:ext cx="21993" cy="19244"/>
            </a:xfrm>
            <a:custGeom>
              <a:avLst/>
              <a:gdLst/>
              <a:ahLst/>
              <a:cxnLst/>
              <a:rect l="l" t="t" r="r" b="b"/>
              <a:pathLst>
                <a:path w="168" h="147" extrusionOk="0">
                  <a:moveTo>
                    <a:pt x="70" y="0"/>
                  </a:moveTo>
                  <a:cubicBezTo>
                    <a:pt x="34" y="0"/>
                    <a:pt x="1" y="37"/>
                    <a:pt x="9" y="79"/>
                  </a:cubicBezTo>
                  <a:lnTo>
                    <a:pt x="9" y="90"/>
                  </a:lnTo>
                  <a:cubicBezTo>
                    <a:pt x="16" y="131"/>
                    <a:pt x="37" y="147"/>
                    <a:pt x="61" y="147"/>
                  </a:cubicBezTo>
                  <a:cubicBezTo>
                    <a:pt x="110" y="147"/>
                    <a:pt x="167" y="75"/>
                    <a:pt x="112" y="20"/>
                  </a:cubicBezTo>
                  <a:cubicBezTo>
                    <a:pt x="99" y="6"/>
                    <a:pt x="85" y="0"/>
                    <a:pt x="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3" name="Google Shape;2013;p31"/>
            <p:cNvSpPr/>
            <p:nvPr/>
          </p:nvSpPr>
          <p:spPr>
            <a:xfrm>
              <a:off x="267675" y="3060161"/>
              <a:ext cx="730085" cy="99230"/>
            </a:xfrm>
            <a:custGeom>
              <a:avLst/>
              <a:gdLst/>
              <a:ahLst/>
              <a:cxnLst/>
              <a:rect l="l" t="t" r="r" b="b"/>
              <a:pathLst>
                <a:path w="5577" h="758" extrusionOk="0">
                  <a:moveTo>
                    <a:pt x="327" y="0"/>
                  </a:moveTo>
                  <a:cubicBezTo>
                    <a:pt x="151" y="0"/>
                    <a:pt x="0" y="176"/>
                    <a:pt x="0" y="372"/>
                  </a:cubicBezTo>
                  <a:cubicBezTo>
                    <a:pt x="0" y="581"/>
                    <a:pt x="151" y="757"/>
                    <a:pt x="327" y="757"/>
                  </a:cubicBezTo>
                  <a:lnTo>
                    <a:pt x="5250" y="757"/>
                  </a:lnTo>
                  <a:cubicBezTo>
                    <a:pt x="5426" y="757"/>
                    <a:pt x="5577" y="581"/>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4" name="Google Shape;2014;p31"/>
            <p:cNvSpPr/>
            <p:nvPr/>
          </p:nvSpPr>
          <p:spPr>
            <a:xfrm>
              <a:off x="269115" y="3060161"/>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1"/>
                    <a:pt x="5216" y="757"/>
                  </a:cubicBezTo>
                  <a:lnTo>
                    <a:pt x="5239" y="757"/>
                  </a:lnTo>
                  <a:cubicBezTo>
                    <a:pt x="5415" y="757"/>
                    <a:pt x="5566" y="581"/>
                    <a:pt x="5566" y="372"/>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5" name="Google Shape;2015;p31"/>
            <p:cNvSpPr/>
            <p:nvPr/>
          </p:nvSpPr>
          <p:spPr>
            <a:xfrm>
              <a:off x="298046" y="3115143"/>
              <a:ext cx="26051" cy="28669"/>
            </a:xfrm>
            <a:custGeom>
              <a:avLst/>
              <a:gdLst/>
              <a:ahLst/>
              <a:cxnLst/>
              <a:rect l="l" t="t" r="r" b="b"/>
              <a:pathLst>
                <a:path w="199" h="219" extrusionOk="0">
                  <a:moveTo>
                    <a:pt x="99" y="1"/>
                  </a:moveTo>
                  <a:cubicBezTo>
                    <a:pt x="50" y="1"/>
                    <a:pt x="0" y="36"/>
                    <a:pt x="0" y="105"/>
                  </a:cubicBezTo>
                  <a:cubicBezTo>
                    <a:pt x="0" y="181"/>
                    <a:pt x="50" y="219"/>
                    <a:pt x="99" y="219"/>
                  </a:cubicBezTo>
                  <a:cubicBezTo>
                    <a:pt x="149" y="219"/>
                    <a:pt x="199" y="181"/>
                    <a:pt x="199" y="105"/>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6" name="Google Shape;2016;p31"/>
            <p:cNvSpPr/>
            <p:nvPr/>
          </p:nvSpPr>
          <p:spPr>
            <a:xfrm>
              <a:off x="342293" y="3130721"/>
              <a:ext cx="10735" cy="10996"/>
            </a:xfrm>
            <a:custGeom>
              <a:avLst/>
              <a:gdLst/>
              <a:ahLst/>
              <a:cxnLst/>
              <a:rect l="l" t="t" r="r" b="b"/>
              <a:pathLst>
                <a:path w="82" h="84" extrusionOk="0">
                  <a:moveTo>
                    <a:pt x="40" y="0"/>
                  </a:moveTo>
                  <a:cubicBezTo>
                    <a:pt x="28" y="0"/>
                    <a:pt x="16" y="7"/>
                    <a:pt x="11" y="20"/>
                  </a:cubicBezTo>
                  <a:cubicBezTo>
                    <a:pt x="0" y="31"/>
                    <a:pt x="0" y="42"/>
                    <a:pt x="11" y="56"/>
                  </a:cubicBezTo>
                  <a:lnTo>
                    <a:pt x="11" y="67"/>
                  </a:lnTo>
                  <a:cubicBezTo>
                    <a:pt x="15" y="79"/>
                    <a:pt x="25" y="84"/>
                    <a:pt x="36" y="84"/>
                  </a:cubicBezTo>
                  <a:cubicBezTo>
                    <a:pt x="56" y="84"/>
                    <a:pt x="81" y="66"/>
                    <a:pt x="81" y="42"/>
                  </a:cubicBezTo>
                  <a:cubicBezTo>
                    <a:pt x="81" y="15"/>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7" name="Google Shape;2017;p31"/>
            <p:cNvSpPr/>
            <p:nvPr/>
          </p:nvSpPr>
          <p:spPr>
            <a:xfrm>
              <a:off x="267675" y="2598574"/>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8" name="Google Shape;2018;p31"/>
            <p:cNvSpPr/>
            <p:nvPr/>
          </p:nvSpPr>
          <p:spPr>
            <a:xfrm>
              <a:off x="269115" y="2598574"/>
              <a:ext cx="728645" cy="97397"/>
            </a:xfrm>
            <a:custGeom>
              <a:avLst/>
              <a:gdLst/>
              <a:ahLst/>
              <a:cxnLst/>
              <a:rect l="l" t="t" r="r" b="b"/>
              <a:pathLst>
                <a:path w="5566" h="744" extrusionOk="0">
                  <a:moveTo>
                    <a:pt x="316" y="1"/>
                  </a:moveTo>
                  <a:cubicBezTo>
                    <a:pt x="163" y="1"/>
                    <a:pt x="37" y="126"/>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9" name="Google Shape;2019;p31"/>
            <p:cNvSpPr/>
            <p:nvPr/>
          </p:nvSpPr>
          <p:spPr>
            <a:xfrm>
              <a:off x="295035" y="2646748"/>
              <a:ext cx="30502" cy="34429"/>
            </a:xfrm>
            <a:custGeom>
              <a:avLst/>
              <a:gdLst/>
              <a:ahLst/>
              <a:cxnLst/>
              <a:rect l="l" t="t" r="r" b="b"/>
              <a:pathLst>
                <a:path w="233" h="263" extrusionOk="0">
                  <a:moveTo>
                    <a:pt x="117" y="1"/>
                  </a:moveTo>
                  <a:cubicBezTo>
                    <a:pt x="59" y="1"/>
                    <a:pt x="1" y="45"/>
                    <a:pt x="1" y="133"/>
                  </a:cubicBezTo>
                  <a:cubicBezTo>
                    <a:pt x="1" y="219"/>
                    <a:pt x="59" y="263"/>
                    <a:pt x="117" y="263"/>
                  </a:cubicBezTo>
                  <a:cubicBezTo>
                    <a:pt x="175" y="263"/>
                    <a:pt x="233" y="219"/>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0" name="Google Shape;2020;p31"/>
            <p:cNvSpPr/>
            <p:nvPr/>
          </p:nvSpPr>
          <p:spPr>
            <a:xfrm>
              <a:off x="347399" y="2660101"/>
              <a:ext cx="22124" cy="19637"/>
            </a:xfrm>
            <a:custGeom>
              <a:avLst/>
              <a:gdLst/>
              <a:ahLst/>
              <a:cxnLst/>
              <a:rect l="l" t="t" r="r" b="b"/>
              <a:pathLst>
                <a:path w="169" h="150" extrusionOk="0">
                  <a:moveTo>
                    <a:pt x="71" y="0"/>
                  </a:moveTo>
                  <a:cubicBezTo>
                    <a:pt x="35" y="0"/>
                    <a:pt x="1" y="39"/>
                    <a:pt x="9" y="89"/>
                  </a:cubicBezTo>
                  <a:lnTo>
                    <a:pt x="9" y="101"/>
                  </a:lnTo>
                  <a:cubicBezTo>
                    <a:pt x="16" y="136"/>
                    <a:pt x="36" y="149"/>
                    <a:pt x="58" y="149"/>
                  </a:cubicBezTo>
                  <a:cubicBezTo>
                    <a:pt x="108" y="149"/>
                    <a:pt x="168" y="79"/>
                    <a:pt x="112" y="31"/>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1" name="Google Shape;2021;p31"/>
            <p:cNvSpPr/>
            <p:nvPr/>
          </p:nvSpPr>
          <p:spPr>
            <a:xfrm>
              <a:off x="267675" y="2470544"/>
              <a:ext cx="730085" cy="98968"/>
            </a:xfrm>
            <a:custGeom>
              <a:avLst/>
              <a:gdLst/>
              <a:ahLst/>
              <a:cxnLst/>
              <a:rect l="l" t="t" r="r" b="b"/>
              <a:pathLst>
                <a:path w="5577" h="756" extrusionOk="0">
                  <a:moveTo>
                    <a:pt x="327" y="1"/>
                  </a:moveTo>
                  <a:cubicBezTo>
                    <a:pt x="151" y="1"/>
                    <a:pt x="0" y="174"/>
                    <a:pt x="0" y="384"/>
                  </a:cubicBezTo>
                  <a:cubicBezTo>
                    <a:pt x="0" y="582"/>
                    <a:pt x="151" y="755"/>
                    <a:pt x="327" y="755"/>
                  </a:cubicBezTo>
                  <a:lnTo>
                    <a:pt x="5250" y="755"/>
                  </a:lnTo>
                  <a:cubicBezTo>
                    <a:pt x="5426" y="755"/>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2" name="Google Shape;2022;p31"/>
            <p:cNvSpPr/>
            <p:nvPr/>
          </p:nvSpPr>
          <p:spPr>
            <a:xfrm>
              <a:off x="269115" y="2470544"/>
              <a:ext cx="728645" cy="98968"/>
            </a:xfrm>
            <a:custGeom>
              <a:avLst/>
              <a:gdLst/>
              <a:ahLst/>
              <a:cxnLst/>
              <a:rect l="l" t="t" r="r" b="b"/>
              <a:pathLst>
                <a:path w="5566" h="756" extrusionOk="0">
                  <a:moveTo>
                    <a:pt x="316" y="1"/>
                  </a:moveTo>
                  <a:cubicBezTo>
                    <a:pt x="163" y="1"/>
                    <a:pt x="37" y="127"/>
                    <a:pt x="1" y="291"/>
                  </a:cubicBezTo>
                  <a:lnTo>
                    <a:pt x="4901" y="291"/>
                  </a:lnTo>
                  <a:cubicBezTo>
                    <a:pt x="5088" y="291"/>
                    <a:pt x="5228" y="465"/>
                    <a:pt x="5228" y="663"/>
                  </a:cubicBezTo>
                  <a:cubicBezTo>
                    <a:pt x="5228" y="699"/>
                    <a:pt x="5228" y="722"/>
                    <a:pt x="5216" y="755"/>
                  </a:cubicBezTo>
                  <a:lnTo>
                    <a:pt x="5239" y="755"/>
                  </a:lnTo>
                  <a:cubicBezTo>
                    <a:pt x="5415" y="755"/>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3" name="Google Shape;2023;p31"/>
            <p:cNvSpPr/>
            <p:nvPr/>
          </p:nvSpPr>
          <p:spPr>
            <a:xfrm>
              <a:off x="298046" y="2525657"/>
              <a:ext cx="26051" cy="28669"/>
            </a:xfrm>
            <a:custGeom>
              <a:avLst/>
              <a:gdLst/>
              <a:ahLst/>
              <a:cxnLst/>
              <a:rect l="l" t="t" r="r" b="b"/>
              <a:pathLst>
                <a:path w="199" h="219" extrusionOk="0">
                  <a:moveTo>
                    <a:pt x="99" y="0"/>
                  </a:moveTo>
                  <a:cubicBezTo>
                    <a:pt x="50" y="0"/>
                    <a:pt x="0" y="38"/>
                    <a:pt x="0" y="113"/>
                  </a:cubicBezTo>
                  <a:cubicBezTo>
                    <a:pt x="0" y="183"/>
                    <a:pt x="50" y="218"/>
                    <a:pt x="99" y="218"/>
                  </a:cubicBezTo>
                  <a:cubicBezTo>
                    <a:pt x="149" y="218"/>
                    <a:pt x="199" y="183"/>
                    <a:pt x="199" y="113"/>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4" name="Google Shape;2024;p31"/>
            <p:cNvSpPr/>
            <p:nvPr/>
          </p:nvSpPr>
          <p:spPr>
            <a:xfrm>
              <a:off x="342293" y="2540973"/>
              <a:ext cx="10735" cy="11520"/>
            </a:xfrm>
            <a:custGeom>
              <a:avLst/>
              <a:gdLst/>
              <a:ahLst/>
              <a:cxnLst/>
              <a:rect l="l" t="t" r="r" b="b"/>
              <a:pathLst>
                <a:path w="82" h="88" extrusionOk="0">
                  <a:moveTo>
                    <a:pt x="41" y="0"/>
                  </a:moveTo>
                  <a:cubicBezTo>
                    <a:pt x="28" y="0"/>
                    <a:pt x="16" y="7"/>
                    <a:pt x="11" y="22"/>
                  </a:cubicBezTo>
                  <a:lnTo>
                    <a:pt x="11" y="33"/>
                  </a:lnTo>
                  <a:cubicBezTo>
                    <a:pt x="0" y="33"/>
                    <a:pt x="0" y="55"/>
                    <a:pt x="11" y="55"/>
                  </a:cubicBezTo>
                  <a:lnTo>
                    <a:pt x="11" y="66"/>
                  </a:lnTo>
                  <a:cubicBezTo>
                    <a:pt x="16" y="81"/>
                    <a:pt x="28" y="88"/>
                    <a:pt x="41" y="88"/>
                  </a:cubicBezTo>
                  <a:cubicBezTo>
                    <a:pt x="60" y="88"/>
                    <a:pt x="81" y="72"/>
                    <a:pt x="81" y="44"/>
                  </a:cubicBezTo>
                  <a:cubicBezTo>
                    <a:pt x="81" y="15"/>
                    <a:pt x="60" y="0"/>
                    <a:pt x="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5" name="Google Shape;2025;p31"/>
            <p:cNvSpPr/>
            <p:nvPr/>
          </p:nvSpPr>
          <p:spPr>
            <a:xfrm>
              <a:off x="267675" y="2016419"/>
              <a:ext cx="730085" cy="99230"/>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6" name="Google Shape;2026;p31"/>
            <p:cNvSpPr/>
            <p:nvPr/>
          </p:nvSpPr>
          <p:spPr>
            <a:xfrm>
              <a:off x="269115" y="2016419"/>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7" name="Google Shape;2027;p31"/>
            <p:cNvSpPr/>
            <p:nvPr/>
          </p:nvSpPr>
          <p:spPr>
            <a:xfrm>
              <a:off x="295035" y="2064855"/>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8" name="Google Shape;2028;p31"/>
            <p:cNvSpPr/>
            <p:nvPr/>
          </p:nvSpPr>
          <p:spPr>
            <a:xfrm>
              <a:off x="347399" y="2078470"/>
              <a:ext cx="21993" cy="19506"/>
            </a:xfrm>
            <a:custGeom>
              <a:avLst/>
              <a:gdLst/>
              <a:ahLst/>
              <a:cxnLst/>
              <a:rect l="l" t="t" r="r" b="b"/>
              <a:pathLst>
                <a:path w="168" h="149" extrusionOk="0">
                  <a:moveTo>
                    <a:pt x="73" y="1"/>
                  </a:moveTo>
                  <a:cubicBezTo>
                    <a:pt x="36" y="1"/>
                    <a:pt x="1" y="34"/>
                    <a:pt x="9" y="85"/>
                  </a:cubicBezTo>
                  <a:lnTo>
                    <a:pt x="9" y="96"/>
                  </a:lnTo>
                  <a:cubicBezTo>
                    <a:pt x="16" y="133"/>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9" name="Google Shape;2029;p31"/>
            <p:cNvSpPr/>
            <p:nvPr/>
          </p:nvSpPr>
          <p:spPr>
            <a:xfrm>
              <a:off x="267675" y="1889829"/>
              <a:ext cx="730085" cy="97790"/>
            </a:xfrm>
            <a:custGeom>
              <a:avLst/>
              <a:gdLst/>
              <a:ahLst/>
              <a:cxnLst/>
              <a:rect l="l" t="t" r="r" b="b"/>
              <a:pathLst>
                <a:path w="5577" h="747" extrusionOk="0">
                  <a:moveTo>
                    <a:pt x="327" y="0"/>
                  </a:moveTo>
                  <a:cubicBezTo>
                    <a:pt x="151" y="0"/>
                    <a:pt x="0" y="163"/>
                    <a:pt x="0" y="372"/>
                  </a:cubicBezTo>
                  <a:cubicBezTo>
                    <a:pt x="0" y="582"/>
                    <a:pt x="151" y="746"/>
                    <a:pt x="327" y="746"/>
                  </a:cubicBezTo>
                  <a:lnTo>
                    <a:pt x="5250" y="746"/>
                  </a:lnTo>
                  <a:cubicBezTo>
                    <a:pt x="5426" y="746"/>
                    <a:pt x="5577" y="582"/>
                    <a:pt x="5577" y="372"/>
                  </a:cubicBezTo>
                  <a:cubicBezTo>
                    <a:pt x="5577" y="16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0" name="Google Shape;2030;p31"/>
            <p:cNvSpPr/>
            <p:nvPr/>
          </p:nvSpPr>
          <p:spPr>
            <a:xfrm>
              <a:off x="269115" y="1889829"/>
              <a:ext cx="728645" cy="97790"/>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6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1" name="Google Shape;2031;p31"/>
            <p:cNvSpPr/>
            <p:nvPr/>
          </p:nvSpPr>
          <p:spPr>
            <a:xfrm>
              <a:off x="298046" y="1944811"/>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2" name="Google Shape;2032;p31"/>
            <p:cNvSpPr/>
            <p:nvPr/>
          </p:nvSpPr>
          <p:spPr>
            <a:xfrm>
              <a:off x="342293" y="1960389"/>
              <a:ext cx="10735" cy="10080"/>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3" name="Google Shape;2033;p31"/>
            <p:cNvSpPr/>
            <p:nvPr/>
          </p:nvSpPr>
          <p:spPr>
            <a:xfrm>
              <a:off x="267675" y="1432693"/>
              <a:ext cx="730085" cy="97790"/>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4" name="Google Shape;2034;p31"/>
            <p:cNvSpPr/>
            <p:nvPr/>
          </p:nvSpPr>
          <p:spPr>
            <a:xfrm>
              <a:off x="269115" y="1432693"/>
              <a:ext cx="728645" cy="97790"/>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5" name="Google Shape;2035;p31"/>
            <p:cNvSpPr/>
            <p:nvPr/>
          </p:nvSpPr>
          <p:spPr>
            <a:xfrm>
              <a:off x="295035" y="1479689"/>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6" name="Google Shape;2036;p31"/>
            <p:cNvSpPr/>
            <p:nvPr/>
          </p:nvSpPr>
          <p:spPr>
            <a:xfrm>
              <a:off x="347530" y="1493828"/>
              <a:ext cx="21862" cy="19636"/>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7" name="Google Shape;2037;p31"/>
            <p:cNvSpPr/>
            <p:nvPr/>
          </p:nvSpPr>
          <p:spPr>
            <a:xfrm>
              <a:off x="267675" y="1304663"/>
              <a:ext cx="730085" cy="97790"/>
            </a:xfrm>
            <a:custGeom>
              <a:avLst/>
              <a:gdLst/>
              <a:ahLst/>
              <a:cxnLst/>
              <a:rect l="l" t="t" r="r" b="b"/>
              <a:pathLst>
                <a:path w="5577" h="747" extrusionOk="0">
                  <a:moveTo>
                    <a:pt x="327" y="1"/>
                  </a:moveTo>
                  <a:cubicBezTo>
                    <a:pt x="151" y="1"/>
                    <a:pt x="0" y="177"/>
                    <a:pt x="0" y="372"/>
                  </a:cubicBezTo>
                  <a:cubicBezTo>
                    <a:pt x="0" y="582"/>
                    <a:pt x="151" y="747"/>
                    <a:pt x="327" y="747"/>
                  </a:cubicBezTo>
                  <a:lnTo>
                    <a:pt x="5250" y="747"/>
                  </a:lnTo>
                  <a:cubicBezTo>
                    <a:pt x="5426" y="747"/>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8" name="Google Shape;2038;p31"/>
            <p:cNvSpPr/>
            <p:nvPr/>
          </p:nvSpPr>
          <p:spPr>
            <a:xfrm>
              <a:off x="269115" y="1304663"/>
              <a:ext cx="728645" cy="97790"/>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77"/>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9" name="Google Shape;2039;p31"/>
            <p:cNvSpPr/>
            <p:nvPr/>
          </p:nvSpPr>
          <p:spPr>
            <a:xfrm>
              <a:off x="298046" y="1359776"/>
              <a:ext cx="26051" cy="28538"/>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0" name="Google Shape;2040;p31"/>
            <p:cNvSpPr/>
            <p:nvPr/>
          </p:nvSpPr>
          <p:spPr>
            <a:xfrm>
              <a:off x="342293" y="1375224"/>
              <a:ext cx="10735" cy="10080"/>
            </a:xfrm>
            <a:custGeom>
              <a:avLst/>
              <a:gdLst/>
              <a:ahLst/>
              <a:cxnLst/>
              <a:rect l="l" t="t" r="r" b="b"/>
              <a:pathLst>
                <a:path w="82" h="77" extrusionOk="0">
                  <a:moveTo>
                    <a:pt x="40" y="1"/>
                  </a:moveTo>
                  <a:cubicBezTo>
                    <a:pt x="28" y="1"/>
                    <a:pt x="16" y="7"/>
                    <a:pt x="11" y="20"/>
                  </a:cubicBezTo>
                  <a:cubicBezTo>
                    <a:pt x="0" y="32"/>
                    <a:pt x="0" y="43"/>
                    <a:pt x="11" y="57"/>
                  </a:cubicBezTo>
                  <a:cubicBezTo>
                    <a:pt x="16" y="71"/>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1" name="Google Shape;2041;p31"/>
            <p:cNvSpPr/>
            <p:nvPr/>
          </p:nvSpPr>
          <p:spPr>
            <a:xfrm>
              <a:off x="267675" y="841374"/>
              <a:ext cx="730085" cy="99230"/>
            </a:xfrm>
            <a:custGeom>
              <a:avLst/>
              <a:gdLst/>
              <a:ahLst/>
              <a:cxnLst/>
              <a:rect l="l" t="t" r="r" b="b"/>
              <a:pathLst>
                <a:path w="5577" h="758" extrusionOk="0">
                  <a:moveTo>
                    <a:pt x="327" y="0"/>
                  </a:moveTo>
                  <a:cubicBezTo>
                    <a:pt x="151" y="0"/>
                    <a:pt x="0" y="176"/>
                    <a:pt x="0" y="374"/>
                  </a:cubicBezTo>
                  <a:cubicBezTo>
                    <a:pt x="0" y="584"/>
                    <a:pt x="151" y="757"/>
                    <a:pt x="327" y="757"/>
                  </a:cubicBezTo>
                  <a:lnTo>
                    <a:pt x="5250" y="757"/>
                  </a:lnTo>
                  <a:cubicBezTo>
                    <a:pt x="5426" y="757"/>
                    <a:pt x="5577" y="584"/>
                    <a:pt x="5577" y="374"/>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2" name="Google Shape;2042;p31"/>
            <p:cNvSpPr/>
            <p:nvPr/>
          </p:nvSpPr>
          <p:spPr>
            <a:xfrm>
              <a:off x="269115" y="841374"/>
              <a:ext cx="728645" cy="99230"/>
            </a:xfrm>
            <a:custGeom>
              <a:avLst/>
              <a:gdLst/>
              <a:ahLst/>
              <a:cxnLst/>
              <a:rect l="l" t="t" r="r" b="b"/>
              <a:pathLst>
                <a:path w="5566" h="758" extrusionOk="0">
                  <a:moveTo>
                    <a:pt x="316" y="0"/>
                  </a:moveTo>
                  <a:cubicBezTo>
                    <a:pt x="163" y="0"/>
                    <a:pt x="37" y="129"/>
                    <a:pt x="1" y="293"/>
                  </a:cubicBezTo>
                  <a:lnTo>
                    <a:pt x="4901" y="293"/>
                  </a:lnTo>
                  <a:cubicBezTo>
                    <a:pt x="5088" y="293"/>
                    <a:pt x="5228" y="467"/>
                    <a:pt x="5228" y="665"/>
                  </a:cubicBezTo>
                  <a:cubicBezTo>
                    <a:pt x="5228" y="698"/>
                    <a:pt x="5228" y="724"/>
                    <a:pt x="5216" y="757"/>
                  </a:cubicBezTo>
                  <a:lnTo>
                    <a:pt x="5239" y="757"/>
                  </a:lnTo>
                  <a:cubicBezTo>
                    <a:pt x="5415" y="757"/>
                    <a:pt x="5566" y="584"/>
                    <a:pt x="5566" y="374"/>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3" name="Google Shape;2043;p31"/>
            <p:cNvSpPr/>
            <p:nvPr/>
          </p:nvSpPr>
          <p:spPr>
            <a:xfrm>
              <a:off x="295035" y="889811"/>
              <a:ext cx="30502" cy="34429"/>
            </a:xfrm>
            <a:custGeom>
              <a:avLst/>
              <a:gdLst/>
              <a:ahLst/>
              <a:cxnLst/>
              <a:rect l="l" t="t" r="r" b="b"/>
              <a:pathLst>
                <a:path w="233" h="263" extrusionOk="0">
                  <a:moveTo>
                    <a:pt x="117" y="1"/>
                  </a:moveTo>
                  <a:cubicBezTo>
                    <a:pt x="59" y="1"/>
                    <a:pt x="1" y="45"/>
                    <a:pt x="1" y="133"/>
                  </a:cubicBezTo>
                  <a:cubicBezTo>
                    <a:pt x="1" y="220"/>
                    <a:pt x="59" y="263"/>
                    <a:pt x="117" y="263"/>
                  </a:cubicBezTo>
                  <a:cubicBezTo>
                    <a:pt x="175" y="263"/>
                    <a:pt x="233" y="220"/>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4" name="Google Shape;2044;p31"/>
            <p:cNvSpPr/>
            <p:nvPr/>
          </p:nvSpPr>
          <p:spPr>
            <a:xfrm>
              <a:off x="347399" y="903033"/>
              <a:ext cx="21993" cy="20029"/>
            </a:xfrm>
            <a:custGeom>
              <a:avLst/>
              <a:gdLst/>
              <a:ahLst/>
              <a:cxnLst/>
              <a:rect l="l" t="t" r="r" b="b"/>
              <a:pathLst>
                <a:path w="168" h="153" extrusionOk="0">
                  <a:moveTo>
                    <a:pt x="71" y="0"/>
                  </a:moveTo>
                  <a:cubicBezTo>
                    <a:pt x="35" y="0"/>
                    <a:pt x="1" y="37"/>
                    <a:pt x="9" y="88"/>
                  </a:cubicBezTo>
                  <a:lnTo>
                    <a:pt x="9" y="102"/>
                  </a:lnTo>
                  <a:cubicBezTo>
                    <a:pt x="16" y="138"/>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5" name="Google Shape;2045;p31"/>
            <p:cNvSpPr/>
            <p:nvPr/>
          </p:nvSpPr>
          <p:spPr>
            <a:xfrm>
              <a:off x="267675" y="715178"/>
              <a:ext cx="730085" cy="97397"/>
            </a:xfrm>
            <a:custGeom>
              <a:avLst/>
              <a:gdLst/>
              <a:ahLst/>
              <a:cxnLst/>
              <a:rect l="l" t="t" r="r" b="b"/>
              <a:pathLst>
                <a:path w="5577" h="744" extrusionOk="0">
                  <a:moveTo>
                    <a:pt x="327" y="0"/>
                  </a:moveTo>
                  <a:cubicBezTo>
                    <a:pt x="151" y="0"/>
                    <a:pt x="0" y="162"/>
                    <a:pt x="0" y="372"/>
                  </a:cubicBezTo>
                  <a:cubicBezTo>
                    <a:pt x="0" y="581"/>
                    <a:pt x="151" y="743"/>
                    <a:pt x="327" y="743"/>
                  </a:cubicBezTo>
                  <a:lnTo>
                    <a:pt x="5250" y="743"/>
                  </a:lnTo>
                  <a:cubicBezTo>
                    <a:pt x="5426" y="743"/>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6" name="Google Shape;2046;p31"/>
            <p:cNvSpPr/>
            <p:nvPr/>
          </p:nvSpPr>
          <p:spPr>
            <a:xfrm>
              <a:off x="269115" y="715178"/>
              <a:ext cx="728645" cy="97397"/>
            </a:xfrm>
            <a:custGeom>
              <a:avLst/>
              <a:gdLst/>
              <a:ahLst/>
              <a:cxnLst/>
              <a:rect l="l" t="t" r="r" b="b"/>
              <a:pathLst>
                <a:path w="5566" h="744" extrusionOk="0">
                  <a:moveTo>
                    <a:pt x="316" y="0"/>
                  </a:moveTo>
                  <a:cubicBezTo>
                    <a:pt x="163" y="0"/>
                    <a:pt x="37" y="126"/>
                    <a:pt x="1" y="291"/>
                  </a:cubicBezTo>
                  <a:lnTo>
                    <a:pt x="4901" y="291"/>
                  </a:lnTo>
                  <a:cubicBezTo>
                    <a:pt x="5088" y="291"/>
                    <a:pt x="5228" y="453"/>
                    <a:pt x="5228" y="662"/>
                  </a:cubicBezTo>
                  <a:cubicBezTo>
                    <a:pt x="5228" y="685"/>
                    <a:pt x="5228" y="721"/>
                    <a:pt x="5216" y="743"/>
                  </a:cubicBezTo>
                  <a:lnTo>
                    <a:pt x="5239" y="743"/>
                  </a:lnTo>
                  <a:cubicBezTo>
                    <a:pt x="5415" y="743"/>
                    <a:pt x="5566" y="581"/>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7" name="Google Shape;2047;p31"/>
            <p:cNvSpPr/>
            <p:nvPr/>
          </p:nvSpPr>
          <p:spPr>
            <a:xfrm>
              <a:off x="298046" y="769767"/>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8" name="Google Shape;2048;p31"/>
            <p:cNvSpPr/>
            <p:nvPr/>
          </p:nvSpPr>
          <p:spPr>
            <a:xfrm>
              <a:off x="342293" y="785345"/>
              <a:ext cx="10735" cy="10211"/>
            </a:xfrm>
            <a:custGeom>
              <a:avLst/>
              <a:gdLst/>
              <a:ahLst/>
              <a:cxnLst/>
              <a:rect l="l" t="t" r="r" b="b"/>
              <a:pathLst>
                <a:path w="82" h="78" extrusionOk="0">
                  <a:moveTo>
                    <a:pt x="43" y="1"/>
                  </a:moveTo>
                  <a:cubicBezTo>
                    <a:pt x="30" y="1"/>
                    <a:pt x="16" y="8"/>
                    <a:pt x="11" y="23"/>
                  </a:cubicBezTo>
                  <a:cubicBezTo>
                    <a:pt x="0" y="34"/>
                    <a:pt x="0" y="45"/>
                    <a:pt x="11" y="57"/>
                  </a:cubicBezTo>
                  <a:cubicBezTo>
                    <a:pt x="16" y="71"/>
                    <a:pt x="27" y="77"/>
                    <a:pt x="40" y="77"/>
                  </a:cubicBezTo>
                  <a:cubicBezTo>
                    <a:pt x="60" y="77"/>
                    <a:pt x="81" y="61"/>
                    <a:pt x="81" y="34"/>
                  </a:cubicBezTo>
                  <a:cubicBezTo>
                    <a:pt x="81" y="13"/>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9" name="Google Shape;2049;p31"/>
            <p:cNvSpPr/>
            <p:nvPr/>
          </p:nvSpPr>
          <p:spPr>
            <a:xfrm>
              <a:off x="267675" y="3767072"/>
              <a:ext cx="730085" cy="97790"/>
            </a:xfrm>
            <a:custGeom>
              <a:avLst/>
              <a:gdLst/>
              <a:ahLst/>
              <a:cxnLst/>
              <a:rect l="l" t="t" r="r" b="b"/>
              <a:pathLst>
                <a:path w="5577" h="747" extrusionOk="0">
                  <a:moveTo>
                    <a:pt x="327" y="0"/>
                  </a:moveTo>
                  <a:cubicBezTo>
                    <a:pt x="151" y="0"/>
                    <a:pt x="0" y="176"/>
                    <a:pt x="0" y="375"/>
                  </a:cubicBezTo>
                  <a:cubicBezTo>
                    <a:pt x="0" y="584"/>
                    <a:pt x="151" y="746"/>
                    <a:pt x="327" y="746"/>
                  </a:cubicBezTo>
                  <a:lnTo>
                    <a:pt x="5250" y="746"/>
                  </a:lnTo>
                  <a:cubicBezTo>
                    <a:pt x="5426" y="746"/>
                    <a:pt x="5577" y="584"/>
                    <a:pt x="5577" y="375"/>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0" name="Google Shape;2050;p31"/>
            <p:cNvSpPr/>
            <p:nvPr/>
          </p:nvSpPr>
          <p:spPr>
            <a:xfrm>
              <a:off x="269115" y="3767072"/>
              <a:ext cx="728645" cy="97790"/>
            </a:xfrm>
            <a:custGeom>
              <a:avLst/>
              <a:gdLst/>
              <a:ahLst/>
              <a:cxnLst/>
              <a:rect l="l" t="t" r="r" b="b"/>
              <a:pathLst>
                <a:path w="5566" h="747" extrusionOk="0">
                  <a:moveTo>
                    <a:pt x="316" y="0"/>
                  </a:moveTo>
                  <a:cubicBezTo>
                    <a:pt x="163" y="0"/>
                    <a:pt x="37" y="129"/>
                    <a:pt x="1" y="294"/>
                  </a:cubicBezTo>
                  <a:lnTo>
                    <a:pt x="4901" y="294"/>
                  </a:lnTo>
                  <a:cubicBezTo>
                    <a:pt x="5088" y="294"/>
                    <a:pt x="5228" y="467"/>
                    <a:pt x="5228" y="665"/>
                  </a:cubicBezTo>
                  <a:cubicBezTo>
                    <a:pt x="5228" y="699"/>
                    <a:pt x="5228" y="724"/>
                    <a:pt x="5216" y="746"/>
                  </a:cubicBezTo>
                  <a:lnTo>
                    <a:pt x="5239" y="746"/>
                  </a:lnTo>
                  <a:cubicBezTo>
                    <a:pt x="5415" y="746"/>
                    <a:pt x="5566" y="584"/>
                    <a:pt x="5566" y="375"/>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1" name="Google Shape;2051;p31"/>
            <p:cNvSpPr/>
            <p:nvPr/>
          </p:nvSpPr>
          <p:spPr>
            <a:xfrm>
              <a:off x="295035" y="3815640"/>
              <a:ext cx="30502" cy="34429"/>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2" name="Google Shape;2052;p31"/>
            <p:cNvSpPr/>
            <p:nvPr/>
          </p:nvSpPr>
          <p:spPr>
            <a:xfrm>
              <a:off x="347399" y="3828731"/>
              <a:ext cx="21993" cy="20029"/>
            </a:xfrm>
            <a:custGeom>
              <a:avLst/>
              <a:gdLst/>
              <a:ahLst/>
              <a:cxnLst/>
              <a:rect l="l" t="t" r="r" b="b"/>
              <a:pathLst>
                <a:path w="168" h="153" extrusionOk="0">
                  <a:moveTo>
                    <a:pt x="71" y="0"/>
                  </a:moveTo>
                  <a:cubicBezTo>
                    <a:pt x="35" y="0"/>
                    <a:pt x="1" y="38"/>
                    <a:pt x="9" y="88"/>
                  </a:cubicBezTo>
                  <a:lnTo>
                    <a:pt x="9" y="102"/>
                  </a:lnTo>
                  <a:cubicBezTo>
                    <a:pt x="16" y="139"/>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3" name="Google Shape;2053;p31"/>
            <p:cNvSpPr/>
            <p:nvPr/>
          </p:nvSpPr>
          <p:spPr>
            <a:xfrm>
              <a:off x="267675" y="3640876"/>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4" name="Google Shape;2054;p31"/>
            <p:cNvSpPr/>
            <p:nvPr/>
          </p:nvSpPr>
          <p:spPr>
            <a:xfrm>
              <a:off x="269115" y="3640876"/>
              <a:ext cx="728645" cy="97397"/>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5" name="Google Shape;2055;p31"/>
            <p:cNvSpPr/>
            <p:nvPr/>
          </p:nvSpPr>
          <p:spPr>
            <a:xfrm>
              <a:off x="298046" y="3695596"/>
              <a:ext cx="26051" cy="27491"/>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6" name="Google Shape;2056;p31"/>
            <p:cNvSpPr/>
            <p:nvPr/>
          </p:nvSpPr>
          <p:spPr>
            <a:xfrm>
              <a:off x="342293" y="3711043"/>
              <a:ext cx="10735" cy="10211"/>
            </a:xfrm>
            <a:custGeom>
              <a:avLst/>
              <a:gdLst/>
              <a:ahLst/>
              <a:cxnLst/>
              <a:rect l="l" t="t" r="r" b="b"/>
              <a:pathLst>
                <a:path w="82" h="78" extrusionOk="0">
                  <a:moveTo>
                    <a:pt x="43" y="1"/>
                  </a:moveTo>
                  <a:cubicBezTo>
                    <a:pt x="30" y="1"/>
                    <a:pt x="16" y="8"/>
                    <a:pt x="11" y="23"/>
                  </a:cubicBezTo>
                  <a:cubicBezTo>
                    <a:pt x="0" y="34"/>
                    <a:pt x="0" y="46"/>
                    <a:pt x="11" y="57"/>
                  </a:cubicBezTo>
                  <a:cubicBezTo>
                    <a:pt x="16" y="71"/>
                    <a:pt x="27" y="77"/>
                    <a:pt x="40" y="77"/>
                  </a:cubicBezTo>
                  <a:cubicBezTo>
                    <a:pt x="60" y="77"/>
                    <a:pt x="81" y="62"/>
                    <a:pt x="81" y="34"/>
                  </a:cubicBezTo>
                  <a:cubicBezTo>
                    <a:pt x="81" y="14"/>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7" name="Google Shape;2057;p31"/>
            <p:cNvSpPr/>
            <p:nvPr/>
          </p:nvSpPr>
          <p:spPr>
            <a:xfrm>
              <a:off x="267675" y="4347787"/>
              <a:ext cx="730085" cy="97790"/>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8" name="Google Shape;2058;p31"/>
            <p:cNvSpPr/>
            <p:nvPr/>
          </p:nvSpPr>
          <p:spPr>
            <a:xfrm>
              <a:off x="269115" y="4347787"/>
              <a:ext cx="728645" cy="97790"/>
            </a:xfrm>
            <a:custGeom>
              <a:avLst/>
              <a:gdLst/>
              <a:ahLst/>
              <a:cxnLst/>
              <a:rect l="l" t="t" r="r" b="b"/>
              <a:pathLst>
                <a:path w="5566" h="747" extrusionOk="0">
                  <a:moveTo>
                    <a:pt x="316" y="1"/>
                  </a:moveTo>
                  <a:cubicBezTo>
                    <a:pt x="163" y="1"/>
                    <a:pt x="37" y="118"/>
                    <a:pt x="1" y="291"/>
                  </a:cubicBezTo>
                  <a:lnTo>
                    <a:pt x="4901" y="291"/>
                  </a:lnTo>
                  <a:cubicBezTo>
                    <a:pt x="5088" y="291"/>
                    <a:pt x="5228" y="453"/>
                    <a:pt x="5228" y="663"/>
                  </a:cubicBezTo>
                  <a:cubicBezTo>
                    <a:pt x="5228" y="688"/>
                    <a:pt x="5228" y="721"/>
                    <a:pt x="5216" y="747"/>
                  </a:cubicBezTo>
                  <a:lnTo>
                    <a:pt x="5239" y="747"/>
                  </a:lnTo>
                  <a:cubicBezTo>
                    <a:pt x="5415" y="747"/>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9" name="Google Shape;2059;p31"/>
            <p:cNvSpPr/>
            <p:nvPr/>
          </p:nvSpPr>
          <p:spPr>
            <a:xfrm>
              <a:off x="295035" y="4396224"/>
              <a:ext cx="30502" cy="34429"/>
            </a:xfrm>
            <a:custGeom>
              <a:avLst/>
              <a:gdLst/>
              <a:ahLst/>
              <a:cxnLst/>
              <a:rect l="l" t="t" r="r" b="b"/>
              <a:pathLst>
                <a:path w="233" h="263" extrusionOk="0">
                  <a:moveTo>
                    <a:pt x="117" y="1"/>
                  </a:moveTo>
                  <a:cubicBezTo>
                    <a:pt x="59" y="1"/>
                    <a:pt x="1" y="44"/>
                    <a:pt x="1" y="131"/>
                  </a:cubicBezTo>
                  <a:cubicBezTo>
                    <a:pt x="1" y="219"/>
                    <a:pt x="59" y="263"/>
                    <a:pt x="117" y="263"/>
                  </a:cubicBezTo>
                  <a:cubicBezTo>
                    <a:pt x="175" y="263"/>
                    <a:pt x="233" y="219"/>
                    <a:pt x="233" y="131"/>
                  </a:cubicBezTo>
                  <a:cubicBezTo>
                    <a:pt x="233" y="44"/>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0" name="Google Shape;2060;p31"/>
            <p:cNvSpPr/>
            <p:nvPr/>
          </p:nvSpPr>
          <p:spPr>
            <a:xfrm>
              <a:off x="347399" y="4409315"/>
              <a:ext cx="22124" cy="19767"/>
            </a:xfrm>
            <a:custGeom>
              <a:avLst/>
              <a:gdLst/>
              <a:ahLst/>
              <a:cxnLst/>
              <a:rect l="l" t="t" r="r" b="b"/>
              <a:pathLst>
                <a:path w="169" h="151" extrusionOk="0">
                  <a:moveTo>
                    <a:pt x="71" y="0"/>
                  </a:moveTo>
                  <a:cubicBezTo>
                    <a:pt x="35" y="0"/>
                    <a:pt x="1" y="39"/>
                    <a:pt x="9" y="89"/>
                  </a:cubicBezTo>
                  <a:lnTo>
                    <a:pt x="9" y="101"/>
                  </a:lnTo>
                  <a:cubicBezTo>
                    <a:pt x="16" y="136"/>
                    <a:pt x="35" y="150"/>
                    <a:pt x="57" y="150"/>
                  </a:cubicBezTo>
                  <a:cubicBezTo>
                    <a:pt x="107" y="150"/>
                    <a:pt x="169" y="76"/>
                    <a:pt x="112" y="20"/>
                  </a:cubicBez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1" name="Google Shape;2061;p31"/>
            <p:cNvSpPr/>
            <p:nvPr/>
          </p:nvSpPr>
          <p:spPr>
            <a:xfrm>
              <a:off x="267675" y="4219758"/>
              <a:ext cx="730085" cy="99230"/>
            </a:xfrm>
            <a:custGeom>
              <a:avLst/>
              <a:gdLst/>
              <a:ahLst/>
              <a:cxnLst/>
              <a:rect l="l" t="t" r="r" b="b"/>
              <a:pathLst>
                <a:path w="5577" h="758" extrusionOk="0">
                  <a:moveTo>
                    <a:pt x="327" y="1"/>
                  </a:moveTo>
                  <a:cubicBezTo>
                    <a:pt x="151" y="1"/>
                    <a:pt x="0" y="174"/>
                    <a:pt x="0" y="384"/>
                  </a:cubicBezTo>
                  <a:cubicBezTo>
                    <a:pt x="0" y="582"/>
                    <a:pt x="151" y="758"/>
                    <a:pt x="327" y="758"/>
                  </a:cubicBezTo>
                  <a:lnTo>
                    <a:pt x="5250" y="758"/>
                  </a:lnTo>
                  <a:cubicBezTo>
                    <a:pt x="5426" y="758"/>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2" name="Google Shape;2062;p31"/>
            <p:cNvSpPr/>
            <p:nvPr/>
          </p:nvSpPr>
          <p:spPr>
            <a:xfrm>
              <a:off x="269115" y="4219758"/>
              <a:ext cx="728645" cy="99230"/>
            </a:xfrm>
            <a:custGeom>
              <a:avLst/>
              <a:gdLst/>
              <a:ahLst/>
              <a:cxnLst/>
              <a:rect l="l" t="t" r="r" b="b"/>
              <a:pathLst>
                <a:path w="5566" h="758" extrusionOk="0">
                  <a:moveTo>
                    <a:pt x="316" y="1"/>
                  </a:moveTo>
                  <a:cubicBezTo>
                    <a:pt x="163" y="1"/>
                    <a:pt x="37" y="129"/>
                    <a:pt x="1" y="291"/>
                  </a:cubicBezTo>
                  <a:lnTo>
                    <a:pt x="4901" y="291"/>
                  </a:lnTo>
                  <a:cubicBezTo>
                    <a:pt x="5088" y="291"/>
                    <a:pt x="5228" y="467"/>
                    <a:pt x="5228" y="663"/>
                  </a:cubicBezTo>
                  <a:cubicBezTo>
                    <a:pt x="5228" y="699"/>
                    <a:pt x="5228" y="722"/>
                    <a:pt x="5216" y="758"/>
                  </a:cubicBezTo>
                  <a:lnTo>
                    <a:pt x="5239" y="758"/>
                  </a:lnTo>
                  <a:cubicBezTo>
                    <a:pt x="5415" y="758"/>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3" name="Google Shape;2063;p31"/>
            <p:cNvSpPr/>
            <p:nvPr/>
          </p:nvSpPr>
          <p:spPr>
            <a:xfrm>
              <a:off x="298046" y="4275002"/>
              <a:ext cx="26051" cy="28931"/>
            </a:xfrm>
            <a:custGeom>
              <a:avLst/>
              <a:gdLst/>
              <a:ahLst/>
              <a:cxnLst/>
              <a:rect l="l" t="t" r="r" b="b"/>
              <a:pathLst>
                <a:path w="199" h="221" extrusionOk="0">
                  <a:moveTo>
                    <a:pt x="99" y="0"/>
                  </a:moveTo>
                  <a:cubicBezTo>
                    <a:pt x="50" y="0"/>
                    <a:pt x="0" y="38"/>
                    <a:pt x="0" y="115"/>
                  </a:cubicBezTo>
                  <a:cubicBezTo>
                    <a:pt x="0" y="185"/>
                    <a:pt x="50" y="220"/>
                    <a:pt x="99" y="220"/>
                  </a:cubicBezTo>
                  <a:cubicBezTo>
                    <a:pt x="149" y="220"/>
                    <a:pt x="199" y="185"/>
                    <a:pt x="199" y="115"/>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4" name="Google Shape;2064;p31"/>
            <p:cNvSpPr/>
            <p:nvPr/>
          </p:nvSpPr>
          <p:spPr>
            <a:xfrm>
              <a:off x="342293" y="4290187"/>
              <a:ext cx="10735" cy="11651"/>
            </a:xfrm>
            <a:custGeom>
              <a:avLst/>
              <a:gdLst/>
              <a:ahLst/>
              <a:cxnLst/>
              <a:rect l="l" t="t" r="r" b="b"/>
              <a:pathLst>
                <a:path w="82" h="89" extrusionOk="0">
                  <a:moveTo>
                    <a:pt x="40" y="1"/>
                  </a:moveTo>
                  <a:cubicBezTo>
                    <a:pt x="27" y="1"/>
                    <a:pt x="16" y="7"/>
                    <a:pt x="11" y="22"/>
                  </a:cubicBezTo>
                  <a:lnTo>
                    <a:pt x="11" y="33"/>
                  </a:lnTo>
                  <a:cubicBezTo>
                    <a:pt x="0" y="33"/>
                    <a:pt x="0" y="44"/>
                    <a:pt x="11" y="55"/>
                  </a:cubicBezTo>
                  <a:lnTo>
                    <a:pt x="11" y="69"/>
                  </a:lnTo>
                  <a:cubicBezTo>
                    <a:pt x="16" y="82"/>
                    <a:pt x="27" y="88"/>
                    <a:pt x="40" y="88"/>
                  </a:cubicBezTo>
                  <a:cubicBezTo>
                    <a:pt x="59" y="88"/>
                    <a:pt x="81" y="73"/>
                    <a:pt x="81" y="44"/>
                  </a:cubicBezTo>
                  <a:cubicBezTo>
                    <a:pt x="81" y="17"/>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2065" name="Google Shape;2065;p31"/>
          <p:cNvGrpSpPr/>
          <p:nvPr/>
        </p:nvGrpSpPr>
        <p:grpSpPr>
          <a:xfrm rot="938876" flipH="1">
            <a:off x="8710634" y="3146137"/>
            <a:ext cx="2331425" cy="2886313"/>
            <a:chOff x="4103571" y="3849054"/>
            <a:chExt cx="570225" cy="705942"/>
          </a:xfrm>
        </p:grpSpPr>
        <p:sp>
          <p:nvSpPr>
            <p:cNvPr id="2066" name="Google Shape;2066;p31"/>
            <p:cNvSpPr/>
            <p:nvPr/>
          </p:nvSpPr>
          <p:spPr>
            <a:xfrm>
              <a:off x="4103571" y="3849054"/>
              <a:ext cx="570225" cy="705942"/>
            </a:xfrm>
            <a:custGeom>
              <a:avLst/>
              <a:gdLst/>
              <a:ahLst/>
              <a:cxnLst/>
              <a:rect l="l" t="t" r="r" b="b"/>
              <a:pathLst>
                <a:path w="12025" h="14887" extrusionOk="0">
                  <a:moveTo>
                    <a:pt x="2794" y="1685"/>
                  </a:moveTo>
                  <a:cubicBezTo>
                    <a:pt x="2820" y="1743"/>
                    <a:pt x="2831" y="1975"/>
                    <a:pt x="2794" y="2009"/>
                  </a:cubicBezTo>
                  <a:cubicBezTo>
                    <a:pt x="2761" y="1975"/>
                    <a:pt x="2761" y="1743"/>
                    <a:pt x="2794" y="1685"/>
                  </a:cubicBezTo>
                  <a:close/>
                  <a:moveTo>
                    <a:pt x="5636" y="2847"/>
                  </a:moveTo>
                  <a:cubicBezTo>
                    <a:pt x="5669" y="2894"/>
                    <a:pt x="5694" y="2931"/>
                    <a:pt x="5728" y="2964"/>
                  </a:cubicBezTo>
                  <a:cubicBezTo>
                    <a:pt x="5717" y="2964"/>
                    <a:pt x="5717" y="2975"/>
                    <a:pt x="5705" y="2975"/>
                  </a:cubicBezTo>
                  <a:cubicBezTo>
                    <a:pt x="5647" y="2953"/>
                    <a:pt x="5624" y="2905"/>
                    <a:pt x="5636" y="2847"/>
                  </a:cubicBezTo>
                  <a:close/>
                  <a:moveTo>
                    <a:pt x="5543" y="3093"/>
                  </a:moveTo>
                  <a:cubicBezTo>
                    <a:pt x="5555" y="3104"/>
                    <a:pt x="5577" y="3104"/>
                    <a:pt x="5577" y="3115"/>
                  </a:cubicBezTo>
                  <a:cubicBezTo>
                    <a:pt x="5588" y="3151"/>
                    <a:pt x="5599" y="3185"/>
                    <a:pt x="5613" y="3232"/>
                  </a:cubicBezTo>
                  <a:cubicBezTo>
                    <a:pt x="5599" y="3243"/>
                    <a:pt x="5599" y="3243"/>
                    <a:pt x="5588" y="3255"/>
                  </a:cubicBezTo>
                  <a:cubicBezTo>
                    <a:pt x="5577" y="3255"/>
                    <a:pt x="5566" y="3243"/>
                    <a:pt x="5566" y="3232"/>
                  </a:cubicBezTo>
                  <a:cubicBezTo>
                    <a:pt x="5555" y="3196"/>
                    <a:pt x="5543" y="3162"/>
                    <a:pt x="5529" y="3126"/>
                  </a:cubicBezTo>
                  <a:cubicBezTo>
                    <a:pt x="5529" y="3115"/>
                    <a:pt x="5543" y="3104"/>
                    <a:pt x="5543" y="3093"/>
                  </a:cubicBezTo>
                  <a:close/>
                  <a:moveTo>
                    <a:pt x="6077" y="3151"/>
                  </a:moveTo>
                  <a:cubicBezTo>
                    <a:pt x="6136" y="3151"/>
                    <a:pt x="6521" y="3350"/>
                    <a:pt x="6555" y="3383"/>
                  </a:cubicBezTo>
                  <a:cubicBezTo>
                    <a:pt x="6552" y="3383"/>
                    <a:pt x="6550" y="3384"/>
                    <a:pt x="6547" y="3384"/>
                  </a:cubicBezTo>
                  <a:cubicBezTo>
                    <a:pt x="6453" y="3384"/>
                    <a:pt x="6112" y="3208"/>
                    <a:pt x="6077" y="3151"/>
                  </a:cubicBezTo>
                  <a:close/>
                  <a:moveTo>
                    <a:pt x="269" y="3727"/>
                  </a:moveTo>
                  <a:cubicBezTo>
                    <a:pt x="275" y="3727"/>
                    <a:pt x="280" y="3732"/>
                    <a:pt x="280" y="3732"/>
                  </a:cubicBezTo>
                  <a:cubicBezTo>
                    <a:pt x="291" y="3780"/>
                    <a:pt x="305" y="3825"/>
                    <a:pt x="317" y="3872"/>
                  </a:cubicBezTo>
                  <a:cubicBezTo>
                    <a:pt x="305" y="3872"/>
                    <a:pt x="291" y="3872"/>
                    <a:pt x="280" y="3883"/>
                  </a:cubicBezTo>
                  <a:cubicBezTo>
                    <a:pt x="269" y="3838"/>
                    <a:pt x="258" y="3791"/>
                    <a:pt x="247" y="3743"/>
                  </a:cubicBezTo>
                  <a:cubicBezTo>
                    <a:pt x="247" y="3743"/>
                    <a:pt x="247" y="3732"/>
                    <a:pt x="258" y="3732"/>
                  </a:cubicBezTo>
                  <a:cubicBezTo>
                    <a:pt x="262" y="3729"/>
                    <a:pt x="265" y="3727"/>
                    <a:pt x="269" y="3727"/>
                  </a:cubicBezTo>
                  <a:close/>
                  <a:moveTo>
                    <a:pt x="235" y="4048"/>
                  </a:moveTo>
                  <a:lnTo>
                    <a:pt x="235" y="4048"/>
                  </a:lnTo>
                  <a:cubicBezTo>
                    <a:pt x="291" y="4070"/>
                    <a:pt x="375" y="4244"/>
                    <a:pt x="361" y="4313"/>
                  </a:cubicBezTo>
                  <a:cubicBezTo>
                    <a:pt x="317" y="4291"/>
                    <a:pt x="235" y="4093"/>
                    <a:pt x="235" y="4048"/>
                  </a:cubicBezTo>
                  <a:close/>
                  <a:moveTo>
                    <a:pt x="8172" y="7772"/>
                  </a:moveTo>
                  <a:lnTo>
                    <a:pt x="8172" y="7772"/>
                  </a:lnTo>
                  <a:cubicBezTo>
                    <a:pt x="8150" y="8004"/>
                    <a:pt x="8161" y="8213"/>
                    <a:pt x="8114" y="8434"/>
                  </a:cubicBezTo>
                  <a:cubicBezTo>
                    <a:pt x="8080" y="8389"/>
                    <a:pt x="8128" y="7819"/>
                    <a:pt x="8172" y="7772"/>
                  </a:cubicBezTo>
                  <a:close/>
                  <a:moveTo>
                    <a:pt x="7929" y="8669"/>
                  </a:moveTo>
                  <a:cubicBezTo>
                    <a:pt x="7988" y="8680"/>
                    <a:pt x="8091" y="8783"/>
                    <a:pt x="8091" y="8831"/>
                  </a:cubicBezTo>
                  <a:cubicBezTo>
                    <a:pt x="8044" y="8820"/>
                    <a:pt x="7940" y="8727"/>
                    <a:pt x="7929" y="8669"/>
                  </a:cubicBezTo>
                  <a:close/>
                  <a:moveTo>
                    <a:pt x="5753" y="11183"/>
                  </a:moveTo>
                  <a:cubicBezTo>
                    <a:pt x="5798" y="11183"/>
                    <a:pt x="5937" y="11275"/>
                    <a:pt x="5949" y="11323"/>
                  </a:cubicBezTo>
                  <a:cubicBezTo>
                    <a:pt x="5879" y="11312"/>
                    <a:pt x="5764" y="11228"/>
                    <a:pt x="5753" y="11183"/>
                  </a:cubicBezTo>
                  <a:close/>
                  <a:moveTo>
                    <a:pt x="5636" y="11253"/>
                  </a:moveTo>
                  <a:lnTo>
                    <a:pt x="5636" y="11253"/>
                  </a:lnTo>
                  <a:cubicBezTo>
                    <a:pt x="5646" y="11319"/>
                    <a:pt x="5521" y="11438"/>
                    <a:pt x="5429" y="11438"/>
                  </a:cubicBezTo>
                  <a:cubicBezTo>
                    <a:pt x="5424" y="11438"/>
                    <a:pt x="5420" y="11438"/>
                    <a:pt x="5415" y="11437"/>
                  </a:cubicBezTo>
                  <a:cubicBezTo>
                    <a:pt x="5474" y="11356"/>
                    <a:pt x="5566" y="11323"/>
                    <a:pt x="5636" y="11253"/>
                  </a:cubicBezTo>
                  <a:close/>
                  <a:moveTo>
                    <a:pt x="6152" y="11362"/>
                  </a:moveTo>
                  <a:cubicBezTo>
                    <a:pt x="6156" y="11362"/>
                    <a:pt x="6158" y="11364"/>
                    <a:pt x="6158" y="11367"/>
                  </a:cubicBezTo>
                  <a:cubicBezTo>
                    <a:pt x="6206" y="11393"/>
                    <a:pt x="6253" y="11415"/>
                    <a:pt x="6287" y="11474"/>
                  </a:cubicBezTo>
                  <a:cubicBezTo>
                    <a:pt x="6228" y="11474"/>
                    <a:pt x="6158" y="11437"/>
                    <a:pt x="6136" y="11404"/>
                  </a:cubicBezTo>
                  <a:lnTo>
                    <a:pt x="6136" y="11367"/>
                  </a:lnTo>
                  <a:cubicBezTo>
                    <a:pt x="6136" y="11367"/>
                    <a:pt x="6146" y="11362"/>
                    <a:pt x="6152" y="11362"/>
                  </a:cubicBezTo>
                  <a:close/>
                  <a:moveTo>
                    <a:pt x="4786" y="12393"/>
                  </a:moveTo>
                  <a:cubicBezTo>
                    <a:pt x="4831" y="12429"/>
                    <a:pt x="4831" y="12474"/>
                    <a:pt x="4798" y="12521"/>
                  </a:cubicBezTo>
                  <a:lnTo>
                    <a:pt x="4775" y="12521"/>
                  </a:lnTo>
                  <a:cubicBezTo>
                    <a:pt x="4775" y="12474"/>
                    <a:pt x="4786" y="12440"/>
                    <a:pt x="4786" y="12393"/>
                  </a:cubicBezTo>
                  <a:close/>
                  <a:moveTo>
                    <a:pt x="4448" y="12474"/>
                  </a:moveTo>
                  <a:lnTo>
                    <a:pt x="4448" y="12474"/>
                  </a:lnTo>
                  <a:cubicBezTo>
                    <a:pt x="4507" y="12602"/>
                    <a:pt x="4566" y="12742"/>
                    <a:pt x="4610" y="12870"/>
                  </a:cubicBezTo>
                  <a:cubicBezTo>
                    <a:pt x="4610" y="12882"/>
                    <a:pt x="4599" y="12882"/>
                    <a:pt x="4599" y="12882"/>
                  </a:cubicBezTo>
                  <a:cubicBezTo>
                    <a:pt x="4552" y="12859"/>
                    <a:pt x="4426" y="12532"/>
                    <a:pt x="4448" y="12474"/>
                  </a:cubicBezTo>
                  <a:close/>
                  <a:moveTo>
                    <a:pt x="9245" y="14021"/>
                  </a:moveTo>
                  <a:cubicBezTo>
                    <a:pt x="9279" y="14069"/>
                    <a:pt x="9326" y="14105"/>
                    <a:pt x="9371" y="14150"/>
                  </a:cubicBezTo>
                  <a:cubicBezTo>
                    <a:pt x="9365" y="14151"/>
                    <a:pt x="9359" y="14151"/>
                    <a:pt x="9353" y="14151"/>
                  </a:cubicBezTo>
                  <a:cubicBezTo>
                    <a:pt x="9289" y="14151"/>
                    <a:pt x="9231" y="14100"/>
                    <a:pt x="9231" y="14046"/>
                  </a:cubicBezTo>
                  <a:cubicBezTo>
                    <a:pt x="9231" y="14035"/>
                    <a:pt x="9231" y="14035"/>
                    <a:pt x="9245" y="14021"/>
                  </a:cubicBezTo>
                  <a:close/>
                  <a:moveTo>
                    <a:pt x="8824" y="14020"/>
                  </a:moveTo>
                  <a:cubicBezTo>
                    <a:pt x="8891" y="14020"/>
                    <a:pt x="9038" y="14096"/>
                    <a:pt x="9080" y="14161"/>
                  </a:cubicBezTo>
                  <a:cubicBezTo>
                    <a:pt x="9078" y="14162"/>
                    <a:pt x="9074" y="14162"/>
                    <a:pt x="9070" y="14162"/>
                  </a:cubicBezTo>
                  <a:cubicBezTo>
                    <a:pt x="9012" y="14162"/>
                    <a:pt x="8836" y="14066"/>
                    <a:pt x="8812" y="14021"/>
                  </a:cubicBezTo>
                  <a:cubicBezTo>
                    <a:pt x="8816" y="14021"/>
                    <a:pt x="8820" y="14020"/>
                    <a:pt x="8824" y="14020"/>
                  </a:cubicBezTo>
                  <a:close/>
                  <a:moveTo>
                    <a:pt x="4038" y="1"/>
                  </a:moveTo>
                  <a:cubicBezTo>
                    <a:pt x="3919" y="1"/>
                    <a:pt x="3804" y="37"/>
                    <a:pt x="3702" y="101"/>
                  </a:cubicBezTo>
                  <a:cubicBezTo>
                    <a:pt x="3588" y="170"/>
                    <a:pt x="3482" y="240"/>
                    <a:pt x="3378" y="321"/>
                  </a:cubicBezTo>
                  <a:cubicBezTo>
                    <a:pt x="3155" y="472"/>
                    <a:pt x="2945" y="637"/>
                    <a:pt x="2772" y="835"/>
                  </a:cubicBezTo>
                  <a:cubicBezTo>
                    <a:pt x="2655" y="961"/>
                    <a:pt x="2610" y="1101"/>
                    <a:pt x="2610" y="1277"/>
                  </a:cubicBezTo>
                  <a:cubicBezTo>
                    <a:pt x="2596" y="1497"/>
                    <a:pt x="2596" y="1718"/>
                    <a:pt x="2574" y="1928"/>
                  </a:cubicBezTo>
                  <a:cubicBezTo>
                    <a:pt x="2574" y="2023"/>
                    <a:pt x="2551" y="2115"/>
                    <a:pt x="2515" y="2207"/>
                  </a:cubicBezTo>
                  <a:cubicBezTo>
                    <a:pt x="2493" y="2288"/>
                    <a:pt x="2434" y="2358"/>
                    <a:pt x="2401" y="2442"/>
                  </a:cubicBezTo>
                  <a:cubicBezTo>
                    <a:pt x="2331" y="2581"/>
                    <a:pt x="2213" y="2662"/>
                    <a:pt x="2074" y="2696"/>
                  </a:cubicBezTo>
                  <a:cubicBezTo>
                    <a:pt x="1772" y="2766"/>
                    <a:pt x="1468" y="2836"/>
                    <a:pt x="1166" y="2905"/>
                  </a:cubicBezTo>
                  <a:cubicBezTo>
                    <a:pt x="1037" y="2942"/>
                    <a:pt x="909" y="2964"/>
                    <a:pt x="794" y="2986"/>
                  </a:cubicBezTo>
                  <a:cubicBezTo>
                    <a:pt x="769" y="2986"/>
                    <a:pt x="758" y="3000"/>
                    <a:pt x="758" y="3012"/>
                  </a:cubicBezTo>
                  <a:cubicBezTo>
                    <a:pt x="537" y="3185"/>
                    <a:pt x="339" y="3372"/>
                    <a:pt x="118" y="3545"/>
                  </a:cubicBezTo>
                  <a:cubicBezTo>
                    <a:pt x="26" y="3629"/>
                    <a:pt x="1" y="3721"/>
                    <a:pt x="26" y="3825"/>
                  </a:cubicBezTo>
                  <a:cubicBezTo>
                    <a:pt x="71" y="4012"/>
                    <a:pt x="107" y="4188"/>
                    <a:pt x="166" y="4372"/>
                  </a:cubicBezTo>
                  <a:cubicBezTo>
                    <a:pt x="210" y="4489"/>
                    <a:pt x="222" y="4618"/>
                    <a:pt x="188" y="4746"/>
                  </a:cubicBezTo>
                  <a:cubicBezTo>
                    <a:pt x="166" y="4816"/>
                    <a:pt x="177" y="4872"/>
                    <a:pt x="210" y="4931"/>
                  </a:cubicBezTo>
                  <a:cubicBezTo>
                    <a:pt x="258" y="5001"/>
                    <a:pt x="305" y="5059"/>
                    <a:pt x="350" y="5118"/>
                  </a:cubicBezTo>
                  <a:cubicBezTo>
                    <a:pt x="386" y="5165"/>
                    <a:pt x="398" y="5199"/>
                    <a:pt x="339" y="5235"/>
                  </a:cubicBezTo>
                  <a:lnTo>
                    <a:pt x="291" y="5280"/>
                  </a:lnTo>
                  <a:cubicBezTo>
                    <a:pt x="210" y="5327"/>
                    <a:pt x="210" y="5327"/>
                    <a:pt x="235" y="5420"/>
                  </a:cubicBezTo>
                  <a:cubicBezTo>
                    <a:pt x="280" y="5571"/>
                    <a:pt x="291" y="5724"/>
                    <a:pt x="305" y="5886"/>
                  </a:cubicBezTo>
                  <a:cubicBezTo>
                    <a:pt x="305" y="5967"/>
                    <a:pt x="317" y="6059"/>
                    <a:pt x="328" y="6143"/>
                  </a:cubicBezTo>
                  <a:cubicBezTo>
                    <a:pt x="375" y="6492"/>
                    <a:pt x="456" y="6842"/>
                    <a:pt x="571" y="7177"/>
                  </a:cubicBezTo>
                  <a:cubicBezTo>
                    <a:pt x="618" y="7342"/>
                    <a:pt x="618" y="7493"/>
                    <a:pt x="596" y="7643"/>
                  </a:cubicBezTo>
                  <a:cubicBezTo>
                    <a:pt x="548" y="7875"/>
                    <a:pt x="515" y="8099"/>
                    <a:pt x="479" y="8331"/>
                  </a:cubicBezTo>
                  <a:cubicBezTo>
                    <a:pt x="467" y="8434"/>
                    <a:pt x="456" y="8551"/>
                    <a:pt x="445" y="8669"/>
                  </a:cubicBezTo>
                  <a:cubicBezTo>
                    <a:pt x="398" y="8867"/>
                    <a:pt x="350" y="9051"/>
                    <a:pt x="317" y="9250"/>
                  </a:cubicBezTo>
                  <a:cubicBezTo>
                    <a:pt x="269" y="9459"/>
                    <a:pt x="280" y="9669"/>
                    <a:pt x="361" y="9878"/>
                  </a:cubicBezTo>
                  <a:cubicBezTo>
                    <a:pt x="501" y="10205"/>
                    <a:pt x="641" y="10529"/>
                    <a:pt x="805" y="10845"/>
                  </a:cubicBezTo>
                  <a:cubicBezTo>
                    <a:pt x="898" y="11032"/>
                    <a:pt x="1037" y="11136"/>
                    <a:pt x="1224" y="11183"/>
                  </a:cubicBezTo>
                  <a:cubicBezTo>
                    <a:pt x="1493" y="11253"/>
                    <a:pt x="1758" y="11345"/>
                    <a:pt x="2026" y="11415"/>
                  </a:cubicBezTo>
                  <a:cubicBezTo>
                    <a:pt x="2030" y="11419"/>
                    <a:pt x="2035" y="11420"/>
                    <a:pt x="2041" y="11420"/>
                  </a:cubicBezTo>
                  <a:cubicBezTo>
                    <a:pt x="2053" y="11420"/>
                    <a:pt x="2066" y="11415"/>
                    <a:pt x="2074" y="11415"/>
                  </a:cubicBezTo>
                  <a:cubicBezTo>
                    <a:pt x="2191" y="11393"/>
                    <a:pt x="2306" y="11367"/>
                    <a:pt x="2423" y="11356"/>
                  </a:cubicBezTo>
                  <a:cubicBezTo>
                    <a:pt x="2430" y="11355"/>
                    <a:pt x="2437" y="11354"/>
                    <a:pt x="2443" y="11354"/>
                  </a:cubicBezTo>
                  <a:cubicBezTo>
                    <a:pt x="2486" y="11354"/>
                    <a:pt x="2501" y="11387"/>
                    <a:pt x="2482" y="11426"/>
                  </a:cubicBezTo>
                  <a:cubicBezTo>
                    <a:pt x="2470" y="11462"/>
                    <a:pt x="2445" y="11496"/>
                    <a:pt x="2423" y="11521"/>
                  </a:cubicBezTo>
                  <a:cubicBezTo>
                    <a:pt x="2342" y="11636"/>
                    <a:pt x="2342" y="11636"/>
                    <a:pt x="2445" y="11717"/>
                  </a:cubicBezTo>
                  <a:cubicBezTo>
                    <a:pt x="2515" y="11764"/>
                    <a:pt x="2563" y="11823"/>
                    <a:pt x="2574" y="11904"/>
                  </a:cubicBezTo>
                  <a:cubicBezTo>
                    <a:pt x="2632" y="12312"/>
                    <a:pt x="2702" y="12720"/>
                    <a:pt x="2772" y="13127"/>
                  </a:cubicBezTo>
                  <a:cubicBezTo>
                    <a:pt x="2794" y="13253"/>
                    <a:pt x="2783" y="13359"/>
                    <a:pt x="2736" y="13477"/>
                  </a:cubicBezTo>
                  <a:cubicBezTo>
                    <a:pt x="2713" y="13521"/>
                    <a:pt x="2702" y="13569"/>
                    <a:pt x="2680" y="13616"/>
                  </a:cubicBezTo>
                  <a:cubicBezTo>
                    <a:pt x="2666" y="13650"/>
                    <a:pt x="2644" y="13697"/>
                    <a:pt x="2644" y="13742"/>
                  </a:cubicBezTo>
                  <a:cubicBezTo>
                    <a:pt x="2632" y="13896"/>
                    <a:pt x="2632" y="14058"/>
                    <a:pt x="2655" y="14209"/>
                  </a:cubicBezTo>
                  <a:cubicBezTo>
                    <a:pt x="2680" y="14396"/>
                    <a:pt x="2736" y="14580"/>
                    <a:pt x="2783" y="14767"/>
                  </a:cubicBezTo>
                  <a:cubicBezTo>
                    <a:pt x="2803" y="14849"/>
                    <a:pt x="2842" y="14887"/>
                    <a:pt x="2925" y="14887"/>
                  </a:cubicBezTo>
                  <a:cubicBezTo>
                    <a:pt x="2935" y="14887"/>
                    <a:pt x="2947" y="14886"/>
                    <a:pt x="2959" y="14885"/>
                  </a:cubicBezTo>
                  <a:cubicBezTo>
                    <a:pt x="3029" y="14885"/>
                    <a:pt x="3099" y="14859"/>
                    <a:pt x="3169" y="14837"/>
                  </a:cubicBezTo>
                  <a:cubicBezTo>
                    <a:pt x="3504" y="14686"/>
                    <a:pt x="3853" y="14524"/>
                    <a:pt x="4203" y="14359"/>
                  </a:cubicBezTo>
                  <a:cubicBezTo>
                    <a:pt x="4246" y="14341"/>
                    <a:pt x="4280" y="14330"/>
                    <a:pt x="4309" y="14330"/>
                  </a:cubicBezTo>
                  <a:cubicBezTo>
                    <a:pt x="4351" y="14330"/>
                    <a:pt x="4385" y="14353"/>
                    <a:pt x="4426" y="14407"/>
                  </a:cubicBezTo>
                  <a:cubicBezTo>
                    <a:pt x="4475" y="14458"/>
                    <a:pt x="4525" y="14490"/>
                    <a:pt x="4584" y="14490"/>
                  </a:cubicBezTo>
                  <a:cubicBezTo>
                    <a:pt x="4593" y="14490"/>
                    <a:pt x="4601" y="14489"/>
                    <a:pt x="4610" y="14488"/>
                  </a:cubicBezTo>
                  <a:cubicBezTo>
                    <a:pt x="4658" y="14477"/>
                    <a:pt x="4705" y="14477"/>
                    <a:pt x="4739" y="14466"/>
                  </a:cubicBezTo>
                  <a:cubicBezTo>
                    <a:pt x="4761" y="14466"/>
                    <a:pt x="4786" y="14454"/>
                    <a:pt x="4798" y="14429"/>
                  </a:cubicBezTo>
                  <a:cubicBezTo>
                    <a:pt x="4867" y="14359"/>
                    <a:pt x="4937" y="14278"/>
                    <a:pt x="5007" y="14209"/>
                  </a:cubicBezTo>
                  <a:cubicBezTo>
                    <a:pt x="5066" y="14139"/>
                    <a:pt x="5077" y="14058"/>
                    <a:pt x="5029" y="13977"/>
                  </a:cubicBezTo>
                  <a:cubicBezTo>
                    <a:pt x="4985" y="13896"/>
                    <a:pt x="4926" y="13812"/>
                    <a:pt x="4879" y="13731"/>
                  </a:cubicBezTo>
                  <a:cubicBezTo>
                    <a:pt x="4831" y="13672"/>
                    <a:pt x="4809" y="13602"/>
                    <a:pt x="4820" y="13521"/>
                  </a:cubicBezTo>
                  <a:cubicBezTo>
                    <a:pt x="4845" y="13407"/>
                    <a:pt x="4867" y="13301"/>
                    <a:pt x="4879" y="13183"/>
                  </a:cubicBezTo>
                  <a:cubicBezTo>
                    <a:pt x="4948" y="12823"/>
                    <a:pt x="5088" y="12485"/>
                    <a:pt x="5228" y="12150"/>
                  </a:cubicBezTo>
                  <a:cubicBezTo>
                    <a:pt x="5298" y="12010"/>
                    <a:pt x="5356" y="11856"/>
                    <a:pt x="5426" y="11717"/>
                  </a:cubicBezTo>
                  <a:cubicBezTo>
                    <a:pt x="5474" y="11624"/>
                    <a:pt x="5543" y="11566"/>
                    <a:pt x="5647" y="11555"/>
                  </a:cubicBezTo>
                  <a:cubicBezTo>
                    <a:pt x="5739" y="11555"/>
                    <a:pt x="5834" y="11543"/>
                    <a:pt x="5926" y="11543"/>
                  </a:cubicBezTo>
                  <a:cubicBezTo>
                    <a:pt x="6077" y="11555"/>
                    <a:pt x="6228" y="11577"/>
                    <a:pt x="6382" y="11591"/>
                  </a:cubicBezTo>
                  <a:cubicBezTo>
                    <a:pt x="6602" y="11602"/>
                    <a:pt x="6812" y="11661"/>
                    <a:pt x="6985" y="11800"/>
                  </a:cubicBezTo>
                  <a:cubicBezTo>
                    <a:pt x="7136" y="11904"/>
                    <a:pt x="7290" y="11985"/>
                    <a:pt x="7440" y="12080"/>
                  </a:cubicBezTo>
                  <a:cubicBezTo>
                    <a:pt x="7812" y="12289"/>
                    <a:pt x="8197" y="12499"/>
                    <a:pt x="8569" y="12720"/>
                  </a:cubicBezTo>
                  <a:cubicBezTo>
                    <a:pt x="8661" y="12764"/>
                    <a:pt x="8686" y="12823"/>
                    <a:pt x="8672" y="12918"/>
                  </a:cubicBezTo>
                  <a:cubicBezTo>
                    <a:pt x="8661" y="12988"/>
                    <a:pt x="8639" y="13044"/>
                    <a:pt x="8616" y="13102"/>
                  </a:cubicBezTo>
                  <a:cubicBezTo>
                    <a:pt x="8569" y="13197"/>
                    <a:pt x="8558" y="13278"/>
                    <a:pt x="8558" y="13382"/>
                  </a:cubicBezTo>
                  <a:cubicBezTo>
                    <a:pt x="8580" y="13558"/>
                    <a:pt x="8591" y="13731"/>
                    <a:pt x="8603" y="13907"/>
                  </a:cubicBezTo>
                  <a:cubicBezTo>
                    <a:pt x="8616" y="13999"/>
                    <a:pt x="8650" y="14069"/>
                    <a:pt x="8720" y="14116"/>
                  </a:cubicBezTo>
                  <a:cubicBezTo>
                    <a:pt x="8742" y="14128"/>
                    <a:pt x="8767" y="14150"/>
                    <a:pt x="8801" y="14161"/>
                  </a:cubicBezTo>
                  <a:cubicBezTo>
                    <a:pt x="8941" y="14220"/>
                    <a:pt x="9069" y="14290"/>
                    <a:pt x="9220" y="14337"/>
                  </a:cubicBezTo>
                  <a:cubicBezTo>
                    <a:pt x="9896" y="14535"/>
                    <a:pt x="10594" y="14697"/>
                    <a:pt x="11293" y="14815"/>
                  </a:cubicBezTo>
                  <a:cubicBezTo>
                    <a:pt x="11325" y="14820"/>
                    <a:pt x="11356" y="14823"/>
                    <a:pt x="11385" y="14823"/>
                  </a:cubicBezTo>
                  <a:cubicBezTo>
                    <a:pt x="11481" y="14823"/>
                    <a:pt x="11561" y="14793"/>
                    <a:pt x="11642" y="14720"/>
                  </a:cubicBezTo>
                  <a:cubicBezTo>
                    <a:pt x="11745" y="14639"/>
                    <a:pt x="11840" y="14547"/>
                    <a:pt x="11944" y="14466"/>
                  </a:cubicBezTo>
                  <a:cubicBezTo>
                    <a:pt x="12002" y="14407"/>
                    <a:pt x="12025" y="14326"/>
                    <a:pt x="11991" y="14245"/>
                  </a:cubicBezTo>
                  <a:cubicBezTo>
                    <a:pt x="11955" y="14150"/>
                    <a:pt x="11921" y="14046"/>
                    <a:pt x="11874" y="13952"/>
                  </a:cubicBezTo>
                  <a:cubicBezTo>
                    <a:pt x="11701" y="13639"/>
                    <a:pt x="11525" y="13323"/>
                    <a:pt x="11363" y="13010"/>
                  </a:cubicBezTo>
                  <a:cubicBezTo>
                    <a:pt x="11293" y="12882"/>
                    <a:pt x="11187" y="12764"/>
                    <a:pt x="11061" y="12683"/>
                  </a:cubicBezTo>
                  <a:cubicBezTo>
                    <a:pt x="10944" y="12613"/>
                    <a:pt x="10826" y="12544"/>
                    <a:pt x="10723" y="12462"/>
                  </a:cubicBezTo>
                  <a:cubicBezTo>
                    <a:pt x="10664" y="12415"/>
                    <a:pt x="10606" y="12370"/>
                    <a:pt x="10572" y="12312"/>
                  </a:cubicBezTo>
                  <a:cubicBezTo>
                    <a:pt x="10444" y="12136"/>
                    <a:pt x="10337" y="11951"/>
                    <a:pt x="10209" y="11775"/>
                  </a:cubicBezTo>
                  <a:cubicBezTo>
                    <a:pt x="9815" y="11194"/>
                    <a:pt x="9510" y="10554"/>
                    <a:pt x="9175" y="9926"/>
                  </a:cubicBezTo>
                  <a:cubicBezTo>
                    <a:pt x="8988" y="9577"/>
                    <a:pt x="8837" y="9216"/>
                    <a:pt x="8616" y="8878"/>
                  </a:cubicBezTo>
                  <a:cubicBezTo>
                    <a:pt x="8591" y="8842"/>
                    <a:pt x="8569" y="8808"/>
                    <a:pt x="8547" y="8772"/>
                  </a:cubicBezTo>
                  <a:cubicBezTo>
                    <a:pt x="8499" y="8691"/>
                    <a:pt x="8488" y="8621"/>
                    <a:pt x="8533" y="8540"/>
                  </a:cubicBezTo>
                  <a:cubicBezTo>
                    <a:pt x="8569" y="8482"/>
                    <a:pt x="8591" y="8423"/>
                    <a:pt x="8628" y="8378"/>
                  </a:cubicBezTo>
                  <a:cubicBezTo>
                    <a:pt x="8650" y="8342"/>
                    <a:pt x="8661" y="8308"/>
                    <a:pt x="8686" y="8261"/>
                  </a:cubicBezTo>
                  <a:cubicBezTo>
                    <a:pt x="8698" y="8225"/>
                    <a:pt x="8698" y="8180"/>
                    <a:pt x="8672" y="8144"/>
                  </a:cubicBezTo>
                  <a:cubicBezTo>
                    <a:pt x="8616" y="8074"/>
                    <a:pt x="8580" y="8004"/>
                    <a:pt x="8533" y="7945"/>
                  </a:cubicBezTo>
                  <a:cubicBezTo>
                    <a:pt x="8510" y="7912"/>
                    <a:pt x="8477" y="7875"/>
                    <a:pt x="8452" y="7875"/>
                  </a:cubicBezTo>
                  <a:cubicBezTo>
                    <a:pt x="8359" y="7864"/>
                    <a:pt x="8337" y="7805"/>
                    <a:pt x="8337" y="7713"/>
                  </a:cubicBezTo>
                  <a:cubicBezTo>
                    <a:pt x="8337" y="7702"/>
                    <a:pt x="8323" y="7680"/>
                    <a:pt x="8323" y="7655"/>
                  </a:cubicBezTo>
                  <a:cubicBezTo>
                    <a:pt x="8323" y="7562"/>
                    <a:pt x="8323" y="7562"/>
                    <a:pt x="8242" y="7551"/>
                  </a:cubicBezTo>
                  <a:cubicBezTo>
                    <a:pt x="8114" y="7526"/>
                    <a:pt x="8033" y="7456"/>
                    <a:pt x="8010" y="7342"/>
                  </a:cubicBezTo>
                  <a:lnTo>
                    <a:pt x="8010" y="7317"/>
                  </a:lnTo>
                  <a:cubicBezTo>
                    <a:pt x="7989" y="7235"/>
                    <a:pt x="7973" y="7201"/>
                    <a:pt x="7939" y="7201"/>
                  </a:cubicBezTo>
                  <a:cubicBezTo>
                    <a:pt x="7915" y="7201"/>
                    <a:pt x="7883" y="7218"/>
                    <a:pt x="7834" y="7247"/>
                  </a:cubicBezTo>
                  <a:cubicBezTo>
                    <a:pt x="7801" y="7261"/>
                    <a:pt x="7764" y="7283"/>
                    <a:pt x="7720" y="7305"/>
                  </a:cubicBezTo>
                  <a:cubicBezTo>
                    <a:pt x="7709" y="7317"/>
                    <a:pt x="7695" y="7331"/>
                    <a:pt x="7672" y="7342"/>
                  </a:cubicBezTo>
                  <a:cubicBezTo>
                    <a:pt x="7655" y="7347"/>
                    <a:pt x="7639" y="7350"/>
                    <a:pt x="7625" y="7350"/>
                  </a:cubicBezTo>
                  <a:cubicBezTo>
                    <a:pt x="7581" y="7350"/>
                    <a:pt x="7552" y="7324"/>
                    <a:pt x="7544" y="7272"/>
                  </a:cubicBezTo>
                  <a:cubicBezTo>
                    <a:pt x="7533" y="7247"/>
                    <a:pt x="7533" y="7236"/>
                    <a:pt x="7533" y="7224"/>
                  </a:cubicBezTo>
                  <a:cubicBezTo>
                    <a:pt x="7521" y="7132"/>
                    <a:pt x="7521" y="7121"/>
                    <a:pt x="7429" y="7107"/>
                  </a:cubicBezTo>
                  <a:cubicBezTo>
                    <a:pt x="7161" y="7074"/>
                    <a:pt x="6893" y="7037"/>
                    <a:pt x="6636" y="7004"/>
                  </a:cubicBezTo>
                  <a:cubicBezTo>
                    <a:pt x="6368" y="6967"/>
                    <a:pt x="6102" y="6923"/>
                    <a:pt x="5834" y="6875"/>
                  </a:cubicBezTo>
                  <a:cubicBezTo>
                    <a:pt x="5753" y="6864"/>
                    <a:pt x="5694" y="6817"/>
                    <a:pt x="5647" y="6747"/>
                  </a:cubicBezTo>
                  <a:cubicBezTo>
                    <a:pt x="5599" y="6654"/>
                    <a:pt x="5555" y="6548"/>
                    <a:pt x="5507" y="6456"/>
                  </a:cubicBezTo>
                  <a:cubicBezTo>
                    <a:pt x="5460" y="6375"/>
                    <a:pt x="5474" y="6328"/>
                    <a:pt x="5555" y="6269"/>
                  </a:cubicBezTo>
                  <a:cubicBezTo>
                    <a:pt x="5588" y="6235"/>
                    <a:pt x="5624" y="6213"/>
                    <a:pt x="5658" y="6177"/>
                  </a:cubicBezTo>
                  <a:cubicBezTo>
                    <a:pt x="5728" y="6135"/>
                    <a:pt x="5801" y="6105"/>
                    <a:pt x="5879" y="6105"/>
                  </a:cubicBezTo>
                  <a:cubicBezTo>
                    <a:pt x="5891" y="6105"/>
                    <a:pt x="5903" y="6105"/>
                    <a:pt x="5915" y="6107"/>
                  </a:cubicBezTo>
                  <a:cubicBezTo>
                    <a:pt x="5985" y="6107"/>
                    <a:pt x="6044" y="6118"/>
                    <a:pt x="6113" y="6118"/>
                  </a:cubicBezTo>
                  <a:cubicBezTo>
                    <a:pt x="6474" y="6129"/>
                    <a:pt x="6834" y="6129"/>
                    <a:pt x="7195" y="6143"/>
                  </a:cubicBezTo>
                  <a:cubicBezTo>
                    <a:pt x="7474" y="6154"/>
                    <a:pt x="7764" y="6166"/>
                    <a:pt x="8044" y="6177"/>
                  </a:cubicBezTo>
                  <a:cubicBezTo>
                    <a:pt x="8172" y="6188"/>
                    <a:pt x="8301" y="6188"/>
                    <a:pt x="8429" y="6188"/>
                  </a:cubicBezTo>
                  <a:cubicBezTo>
                    <a:pt x="8569" y="6177"/>
                    <a:pt x="8720" y="6154"/>
                    <a:pt x="8871" y="6143"/>
                  </a:cubicBezTo>
                  <a:cubicBezTo>
                    <a:pt x="9036" y="6118"/>
                    <a:pt x="9175" y="6059"/>
                    <a:pt x="9267" y="5920"/>
                  </a:cubicBezTo>
                  <a:cubicBezTo>
                    <a:pt x="9337" y="5850"/>
                    <a:pt x="9407" y="5769"/>
                    <a:pt x="9477" y="5699"/>
                  </a:cubicBezTo>
                  <a:cubicBezTo>
                    <a:pt x="9605" y="5571"/>
                    <a:pt x="9720" y="5431"/>
                    <a:pt x="9756" y="5246"/>
                  </a:cubicBezTo>
                  <a:cubicBezTo>
                    <a:pt x="9804" y="5059"/>
                    <a:pt x="9918" y="4942"/>
                    <a:pt x="10083" y="4850"/>
                  </a:cubicBezTo>
                  <a:cubicBezTo>
                    <a:pt x="10293" y="4746"/>
                    <a:pt x="10488" y="4629"/>
                    <a:pt x="10664" y="4478"/>
                  </a:cubicBezTo>
                  <a:cubicBezTo>
                    <a:pt x="10723" y="4420"/>
                    <a:pt x="10782" y="4372"/>
                    <a:pt x="10815" y="4302"/>
                  </a:cubicBezTo>
                  <a:cubicBezTo>
                    <a:pt x="10896" y="4104"/>
                    <a:pt x="10977" y="3908"/>
                    <a:pt x="11061" y="3710"/>
                  </a:cubicBezTo>
                  <a:cubicBezTo>
                    <a:pt x="11083" y="3662"/>
                    <a:pt x="11083" y="3604"/>
                    <a:pt x="11072" y="3559"/>
                  </a:cubicBezTo>
                  <a:cubicBezTo>
                    <a:pt x="11036" y="3266"/>
                    <a:pt x="10991" y="2964"/>
                    <a:pt x="10955" y="2674"/>
                  </a:cubicBezTo>
                  <a:cubicBezTo>
                    <a:pt x="10921" y="2475"/>
                    <a:pt x="10851" y="2302"/>
                    <a:pt x="10675" y="2185"/>
                  </a:cubicBezTo>
                  <a:cubicBezTo>
                    <a:pt x="10488" y="2056"/>
                    <a:pt x="10315" y="1905"/>
                    <a:pt x="10117" y="1777"/>
                  </a:cubicBezTo>
                  <a:cubicBezTo>
                    <a:pt x="10058" y="1729"/>
                    <a:pt x="9988" y="1685"/>
                    <a:pt x="9907" y="1659"/>
                  </a:cubicBezTo>
                  <a:cubicBezTo>
                    <a:pt x="9879" y="1646"/>
                    <a:pt x="9849" y="1641"/>
                    <a:pt x="9818" y="1641"/>
                  </a:cubicBezTo>
                  <a:cubicBezTo>
                    <a:pt x="9797" y="1641"/>
                    <a:pt x="9776" y="1644"/>
                    <a:pt x="9756" y="1648"/>
                  </a:cubicBezTo>
                  <a:cubicBezTo>
                    <a:pt x="9580" y="1696"/>
                    <a:pt x="9429" y="1777"/>
                    <a:pt x="9290" y="1883"/>
                  </a:cubicBezTo>
                  <a:cubicBezTo>
                    <a:pt x="9256" y="1916"/>
                    <a:pt x="9231" y="1953"/>
                    <a:pt x="9245" y="2009"/>
                  </a:cubicBezTo>
                  <a:cubicBezTo>
                    <a:pt x="9267" y="2173"/>
                    <a:pt x="9290" y="2347"/>
                    <a:pt x="9326" y="2511"/>
                  </a:cubicBezTo>
                  <a:cubicBezTo>
                    <a:pt x="9360" y="2696"/>
                    <a:pt x="9385" y="2883"/>
                    <a:pt x="9360" y="3081"/>
                  </a:cubicBezTo>
                  <a:cubicBezTo>
                    <a:pt x="9360" y="3151"/>
                    <a:pt x="9326" y="3221"/>
                    <a:pt x="9279" y="3266"/>
                  </a:cubicBezTo>
                  <a:cubicBezTo>
                    <a:pt x="9150" y="3361"/>
                    <a:pt x="9036" y="3464"/>
                    <a:pt x="8907" y="3559"/>
                  </a:cubicBezTo>
                  <a:cubicBezTo>
                    <a:pt x="8882" y="3581"/>
                    <a:pt x="8837" y="3604"/>
                    <a:pt x="8790" y="3604"/>
                  </a:cubicBezTo>
                  <a:cubicBezTo>
                    <a:pt x="8591" y="3615"/>
                    <a:pt x="8393" y="3629"/>
                    <a:pt x="8197" y="3640"/>
                  </a:cubicBezTo>
                  <a:lnTo>
                    <a:pt x="8197" y="3629"/>
                  </a:lnTo>
                  <a:cubicBezTo>
                    <a:pt x="8058" y="3615"/>
                    <a:pt x="7904" y="3615"/>
                    <a:pt x="7753" y="3604"/>
                  </a:cubicBezTo>
                  <a:cubicBezTo>
                    <a:pt x="7569" y="3604"/>
                    <a:pt x="7393" y="3559"/>
                    <a:pt x="7231" y="3453"/>
                  </a:cubicBezTo>
                  <a:cubicBezTo>
                    <a:pt x="6974" y="3280"/>
                    <a:pt x="6706" y="3126"/>
                    <a:pt x="6437" y="2964"/>
                  </a:cubicBezTo>
                  <a:cubicBezTo>
                    <a:pt x="6264" y="2847"/>
                    <a:pt x="6088" y="2732"/>
                    <a:pt x="5904" y="2615"/>
                  </a:cubicBezTo>
                  <a:cubicBezTo>
                    <a:pt x="5845" y="2567"/>
                    <a:pt x="5809" y="2523"/>
                    <a:pt x="5809" y="2442"/>
                  </a:cubicBezTo>
                  <a:cubicBezTo>
                    <a:pt x="5809" y="2394"/>
                    <a:pt x="5798" y="2347"/>
                    <a:pt x="5787" y="2313"/>
                  </a:cubicBezTo>
                  <a:cubicBezTo>
                    <a:pt x="5764" y="2254"/>
                    <a:pt x="5753" y="2196"/>
                    <a:pt x="5787" y="2137"/>
                  </a:cubicBezTo>
                  <a:cubicBezTo>
                    <a:pt x="5834" y="2056"/>
                    <a:pt x="5845" y="1953"/>
                    <a:pt x="5845" y="1858"/>
                  </a:cubicBezTo>
                  <a:cubicBezTo>
                    <a:pt x="5845" y="1813"/>
                    <a:pt x="5834" y="1777"/>
                    <a:pt x="5787" y="1754"/>
                  </a:cubicBezTo>
                  <a:cubicBezTo>
                    <a:pt x="5739" y="1729"/>
                    <a:pt x="5694" y="1696"/>
                    <a:pt x="5647" y="1659"/>
                  </a:cubicBezTo>
                  <a:cubicBezTo>
                    <a:pt x="5588" y="1626"/>
                    <a:pt x="5555" y="1567"/>
                    <a:pt x="5566" y="1497"/>
                  </a:cubicBezTo>
                  <a:cubicBezTo>
                    <a:pt x="5566" y="1405"/>
                    <a:pt x="5577" y="1324"/>
                    <a:pt x="5577" y="1240"/>
                  </a:cubicBezTo>
                  <a:cubicBezTo>
                    <a:pt x="5588" y="975"/>
                    <a:pt x="5599" y="707"/>
                    <a:pt x="5613" y="439"/>
                  </a:cubicBezTo>
                  <a:cubicBezTo>
                    <a:pt x="5624" y="369"/>
                    <a:pt x="5588" y="321"/>
                    <a:pt x="5518" y="288"/>
                  </a:cubicBezTo>
                  <a:cubicBezTo>
                    <a:pt x="5474" y="263"/>
                    <a:pt x="5415" y="240"/>
                    <a:pt x="5356" y="229"/>
                  </a:cubicBezTo>
                  <a:cubicBezTo>
                    <a:pt x="4948" y="137"/>
                    <a:pt x="4552" y="42"/>
                    <a:pt x="4133" y="8"/>
                  </a:cubicBezTo>
                  <a:cubicBezTo>
                    <a:pt x="4101" y="3"/>
                    <a:pt x="4069" y="1"/>
                    <a:pt x="40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7" name="Google Shape;2067;p31"/>
            <p:cNvSpPr/>
            <p:nvPr/>
          </p:nvSpPr>
          <p:spPr>
            <a:xfrm>
              <a:off x="4257114" y="4530703"/>
              <a:ext cx="68427" cy="22477"/>
            </a:xfrm>
            <a:custGeom>
              <a:avLst/>
              <a:gdLst/>
              <a:ahLst/>
              <a:cxnLst/>
              <a:rect l="l" t="t" r="r" b="b"/>
              <a:pathLst>
                <a:path w="1443" h="474" extrusionOk="0">
                  <a:moveTo>
                    <a:pt x="1072" y="1"/>
                  </a:moveTo>
                  <a:cubicBezTo>
                    <a:pt x="1057" y="1"/>
                    <a:pt x="1041" y="4"/>
                    <a:pt x="1023" y="10"/>
                  </a:cubicBezTo>
                  <a:cubicBezTo>
                    <a:pt x="1001" y="21"/>
                    <a:pt x="978" y="21"/>
                    <a:pt x="953" y="32"/>
                  </a:cubicBezTo>
                  <a:cubicBezTo>
                    <a:pt x="674" y="160"/>
                    <a:pt x="395" y="289"/>
                    <a:pt x="115" y="415"/>
                  </a:cubicBezTo>
                  <a:cubicBezTo>
                    <a:pt x="71" y="429"/>
                    <a:pt x="34" y="451"/>
                    <a:pt x="1" y="473"/>
                  </a:cubicBezTo>
                  <a:cubicBezTo>
                    <a:pt x="210" y="440"/>
                    <a:pt x="406" y="403"/>
                    <a:pt x="615" y="370"/>
                  </a:cubicBezTo>
                  <a:cubicBezTo>
                    <a:pt x="850" y="322"/>
                    <a:pt x="1082" y="264"/>
                    <a:pt x="1328" y="205"/>
                  </a:cubicBezTo>
                  <a:cubicBezTo>
                    <a:pt x="1361" y="194"/>
                    <a:pt x="1409" y="183"/>
                    <a:pt x="1442" y="160"/>
                  </a:cubicBezTo>
                  <a:lnTo>
                    <a:pt x="1442" y="149"/>
                  </a:lnTo>
                  <a:lnTo>
                    <a:pt x="1372" y="149"/>
                  </a:lnTo>
                  <a:cubicBezTo>
                    <a:pt x="1360" y="151"/>
                    <a:pt x="1347" y="152"/>
                    <a:pt x="1335" y="152"/>
                  </a:cubicBezTo>
                  <a:cubicBezTo>
                    <a:pt x="1270" y="152"/>
                    <a:pt x="1214" y="127"/>
                    <a:pt x="1174" y="79"/>
                  </a:cubicBezTo>
                  <a:cubicBezTo>
                    <a:pt x="1163" y="54"/>
                    <a:pt x="1152" y="43"/>
                    <a:pt x="1129" y="32"/>
                  </a:cubicBezTo>
                  <a:cubicBezTo>
                    <a:pt x="1114" y="9"/>
                    <a:pt x="1095" y="1"/>
                    <a:pt x="1072" y="1"/>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8" name="Google Shape;2068;p31"/>
            <p:cNvSpPr/>
            <p:nvPr/>
          </p:nvSpPr>
          <p:spPr>
            <a:xfrm>
              <a:off x="4369070" y="3873664"/>
              <a:ext cx="21624" cy="68522"/>
            </a:xfrm>
            <a:custGeom>
              <a:avLst/>
              <a:gdLst/>
              <a:ahLst/>
              <a:cxnLst/>
              <a:rect l="l" t="t" r="r" b="b"/>
              <a:pathLst>
                <a:path w="456" h="1445" extrusionOk="0">
                  <a:moveTo>
                    <a:pt x="70" y="1"/>
                  </a:moveTo>
                  <a:cubicBezTo>
                    <a:pt x="70" y="1"/>
                    <a:pt x="70" y="12"/>
                    <a:pt x="59" y="12"/>
                  </a:cubicBezTo>
                  <a:lnTo>
                    <a:pt x="59" y="59"/>
                  </a:lnTo>
                  <a:cubicBezTo>
                    <a:pt x="37" y="350"/>
                    <a:pt x="25" y="640"/>
                    <a:pt x="14" y="920"/>
                  </a:cubicBezTo>
                  <a:cubicBezTo>
                    <a:pt x="0" y="1015"/>
                    <a:pt x="25" y="1085"/>
                    <a:pt x="106" y="1129"/>
                  </a:cubicBezTo>
                  <a:cubicBezTo>
                    <a:pt x="140" y="1154"/>
                    <a:pt x="176" y="1177"/>
                    <a:pt x="210" y="1199"/>
                  </a:cubicBezTo>
                  <a:cubicBezTo>
                    <a:pt x="280" y="1224"/>
                    <a:pt x="305" y="1280"/>
                    <a:pt x="294" y="1364"/>
                  </a:cubicBezTo>
                  <a:lnTo>
                    <a:pt x="294" y="1445"/>
                  </a:lnTo>
                  <a:cubicBezTo>
                    <a:pt x="327" y="1409"/>
                    <a:pt x="350" y="1386"/>
                    <a:pt x="375" y="1350"/>
                  </a:cubicBezTo>
                  <a:cubicBezTo>
                    <a:pt x="456" y="1235"/>
                    <a:pt x="456" y="1224"/>
                    <a:pt x="350" y="1129"/>
                  </a:cubicBezTo>
                  <a:cubicBezTo>
                    <a:pt x="246" y="1048"/>
                    <a:pt x="188" y="956"/>
                    <a:pt x="176" y="828"/>
                  </a:cubicBezTo>
                  <a:cubicBezTo>
                    <a:pt x="176" y="652"/>
                    <a:pt x="154" y="478"/>
                    <a:pt x="129" y="316"/>
                  </a:cubicBezTo>
                  <a:cubicBezTo>
                    <a:pt x="118" y="210"/>
                    <a:pt x="95" y="107"/>
                    <a:pt x="70" y="1"/>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9" name="Google Shape;2069;p31"/>
            <p:cNvSpPr/>
            <p:nvPr/>
          </p:nvSpPr>
          <p:spPr>
            <a:xfrm>
              <a:off x="4500468" y="4208158"/>
              <a:ext cx="14368" cy="22714"/>
            </a:xfrm>
            <a:custGeom>
              <a:avLst/>
              <a:gdLst/>
              <a:ahLst/>
              <a:cxnLst/>
              <a:rect l="l" t="t" r="r" b="b"/>
              <a:pathLst>
                <a:path w="303" h="479" extrusionOk="0">
                  <a:moveTo>
                    <a:pt x="1" y="1"/>
                  </a:moveTo>
                  <a:lnTo>
                    <a:pt x="1" y="188"/>
                  </a:lnTo>
                  <a:cubicBezTo>
                    <a:pt x="1" y="221"/>
                    <a:pt x="12" y="246"/>
                    <a:pt x="48" y="246"/>
                  </a:cubicBezTo>
                  <a:cubicBezTo>
                    <a:pt x="107" y="258"/>
                    <a:pt x="163" y="280"/>
                    <a:pt x="199" y="327"/>
                  </a:cubicBezTo>
                  <a:cubicBezTo>
                    <a:pt x="233" y="372"/>
                    <a:pt x="269" y="420"/>
                    <a:pt x="302" y="478"/>
                  </a:cubicBezTo>
                  <a:cubicBezTo>
                    <a:pt x="280" y="339"/>
                    <a:pt x="246" y="221"/>
                    <a:pt x="188" y="107"/>
                  </a:cubicBezTo>
                  <a:cubicBezTo>
                    <a:pt x="140" y="37"/>
                    <a:pt x="70" y="12"/>
                    <a:pt x="1" y="1"/>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0" name="Google Shape;2070;p31"/>
            <p:cNvSpPr/>
            <p:nvPr/>
          </p:nvSpPr>
          <p:spPr>
            <a:xfrm>
              <a:off x="4486717" y="4217547"/>
              <a:ext cx="4410" cy="31487"/>
            </a:xfrm>
            <a:custGeom>
              <a:avLst/>
              <a:gdLst/>
              <a:ahLst/>
              <a:cxnLst/>
              <a:rect l="l" t="t" r="r" b="b"/>
              <a:pathLst>
                <a:path w="93" h="664" extrusionOk="0">
                  <a:moveTo>
                    <a:pt x="92" y="1"/>
                  </a:moveTo>
                  <a:lnTo>
                    <a:pt x="92" y="1"/>
                  </a:lnTo>
                  <a:cubicBezTo>
                    <a:pt x="48" y="48"/>
                    <a:pt x="0" y="618"/>
                    <a:pt x="34" y="663"/>
                  </a:cubicBezTo>
                  <a:cubicBezTo>
                    <a:pt x="81" y="442"/>
                    <a:pt x="70" y="233"/>
                    <a:pt x="9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1" name="Google Shape;2071;p31"/>
            <p:cNvSpPr/>
            <p:nvPr/>
          </p:nvSpPr>
          <p:spPr>
            <a:xfrm>
              <a:off x="4391736" y="3998471"/>
              <a:ext cx="22667" cy="11049"/>
            </a:xfrm>
            <a:custGeom>
              <a:avLst/>
              <a:gdLst/>
              <a:ahLst/>
              <a:cxnLst/>
              <a:rect l="l" t="t" r="r" b="b"/>
              <a:pathLst>
                <a:path w="478" h="233" extrusionOk="0">
                  <a:moveTo>
                    <a:pt x="0" y="0"/>
                  </a:moveTo>
                  <a:cubicBezTo>
                    <a:pt x="35" y="57"/>
                    <a:pt x="376" y="233"/>
                    <a:pt x="470" y="233"/>
                  </a:cubicBezTo>
                  <a:cubicBezTo>
                    <a:pt x="473" y="233"/>
                    <a:pt x="475" y="232"/>
                    <a:pt x="478" y="232"/>
                  </a:cubicBezTo>
                  <a:cubicBezTo>
                    <a:pt x="444" y="199"/>
                    <a:pt x="59" y="0"/>
                    <a:pt x="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2" name="Google Shape;2072;p31"/>
            <p:cNvSpPr/>
            <p:nvPr/>
          </p:nvSpPr>
          <p:spPr>
            <a:xfrm>
              <a:off x="4313400" y="4440512"/>
              <a:ext cx="8820" cy="19395"/>
            </a:xfrm>
            <a:custGeom>
              <a:avLst/>
              <a:gdLst/>
              <a:ahLst/>
              <a:cxnLst/>
              <a:rect l="l" t="t" r="r" b="b"/>
              <a:pathLst>
                <a:path w="186" h="409" extrusionOk="0">
                  <a:moveTo>
                    <a:pt x="23" y="1"/>
                  </a:moveTo>
                  <a:lnTo>
                    <a:pt x="23" y="1"/>
                  </a:lnTo>
                  <a:cubicBezTo>
                    <a:pt x="1" y="59"/>
                    <a:pt x="127" y="386"/>
                    <a:pt x="174" y="409"/>
                  </a:cubicBezTo>
                  <a:cubicBezTo>
                    <a:pt x="174" y="409"/>
                    <a:pt x="185" y="409"/>
                    <a:pt x="185" y="397"/>
                  </a:cubicBezTo>
                  <a:cubicBezTo>
                    <a:pt x="141" y="269"/>
                    <a:pt x="82" y="129"/>
                    <a:pt x="23"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3" name="Google Shape;2073;p31"/>
            <p:cNvSpPr/>
            <p:nvPr/>
          </p:nvSpPr>
          <p:spPr>
            <a:xfrm>
              <a:off x="4234448" y="3928907"/>
              <a:ext cx="3367" cy="15411"/>
            </a:xfrm>
            <a:custGeom>
              <a:avLst/>
              <a:gdLst/>
              <a:ahLst/>
              <a:cxnLst/>
              <a:rect l="l" t="t" r="r" b="b"/>
              <a:pathLst>
                <a:path w="71" h="325" extrusionOk="0">
                  <a:moveTo>
                    <a:pt x="34" y="1"/>
                  </a:moveTo>
                  <a:cubicBezTo>
                    <a:pt x="1" y="59"/>
                    <a:pt x="1" y="291"/>
                    <a:pt x="34" y="325"/>
                  </a:cubicBezTo>
                  <a:cubicBezTo>
                    <a:pt x="71" y="291"/>
                    <a:pt x="60" y="59"/>
                    <a:pt x="3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4" name="Google Shape;2074;p31"/>
            <p:cNvSpPr/>
            <p:nvPr/>
          </p:nvSpPr>
          <p:spPr>
            <a:xfrm>
              <a:off x="4360298" y="4382613"/>
              <a:ext cx="11049" cy="8868"/>
            </a:xfrm>
            <a:custGeom>
              <a:avLst/>
              <a:gdLst/>
              <a:ahLst/>
              <a:cxnLst/>
              <a:rect l="l" t="t" r="r" b="b"/>
              <a:pathLst>
                <a:path w="233" h="187" extrusionOk="0">
                  <a:moveTo>
                    <a:pt x="222" y="1"/>
                  </a:moveTo>
                  <a:cubicBezTo>
                    <a:pt x="152" y="71"/>
                    <a:pt x="60" y="104"/>
                    <a:pt x="1" y="185"/>
                  </a:cubicBezTo>
                  <a:cubicBezTo>
                    <a:pt x="6" y="186"/>
                    <a:pt x="10" y="186"/>
                    <a:pt x="15" y="186"/>
                  </a:cubicBezTo>
                  <a:cubicBezTo>
                    <a:pt x="107" y="186"/>
                    <a:pt x="232" y="67"/>
                    <a:pt x="22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5" name="Google Shape;2075;p31"/>
            <p:cNvSpPr/>
            <p:nvPr/>
          </p:nvSpPr>
          <p:spPr>
            <a:xfrm>
              <a:off x="4521428" y="4513869"/>
              <a:ext cx="12756" cy="6781"/>
            </a:xfrm>
            <a:custGeom>
              <a:avLst/>
              <a:gdLst/>
              <a:ahLst/>
              <a:cxnLst/>
              <a:rect l="l" t="t" r="r" b="b"/>
              <a:pathLst>
                <a:path w="269" h="143" extrusionOk="0">
                  <a:moveTo>
                    <a:pt x="12" y="0"/>
                  </a:moveTo>
                  <a:cubicBezTo>
                    <a:pt x="8" y="0"/>
                    <a:pt x="4" y="1"/>
                    <a:pt x="0" y="1"/>
                  </a:cubicBezTo>
                  <a:cubicBezTo>
                    <a:pt x="24" y="46"/>
                    <a:pt x="200" y="142"/>
                    <a:pt x="258" y="142"/>
                  </a:cubicBezTo>
                  <a:cubicBezTo>
                    <a:pt x="262" y="142"/>
                    <a:pt x="266" y="142"/>
                    <a:pt x="268" y="141"/>
                  </a:cubicBezTo>
                  <a:cubicBezTo>
                    <a:pt x="226" y="76"/>
                    <a:pt x="79" y="0"/>
                    <a:pt x="1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6" name="Google Shape;2076;p31"/>
            <p:cNvSpPr/>
            <p:nvPr/>
          </p:nvSpPr>
          <p:spPr>
            <a:xfrm>
              <a:off x="4114714" y="4041006"/>
              <a:ext cx="6686" cy="12614"/>
            </a:xfrm>
            <a:custGeom>
              <a:avLst/>
              <a:gdLst/>
              <a:ahLst/>
              <a:cxnLst/>
              <a:rect l="l" t="t" r="r" b="b"/>
              <a:pathLst>
                <a:path w="141" h="266" extrusionOk="0">
                  <a:moveTo>
                    <a:pt x="0" y="0"/>
                  </a:moveTo>
                  <a:cubicBezTo>
                    <a:pt x="0" y="45"/>
                    <a:pt x="82" y="243"/>
                    <a:pt x="126" y="265"/>
                  </a:cubicBezTo>
                  <a:cubicBezTo>
                    <a:pt x="140" y="196"/>
                    <a:pt x="56" y="22"/>
                    <a:pt x="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7" name="Google Shape;2077;p31"/>
            <p:cNvSpPr/>
            <p:nvPr/>
          </p:nvSpPr>
          <p:spPr>
            <a:xfrm>
              <a:off x="4376325" y="4379341"/>
              <a:ext cx="9342" cy="6639"/>
            </a:xfrm>
            <a:custGeom>
              <a:avLst/>
              <a:gdLst/>
              <a:ahLst/>
              <a:cxnLst/>
              <a:rect l="l" t="t" r="r" b="b"/>
              <a:pathLst>
                <a:path w="197" h="140" extrusionOk="0">
                  <a:moveTo>
                    <a:pt x="1" y="0"/>
                  </a:moveTo>
                  <a:cubicBezTo>
                    <a:pt x="12" y="45"/>
                    <a:pt x="127" y="129"/>
                    <a:pt x="197" y="140"/>
                  </a:cubicBezTo>
                  <a:cubicBezTo>
                    <a:pt x="185" y="92"/>
                    <a:pt x="46" y="0"/>
                    <a:pt x="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8" name="Google Shape;2078;p31"/>
            <p:cNvSpPr/>
            <p:nvPr/>
          </p:nvSpPr>
          <p:spPr>
            <a:xfrm>
              <a:off x="4479557" y="4260082"/>
              <a:ext cx="7729" cy="7729"/>
            </a:xfrm>
            <a:custGeom>
              <a:avLst/>
              <a:gdLst/>
              <a:ahLst/>
              <a:cxnLst/>
              <a:rect l="l" t="t" r="r" b="b"/>
              <a:pathLst>
                <a:path w="163" h="163" extrusionOk="0">
                  <a:moveTo>
                    <a:pt x="0" y="1"/>
                  </a:moveTo>
                  <a:lnTo>
                    <a:pt x="0" y="1"/>
                  </a:lnTo>
                  <a:cubicBezTo>
                    <a:pt x="11" y="59"/>
                    <a:pt x="115" y="152"/>
                    <a:pt x="162" y="163"/>
                  </a:cubicBezTo>
                  <a:cubicBezTo>
                    <a:pt x="162" y="115"/>
                    <a:pt x="59" y="12"/>
                    <a:pt x="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9" name="Google Shape;2079;p31"/>
            <p:cNvSpPr/>
            <p:nvPr/>
          </p:nvSpPr>
          <p:spPr>
            <a:xfrm>
              <a:off x="4365751" y="3995673"/>
              <a:ext cx="4031" cy="7729"/>
            </a:xfrm>
            <a:custGeom>
              <a:avLst/>
              <a:gdLst/>
              <a:ahLst/>
              <a:cxnLst/>
              <a:rect l="l" t="t" r="r" b="b"/>
              <a:pathLst>
                <a:path w="85" h="163" extrusionOk="0">
                  <a:moveTo>
                    <a:pt x="14" y="1"/>
                  </a:moveTo>
                  <a:cubicBezTo>
                    <a:pt x="14" y="12"/>
                    <a:pt x="0" y="23"/>
                    <a:pt x="0" y="34"/>
                  </a:cubicBezTo>
                  <a:cubicBezTo>
                    <a:pt x="14" y="70"/>
                    <a:pt x="26" y="104"/>
                    <a:pt x="37" y="140"/>
                  </a:cubicBezTo>
                  <a:cubicBezTo>
                    <a:pt x="37" y="151"/>
                    <a:pt x="48" y="163"/>
                    <a:pt x="59" y="163"/>
                  </a:cubicBezTo>
                  <a:cubicBezTo>
                    <a:pt x="70" y="151"/>
                    <a:pt x="70" y="151"/>
                    <a:pt x="84" y="140"/>
                  </a:cubicBezTo>
                  <a:cubicBezTo>
                    <a:pt x="70" y="93"/>
                    <a:pt x="59" y="59"/>
                    <a:pt x="48" y="23"/>
                  </a:cubicBezTo>
                  <a:cubicBezTo>
                    <a:pt x="48" y="12"/>
                    <a:pt x="26" y="12"/>
                    <a:pt x="1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0" name="Google Shape;2080;p31"/>
            <p:cNvSpPr/>
            <p:nvPr/>
          </p:nvSpPr>
          <p:spPr>
            <a:xfrm>
              <a:off x="4394487" y="4387829"/>
              <a:ext cx="7208" cy="5311"/>
            </a:xfrm>
            <a:custGeom>
              <a:avLst/>
              <a:gdLst/>
              <a:ahLst/>
              <a:cxnLst/>
              <a:rect l="l" t="t" r="r" b="b"/>
              <a:pathLst>
                <a:path w="152" h="112" extrusionOk="0">
                  <a:moveTo>
                    <a:pt x="17" y="0"/>
                  </a:moveTo>
                  <a:cubicBezTo>
                    <a:pt x="11" y="0"/>
                    <a:pt x="1" y="5"/>
                    <a:pt x="1" y="5"/>
                  </a:cubicBezTo>
                  <a:lnTo>
                    <a:pt x="1" y="42"/>
                  </a:lnTo>
                  <a:cubicBezTo>
                    <a:pt x="23" y="75"/>
                    <a:pt x="93" y="112"/>
                    <a:pt x="152" y="112"/>
                  </a:cubicBezTo>
                  <a:cubicBezTo>
                    <a:pt x="118" y="53"/>
                    <a:pt x="71" y="31"/>
                    <a:pt x="23" y="5"/>
                  </a:cubicBezTo>
                  <a:cubicBezTo>
                    <a:pt x="23" y="2"/>
                    <a:pt x="21" y="0"/>
                    <a:pt x="17"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1" name="Google Shape;2081;p31"/>
            <p:cNvSpPr/>
            <p:nvPr/>
          </p:nvSpPr>
          <p:spPr>
            <a:xfrm>
              <a:off x="4541296" y="4513917"/>
              <a:ext cx="6639" cy="6212"/>
            </a:xfrm>
            <a:custGeom>
              <a:avLst/>
              <a:gdLst/>
              <a:ahLst/>
              <a:cxnLst/>
              <a:rect l="l" t="t" r="r" b="b"/>
              <a:pathLst>
                <a:path w="140" h="131" extrusionOk="0">
                  <a:moveTo>
                    <a:pt x="14" y="0"/>
                  </a:moveTo>
                  <a:cubicBezTo>
                    <a:pt x="0" y="14"/>
                    <a:pt x="0" y="14"/>
                    <a:pt x="0" y="25"/>
                  </a:cubicBezTo>
                  <a:cubicBezTo>
                    <a:pt x="0" y="79"/>
                    <a:pt x="58" y="130"/>
                    <a:pt x="122" y="130"/>
                  </a:cubicBezTo>
                  <a:cubicBezTo>
                    <a:pt x="128" y="130"/>
                    <a:pt x="134" y="130"/>
                    <a:pt x="140" y="129"/>
                  </a:cubicBezTo>
                  <a:cubicBezTo>
                    <a:pt x="95" y="84"/>
                    <a:pt x="48" y="48"/>
                    <a:pt x="14"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2" name="Google Shape;2082;p31"/>
            <p:cNvSpPr/>
            <p:nvPr/>
          </p:nvSpPr>
          <p:spPr>
            <a:xfrm>
              <a:off x="4115236" y="4025785"/>
              <a:ext cx="3367" cy="7445"/>
            </a:xfrm>
            <a:custGeom>
              <a:avLst/>
              <a:gdLst/>
              <a:ahLst/>
              <a:cxnLst/>
              <a:rect l="l" t="t" r="r" b="b"/>
              <a:pathLst>
                <a:path w="71" h="157" extrusionOk="0">
                  <a:moveTo>
                    <a:pt x="23" y="0"/>
                  </a:moveTo>
                  <a:cubicBezTo>
                    <a:pt x="19" y="0"/>
                    <a:pt x="16" y="2"/>
                    <a:pt x="12" y="5"/>
                  </a:cubicBezTo>
                  <a:cubicBezTo>
                    <a:pt x="1" y="5"/>
                    <a:pt x="1" y="16"/>
                    <a:pt x="1" y="16"/>
                  </a:cubicBezTo>
                  <a:cubicBezTo>
                    <a:pt x="12" y="64"/>
                    <a:pt x="23" y="111"/>
                    <a:pt x="34" y="156"/>
                  </a:cubicBezTo>
                  <a:cubicBezTo>
                    <a:pt x="45" y="145"/>
                    <a:pt x="59" y="145"/>
                    <a:pt x="71" y="145"/>
                  </a:cubicBezTo>
                  <a:cubicBezTo>
                    <a:pt x="59" y="98"/>
                    <a:pt x="45" y="53"/>
                    <a:pt x="34" y="5"/>
                  </a:cubicBezTo>
                  <a:cubicBezTo>
                    <a:pt x="34" y="5"/>
                    <a:pt x="29" y="0"/>
                    <a:pt x="2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3" name="Google Shape;2083;p31"/>
            <p:cNvSpPr/>
            <p:nvPr/>
          </p:nvSpPr>
          <p:spPr>
            <a:xfrm>
              <a:off x="4370256" y="3984008"/>
              <a:ext cx="4932" cy="6165"/>
            </a:xfrm>
            <a:custGeom>
              <a:avLst/>
              <a:gdLst/>
              <a:ahLst/>
              <a:cxnLst/>
              <a:rect l="l" t="t" r="r" b="b"/>
              <a:pathLst>
                <a:path w="104" h="130" extrusionOk="0">
                  <a:moveTo>
                    <a:pt x="12" y="1"/>
                  </a:moveTo>
                  <a:cubicBezTo>
                    <a:pt x="0" y="59"/>
                    <a:pt x="23" y="107"/>
                    <a:pt x="81" y="129"/>
                  </a:cubicBezTo>
                  <a:cubicBezTo>
                    <a:pt x="93" y="129"/>
                    <a:pt x="93" y="118"/>
                    <a:pt x="104" y="118"/>
                  </a:cubicBezTo>
                  <a:cubicBezTo>
                    <a:pt x="70" y="85"/>
                    <a:pt x="45" y="48"/>
                    <a:pt x="1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4" name="Google Shape;2084;p31"/>
            <p:cNvSpPr/>
            <p:nvPr/>
          </p:nvSpPr>
          <p:spPr>
            <a:xfrm>
              <a:off x="4329997" y="4436671"/>
              <a:ext cx="2703" cy="6165"/>
            </a:xfrm>
            <a:custGeom>
              <a:avLst/>
              <a:gdLst/>
              <a:ahLst/>
              <a:cxnLst/>
              <a:rect l="l" t="t" r="r" b="b"/>
              <a:pathLst>
                <a:path w="57" h="130" extrusionOk="0">
                  <a:moveTo>
                    <a:pt x="11" y="1"/>
                  </a:moveTo>
                  <a:cubicBezTo>
                    <a:pt x="11" y="48"/>
                    <a:pt x="0" y="82"/>
                    <a:pt x="0" y="129"/>
                  </a:cubicBezTo>
                  <a:lnTo>
                    <a:pt x="23" y="129"/>
                  </a:lnTo>
                  <a:cubicBezTo>
                    <a:pt x="56" y="82"/>
                    <a:pt x="56" y="37"/>
                    <a:pt x="1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5" name="Google Shape;2085;p31"/>
            <p:cNvSpPr/>
            <p:nvPr/>
          </p:nvSpPr>
          <p:spPr>
            <a:xfrm>
              <a:off x="4135626" y="4019905"/>
              <a:ext cx="412981" cy="203811"/>
            </a:xfrm>
            <a:custGeom>
              <a:avLst/>
              <a:gdLst/>
              <a:ahLst/>
              <a:cxnLst/>
              <a:rect l="l" t="t" r="r" b="b"/>
              <a:pathLst>
                <a:path w="8709" h="4298" extrusionOk="0">
                  <a:moveTo>
                    <a:pt x="5426" y="699"/>
                  </a:moveTo>
                  <a:lnTo>
                    <a:pt x="5426" y="699"/>
                  </a:lnTo>
                  <a:cubicBezTo>
                    <a:pt x="5449" y="780"/>
                    <a:pt x="4948" y="1828"/>
                    <a:pt x="4879" y="1864"/>
                  </a:cubicBezTo>
                  <a:cubicBezTo>
                    <a:pt x="4879" y="1842"/>
                    <a:pt x="4879" y="1817"/>
                    <a:pt x="4890" y="1794"/>
                  </a:cubicBezTo>
                  <a:cubicBezTo>
                    <a:pt x="5052" y="1445"/>
                    <a:pt x="5217" y="1096"/>
                    <a:pt x="5390" y="747"/>
                  </a:cubicBezTo>
                  <a:cubicBezTo>
                    <a:pt x="5390" y="736"/>
                    <a:pt x="5412" y="724"/>
                    <a:pt x="5426" y="699"/>
                  </a:cubicBezTo>
                  <a:close/>
                  <a:moveTo>
                    <a:pt x="6996" y="928"/>
                  </a:moveTo>
                  <a:cubicBezTo>
                    <a:pt x="7004" y="928"/>
                    <a:pt x="7011" y="934"/>
                    <a:pt x="7019" y="934"/>
                  </a:cubicBezTo>
                  <a:cubicBezTo>
                    <a:pt x="7007" y="945"/>
                    <a:pt x="7019" y="956"/>
                    <a:pt x="7007" y="967"/>
                  </a:cubicBezTo>
                  <a:cubicBezTo>
                    <a:pt x="6996" y="979"/>
                    <a:pt x="6985" y="990"/>
                    <a:pt x="6963" y="1004"/>
                  </a:cubicBezTo>
                  <a:cubicBezTo>
                    <a:pt x="6647" y="1236"/>
                    <a:pt x="6334" y="1467"/>
                    <a:pt x="6018" y="1713"/>
                  </a:cubicBezTo>
                  <a:cubicBezTo>
                    <a:pt x="5926" y="1783"/>
                    <a:pt x="5820" y="1853"/>
                    <a:pt x="5728" y="1923"/>
                  </a:cubicBezTo>
                  <a:cubicBezTo>
                    <a:pt x="5706" y="1934"/>
                    <a:pt x="5680" y="1945"/>
                    <a:pt x="5658" y="1956"/>
                  </a:cubicBezTo>
                  <a:cubicBezTo>
                    <a:pt x="5658" y="1945"/>
                    <a:pt x="5658" y="1945"/>
                    <a:pt x="5647" y="1934"/>
                  </a:cubicBezTo>
                  <a:cubicBezTo>
                    <a:pt x="5669" y="1923"/>
                    <a:pt x="5680" y="1898"/>
                    <a:pt x="5706" y="1887"/>
                  </a:cubicBezTo>
                  <a:cubicBezTo>
                    <a:pt x="6055" y="1632"/>
                    <a:pt x="6390" y="1386"/>
                    <a:pt x="6728" y="1129"/>
                  </a:cubicBezTo>
                  <a:cubicBezTo>
                    <a:pt x="6809" y="1085"/>
                    <a:pt x="6868" y="1015"/>
                    <a:pt x="6938" y="956"/>
                  </a:cubicBezTo>
                  <a:cubicBezTo>
                    <a:pt x="6963" y="945"/>
                    <a:pt x="6974" y="934"/>
                    <a:pt x="6985" y="934"/>
                  </a:cubicBezTo>
                  <a:cubicBezTo>
                    <a:pt x="6989" y="929"/>
                    <a:pt x="6993" y="928"/>
                    <a:pt x="6996" y="928"/>
                  </a:cubicBezTo>
                  <a:close/>
                  <a:moveTo>
                    <a:pt x="1468" y="2596"/>
                  </a:moveTo>
                  <a:cubicBezTo>
                    <a:pt x="1501" y="2691"/>
                    <a:pt x="1071" y="3691"/>
                    <a:pt x="1001" y="3728"/>
                  </a:cubicBezTo>
                  <a:cubicBezTo>
                    <a:pt x="1001" y="3691"/>
                    <a:pt x="1001" y="3658"/>
                    <a:pt x="1012" y="3633"/>
                  </a:cubicBezTo>
                  <a:cubicBezTo>
                    <a:pt x="1107" y="3423"/>
                    <a:pt x="1211" y="3202"/>
                    <a:pt x="1306" y="2982"/>
                  </a:cubicBezTo>
                  <a:cubicBezTo>
                    <a:pt x="1350" y="2875"/>
                    <a:pt x="1387" y="2772"/>
                    <a:pt x="1420" y="2666"/>
                  </a:cubicBezTo>
                  <a:cubicBezTo>
                    <a:pt x="1431" y="2632"/>
                    <a:pt x="1456" y="2621"/>
                    <a:pt x="1468" y="2596"/>
                  </a:cubicBezTo>
                  <a:close/>
                  <a:moveTo>
                    <a:pt x="3096" y="2144"/>
                  </a:moveTo>
                  <a:cubicBezTo>
                    <a:pt x="3085" y="2166"/>
                    <a:pt x="3085" y="2191"/>
                    <a:pt x="3074" y="2202"/>
                  </a:cubicBezTo>
                  <a:cubicBezTo>
                    <a:pt x="2898" y="2456"/>
                    <a:pt x="2736" y="2702"/>
                    <a:pt x="2563" y="2945"/>
                  </a:cubicBezTo>
                  <a:cubicBezTo>
                    <a:pt x="2398" y="3202"/>
                    <a:pt x="2225" y="3448"/>
                    <a:pt x="2049" y="3702"/>
                  </a:cubicBezTo>
                  <a:cubicBezTo>
                    <a:pt x="2015" y="3761"/>
                    <a:pt x="1979" y="3842"/>
                    <a:pt x="1956" y="3912"/>
                  </a:cubicBezTo>
                  <a:cubicBezTo>
                    <a:pt x="1945" y="3937"/>
                    <a:pt x="1945" y="3993"/>
                    <a:pt x="1968" y="4007"/>
                  </a:cubicBezTo>
                  <a:cubicBezTo>
                    <a:pt x="1972" y="4016"/>
                    <a:pt x="1986" y="4020"/>
                    <a:pt x="2001" y="4020"/>
                  </a:cubicBezTo>
                  <a:cubicBezTo>
                    <a:pt x="2022" y="4020"/>
                    <a:pt x="2047" y="4013"/>
                    <a:pt x="2060" y="4007"/>
                  </a:cubicBezTo>
                  <a:cubicBezTo>
                    <a:pt x="2177" y="3937"/>
                    <a:pt x="2306" y="3878"/>
                    <a:pt x="2409" y="3797"/>
                  </a:cubicBezTo>
                  <a:cubicBezTo>
                    <a:pt x="2563" y="3691"/>
                    <a:pt x="2702" y="3588"/>
                    <a:pt x="2842" y="3471"/>
                  </a:cubicBezTo>
                  <a:cubicBezTo>
                    <a:pt x="2864" y="3459"/>
                    <a:pt x="2887" y="3448"/>
                    <a:pt x="2923" y="3423"/>
                  </a:cubicBezTo>
                  <a:cubicBezTo>
                    <a:pt x="2923" y="3434"/>
                    <a:pt x="2923" y="3434"/>
                    <a:pt x="2934" y="3448"/>
                  </a:cubicBezTo>
                  <a:cubicBezTo>
                    <a:pt x="2923" y="3459"/>
                    <a:pt x="2912" y="3482"/>
                    <a:pt x="2898" y="3493"/>
                  </a:cubicBezTo>
                  <a:cubicBezTo>
                    <a:pt x="2677" y="3680"/>
                    <a:pt x="2445" y="3867"/>
                    <a:pt x="2200" y="4007"/>
                  </a:cubicBezTo>
                  <a:cubicBezTo>
                    <a:pt x="2144" y="4029"/>
                    <a:pt x="2085" y="4052"/>
                    <a:pt x="2026" y="4077"/>
                  </a:cubicBezTo>
                  <a:cubicBezTo>
                    <a:pt x="2013" y="4080"/>
                    <a:pt x="2000" y="4082"/>
                    <a:pt x="1989" y="4082"/>
                  </a:cubicBezTo>
                  <a:cubicBezTo>
                    <a:pt x="1931" y="4082"/>
                    <a:pt x="1898" y="4038"/>
                    <a:pt x="1898" y="3971"/>
                  </a:cubicBezTo>
                  <a:cubicBezTo>
                    <a:pt x="1887" y="3890"/>
                    <a:pt x="1920" y="3820"/>
                    <a:pt x="1956" y="3750"/>
                  </a:cubicBezTo>
                  <a:cubicBezTo>
                    <a:pt x="2085" y="3563"/>
                    <a:pt x="2225" y="3378"/>
                    <a:pt x="2339" y="3191"/>
                  </a:cubicBezTo>
                  <a:cubicBezTo>
                    <a:pt x="2574" y="2864"/>
                    <a:pt x="2806" y="2526"/>
                    <a:pt x="3038" y="2191"/>
                  </a:cubicBezTo>
                  <a:cubicBezTo>
                    <a:pt x="3052" y="2166"/>
                    <a:pt x="3063" y="2155"/>
                    <a:pt x="3074" y="2144"/>
                  </a:cubicBezTo>
                  <a:close/>
                  <a:moveTo>
                    <a:pt x="5160" y="0"/>
                  </a:moveTo>
                  <a:cubicBezTo>
                    <a:pt x="5140" y="0"/>
                    <a:pt x="5120" y="4"/>
                    <a:pt x="5099" y="12"/>
                  </a:cubicBezTo>
                  <a:cubicBezTo>
                    <a:pt x="4960" y="37"/>
                    <a:pt x="4820" y="71"/>
                    <a:pt x="4680" y="96"/>
                  </a:cubicBezTo>
                  <a:cubicBezTo>
                    <a:pt x="4633" y="107"/>
                    <a:pt x="4622" y="129"/>
                    <a:pt x="4610" y="177"/>
                  </a:cubicBezTo>
                  <a:cubicBezTo>
                    <a:pt x="4574" y="479"/>
                    <a:pt x="4552" y="780"/>
                    <a:pt x="4365" y="1037"/>
                  </a:cubicBezTo>
                  <a:cubicBezTo>
                    <a:pt x="4448" y="1074"/>
                    <a:pt x="4493" y="1177"/>
                    <a:pt x="4448" y="1224"/>
                  </a:cubicBezTo>
                  <a:cubicBezTo>
                    <a:pt x="4379" y="1328"/>
                    <a:pt x="4309" y="1434"/>
                    <a:pt x="4180" y="1479"/>
                  </a:cubicBezTo>
                  <a:cubicBezTo>
                    <a:pt x="4110" y="1504"/>
                    <a:pt x="4041" y="1526"/>
                    <a:pt x="3971" y="1548"/>
                  </a:cubicBezTo>
                  <a:cubicBezTo>
                    <a:pt x="3923" y="1562"/>
                    <a:pt x="3865" y="1562"/>
                    <a:pt x="3820" y="1562"/>
                  </a:cubicBezTo>
                  <a:cubicBezTo>
                    <a:pt x="3750" y="1562"/>
                    <a:pt x="3691" y="1537"/>
                    <a:pt x="3621" y="1526"/>
                  </a:cubicBezTo>
                  <a:lnTo>
                    <a:pt x="3585" y="1526"/>
                  </a:lnTo>
                  <a:cubicBezTo>
                    <a:pt x="3471" y="1596"/>
                    <a:pt x="3342" y="1643"/>
                    <a:pt x="3236" y="1713"/>
                  </a:cubicBezTo>
                  <a:cubicBezTo>
                    <a:pt x="2945" y="1898"/>
                    <a:pt x="2644" y="2037"/>
                    <a:pt x="2328" y="2132"/>
                  </a:cubicBezTo>
                  <a:cubicBezTo>
                    <a:pt x="2177" y="2166"/>
                    <a:pt x="2026" y="2191"/>
                    <a:pt x="1887" y="2202"/>
                  </a:cubicBezTo>
                  <a:cubicBezTo>
                    <a:pt x="1758" y="2225"/>
                    <a:pt x="1630" y="2225"/>
                    <a:pt x="1515" y="2283"/>
                  </a:cubicBezTo>
                  <a:cubicBezTo>
                    <a:pt x="1490" y="2306"/>
                    <a:pt x="1445" y="2306"/>
                    <a:pt x="1420" y="2306"/>
                  </a:cubicBezTo>
                  <a:cubicBezTo>
                    <a:pt x="1306" y="2272"/>
                    <a:pt x="1188" y="2261"/>
                    <a:pt x="1107" y="2155"/>
                  </a:cubicBezTo>
                  <a:cubicBezTo>
                    <a:pt x="1096" y="2166"/>
                    <a:pt x="1071" y="2166"/>
                    <a:pt x="1060" y="2177"/>
                  </a:cubicBezTo>
                  <a:cubicBezTo>
                    <a:pt x="956" y="2247"/>
                    <a:pt x="839" y="2306"/>
                    <a:pt x="733" y="2375"/>
                  </a:cubicBezTo>
                  <a:cubicBezTo>
                    <a:pt x="704" y="2399"/>
                    <a:pt x="674" y="2407"/>
                    <a:pt x="641" y="2407"/>
                  </a:cubicBezTo>
                  <a:cubicBezTo>
                    <a:pt x="622" y="2407"/>
                    <a:pt x="603" y="2405"/>
                    <a:pt x="582" y="2401"/>
                  </a:cubicBezTo>
                  <a:cubicBezTo>
                    <a:pt x="560" y="2401"/>
                    <a:pt x="548" y="2375"/>
                    <a:pt x="537" y="2353"/>
                  </a:cubicBezTo>
                  <a:cubicBezTo>
                    <a:pt x="501" y="2294"/>
                    <a:pt x="490" y="2236"/>
                    <a:pt x="453" y="2177"/>
                  </a:cubicBezTo>
                  <a:cubicBezTo>
                    <a:pt x="328" y="1956"/>
                    <a:pt x="233" y="1736"/>
                    <a:pt x="188" y="1493"/>
                  </a:cubicBezTo>
                  <a:cubicBezTo>
                    <a:pt x="188" y="1467"/>
                    <a:pt x="174" y="1445"/>
                    <a:pt x="174" y="1409"/>
                  </a:cubicBezTo>
                  <a:cubicBezTo>
                    <a:pt x="82" y="1548"/>
                    <a:pt x="1" y="1677"/>
                    <a:pt x="48" y="1842"/>
                  </a:cubicBezTo>
                  <a:cubicBezTo>
                    <a:pt x="48" y="1864"/>
                    <a:pt x="48" y="1898"/>
                    <a:pt x="60" y="1923"/>
                  </a:cubicBezTo>
                  <a:cubicBezTo>
                    <a:pt x="60" y="2074"/>
                    <a:pt x="104" y="2202"/>
                    <a:pt x="199" y="2317"/>
                  </a:cubicBezTo>
                  <a:cubicBezTo>
                    <a:pt x="280" y="2412"/>
                    <a:pt x="350" y="2515"/>
                    <a:pt x="420" y="2621"/>
                  </a:cubicBezTo>
                  <a:cubicBezTo>
                    <a:pt x="431" y="2632"/>
                    <a:pt x="442" y="2655"/>
                    <a:pt x="453" y="2680"/>
                  </a:cubicBezTo>
                  <a:cubicBezTo>
                    <a:pt x="442" y="2691"/>
                    <a:pt x="431" y="2691"/>
                    <a:pt x="431" y="2702"/>
                  </a:cubicBezTo>
                  <a:lnTo>
                    <a:pt x="328" y="2596"/>
                  </a:lnTo>
                  <a:cubicBezTo>
                    <a:pt x="280" y="2702"/>
                    <a:pt x="222" y="2806"/>
                    <a:pt x="174" y="2912"/>
                  </a:cubicBezTo>
                  <a:cubicBezTo>
                    <a:pt x="152" y="2970"/>
                    <a:pt x="141" y="3029"/>
                    <a:pt x="174" y="3085"/>
                  </a:cubicBezTo>
                  <a:cubicBezTo>
                    <a:pt x="258" y="3272"/>
                    <a:pt x="350" y="3459"/>
                    <a:pt x="442" y="3644"/>
                  </a:cubicBezTo>
                  <a:cubicBezTo>
                    <a:pt x="479" y="3728"/>
                    <a:pt x="548" y="3797"/>
                    <a:pt x="582" y="3878"/>
                  </a:cubicBezTo>
                  <a:cubicBezTo>
                    <a:pt x="607" y="3937"/>
                    <a:pt x="641" y="3971"/>
                    <a:pt x="699" y="3982"/>
                  </a:cubicBezTo>
                  <a:cubicBezTo>
                    <a:pt x="1049" y="4077"/>
                    <a:pt x="1409" y="4169"/>
                    <a:pt x="1758" y="4261"/>
                  </a:cubicBezTo>
                  <a:cubicBezTo>
                    <a:pt x="1827" y="4285"/>
                    <a:pt x="1900" y="4298"/>
                    <a:pt x="1975" y="4298"/>
                  </a:cubicBezTo>
                  <a:cubicBezTo>
                    <a:pt x="2015" y="4298"/>
                    <a:pt x="2055" y="4294"/>
                    <a:pt x="2096" y="4286"/>
                  </a:cubicBezTo>
                  <a:cubicBezTo>
                    <a:pt x="2468" y="4216"/>
                    <a:pt x="2853" y="4133"/>
                    <a:pt x="3236" y="4063"/>
                  </a:cubicBezTo>
                  <a:cubicBezTo>
                    <a:pt x="3295" y="4052"/>
                    <a:pt x="3364" y="4052"/>
                    <a:pt x="3423" y="4052"/>
                  </a:cubicBezTo>
                  <a:cubicBezTo>
                    <a:pt x="3457" y="4040"/>
                    <a:pt x="3493" y="4040"/>
                    <a:pt x="3515" y="4029"/>
                  </a:cubicBezTo>
                  <a:cubicBezTo>
                    <a:pt x="3680" y="3912"/>
                    <a:pt x="3876" y="3831"/>
                    <a:pt x="4063" y="3772"/>
                  </a:cubicBezTo>
                  <a:cubicBezTo>
                    <a:pt x="4180" y="3739"/>
                    <a:pt x="4239" y="3669"/>
                    <a:pt x="4261" y="3552"/>
                  </a:cubicBezTo>
                  <a:cubicBezTo>
                    <a:pt x="4284" y="3390"/>
                    <a:pt x="4342" y="3225"/>
                    <a:pt x="4434" y="3085"/>
                  </a:cubicBezTo>
                  <a:cubicBezTo>
                    <a:pt x="4482" y="3015"/>
                    <a:pt x="4493" y="2945"/>
                    <a:pt x="4460" y="2875"/>
                  </a:cubicBezTo>
                  <a:cubicBezTo>
                    <a:pt x="4379" y="2621"/>
                    <a:pt x="4365" y="2364"/>
                    <a:pt x="4331" y="2107"/>
                  </a:cubicBezTo>
                  <a:cubicBezTo>
                    <a:pt x="4331" y="2037"/>
                    <a:pt x="4320" y="1968"/>
                    <a:pt x="4342" y="1898"/>
                  </a:cubicBezTo>
                  <a:cubicBezTo>
                    <a:pt x="4353" y="1817"/>
                    <a:pt x="4401" y="1747"/>
                    <a:pt x="4448" y="1666"/>
                  </a:cubicBezTo>
                  <a:cubicBezTo>
                    <a:pt x="4448" y="1655"/>
                    <a:pt x="4471" y="1643"/>
                    <a:pt x="4493" y="1632"/>
                  </a:cubicBezTo>
                  <a:cubicBezTo>
                    <a:pt x="4493" y="1632"/>
                    <a:pt x="4493" y="1643"/>
                    <a:pt x="4504" y="1643"/>
                  </a:cubicBezTo>
                  <a:cubicBezTo>
                    <a:pt x="4493" y="1666"/>
                    <a:pt x="4482" y="1702"/>
                    <a:pt x="4471" y="1724"/>
                  </a:cubicBezTo>
                  <a:cubicBezTo>
                    <a:pt x="4401" y="1853"/>
                    <a:pt x="4365" y="1968"/>
                    <a:pt x="4390" y="2107"/>
                  </a:cubicBezTo>
                  <a:cubicBezTo>
                    <a:pt x="4401" y="2191"/>
                    <a:pt x="4412" y="2272"/>
                    <a:pt x="4412" y="2364"/>
                  </a:cubicBezTo>
                  <a:cubicBezTo>
                    <a:pt x="4552" y="2294"/>
                    <a:pt x="4680" y="2236"/>
                    <a:pt x="4809" y="2177"/>
                  </a:cubicBezTo>
                  <a:cubicBezTo>
                    <a:pt x="4879" y="2139"/>
                    <a:pt x="4956" y="2115"/>
                    <a:pt x="5034" y="2115"/>
                  </a:cubicBezTo>
                  <a:cubicBezTo>
                    <a:pt x="5071" y="2115"/>
                    <a:pt x="5109" y="2121"/>
                    <a:pt x="5147" y="2132"/>
                  </a:cubicBezTo>
                  <a:cubicBezTo>
                    <a:pt x="5217" y="2144"/>
                    <a:pt x="5273" y="2155"/>
                    <a:pt x="5331" y="2166"/>
                  </a:cubicBezTo>
                  <a:cubicBezTo>
                    <a:pt x="5488" y="2198"/>
                    <a:pt x="5635" y="2237"/>
                    <a:pt x="5789" y="2237"/>
                  </a:cubicBezTo>
                  <a:cubicBezTo>
                    <a:pt x="5808" y="2237"/>
                    <a:pt x="5826" y="2237"/>
                    <a:pt x="5845" y="2236"/>
                  </a:cubicBezTo>
                  <a:cubicBezTo>
                    <a:pt x="6066" y="2225"/>
                    <a:pt x="6275" y="2202"/>
                    <a:pt x="6496" y="2202"/>
                  </a:cubicBezTo>
                  <a:cubicBezTo>
                    <a:pt x="6679" y="2195"/>
                    <a:pt x="6863" y="2171"/>
                    <a:pt x="7044" y="2171"/>
                  </a:cubicBezTo>
                  <a:cubicBezTo>
                    <a:pt x="7162" y="2171"/>
                    <a:pt x="7278" y="2181"/>
                    <a:pt x="7393" y="2213"/>
                  </a:cubicBezTo>
                  <a:cubicBezTo>
                    <a:pt x="7566" y="2261"/>
                    <a:pt x="7742" y="2261"/>
                    <a:pt x="7915" y="2261"/>
                  </a:cubicBezTo>
                  <a:cubicBezTo>
                    <a:pt x="7985" y="2261"/>
                    <a:pt x="8055" y="2247"/>
                    <a:pt x="8125" y="2225"/>
                  </a:cubicBezTo>
                  <a:cubicBezTo>
                    <a:pt x="8265" y="2155"/>
                    <a:pt x="8404" y="2085"/>
                    <a:pt x="8544" y="2004"/>
                  </a:cubicBezTo>
                  <a:cubicBezTo>
                    <a:pt x="8580" y="1982"/>
                    <a:pt x="8603" y="1934"/>
                    <a:pt x="8614" y="1898"/>
                  </a:cubicBezTo>
                  <a:cubicBezTo>
                    <a:pt x="8650" y="1806"/>
                    <a:pt x="8672" y="1702"/>
                    <a:pt x="8695" y="1596"/>
                  </a:cubicBezTo>
                  <a:cubicBezTo>
                    <a:pt x="8695" y="1574"/>
                    <a:pt x="8709" y="1537"/>
                    <a:pt x="8709" y="1504"/>
                  </a:cubicBezTo>
                  <a:lnTo>
                    <a:pt x="8695" y="1493"/>
                  </a:lnTo>
                  <a:cubicBezTo>
                    <a:pt x="8684" y="1504"/>
                    <a:pt x="8672" y="1515"/>
                    <a:pt x="8661" y="1537"/>
                  </a:cubicBezTo>
                  <a:cubicBezTo>
                    <a:pt x="8639" y="1607"/>
                    <a:pt x="8614" y="1677"/>
                    <a:pt x="8591" y="1747"/>
                  </a:cubicBezTo>
                  <a:cubicBezTo>
                    <a:pt x="8544" y="1842"/>
                    <a:pt x="8474" y="1923"/>
                    <a:pt x="8382" y="1968"/>
                  </a:cubicBezTo>
                  <a:cubicBezTo>
                    <a:pt x="8301" y="2004"/>
                    <a:pt x="8206" y="2051"/>
                    <a:pt x="8136" y="2096"/>
                  </a:cubicBezTo>
                  <a:cubicBezTo>
                    <a:pt x="8099" y="2125"/>
                    <a:pt x="8066" y="2138"/>
                    <a:pt x="8037" y="2138"/>
                  </a:cubicBezTo>
                  <a:cubicBezTo>
                    <a:pt x="7985" y="2138"/>
                    <a:pt x="7946" y="2098"/>
                    <a:pt x="7915" y="2037"/>
                  </a:cubicBezTo>
                  <a:cubicBezTo>
                    <a:pt x="7871" y="1956"/>
                    <a:pt x="7823" y="1887"/>
                    <a:pt x="7801" y="1794"/>
                  </a:cubicBezTo>
                  <a:cubicBezTo>
                    <a:pt x="7776" y="1747"/>
                    <a:pt x="7764" y="1688"/>
                    <a:pt x="7787" y="1632"/>
                  </a:cubicBezTo>
                  <a:cubicBezTo>
                    <a:pt x="7834" y="1445"/>
                    <a:pt x="7904" y="1258"/>
                    <a:pt x="8022" y="1085"/>
                  </a:cubicBezTo>
                  <a:cubicBezTo>
                    <a:pt x="8150" y="886"/>
                    <a:pt x="8290" y="688"/>
                    <a:pt x="8429" y="490"/>
                  </a:cubicBezTo>
                  <a:cubicBezTo>
                    <a:pt x="8441" y="479"/>
                    <a:pt x="8452" y="456"/>
                    <a:pt x="8474" y="431"/>
                  </a:cubicBezTo>
                  <a:lnTo>
                    <a:pt x="8404" y="431"/>
                  </a:lnTo>
                  <a:cubicBezTo>
                    <a:pt x="8231" y="431"/>
                    <a:pt x="8055" y="431"/>
                    <a:pt x="7893" y="445"/>
                  </a:cubicBezTo>
                  <a:cubicBezTo>
                    <a:pt x="7717" y="456"/>
                    <a:pt x="7544" y="467"/>
                    <a:pt x="7368" y="490"/>
                  </a:cubicBezTo>
                  <a:cubicBezTo>
                    <a:pt x="7228" y="526"/>
                    <a:pt x="7102" y="571"/>
                    <a:pt x="6963" y="607"/>
                  </a:cubicBezTo>
                  <a:cubicBezTo>
                    <a:pt x="6929" y="615"/>
                    <a:pt x="6899" y="619"/>
                    <a:pt x="6870" y="619"/>
                  </a:cubicBezTo>
                  <a:cubicBezTo>
                    <a:pt x="6817" y="619"/>
                    <a:pt x="6769" y="606"/>
                    <a:pt x="6717" y="585"/>
                  </a:cubicBezTo>
                  <a:cubicBezTo>
                    <a:pt x="6577" y="515"/>
                    <a:pt x="6449" y="456"/>
                    <a:pt x="6309" y="398"/>
                  </a:cubicBezTo>
                  <a:cubicBezTo>
                    <a:pt x="6273" y="375"/>
                    <a:pt x="6232" y="367"/>
                    <a:pt x="6190" y="367"/>
                  </a:cubicBezTo>
                  <a:cubicBezTo>
                    <a:pt x="6164" y="367"/>
                    <a:pt x="6137" y="370"/>
                    <a:pt x="6111" y="375"/>
                  </a:cubicBezTo>
                  <a:cubicBezTo>
                    <a:pt x="6058" y="394"/>
                    <a:pt x="6007" y="403"/>
                    <a:pt x="5958" y="403"/>
                  </a:cubicBezTo>
                  <a:cubicBezTo>
                    <a:pt x="5827" y="403"/>
                    <a:pt x="5709" y="340"/>
                    <a:pt x="5599" y="247"/>
                  </a:cubicBezTo>
                  <a:cubicBezTo>
                    <a:pt x="5496" y="166"/>
                    <a:pt x="5379" y="107"/>
                    <a:pt x="5261" y="37"/>
                  </a:cubicBezTo>
                  <a:cubicBezTo>
                    <a:pt x="5232" y="13"/>
                    <a:pt x="5197" y="0"/>
                    <a:pt x="5160"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6" name="Google Shape;2086;p31"/>
            <p:cNvSpPr/>
            <p:nvPr/>
          </p:nvSpPr>
          <p:spPr>
            <a:xfrm>
              <a:off x="4132354" y="3904012"/>
              <a:ext cx="227474" cy="222447"/>
            </a:xfrm>
            <a:custGeom>
              <a:avLst/>
              <a:gdLst/>
              <a:ahLst/>
              <a:cxnLst/>
              <a:rect l="l" t="t" r="r" b="b"/>
              <a:pathLst>
                <a:path w="4797" h="4691" extrusionOk="0">
                  <a:moveTo>
                    <a:pt x="4241" y="577"/>
                  </a:moveTo>
                  <a:cubicBezTo>
                    <a:pt x="4278" y="577"/>
                    <a:pt x="4318" y="590"/>
                    <a:pt x="4364" y="618"/>
                  </a:cubicBezTo>
                  <a:cubicBezTo>
                    <a:pt x="4434" y="665"/>
                    <a:pt x="4503" y="710"/>
                    <a:pt x="4573" y="757"/>
                  </a:cubicBezTo>
                  <a:cubicBezTo>
                    <a:pt x="4587" y="769"/>
                    <a:pt x="4598" y="794"/>
                    <a:pt x="4598" y="805"/>
                  </a:cubicBezTo>
                  <a:cubicBezTo>
                    <a:pt x="4587" y="816"/>
                    <a:pt x="4562" y="827"/>
                    <a:pt x="4551" y="838"/>
                  </a:cubicBezTo>
                  <a:cubicBezTo>
                    <a:pt x="4517" y="827"/>
                    <a:pt x="4481" y="816"/>
                    <a:pt x="4459" y="816"/>
                  </a:cubicBezTo>
                  <a:cubicBezTo>
                    <a:pt x="4341" y="780"/>
                    <a:pt x="4224" y="757"/>
                    <a:pt x="4110" y="735"/>
                  </a:cubicBezTo>
                  <a:cubicBezTo>
                    <a:pt x="4084" y="724"/>
                    <a:pt x="4073" y="710"/>
                    <a:pt x="4062" y="699"/>
                  </a:cubicBezTo>
                  <a:cubicBezTo>
                    <a:pt x="4062" y="699"/>
                    <a:pt x="4073" y="676"/>
                    <a:pt x="4073" y="665"/>
                  </a:cubicBezTo>
                  <a:cubicBezTo>
                    <a:pt x="4131" y="608"/>
                    <a:pt x="4183" y="577"/>
                    <a:pt x="4241" y="577"/>
                  </a:cubicBezTo>
                  <a:close/>
                  <a:moveTo>
                    <a:pt x="4448" y="875"/>
                  </a:moveTo>
                  <a:cubicBezTo>
                    <a:pt x="4459" y="875"/>
                    <a:pt x="4481" y="875"/>
                    <a:pt x="4492" y="886"/>
                  </a:cubicBezTo>
                  <a:lnTo>
                    <a:pt x="4492" y="897"/>
                  </a:lnTo>
                  <a:cubicBezTo>
                    <a:pt x="4470" y="908"/>
                    <a:pt x="4459" y="919"/>
                    <a:pt x="4434" y="919"/>
                  </a:cubicBezTo>
                  <a:lnTo>
                    <a:pt x="4434" y="945"/>
                  </a:lnTo>
                  <a:cubicBezTo>
                    <a:pt x="4443" y="1015"/>
                    <a:pt x="4446" y="1038"/>
                    <a:pt x="4410" y="1038"/>
                  </a:cubicBezTo>
                  <a:cubicBezTo>
                    <a:pt x="4393" y="1038"/>
                    <a:pt x="4367" y="1033"/>
                    <a:pt x="4330" y="1026"/>
                  </a:cubicBezTo>
                  <a:cubicBezTo>
                    <a:pt x="4272" y="1014"/>
                    <a:pt x="4213" y="989"/>
                    <a:pt x="4154" y="967"/>
                  </a:cubicBezTo>
                  <a:cubicBezTo>
                    <a:pt x="4132" y="956"/>
                    <a:pt x="4121" y="933"/>
                    <a:pt x="4110" y="919"/>
                  </a:cubicBezTo>
                  <a:cubicBezTo>
                    <a:pt x="4132" y="908"/>
                    <a:pt x="4143" y="897"/>
                    <a:pt x="4168" y="886"/>
                  </a:cubicBezTo>
                  <a:cubicBezTo>
                    <a:pt x="4260" y="886"/>
                    <a:pt x="4353" y="875"/>
                    <a:pt x="4448" y="875"/>
                  </a:cubicBezTo>
                  <a:close/>
                  <a:moveTo>
                    <a:pt x="1710" y="2015"/>
                  </a:moveTo>
                  <a:cubicBezTo>
                    <a:pt x="1724" y="2015"/>
                    <a:pt x="1735" y="2015"/>
                    <a:pt x="1746" y="2026"/>
                  </a:cubicBezTo>
                  <a:cubicBezTo>
                    <a:pt x="1838" y="2132"/>
                    <a:pt x="1933" y="2235"/>
                    <a:pt x="2025" y="2341"/>
                  </a:cubicBezTo>
                  <a:cubicBezTo>
                    <a:pt x="2118" y="2445"/>
                    <a:pt x="2246" y="2526"/>
                    <a:pt x="2375" y="2596"/>
                  </a:cubicBezTo>
                  <a:cubicBezTo>
                    <a:pt x="2478" y="2643"/>
                    <a:pt x="2562" y="2702"/>
                    <a:pt x="2654" y="2749"/>
                  </a:cubicBezTo>
                  <a:cubicBezTo>
                    <a:pt x="2676" y="2760"/>
                    <a:pt x="2688" y="2783"/>
                    <a:pt x="2702" y="2794"/>
                  </a:cubicBezTo>
                  <a:cubicBezTo>
                    <a:pt x="2702" y="2794"/>
                    <a:pt x="2702" y="2805"/>
                    <a:pt x="2688" y="2805"/>
                  </a:cubicBezTo>
                  <a:cubicBezTo>
                    <a:pt x="2676" y="2805"/>
                    <a:pt x="2654" y="2805"/>
                    <a:pt x="2643" y="2794"/>
                  </a:cubicBezTo>
                  <a:cubicBezTo>
                    <a:pt x="2503" y="2724"/>
                    <a:pt x="2363" y="2643"/>
                    <a:pt x="2224" y="2562"/>
                  </a:cubicBezTo>
                  <a:cubicBezTo>
                    <a:pt x="2095" y="2481"/>
                    <a:pt x="1989" y="2386"/>
                    <a:pt x="1897" y="2260"/>
                  </a:cubicBezTo>
                  <a:cubicBezTo>
                    <a:pt x="1863" y="2213"/>
                    <a:pt x="1805" y="2165"/>
                    <a:pt x="1757" y="2121"/>
                  </a:cubicBezTo>
                  <a:cubicBezTo>
                    <a:pt x="1746" y="2096"/>
                    <a:pt x="1724" y="2073"/>
                    <a:pt x="1699" y="2051"/>
                  </a:cubicBezTo>
                  <a:cubicBezTo>
                    <a:pt x="1699" y="2037"/>
                    <a:pt x="1710" y="2026"/>
                    <a:pt x="1710" y="2015"/>
                  </a:cubicBezTo>
                  <a:close/>
                  <a:moveTo>
                    <a:pt x="2632" y="1316"/>
                  </a:moveTo>
                  <a:cubicBezTo>
                    <a:pt x="2643" y="1327"/>
                    <a:pt x="2654" y="1339"/>
                    <a:pt x="2654" y="1352"/>
                  </a:cubicBezTo>
                  <a:cubicBezTo>
                    <a:pt x="2665" y="1408"/>
                    <a:pt x="2665" y="1478"/>
                    <a:pt x="2676" y="1537"/>
                  </a:cubicBezTo>
                  <a:cubicBezTo>
                    <a:pt x="2702" y="1841"/>
                    <a:pt x="2724" y="2143"/>
                    <a:pt x="2746" y="2445"/>
                  </a:cubicBezTo>
                  <a:cubicBezTo>
                    <a:pt x="2757" y="2584"/>
                    <a:pt x="2783" y="2724"/>
                    <a:pt x="2794" y="2853"/>
                  </a:cubicBezTo>
                  <a:cubicBezTo>
                    <a:pt x="2794" y="2875"/>
                    <a:pt x="2794" y="2911"/>
                    <a:pt x="2805" y="2934"/>
                  </a:cubicBezTo>
                  <a:lnTo>
                    <a:pt x="2783" y="2934"/>
                  </a:lnTo>
                  <a:cubicBezTo>
                    <a:pt x="2771" y="2923"/>
                    <a:pt x="2757" y="2900"/>
                    <a:pt x="2757" y="2889"/>
                  </a:cubicBezTo>
                  <a:cubicBezTo>
                    <a:pt x="2735" y="2713"/>
                    <a:pt x="2702" y="2551"/>
                    <a:pt x="2688" y="2375"/>
                  </a:cubicBezTo>
                  <a:cubicBezTo>
                    <a:pt x="2654" y="2051"/>
                    <a:pt x="2643" y="1735"/>
                    <a:pt x="2607" y="1408"/>
                  </a:cubicBezTo>
                  <a:lnTo>
                    <a:pt x="2607" y="1352"/>
                  </a:lnTo>
                  <a:cubicBezTo>
                    <a:pt x="2607" y="1339"/>
                    <a:pt x="2618" y="1327"/>
                    <a:pt x="2632" y="1316"/>
                  </a:cubicBezTo>
                  <a:close/>
                  <a:moveTo>
                    <a:pt x="1118" y="2981"/>
                  </a:moveTo>
                  <a:lnTo>
                    <a:pt x="1118" y="3004"/>
                  </a:lnTo>
                  <a:cubicBezTo>
                    <a:pt x="1106" y="3015"/>
                    <a:pt x="1081" y="3029"/>
                    <a:pt x="1059" y="3029"/>
                  </a:cubicBezTo>
                  <a:cubicBezTo>
                    <a:pt x="849" y="3073"/>
                    <a:pt x="662" y="3143"/>
                    <a:pt x="511" y="3319"/>
                  </a:cubicBezTo>
                  <a:cubicBezTo>
                    <a:pt x="489" y="3342"/>
                    <a:pt x="478" y="3378"/>
                    <a:pt x="453" y="3400"/>
                  </a:cubicBezTo>
                  <a:lnTo>
                    <a:pt x="441" y="3400"/>
                  </a:lnTo>
                  <a:cubicBezTo>
                    <a:pt x="441" y="3378"/>
                    <a:pt x="441" y="3364"/>
                    <a:pt x="453" y="3353"/>
                  </a:cubicBezTo>
                  <a:cubicBezTo>
                    <a:pt x="536" y="3202"/>
                    <a:pt x="676" y="3110"/>
                    <a:pt x="838" y="3051"/>
                  </a:cubicBezTo>
                  <a:cubicBezTo>
                    <a:pt x="908" y="3015"/>
                    <a:pt x="989" y="3004"/>
                    <a:pt x="1070" y="2981"/>
                  </a:cubicBezTo>
                  <a:close/>
                  <a:moveTo>
                    <a:pt x="3911" y="3283"/>
                  </a:moveTo>
                  <a:cubicBezTo>
                    <a:pt x="3922" y="3294"/>
                    <a:pt x="3945" y="3294"/>
                    <a:pt x="3945" y="3308"/>
                  </a:cubicBezTo>
                  <a:cubicBezTo>
                    <a:pt x="3959" y="3378"/>
                    <a:pt x="3970" y="3448"/>
                    <a:pt x="3981" y="3504"/>
                  </a:cubicBezTo>
                  <a:cubicBezTo>
                    <a:pt x="3992" y="3540"/>
                    <a:pt x="3992" y="3573"/>
                    <a:pt x="4003" y="3621"/>
                  </a:cubicBezTo>
                  <a:cubicBezTo>
                    <a:pt x="3992" y="3632"/>
                    <a:pt x="3981" y="3643"/>
                    <a:pt x="3981" y="3657"/>
                  </a:cubicBezTo>
                  <a:cubicBezTo>
                    <a:pt x="3970" y="3643"/>
                    <a:pt x="3945" y="3632"/>
                    <a:pt x="3945" y="3610"/>
                  </a:cubicBezTo>
                  <a:cubicBezTo>
                    <a:pt x="3922" y="3518"/>
                    <a:pt x="3911" y="3411"/>
                    <a:pt x="3900" y="3319"/>
                  </a:cubicBezTo>
                  <a:cubicBezTo>
                    <a:pt x="3900" y="3308"/>
                    <a:pt x="3911" y="3294"/>
                    <a:pt x="3911" y="3283"/>
                  </a:cubicBezTo>
                  <a:close/>
                  <a:moveTo>
                    <a:pt x="3830" y="3481"/>
                  </a:moveTo>
                  <a:lnTo>
                    <a:pt x="3830" y="3504"/>
                  </a:lnTo>
                  <a:cubicBezTo>
                    <a:pt x="3805" y="3518"/>
                    <a:pt x="3794" y="3529"/>
                    <a:pt x="3772" y="3540"/>
                  </a:cubicBezTo>
                  <a:cubicBezTo>
                    <a:pt x="3514" y="3599"/>
                    <a:pt x="3260" y="3668"/>
                    <a:pt x="3003" y="3738"/>
                  </a:cubicBezTo>
                  <a:cubicBezTo>
                    <a:pt x="2841" y="3772"/>
                    <a:pt x="2676" y="3830"/>
                    <a:pt x="2514" y="3878"/>
                  </a:cubicBezTo>
                  <a:lnTo>
                    <a:pt x="2456" y="3878"/>
                  </a:lnTo>
                  <a:cubicBezTo>
                    <a:pt x="2456" y="3878"/>
                    <a:pt x="2456" y="3867"/>
                    <a:pt x="2445" y="3853"/>
                  </a:cubicBezTo>
                  <a:cubicBezTo>
                    <a:pt x="2467" y="3842"/>
                    <a:pt x="2492" y="3830"/>
                    <a:pt x="2514" y="3830"/>
                  </a:cubicBezTo>
                  <a:cubicBezTo>
                    <a:pt x="2886" y="3727"/>
                    <a:pt x="3271" y="3621"/>
                    <a:pt x="3654" y="3518"/>
                  </a:cubicBezTo>
                  <a:cubicBezTo>
                    <a:pt x="3690" y="3504"/>
                    <a:pt x="3713" y="3492"/>
                    <a:pt x="3749" y="3492"/>
                  </a:cubicBezTo>
                  <a:cubicBezTo>
                    <a:pt x="3772" y="3481"/>
                    <a:pt x="3805" y="3481"/>
                    <a:pt x="3830" y="3481"/>
                  </a:cubicBezTo>
                  <a:close/>
                  <a:moveTo>
                    <a:pt x="3609" y="0"/>
                  </a:moveTo>
                  <a:lnTo>
                    <a:pt x="3609" y="0"/>
                  </a:lnTo>
                  <a:cubicBezTo>
                    <a:pt x="3621" y="107"/>
                    <a:pt x="3643" y="199"/>
                    <a:pt x="3654" y="291"/>
                  </a:cubicBezTo>
                  <a:cubicBezTo>
                    <a:pt x="3679" y="361"/>
                    <a:pt x="3665" y="386"/>
                    <a:pt x="3609" y="408"/>
                  </a:cubicBezTo>
                  <a:cubicBezTo>
                    <a:pt x="3445" y="467"/>
                    <a:pt x="3294" y="526"/>
                    <a:pt x="3132" y="595"/>
                  </a:cubicBezTo>
                  <a:cubicBezTo>
                    <a:pt x="3085" y="613"/>
                    <a:pt x="3057" y="624"/>
                    <a:pt x="3036" y="624"/>
                  </a:cubicBezTo>
                  <a:cubicBezTo>
                    <a:pt x="3003" y="624"/>
                    <a:pt x="2987" y="599"/>
                    <a:pt x="2945" y="537"/>
                  </a:cubicBezTo>
                  <a:lnTo>
                    <a:pt x="2945" y="526"/>
                  </a:lnTo>
                  <a:cubicBezTo>
                    <a:pt x="2926" y="516"/>
                    <a:pt x="2906" y="498"/>
                    <a:pt x="2893" y="498"/>
                  </a:cubicBezTo>
                  <a:cubicBezTo>
                    <a:pt x="2890" y="498"/>
                    <a:pt x="2888" y="498"/>
                    <a:pt x="2886" y="500"/>
                  </a:cubicBezTo>
                  <a:cubicBezTo>
                    <a:pt x="2771" y="514"/>
                    <a:pt x="2724" y="570"/>
                    <a:pt x="2702" y="676"/>
                  </a:cubicBezTo>
                  <a:cubicBezTo>
                    <a:pt x="2702" y="735"/>
                    <a:pt x="2688" y="794"/>
                    <a:pt x="2688" y="850"/>
                  </a:cubicBezTo>
                  <a:cubicBezTo>
                    <a:pt x="2688" y="897"/>
                    <a:pt x="2713" y="945"/>
                    <a:pt x="2735" y="989"/>
                  </a:cubicBezTo>
                  <a:cubicBezTo>
                    <a:pt x="2771" y="1037"/>
                    <a:pt x="2816" y="1095"/>
                    <a:pt x="2864" y="1129"/>
                  </a:cubicBezTo>
                  <a:cubicBezTo>
                    <a:pt x="2886" y="1154"/>
                    <a:pt x="2922" y="1165"/>
                    <a:pt x="2945" y="1165"/>
                  </a:cubicBezTo>
                  <a:cubicBezTo>
                    <a:pt x="3003" y="1154"/>
                    <a:pt x="3062" y="1143"/>
                    <a:pt x="3051" y="1059"/>
                  </a:cubicBezTo>
                  <a:cubicBezTo>
                    <a:pt x="3037" y="1048"/>
                    <a:pt x="3062" y="1048"/>
                    <a:pt x="3062" y="1037"/>
                  </a:cubicBezTo>
                  <a:cubicBezTo>
                    <a:pt x="3073" y="1048"/>
                    <a:pt x="3095" y="1048"/>
                    <a:pt x="3095" y="1059"/>
                  </a:cubicBezTo>
                  <a:cubicBezTo>
                    <a:pt x="3084" y="1095"/>
                    <a:pt x="3095" y="1143"/>
                    <a:pt x="3073" y="1165"/>
                  </a:cubicBezTo>
                  <a:cubicBezTo>
                    <a:pt x="3044" y="1200"/>
                    <a:pt x="2994" y="1218"/>
                    <a:pt x="2945" y="1218"/>
                  </a:cubicBezTo>
                  <a:cubicBezTo>
                    <a:pt x="2895" y="1218"/>
                    <a:pt x="2845" y="1200"/>
                    <a:pt x="2816" y="1165"/>
                  </a:cubicBezTo>
                  <a:cubicBezTo>
                    <a:pt x="2757" y="1107"/>
                    <a:pt x="2702" y="1037"/>
                    <a:pt x="2643" y="967"/>
                  </a:cubicBezTo>
                  <a:cubicBezTo>
                    <a:pt x="2618" y="989"/>
                    <a:pt x="2595" y="1014"/>
                    <a:pt x="2562" y="1026"/>
                  </a:cubicBezTo>
                  <a:cubicBezTo>
                    <a:pt x="2514" y="1059"/>
                    <a:pt x="2492" y="1095"/>
                    <a:pt x="2478" y="1154"/>
                  </a:cubicBezTo>
                  <a:cubicBezTo>
                    <a:pt x="2456" y="1258"/>
                    <a:pt x="2445" y="1352"/>
                    <a:pt x="2422" y="1456"/>
                  </a:cubicBezTo>
                  <a:cubicBezTo>
                    <a:pt x="2386" y="1584"/>
                    <a:pt x="2305" y="1677"/>
                    <a:pt x="2176" y="1713"/>
                  </a:cubicBezTo>
                  <a:cubicBezTo>
                    <a:pt x="2084" y="1724"/>
                    <a:pt x="2003" y="1746"/>
                    <a:pt x="1908" y="1772"/>
                  </a:cubicBezTo>
                  <a:cubicBezTo>
                    <a:pt x="1699" y="1827"/>
                    <a:pt x="1478" y="1864"/>
                    <a:pt x="1268" y="1934"/>
                  </a:cubicBezTo>
                  <a:cubicBezTo>
                    <a:pt x="1048" y="2015"/>
                    <a:pt x="816" y="2062"/>
                    <a:pt x="581" y="2062"/>
                  </a:cubicBezTo>
                  <a:cubicBezTo>
                    <a:pt x="500" y="2062"/>
                    <a:pt x="419" y="2084"/>
                    <a:pt x="349" y="2132"/>
                  </a:cubicBezTo>
                  <a:cubicBezTo>
                    <a:pt x="187" y="2246"/>
                    <a:pt x="92" y="2411"/>
                    <a:pt x="11" y="2584"/>
                  </a:cubicBezTo>
                  <a:cubicBezTo>
                    <a:pt x="0" y="2610"/>
                    <a:pt x="0" y="2632"/>
                    <a:pt x="0" y="2666"/>
                  </a:cubicBezTo>
                  <a:cubicBezTo>
                    <a:pt x="0" y="2794"/>
                    <a:pt x="11" y="2923"/>
                    <a:pt x="11" y="3051"/>
                  </a:cubicBezTo>
                  <a:cubicBezTo>
                    <a:pt x="22" y="3213"/>
                    <a:pt x="92" y="3342"/>
                    <a:pt x="198" y="3448"/>
                  </a:cubicBezTo>
                  <a:cubicBezTo>
                    <a:pt x="279" y="3529"/>
                    <a:pt x="313" y="3621"/>
                    <a:pt x="349" y="3727"/>
                  </a:cubicBezTo>
                  <a:cubicBezTo>
                    <a:pt x="372" y="3830"/>
                    <a:pt x="419" y="3923"/>
                    <a:pt x="500" y="4006"/>
                  </a:cubicBezTo>
                  <a:cubicBezTo>
                    <a:pt x="606" y="4121"/>
                    <a:pt x="732" y="4227"/>
                    <a:pt x="861" y="4308"/>
                  </a:cubicBezTo>
                  <a:cubicBezTo>
                    <a:pt x="978" y="4378"/>
                    <a:pt x="1095" y="4448"/>
                    <a:pt x="1187" y="4540"/>
                  </a:cubicBezTo>
                  <a:cubicBezTo>
                    <a:pt x="1280" y="4621"/>
                    <a:pt x="1375" y="4657"/>
                    <a:pt x="1478" y="4691"/>
                  </a:cubicBezTo>
                  <a:cubicBezTo>
                    <a:pt x="1500" y="4691"/>
                    <a:pt x="1537" y="4691"/>
                    <a:pt x="1559" y="4680"/>
                  </a:cubicBezTo>
                  <a:cubicBezTo>
                    <a:pt x="1676" y="4610"/>
                    <a:pt x="1805" y="4599"/>
                    <a:pt x="1933" y="4599"/>
                  </a:cubicBezTo>
                  <a:cubicBezTo>
                    <a:pt x="2327" y="4576"/>
                    <a:pt x="2702" y="4426"/>
                    <a:pt x="3051" y="4250"/>
                  </a:cubicBezTo>
                  <a:cubicBezTo>
                    <a:pt x="3235" y="4157"/>
                    <a:pt x="3400" y="4051"/>
                    <a:pt x="3584" y="3948"/>
                  </a:cubicBezTo>
                  <a:cubicBezTo>
                    <a:pt x="3632" y="3923"/>
                    <a:pt x="3679" y="3923"/>
                    <a:pt x="3735" y="3923"/>
                  </a:cubicBezTo>
                  <a:cubicBezTo>
                    <a:pt x="3797" y="3941"/>
                    <a:pt x="3857" y="3952"/>
                    <a:pt x="3917" y="3952"/>
                  </a:cubicBezTo>
                  <a:cubicBezTo>
                    <a:pt x="3938" y="3952"/>
                    <a:pt x="3960" y="3951"/>
                    <a:pt x="3981" y="3948"/>
                  </a:cubicBezTo>
                  <a:cubicBezTo>
                    <a:pt x="4168" y="3911"/>
                    <a:pt x="4341" y="3830"/>
                    <a:pt x="4459" y="3668"/>
                  </a:cubicBezTo>
                  <a:cubicBezTo>
                    <a:pt x="4481" y="3632"/>
                    <a:pt x="4470" y="3562"/>
                    <a:pt x="4448" y="3562"/>
                  </a:cubicBezTo>
                  <a:cubicBezTo>
                    <a:pt x="4422" y="3562"/>
                    <a:pt x="4389" y="3573"/>
                    <a:pt x="4364" y="3599"/>
                  </a:cubicBezTo>
                  <a:cubicBezTo>
                    <a:pt x="4341" y="3621"/>
                    <a:pt x="4330" y="3668"/>
                    <a:pt x="4308" y="3691"/>
                  </a:cubicBezTo>
                  <a:cubicBezTo>
                    <a:pt x="4294" y="3702"/>
                    <a:pt x="4283" y="3713"/>
                    <a:pt x="4272" y="3713"/>
                  </a:cubicBezTo>
                  <a:cubicBezTo>
                    <a:pt x="4272" y="3702"/>
                    <a:pt x="4260" y="3680"/>
                    <a:pt x="4272" y="3668"/>
                  </a:cubicBezTo>
                  <a:cubicBezTo>
                    <a:pt x="4294" y="3621"/>
                    <a:pt x="4330" y="3562"/>
                    <a:pt x="4353" y="3518"/>
                  </a:cubicBezTo>
                  <a:cubicBezTo>
                    <a:pt x="4481" y="3319"/>
                    <a:pt x="4573" y="3110"/>
                    <a:pt x="4598" y="2889"/>
                  </a:cubicBezTo>
                  <a:cubicBezTo>
                    <a:pt x="4598" y="2772"/>
                    <a:pt x="4610" y="2654"/>
                    <a:pt x="4632" y="2540"/>
                  </a:cubicBezTo>
                  <a:cubicBezTo>
                    <a:pt x="4643" y="2456"/>
                    <a:pt x="4679" y="2386"/>
                    <a:pt x="4691" y="2305"/>
                  </a:cubicBezTo>
                  <a:cubicBezTo>
                    <a:pt x="4702" y="2272"/>
                    <a:pt x="4702" y="2235"/>
                    <a:pt x="4702" y="2191"/>
                  </a:cubicBezTo>
                  <a:lnTo>
                    <a:pt x="4679" y="2191"/>
                  </a:lnTo>
                  <a:cubicBezTo>
                    <a:pt x="4621" y="2283"/>
                    <a:pt x="4562" y="2386"/>
                    <a:pt x="4503" y="2492"/>
                  </a:cubicBezTo>
                  <a:cubicBezTo>
                    <a:pt x="4492" y="2492"/>
                    <a:pt x="4492" y="2492"/>
                    <a:pt x="4481" y="2481"/>
                  </a:cubicBezTo>
                  <a:cubicBezTo>
                    <a:pt x="4481" y="2470"/>
                    <a:pt x="4492" y="2445"/>
                    <a:pt x="4492" y="2422"/>
                  </a:cubicBezTo>
                  <a:cubicBezTo>
                    <a:pt x="4540" y="2341"/>
                    <a:pt x="4573" y="2272"/>
                    <a:pt x="4621" y="2191"/>
                  </a:cubicBezTo>
                  <a:cubicBezTo>
                    <a:pt x="4632" y="2154"/>
                    <a:pt x="4632" y="2143"/>
                    <a:pt x="4598" y="2107"/>
                  </a:cubicBezTo>
                  <a:cubicBezTo>
                    <a:pt x="4551" y="2177"/>
                    <a:pt x="4503" y="2235"/>
                    <a:pt x="4470" y="2305"/>
                  </a:cubicBezTo>
                  <a:cubicBezTo>
                    <a:pt x="4434" y="2364"/>
                    <a:pt x="4400" y="2434"/>
                    <a:pt x="4364" y="2503"/>
                  </a:cubicBezTo>
                  <a:cubicBezTo>
                    <a:pt x="4364" y="2515"/>
                    <a:pt x="4353" y="2526"/>
                    <a:pt x="4341" y="2540"/>
                  </a:cubicBezTo>
                  <a:lnTo>
                    <a:pt x="4319" y="2515"/>
                  </a:lnTo>
                  <a:cubicBezTo>
                    <a:pt x="4389" y="2375"/>
                    <a:pt x="4470" y="2235"/>
                    <a:pt x="4540" y="2084"/>
                  </a:cubicBezTo>
                  <a:cubicBezTo>
                    <a:pt x="4533" y="2082"/>
                    <a:pt x="4527" y="2082"/>
                    <a:pt x="4522" y="2082"/>
                  </a:cubicBezTo>
                  <a:cubicBezTo>
                    <a:pt x="4496" y="2082"/>
                    <a:pt x="4479" y="2102"/>
                    <a:pt x="4470" y="2132"/>
                  </a:cubicBezTo>
                  <a:cubicBezTo>
                    <a:pt x="4389" y="2246"/>
                    <a:pt x="4319" y="2375"/>
                    <a:pt x="4238" y="2492"/>
                  </a:cubicBezTo>
                  <a:cubicBezTo>
                    <a:pt x="4168" y="2610"/>
                    <a:pt x="4110" y="2724"/>
                    <a:pt x="4051" y="2853"/>
                  </a:cubicBezTo>
                  <a:cubicBezTo>
                    <a:pt x="4003" y="2981"/>
                    <a:pt x="3922" y="3110"/>
                    <a:pt x="3772" y="3132"/>
                  </a:cubicBezTo>
                  <a:cubicBezTo>
                    <a:pt x="3749" y="3143"/>
                    <a:pt x="3724" y="3154"/>
                    <a:pt x="3713" y="3168"/>
                  </a:cubicBezTo>
                  <a:cubicBezTo>
                    <a:pt x="3654" y="3238"/>
                    <a:pt x="3573" y="3249"/>
                    <a:pt x="3481" y="3261"/>
                  </a:cubicBezTo>
                  <a:cubicBezTo>
                    <a:pt x="3255" y="3285"/>
                    <a:pt x="3024" y="3304"/>
                    <a:pt x="2796" y="3304"/>
                  </a:cubicBezTo>
                  <a:cubicBezTo>
                    <a:pt x="2705" y="3304"/>
                    <a:pt x="2615" y="3301"/>
                    <a:pt x="2526" y="3294"/>
                  </a:cubicBezTo>
                  <a:cubicBezTo>
                    <a:pt x="2316" y="3283"/>
                    <a:pt x="2106" y="3261"/>
                    <a:pt x="1919" y="3180"/>
                  </a:cubicBezTo>
                  <a:cubicBezTo>
                    <a:pt x="1897" y="3174"/>
                    <a:pt x="1871" y="3171"/>
                    <a:pt x="1846" y="3171"/>
                  </a:cubicBezTo>
                  <a:cubicBezTo>
                    <a:pt x="1822" y="3171"/>
                    <a:pt x="1798" y="3174"/>
                    <a:pt x="1780" y="3180"/>
                  </a:cubicBezTo>
                  <a:cubicBezTo>
                    <a:pt x="1710" y="3191"/>
                    <a:pt x="1654" y="3224"/>
                    <a:pt x="1595" y="3249"/>
                  </a:cubicBezTo>
                  <a:cubicBezTo>
                    <a:pt x="1587" y="3253"/>
                    <a:pt x="1579" y="3254"/>
                    <a:pt x="1571" y="3254"/>
                  </a:cubicBezTo>
                  <a:cubicBezTo>
                    <a:pt x="1556" y="3254"/>
                    <a:pt x="1544" y="3249"/>
                    <a:pt x="1537" y="3249"/>
                  </a:cubicBezTo>
                  <a:cubicBezTo>
                    <a:pt x="1548" y="3238"/>
                    <a:pt x="1548" y="3213"/>
                    <a:pt x="1570" y="3202"/>
                  </a:cubicBezTo>
                  <a:cubicBezTo>
                    <a:pt x="1618" y="3180"/>
                    <a:pt x="1665" y="3154"/>
                    <a:pt x="1710" y="3132"/>
                  </a:cubicBezTo>
                  <a:lnTo>
                    <a:pt x="1710" y="3121"/>
                  </a:lnTo>
                  <a:lnTo>
                    <a:pt x="1699" y="3110"/>
                  </a:lnTo>
                  <a:cubicBezTo>
                    <a:pt x="1584" y="3040"/>
                    <a:pt x="1525" y="2923"/>
                    <a:pt x="1500" y="2794"/>
                  </a:cubicBezTo>
                  <a:cubicBezTo>
                    <a:pt x="1478" y="2691"/>
                    <a:pt x="1419" y="2621"/>
                    <a:pt x="1338" y="2562"/>
                  </a:cubicBezTo>
                  <a:lnTo>
                    <a:pt x="1280" y="2503"/>
                  </a:lnTo>
                  <a:lnTo>
                    <a:pt x="1280" y="2470"/>
                  </a:lnTo>
                  <a:cubicBezTo>
                    <a:pt x="1285" y="2463"/>
                    <a:pt x="1291" y="2459"/>
                    <a:pt x="1298" y="2459"/>
                  </a:cubicBezTo>
                  <a:cubicBezTo>
                    <a:pt x="1304" y="2459"/>
                    <a:pt x="1310" y="2463"/>
                    <a:pt x="1316" y="2470"/>
                  </a:cubicBezTo>
                  <a:cubicBezTo>
                    <a:pt x="1397" y="2540"/>
                    <a:pt x="1489" y="2596"/>
                    <a:pt x="1525" y="2702"/>
                  </a:cubicBezTo>
                  <a:cubicBezTo>
                    <a:pt x="1548" y="2760"/>
                    <a:pt x="1559" y="2805"/>
                    <a:pt x="1570" y="2864"/>
                  </a:cubicBezTo>
                  <a:cubicBezTo>
                    <a:pt x="1595" y="2959"/>
                    <a:pt x="1676" y="3004"/>
                    <a:pt x="1735" y="3062"/>
                  </a:cubicBezTo>
                  <a:cubicBezTo>
                    <a:pt x="1780" y="3110"/>
                    <a:pt x="1827" y="3099"/>
                    <a:pt x="1875" y="3110"/>
                  </a:cubicBezTo>
                  <a:lnTo>
                    <a:pt x="1908" y="3110"/>
                  </a:lnTo>
                  <a:cubicBezTo>
                    <a:pt x="2095" y="3191"/>
                    <a:pt x="2294" y="3213"/>
                    <a:pt x="2492" y="3238"/>
                  </a:cubicBezTo>
                  <a:cubicBezTo>
                    <a:pt x="2548" y="3238"/>
                    <a:pt x="2595" y="3238"/>
                    <a:pt x="2643" y="3191"/>
                  </a:cubicBezTo>
                  <a:cubicBezTo>
                    <a:pt x="2794" y="3051"/>
                    <a:pt x="2933" y="2911"/>
                    <a:pt x="3084" y="2794"/>
                  </a:cubicBezTo>
                  <a:cubicBezTo>
                    <a:pt x="3260" y="2654"/>
                    <a:pt x="3411" y="2492"/>
                    <a:pt x="3551" y="2330"/>
                  </a:cubicBezTo>
                  <a:cubicBezTo>
                    <a:pt x="3609" y="2272"/>
                    <a:pt x="3621" y="2202"/>
                    <a:pt x="3632" y="2132"/>
                  </a:cubicBezTo>
                  <a:cubicBezTo>
                    <a:pt x="3621" y="2132"/>
                    <a:pt x="3609" y="2121"/>
                    <a:pt x="3584" y="2121"/>
                  </a:cubicBezTo>
                  <a:cubicBezTo>
                    <a:pt x="3456" y="2096"/>
                    <a:pt x="3330" y="2062"/>
                    <a:pt x="3190" y="2037"/>
                  </a:cubicBezTo>
                  <a:cubicBezTo>
                    <a:pt x="3107" y="2026"/>
                    <a:pt x="3062" y="1981"/>
                    <a:pt x="3037" y="1911"/>
                  </a:cubicBezTo>
                  <a:cubicBezTo>
                    <a:pt x="3014" y="1805"/>
                    <a:pt x="2981" y="1713"/>
                    <a:pt x="2956" y="1607"/>
                  </a:cubicBezTo>
                  <a:lnTo>
                    <a:pt x="2956" y="1526"/>
                  </a:lnTo>
                  <a:cubicBezTo>
                    <a:pt x="2956" y="1526"/>
                    <a:pt x="2967" y="1526"/>
                    <a:pt x="2981" y="1515"/>
                  </a:cubicBezTo>
                  <a:cubicBezTo>
                    <a:pt x="2992" y="1548"/>
                    <a:pt x="3003" y="1573"/>
                    <a:pt x="3014" y="1596"/>
                  </a:cubicBezTo>
                  <a:cubicBezTo>
                    <a:pt x="3026" y="1665"/>
                    <a:pt x="3051" y="1735"/>
                    <a:pt x="3073" y="1816"/>
                  </a:cubicBezTo>
                  <a:cubicBezTo>
                    <a:pt x="3095" y="1922"/>
                    <a:pt x="3143" y="1992"/>
                    <a:pt x="3260" y="1992"/>
                  </a:cubicBezTo>
                  <a:lnTo>
                    <a:pt x="3305" y="1992"/>
                  </a:lnTo>
                  <a:cubicBezTo>
                    <a:pt x="3526" y="2037"/>
                    <a:pt x="3735" y="2073"/>
                    <a:pt x="3934" y="2191"/>
                  </a:cubicBezTo>
                  <a:cubicBezTo>
                    <a:pt x="3961" y="2206"/>
                    <a:pt x="3987" y="2213"/>
                    <a:pt x="4012" y="2213"/>
                  </a:cubicBezTo>
                  <a:cubicBezTo>
                    <a:pt x="4061" y="2213"/>
                    <a:pt x="4104" y="2185"/>
                    <a:pt x="4143" y="2132"/>
                  </a:cubicBezTo>
                  <a:cubicBezTo>
                    <a:pt x="4224" y="2015"/>
                    <a:pt x="4308" y="1886"/>
                    <a:pt x="4389" y="1772"/>
                  </a:cubicBezTo>
                  <a:cubicBezTo>
                    <a:pt x="4434" y="1702"/>
                    <a:pt x="4481" y="1618"/>
                    <a:pt x="4481" y="1526"/>
                  </a:cubicBezTo>
                  <a:cubicBezTo>
                    <a:pt x="4466" y="1526"/>
                    <a:pt x="4445" y="1531"/>
                    <a:pt x="4423" y="1531"/>
                  </a:cubicBezTo>
                  <a:cubicBezTo>
                    <a:pt x="4412" y="1531"/>
                    <a:pt x="4400" y="1529"/>
                    <a:pt x="4389" y="1526"/>
                  </a:cubicBezTo>
                  <a:cubicBezTo>
                    <a:pt x="4353" y="1515"/>
                    <a:pt x="4319" y="1478"/>
                    <a:pt x="4294" y="1456"/>
                  </a:cubicBezTo>
                  <a:cubicBezTo>
                    <a:pt x="4283" y="1434"/>
                    <a:pt x="4308" y="1386"/>
                    <a:pt x="4319" y="1364"/>
                  </a:cubicBezTo>
                  <a:cubicBezTo>
                    <a:pt x="4319" y="1352"/>
                    <a:pt x="4341" y="1339"/>
                    <a:pt x="4353" y="1327"/>
                  </a:cubicBezTo>
                  <a:cubicBezTo>
                    <a:pt x="4353" y="1352"/>
                    <a:pt x="4364" y="1375"/>
                    <a:pt x="4353" y="1386"/>
                  </a:cubicBezTo>
                  <a:cubicBezTo>
                    <a:pt x="4330" y="1434"/>
                    <a:pt x="4353" y="1478"/>
                    <a:pt x="4400" y="1478"/>
                  </a:cubicBezTo>
                  <a:cubicBezTo>
                    <a:pt x="4459" y="1467"/>
                    <a:pt x="4529" y="1456"/>
                    <a:pt x="4573" y="1445"/>
                  </a:cubicBezTo>
                  <a:cubicBezTo>
                    <a:pt x="4632" y="1422"/>
                    <a:pt x="4657" y="1386"/>
                    <a:pt x="4632" y="1327"/>
                  </a:cubicBezTo>
                  <a:cubicBezTo>
                    <a:pt x="4621" y="1269"/>
                    <a:pt x="4598" y="1224"/>
                    <a:pt x="4587" y="1165"/>
                  </a:cubicBezTo>
                  <a:cubicBezTo>
                    <a:pt x="4562" y="1084"/>
                    <a:pt x="4573" y="1014"/>
                    <a:pt x="4621" y="956"/>
                  </a:cubicBezTo>
                  <a:cubicBezTo>
                    <a:pt x="4657" y="908"/>
                    <a:pt x="4691" y="850"/>
                    <a:pt x="4727" y="805"/>
                  </a:cubicBezTo>
                  <a:cubicBezTo>
                    <a:pt x="4772" y="746"/>
                    <a:pt x="4797" y="676"/>
                    <a:pt x="4783" y="595"/>
                  </a:cubicBezTo>
                  <a:cubicBezTo>
                    <a:pt x="4772" y="445"/>
                    <a:pt x="4749" y="280"/>
                    <a:pt x="4738" y="118"/>
                  </a:cubicBezTo>
                  <a:cubicBezTo>
                    <a:pt x="4738" y="81"/>
                    <a:pt x="4713" y="59"/>
                    <a:pt x="4679" y="59"/>
                  </a:cubicBezTo>
                  <a:cubicBezTo>
                    <a:pt x="4610" y="48"/>
                    <a:pt x="4529" y="37"/>
                    <a:pt x="4459" y="37"/>
                  </a:cubicBezTo>
                  <a:cubicBezTo>
                    <a:pt x="4238" y="26"/>
                    <a:pt x="4015" y="26"/>
                    <a:pt x="3794" y="12"/>
                  </a:cubicBezTo>
                  <a:cubicBezTo>
                    <a:pt x="3735" y="12"/>
                    <a:pt x="3679" y="12"/>
                    <a:pt x="3609" y="0"/>
                  </a:cubicBezTo>
                  <a:close/>
                </a:path>
              </a:pathLst>
            </a:custGeom>
            <a:solidFill>
              <a:srgbClr val="F4C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7" name="Google Shape;2087;p31"/>
            <p:cNvSpPr/>
            <p:nvPr/>
          </p:nvSpPr>
          <p:spPr>
            <a:xfrm>
              <a:off x="4131785" y="4214275"/>
              <a:ext cx="274420" cy="154115"/>
            </a:xfrm>
            <a:custGeom>
              <a:avLst/>
              <a:gdLst/>
              <a:ahLst/>
              <a:cxnLst/>
              <a:rect l="l" t="t" r="r" b="b"/>
              <a:pathLst>
                <a:path w="5787" h="3250" extrusionOk="0">
                  <a:moveTo>
                    <a:pt x="898" y="662"/>
                  </a:moveTo>
                  <a:cubicBezTo>
                    <a:pt x="1060" y="710"/>
                    <a:pt x="1222" y="757"/>
                    <a:pt x="1373" y="802"/>
                  </a:cubicBezTo>
                  <a:cubicBezTo>
                    <a:pt x="2211" y="1048"/>
                    <a:pt x="3004" y="1408"/>
                    <a:pt x="3795" y="1768"/>
                  </a:cubicBezTo>
                  <a:cubicBezTo>
                    <a:pt x="3865" y="1805"/>
                    <a:pt x="3934" y="1838"/>
                    <a:pt x="4015" y="1875"/>
                  </a:cubicBezTo>
                  <a:cubicBezTo>
                    <a:pt x="4041" y="1886"/>
                    <a:pt x="4052" y="1908"/>
                    <a:pt x="4074" y="1919"/>
                  </a:cubicBezTo>
                  <a:cubicBezTo>
                    <a:pt x="4074" y="1919"/>
                    <a:pt x="4074" y="1933"/>
                    <a:pt x="4063" y="1944"/>
                  </a:cubicBezTo>
                  <a:cubicBezTo>
                    <a:pt x="4041" y="1933"/>
                    <a:pt x="4004" y="1933"/>
                    <a:pt x="3971" y="1908"/>
                  </a:cubicBezTo>
                  <a:cubicBezTo>
                    <a:pt x="3772" y="1816"/>
                    <a:pt x="3563" y="1724"/>
                    <a:pt x="3353" y="1629"/>
                  </a:cubicBezTo>
                  <a:cubicBezTo>
                    <a:pt x="2585" y="1280"/>
                    <a:pt x="1792" y="967"/>
                    <a:pt x="979" y="746"/>
                  </a:cubicBezTo>
                  <a:cubicBezTo>
                    <a:pt x="942" y="732"/>
                    <a:pt x="909" y="721"/>
                    <a:pt x="884" y="710"/>
                  </a:cubicBezTo>
                  <a:cubicBezTo>
                    <a:pt x="861" y="699"/>
                    <a:pt x="850" y="687"/>
                    <a:pt x="839" y="676"/>
                  </a:cubicBezTo>
                  <a:cubicBezTo>
                    <a:pt x="861" y="662"/>
                    <a:pt x="884" y="662"/>
                    <a:pt x="898" y="662"/>
                  </a:cubicBezTo>
                  <a:close/>
                  <a:moveTo>
                    <a:pt x="3504" y="570"/>
                  </a:moveTo>
                  <a:cubicBezTo>
                    <a:pt x="3515" y="592"/>
                    <a:pt x="3526" y="606"/>
                    <a:pt x="3538" y="629"/>
                  </a:cubicBezTo>
                  <a:cubicBezTo>
                    <a:pt x="3725" y="930"/>
                    <a:pt x="3901" y="1246"/>
                    <a:pt x="4144" y="1500"/>
                  </a:cubicBezTo>
                  <a:cubicBezTo>
                    <a:pt x="4225" y="1595"/>
                    <a:pt x="4306" y="1687"/>
                    <a:pt x="4390" y="1768"/>
                  </a:cubicBezTo>
                  <a:cubicBezTo>
                    <a:pt x="4739" y="2095"/>
                    <a:pt x="5029" y="2467"/>
                    <a:pt x="5309" y="2841"/>
                  </a:cubicBezTo>
                  <a:cubicBezTo>
                    <a:pt x="5320" y="2852"/>
                    <a:pt x="5331" y="2864"/>
                    <a:pt x="5342" y="2875"/>
                  </a:cubicBezTo>
                  <a:lnTo>
                    <a:pt x="5368" y="2875"/>
                  </a:lnTo>
                  <a:cubicBezTo>
                    <a:pt x="5354" y="2852"/>
                    <a:pt x="5342" y="2816"/>
                    <a:pt x="5331" y="2794"/>
                  </a:cubicBezTo>
                  <a:cubicBezTo>
                    <a:pt x="5273" y="2688"/>
                    <a:pt x="5214" y="2584"/>
                    <a:pt x="5158" y="2478"/>
                  </a:cubicBezTo>
                  <a:cubicBezTo>
                    <a:pt x="5144" y="2445"/>
                    <a:pt x="5133" y="2408"/>
                    <a:pt x="5122" y="2375"/>
                  </a:cubicBezTo>
                  <a:cubicBezTo>
                    <a:pt x="5133" y="2375"/>
                    <a:pt x="5133" y="2375"/>
                    <a:pt x="5144" y="2364"/>
                  </a:cubicBezTo>
                  <a:cubicBezTo>
                    <a:pt x="5158" y="2386"/>
                    <a:pt x="5180" y="2397"/>
                    <a:pt x="5192" y="2422"/>
                  </a:cubicBezTo>
                  <a:cubicBezTo>
                    <a:pt x="5261" y="2537"/>
                    <a:pt x="5331" y="2665"/>
                    <a:pt x="5390" y="2783"/>
                  </a:cubicBezTo>
                  <a:cubicBezTo>
                    <a:pt x="5401" y="2816"/>
                    <a:pt x="5412" y="2864"/>
                    <a:pt x="5401" y="2897"/>
                  </a:cubicBezTo>
                  <a:cubicBezTo>
                    <a:pt x="5401" y="2929"/>
                    <a:pt x="5380" y="2949"/>
                    <a:pt x="5356" y="2949"/>
                  </a:cubicBezTo>
                  <a:cubicBezTo>
                    <a:pt x="5344" y="2949"/>
                    <a:pt x="5331" y="2945"/>
                    <a:pt x="5320" y="2933"/>
                  </a:cubicBezTo>
                  <a:cubicBezTo>
                    <a:pt x="5298" y="2922"/>
                    <a:pt x="5284" y="2897"/>
                    <a:pt x="5261" y="2875"/>
                  </a:cubicBezTo>
                  <a:cubicBezTo>
                    <a:pt x="5063" y="2618"/>
                    <a:pt x="4865" y="2375"/>
                    <a:pt x="4669" y="2129"/>
                  </a:cubicBezTo>
                  <a:cubicBezTo>
                    <a:pt x="4610" y="2059"/>
                    <a:pt x="4541" y="1989"/>
                    <a:pt x="4471" y="1933"/>
                  </a:cubicBezTo>
                  <a:cubicBezTo>
                    <a:pt x="4144" y="1629"/>
                    <a:pt x="3865" y="1280"/>
                    <a:pt x="3644" y="886"/>
                  </a:cubicBezTo>
                  <a:cubicBezTo>
                    <a:pt x="3596" y="802"/>
                    <a:pt x="3538" y="721"/>
                    <a:pt x="3493" y="640"/>
                  </a:cubicBezTo>
                  <a:cubicBezTo>
                    <a:pt x="3493" y="629"/>
                    <a:pt x="3482" y="606"/>
                    <a:pt x="3482" y="581"/>
                  </a:cubicBezTo>
                  <a:cubicBezTo>
                    <a:pt x="3493" y="581"/>
                    <a:pt x="3493" y="581"/>
                    <a:pt x="3504" y="570"/>
                  </a:cubicBezTo>
                  <a:close/>
                  <a:moveTo>
                    <a:pt x="395" y="0"/>
                  </a:moveTo>
                  <a:cubicBezTo>
                    <a:pt x="291" y="92"/>
                    <a:pt x="210" y="198"/>
                    <a:pt x="199" y="349"/>
                  </a:cubicBezTo>
                  <a:cubicBezTo>
                    <a:pt x="199" y="442"/>
                    <a:pt x="185" y="548"/>
                    <a:pt x="185" y="651"/>
                  </a:cubicBezTo>
                  <a:lnTo>
                    <a:pt x="185" y="967"/>
                  </a:lnTo>
                  <a:cubicBezTo>
                    <a:pt x="174" y="1129"/>
                    <a:pt x="115" y="1268"/>
                    <a:pt x="60" y="1419"/>
                  </a:cubicBezTo>
                  <a:cubicBezTo>
                    <a:pt x="12" y="1537"/>
                    <a:pt x="1" y="1640"/>
                    <a:pt x="23" y="1757"/>
                  </a:cubicBezTo>
                  <a:cubicBezTo>
                    <a:pt x="104" y="2095"/>
                    <a:pt x="244" y="2397"/>
                    <a:pt x="409" y="2688"/>
                  </a:cubicBezTo>
                  <a:cubicBezTo>
                    <a:pt x="431" y="2735"/>
                    <a:pt x="479" y="2771"/>
                    <a:pt x="523" y="2805"/>
                  </a:cubicBezTo>
                  <a:cubicBezTo>
                    <a:pt x="529" y="2811"/>
                    <a:pt x="538" y="2813"/>
                    <a:pt x="548" y="2813"/>
                  </a:cubicBezTo>
                  <a:cubicBezTo>
                    <a:pt x="559" y="2813"/>
                    <a:pt x="571" y="2811"/>
                    <a:pt x="582" y="2805"/>
                  </a:cubicBezTo>
                  <a:cubicBezTo>
                    <a:pt x="828" y="2724"/>
                    <a:pt x="1071" y="2643"/>
                    <a:pt x="1317" y="2595"/>
                  </a:cubicBezTo>
                  <a:cubicBezTo>
                    <a:pt x="1839" y="2503"/>
                    <a:pt x="2350" y="2408"/>
                    <a:pt x="2876" y="2294"/>
                  </a:cubicBezTo>
                  <a:cubicBezTo>
                    <a:pt x="3258" y="2213"/>
                    <a:pt x="3655" y="2154"/>
                    <a:pt x="4052" y="2143"/>
                  </a:cubicBezTo>
                  <a:cubicBezTo>
                    <a:pt x="4122" y="2143"/>
                    <a:pt x="4191" y="2165"/>
                    <a:pt x="4236" y="2213"/>
                  </a:cubicBezTo>
                  <a:cubicBezTo>
                    <a:pt x="4306" y="2269"/>
                    <a:pt x="4365" y="2327"/>
                    <a:pt x="4423" y="2386"/>
                  </a:cubicBezTo>
                  <a:cubicBezTo>
                    <a:pt x="4482" y="2433"/>
                    <a:pt x="4541" y="2467"/>
                    <a:pt x="4599" y="2514"/>
                  </a:cubicBezTo>
                  <a:cubicBezTo>
                    <a:pt x="4644" y="2562"/>
                    <a:pt x="4714" y="2595"/>
                    <a:pt x="4739" y="2643"/>
                  </a:cubicBezTo>
                  <a:cubicBezTo>
                    <a:pt x="4820" y="2794"/>
                    <a:pt x="4890" y="2945"/>
                    <a:pt x="4960" y="3107"/>
                  </a:cubicBezTo>
                  <a:cubicBezTo>
                    <a:pt x="5007" y="3219"/>
                    <a:pt x="5011" y="3250"/>
                    <a:pt x="5064" y="3250"/>
                  </a:cubicBezTo>
                  <a:cubicBezTo>
                    <a:pt x="5089" y="3250"/>
                    <a:pt x="5125" y="3243"/>
                    <a:pt x="5180" y="3235"/>
                  </a:cubicBezTo>
                  <a:cubicBezTo>
                    <a:pt x="5342" y="3213"/>
                    <a:pt x="5507" y="3190"/>
                    <a:pt x="5669" y="3165"/>
                  </a:cubicBezTo>
                  <a:cubicBezTo>
                    <a:pt x="5773" y="3154"/>
                    <a:pt x="5787" y="3132"/>
                    <a:pt x="5750" y="3037"/>
                  </a:cubicBezTo>
                  <a:cubicBezTo>
                    <a:pt x="5692" y="2911"/>
                    <a:pt x="5622" y="2783"/>
                    <a:pt x="5563" y="2654"/>
                  </a:cubicBezTo>
                  <a:cubicBezTo>
                    <a:pt x="5460" y="2408"/>
                    <a:pt x="5298" y="2188"/>
                    <a:pt x="5088" y="2014"/>
                  </a:cubicBezTo>
                  <a:cubicBezTo>
                    <a:pt x="5029" y="1967"/>
                    <a:pt x="4982" y="1908"/>
                    <a:pt x="4923" y="1850"/>
                  </a:cubicBezTo>
                  <a:cubicBezTo>
                    <a:pt x="4714" y="1665"/>
                    <a:pt x="4529" y="1467"/>
                    <a:pt x="4365" y="1235"/>
                  </a:cubicBezTo>
                  <a:cubicBezTo>
                    <a:pt x="4203" y="1000"/>
                    <a:pt x="4052" y="757"/>
                    <a:pt x="3887" y="523"/>
                  </a:cubicBezTo>
                  <a:cubicBezTo>
                    <a:pt x="3853" y="478"/>
                    <a:pt x="3817" y="430"/>
                    <a:pt x="3772" y="397"/>
                  </a:cubicBezTo>
                  <a:cubicBezTo>
                    <a:pt x="3714" y="338"/>
                    <a:pt x="3644" y="291"/>
                    <a:pt x="3574" y="243"/>
                  </a:cubicBezTo>
                  <a:cubicBezTo>
                    <a:pt x="3558" y="235"/>
                    <a:pt x="3541" y="227"/>
                    <a:pt x="3524" y="227"/>
                  </a:cubicBezTo>
                  <a:cubicBezTo>
                    <a:pt x="3517" y="227"/>
                    <a:pt x="3511" y="229"/>
                    <a:pt x="3504" y="232"/>
                  </a:cubicBezTo>
                  <a:cubicBezTo>
                    <a:pt x="3272" y="268"/>
                    <a:pt x="3038" y="313"/>
                    <a:pt x="2806" y="349"/>
                  </a:cubicBezTo>
                  <a:cubicBezTo>
                    <a:pt x="2538" y="397"/>
                    <a:pt x="2269" y="419"/>
                    <a:pt x="2001" y="453"/>
                  </a:cubicBezTo>
                  <a:cubicBezTo>
                    <a:pt x="1769" y="478"/>
                    <a:pt x="1549" y="478"/>
                    <a:pt x="1328" y="511"/>
                  </a:cubicBezTo>
                  <a:cubicBezTo>
                    <a:pt x="1274" y="519"/>
                    <a:pt x="1221" y="523"/>
                    <a:pt x="1169" y="523"/>
                  </a:cubicBezTo>
                  <a:cubicBezTo>
                    <a:pt x="985" y="523"/>
                    <a:pt x="815" y="474"/>
                    <a:pt x="652" y="383"/>
                  </a:cubicBezTo>
                  <a:cubicBezTo>
                    <a:pt x="582" y="349"/>
                    <a:pt x="534" y="302"/>
                    <a:pt x="501" y="232"/>
                  </a:cubicBezTo>
                  <a:cubicBezTo>
                    <a:pt x="465" y="151"/>
                    <a:pt x="431" y="81"/>
                    <a:pt x="395"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8" name="Google Shape;2088;p31"/>
            <p:cNvSpPr/>
            <p:nvPr/>
          </p:nvSpPr>
          <p:spPr>
            <a:xfrm>
              <a:off x="4321130" y="4241826"/>
              <a:ext cx="193711" cy="140553"/>
            </a:xfrm>
            <a:custGeom>
              <a:avLst/>
              <a:gdLst/>
              <a:ahLst/>
              <a:cxnLst/>
              <a:rect l="l" t="t" r="r" b="b"/>
              <a:pathLst>
                <a:path w="4085" h="2964" extrusionOk="0">
                  <a:moveTo>
                    <a:pt x="2375" y="1048"/>
                  </a:moveTo>
                  <a:cubicBezTo>
                    <a:pt x="2352" y="1433"/>
                    <a:pt x="2294" y="1805"/>
                    <a:pt x="2199" y="2176"/>
                  </a:cubicBezTo>
                  <a:lnTo>
                    <a:pt x="2176" y="2176"/>
                  </a:lnTo>
                  <a:cubicBezTo>
                    <a:pt x="2176" y="2154"/>
                    <a:pt x="2165" y="2132"/>
                    <a:pt x="2176" y="2107"/>
                  </a:cubicBezTo>
                  <a:cubicBezTo>
                    <a:pt x="2213" y="1841"/>
                    <a:pt x="2257" y="1584"/>
                    <a:pt x="2305" y="1316"/>
                  </a:cubicBezTo>
                  <a:cubicBezTo>
                    <a:pt x="2316" y="1246"/>
                    <a:pt x="2327" y="1165"/>
                    <a:pt x="2338" y="1084"/>
                  </a:cubicBezTo>
                  <a:lnTo>
                    <a:pt x="2338" y="1048"/>
                  </a:lnTo>
                  <a:close/>
                  <a:moveTo>
                    <a:pt x="3492" y="1665"/>
                  </a:moveTo>
                  <a:lnTo>
                    <a:pt x="3492" y="1665"/>
                  </a:lnTo>
                  <a:cubicBezTo>
                    <a:pt x="3246" y="2062"/>
                    <a:pt x="2922" y="2400"/>
                    <a:pt x="2654" y="2771"/>
                  </a:cubicBezTo>
                  <a:cubicBezTo>
                    <a:pt x="2673" y="2776"/>
                    <a:pt x="2692" y="2777"/>
                    <a:pt x="2711" y="2777"/>
                  </a:cubicBezTo>
                  <a:cubicBezTo>
                    <a:pt x="2793" y="2777"/>
                    <a:pt x="2870" y="2742"/>
                    <a:pt x="2945" y="2713"/>
                  </a:cubicBezTo>
                  <a:cubicBezTo>
                    <a:pt x="2945" y="2724"/>
                    <a:pt x="2956" y="2724"/>
                    <a:pt x="2956" y="2735"/>
                  </a:cubicBezTo>
                  <a:lnTo>
                    <a:pt x="2922" y="2771"/>
                  </a:lnTo>
                  <a:cubicBezTo>
                    <a:pt x="2859" y="2817"/>
                    <a:pt x="2788" y="2834"/>
                    <a:pt x="2716" y="2834"/>
                  </a:cubicBezTo>
                  <a:cubicBezTo>
                    <a:pt x="2695" y="2834"/>
                    <a:pt x="2674" y="2833"/>
                    <a:pt x="2654" y="2830"/>
                  </a:cubicBezTo>
                  <a:cubicBezTo>
                    <a:pt x="2584" y="2819"/>
                    <a:pt x="2573" y="2771"/>
                    <a:pt x="2618" y="2724"/>
                  </a:cubicBezTo>
                  <a:cubicBezTo>
                    <a:pt x="2688" y="2632"/>
                    <a:pt x="2757" y="2551"/>
                    <a:pt x="2827" y="2470"/>
                  </a:cubicBezTo>
                  <a:cubicBezTo>
                    <a:pt x="3003" y="2246"/>
                    <a:pt x="3190" y="2026"/>
                    <a:pt x="3364" y="1805"/>
                  </a:cubicBezTo>
                  <a:cubicBezTo>
                    <a:pt x="3400" y="1771"/>
                    <a:pt x="3422" y="1735"/>
                    <a:pt x="3445" y="1702"/>
                  </a:cubicBezTo>
                  <a:cubicBezTo>
                    <a:pt x="3456" y="1688"/>
                    <a:pt x="3470" y="1676"/>
                    <a:pt x="3492" y="1665"/>
                  </a:cubicBezTo>
                  <a:close/>
                  <a:moveTo>
                    <a:pt x="0" y="0"/>
                  </a:moveTo>
                  <a:cubicBezTo>
                    <a:pt x="34" y="59"/>
                    <a:pt x="81" y="129"/>
                    <a:pt x="129" y="187"/>
                  </a:cubicBezTo>
                  <a:cubicBezTo>
                    <a:pt x="291" y="467"/>
                    <a:pt x="478" y="735"/>
                    <a:pt x="710" y="967"/>
                  </a:cubicBezTo>
                  <a:cubicBezTo>
                    <a:pt x="872" y="1143"/>
                    <a:pt x="1048" y="1294"/>
                    <a:pt x="1210" y="1456"/>
                  </a:cubicBezTo>
                  <a:cubicBezTo>
                    <a:pt x="1327" y="1573"/>
                    <a:pt x="1444" y="1688"/>
                    <a:pt x="1514" y="1827"/>
                  </a:cubicBezTo>
                  <a:cubicBezTo>
                    <a:pt x="1618" y="2037"/>
                    <a:pt x="1710" y="2246"/>
                    <a:pt x="1816" y="2445"/>
                  </a:cubicBezTo>
                  <a:cubicBezTo>
                    <a:pt x="1863" y="2562"/>
                    <a:pt x="1827" y="2621"/>
                    <a:pt x="1710" y="2643"/>
                  </a:cubicBezTo>
                  <a:lnTo>
                    <a:pt x="1665" y="2643"/>
                  </a:lnTo>
                  <a:cubicBezTo>
                    <a:pt x="1618" y="2654"/>
                    <a:pt x="1570" y="2654"/>
                    <a:pt x="1537" y="2665"/>
                  </a:cubicBezTo>
                  <a:cubicBezTo>
                    <a:pt x="1618" y="2724"/>
                    <a:pt x="1699" y="2783"/>
                    <a:pt x="1805" y="2783"/>
                  </a:cubicBezTo>
                  <a:cubicBezTo>
                    <a:pt x="1933" y="2783"/>
                    <a:pt x="2048" y="2819"/>
                    <a:pt x="2165" y="2911"/>
                  </a:cubicBezTo>
                  <a:cubicBezTo>
                    <a:pt x="2199" y="2945"/>
                    <a:pt x="2268" y="2959"/>
                    <a:pt x="2327" y="2959"/>
                  </a:cubicBezTo>
                  <a:cubicBezTo>
                    <a:pt x="2377" y="2962"/>
                    <a:pt x="2428" y="2964"/>
                    <a:pt x="2479" y="2964"/>
                  </a:cubicBezTo>
                  <a:cubicBezTo>
                    <a:pt x="2580" y="2964"/>
                    <a:pt x="2682" y="2959"/>
                    <a:pt x="2783" y="2959"/>
                  </a:cubicBezTo>
                  <a:cubicBezTo>
                    <a:pt x="2792" y="2961"/>
                    <a:pt x="2802" y="2961"/>
                    <a:pt x="2811" y="2961"/>
                  </a:cubicBezTo>
                  <a:cubicBezTo>
                    <a:pt x="2859" y="2961"/>
                    <a:pt x="2905" y="2939"/>
                    <a:pt x="2945" y="2911"/>
                  </a:cubicBezTo>
                  <a:cubicBezTo>
                    <a:pt x="3176" y="2760"/>
                    <a:pt x="3411" y="2621"/>
                    <a:pt x="3632" y="2470"/>
                  </a:cubicBezTo>
                  <a:cubicBezTo>
                    <a:pt x="3679" y="2433"/>
                    <a:pt x="3724" y="2386"/>
                    <a:pt x="3760" y="2352"/>
                  </a:cubicBezTo>
                  <a:cubicBezTo>
                    <a:pt x="3864" y="2224"/>
                    <a:pt x="3959" y="2095"/>
                    <a:pt x="4062" y="1981"/>
                  </a:cubicBezTo>
                  <a:cubicBezTo>
                    <a:pt x="4073" y="1956"/>
                    <a:pt x="4084" y="1933"/>
                    <a:pt x="4084" y="1922"/>
                  </a:cubicBezTo>
                  <a:cubicBezTo>
                    <a:pt x="4073" y="1794"/>
                    <a:pt x="4062" y="1676"/>
                    <a:pt x="4051" y="1562"/>
                  </a:cubicBezTo>
                  <a:cubicBezTo>
                    <a:pt x="4040" y="1503"/>
                    <a:pt x="4003" y="1456"/>
                    <a:pt x="3959" y="1422"/>
                  </a:cubicBezTo>
                  <a:cubicBezTo>
                    <a:pt x="3783" y="1338"/>
                    <a:pt x="3654" y="1199"/>
                    <a:pt x="3514" y="1073"/>
                  </a:cubicBezTo>
                  <a:cubicBezTo>
                    <a:pt x="3305" y="875"/>
                    <a:pt x="3095" y="676"/>
                    <a:pt x="2886" y="478"/>
                  </a:cubicBezTo>
                  <a:cubicBezTo>
                    <a:pt x="2827" y="419"/>
                    <a:pt x="2771" y="386"/>
                    <a:pt x="2676" y="375"/>
                  </a:cubicBezTo>
                  <a:cubicBezTo>
                    <a:pt x="2618" y="375"/>
                    <a:pt x="2562" y="375"/>
                    <a:pt x="2492" y="361"/>
                  </a:cubicBezTo>
                  <a:cubicBezTo>
                    <a:pt x="2397" y="349"/>
                    <a:pt x="2305" y="338"/>
                    <a:pt x="2213" y="305"/>
                  </a:cubicBezTo>
                  <a:cubicBezTo>
                    <a:pt x="2106" y="280"/>
                    <a:pt x="2003" y="221"/>
                    <a:pt x="1897" y="187"/>
                  </a:cubicBezTo>
                  <a:cubicBezTo>
                    <a:pt x="1875" y="176"/>
                    <a:pt x="1863" y="176"/>
                    <a:pt x="1849" y="165"/>
                  </a:cubicBezTo>
                  <a:cubicBezTo>
                    <a:pt x="1836" y="150"/>
                    <a:pt x="1823" y="144"/>
                    <a:pt x="1806" y="144"/>
                  </a:cubicBezTo>
                  <a:cubicBezTo>
                    <a:pt x="1795" y="144"/>
                    <a:pt x="1783" y="147"/>
                    <a:pt x="1768" y="151"/>
                  </a:cubicBezTo>
                  <a:cubicBezTo>
                    <a:pt x="1618" y="199"/>
                    <a:pt x="1467" y="246"/>
                    <a:pt x="1316" y="291"/>
                  </a:cubicBezTo>
                  <a:cubicBezTo>
                    <a:pt x="1168" y="329"/>
                    <a:pt x="1024" y="352"/>
                    <a:pt x="880" y="352"/>
                  </a:cubicBezTo>
                  <a:cubicBezTo>
                    <a:pt x="706" y="352"/>
                    <a:pt x="534" y="318"/>
                    <a:pt x="360" y="235"/>
                  </a:cubicBezTo>
                  <a:cubicBezTo>
                    <a:pt x="232" y="165"/>
                    <a:pt x="117" y="81"/>
                    <a:pt x="0"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9" name="Google Shape;2089;p31"/>
            <p:cNvSpPr/>
            <p:nvPr/>
          </p:nvSpPr>
          <p:spPr>
            <a:xfrm>
              <a:off x="4187597" y="4318503"/>
              <a:ext cx="167203" cy="116938"/>
            </a:xfrm>
            <a:custGeom>
              <a:avLst/>
              <a:gdLst/>
              <a:ahLst/>
              <a:cxnLst/>
              <a:rect l="l" t="t" r="r" b="b"/>
              <a:pathLst>
                <a:path w="3526" h="2466" extrusionOk="0">
                  <a:moveTo>
                    <a:pt x="2875" y="1"/>
                  </a:moveTo>
                  <a:cubicBezTo>
                    <a:pt x="2500" y="15"/>
                    <a:pt x="2129" y="59"/>
                    <a:pt x="1768" y="140"/>
                  </a:cubicBezTo>
                  <a:cubicBezTo>
                    <a:pt x="1280" y="247"/>
                    <a:pt x="779" y="328"/>
                    <a:pt x="291" y="420"/>
                  </a:cubicBezTo>
                  <a:cubicBezTo>
                    <a:pt x="196" y="445"/>
                    <a:pt x="103" y="456"/>
                    <a:pt x="0" y="478"/>
                  </a:cubicBezTo>
                  <a:cubicBezTo>
                    <a:pt x="34" y="515"/>
                    <a:pt x="70" y="526"/>
                    <a:pt x="92" y="548"/>
                  </a:cubicBezTo>
                  <a:cubicBezTo>
                    <a:pt x="453" y="794"/>
                    <a:pt x="860" y="945"/>
                    <a:pt x="1243" y="1143"/>
                  </a:cubicBezTo>
                  <a:cubicBezTo>
                    <a:pt x="1257" y="1143"/>
                    <a:pt x="1280" y="1154"/>
                    <a:pt x="1302" y="1154"/>
                  </a:cubicBezTo>
                  <a:cubicBezTo>
                    <a:pt x="1397" y="1143"/>
                    <a:pt x="1489" y="1143"/>
                    <a:pt x="1570" y="1118"/>
                  </a:cubicBezTo>
                  <a:cubicBezTo>
                    <a:pt x="1849" y="1085"/>
                    <a:pt x="2118" y="1026"/>
                    <a:pt x="2386" y="992"/>
                  </a:cubicBezTo>
                  <a:cubicBezTo>
                    <a:pt x="2397" y="988"/>
                    <a:pt x="2408" y="986"/>
                    <a:pt x="2420" y="986"/>
                  </a:cubicBezTo>
                  <a:cubicBezTo>
                    <a:pt x="2443" y="986"/>
                    <a:pt x="2467" y="992"/>
                    <a:pt x="2489" y="992"/>
                  </a:cubicBezTo>
                  <a:lnTo>
                    <a:pt x="2489" y="1004"/>
                  </a:lnTo>
                  <a:cubicBezTo>
                    <a:pt x="2467" y="1015"/>
                    <a:pt x="2456" y="1026"/>
                    <a:pt x="2431" y="1026"/>
                  </a:cubicBezTo>
                  <a:cubicBezTo>
                    <a:pt x="2106" y="1085"/>
                    <a:pt x="1791" y="1143"/>
                    <a:pt x="1467" y="1202"/>
                  </a:cubicBezTo>
                  <a:cubicBezTo>
                    <a:pt x="1349" y="1213"/>
                    <a:pt x="1338" y="1213"/>
                    <a:pt x="1327" y="1328"/>
                  </a:cubicBezTo>
                  <a:lnTo>
                    <a:pt x="1327" y="1353"/>
                  </a:lnTo>
                  <a:cubicBezTo>
                    <a:pt x="1302" y="1526"/>
                    <a:pt x="1280" y="1691"/>
                    <a:pt x="1257" y="1864"/>
                  </a:cubicBezTo>
                  <a:cubicBezTo>
                    <a:pt x="1243" y="1923"/>
                    <a:pt x="1257" y="1970"/>
                    <a:pt x="1302" y="2004"/>
                  </a:cubicBezTo>
                  <a:cubicBezTo>
                    <a:pt x="1397" y="2096"/>
                    <a:pt x="1478" y="2202"/>
                    <a:pt x="1570" y="2294"/>
                  </a:cubicBezTo>
                  <a:cubicBezTo>
                    <a:pt x="1592" y="2305"/>
                    <a:pt x="1618" y="2319"/>
                    <a:pt x="1651" y="2331"/>
                  </a:cubicBezTo>
                  <a:cubicBezTo>
                    <a:pt x="1721" y="2342"/>
                    <a:pt x="1791" y="2353"/>
                    <a:pt x="1861" y="2364"/>
                  </a:cubicBezTo>
                  <a:cubicBezTo>
                    <a:pt x="1967" y="2389"/>
                    <a:pt x="2070" y="2423"/>
                    <a:pt x="2165" y="2445"/>
                  </a:cubicBezTo>
                  <a:cubicBezTo>
                    <a:pt x="2213" y="2457"/>
                    <a:pt x="2262" y="2466"/>
                    <a:pt x="2311" y="2466"/>
                  </a:cubicBezTo>
                  <a:cubicBezTo>
                    <a:pt x="2367" y="2466"/>
                    <a:pt x="2423" y="2454"/>
                    <a:pt x="2478" y="2423"/>
                  </a:cubicBezTo>
                  <a:cubicBezTo>
                    <a:pt x="2607" y="2342"/>
                    <a:pt x="2746" y="2272"/>
                    <a:pt x="2886" y="2224"/>
                  </a:cubicBezTo>
                  <a:cubicBezTo>
                    <a:pt x="3003" y="2180"/>
                    <a:pt x="3073" y="2110"/>
                    <a:pt x="3118" y="2004"/>
                  </a:cubicBezTo>
                  <a:cubicBezTo>
                    <a:pt x="3129" y="1981"/>
                    <a:pt x="3143" y="1956"/>
                    <a:pt x="3154" y="1934"/>
                  </a:cubicBezTo>
                  <a:cubicBezTo>
                    <a:pt x="3246" y="1691"/>
                    <a:pt x="3352" y="1445"/>
                    <a:pt x="3492" y="1213"/>
                  </a:cubicBezTo>
                  <a:cubicBezTo>
                    <a:pt x="3514" y="1166"/>
                    <a:pt x="3526" y="1107"/>
                    <a:pt x="3526" y="1062"/>
                  </a:cubicBezTo>
                  <a:cubicBezTo>
                    <a:pt x="3514" y="853"/>
                    <a:pt x="3503" y="654"/>
                    <a:pt x="3478" y="445"/>
                  </a:cubicBezTo>
                  <a:cubicBezTo>
                    <a:pt x="3478" y="434"/>
                    <a:pt x="3467" y="420"/>
                    <a:pt x="3456" y="409"/>
                  </a:cubicBezTo>
                  <a:cubicBezTo>
                    <a:pt x="3397" y="364"/>
                    <a:pt x="3327" y="328"/>
                    <a:pt x="3283" y="280"/>
                  </a:cubicBezTo>
                  <a:cubicBezTo>
                    <a:pt x="3199" y="210"/>
                    <a:pt x="3118" y="140"/>
                    <a:pt x="3037" y="59"/>
                  </a:cubicBezTo>
                  <a:cubicBezTo>
                    <a:pt x="2989" y="26"/>
                    <a:pt x="2945" y="1"/>
                    <a:pt x="2875"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0" name="Google Shape;2090;p31"/>
            <p:cNvSpPr/>
            <p:nvPr/>
          </p:nvSpPr>
          <p:spPr>
            <a:xfrm>
              <a:off x="4151654" y="4185302"/>
              <a:ext cx="321840" cy="70656"/>
            </a:xfrm>
            <a:custGeom>
              <a:avLst/>
              <a:gdLst/>
              <a:ahLst/>
              <a:cxnLst/>
              <a:rect l="l" t="t" r="r" b="b"/>
              <a:pathLst>
                <a:path w="6787" h="1490" extrusionOk="0">
                  <a:moveTo>
                    <a:pt x="4218" y="0"/>
                  </a:moveTo>
                  <a:cubicBezTo>
                    <a:pt x="4130" y="0"/>
                    <a:pt x="4052" y="47"/>
                    <a:pt x="3982" y="100"/>
                  </a:cubicBezTo>
                  <a:cubicBezTo>
                    <a:pt x="3971" y="111"/>
                    <a:pt x="3957" y="122"/>
                    <a:pt x="3957" y="133"/>
                  </a:cubicBezTo>
                  <a:cubicBezTo>
                    <a:pt x="3934" y="240"/>
                    <a:pt x="3865" y="295"/>
                    <a:pt x="3761" y="332"/>
                  </a:cubicBezTo>
                  <a:cubicBezTo>
                    <a:pt x="3563" y="402"/>
                    <a:pt x="3376" y="471"/>
                    <a:pt x="3202" y="589"/>
                  </a:cubicBezTo>
                  <a:cubicBezTo>
                    <a:pt x="3166" y="611"/>
                    <a:pt x="3133" y="611"/>
                    <a:pt x="3085" y="611"/>
                  </a:cubicBezTo>
                  <a:cubicBezTo>
                    <a:pt x="3061" y="617"/>
                    <a:pt x="3035" y="617"/>
                    <a:pt x="3007" y="617"/>
                  </a:cubicBezTo>
                  <a:cubicBezTo>
                    <a:pt x="2980" y="617"/>
                    <a:pt x="2951" y="617"/>
                    <a:pt x="2923" y="622"/>
                  </a:cubicBezTo>
                  <a:cubicBezTo>
                    <a:pt x="2585" y="692"/>
                    <a:pt x="2247" y="762"/>
                    <a:pt x="1909" y="832"/>
                  </a:cubicBezTo>
                  <a:cubicBezTo>
                    <a:pt x="1815" y="849"/>
                    <a:pt x="1721" y="861"/>
                    <a:pt x="1628" y="861"/>
                  </a:cubicBezTo>
                  <a:cubicBezTo>
                    <a:pt x="1524" y="861"/>
                    <a:pt x="1420" y="846"/>
                    <a:pt x="1317" y="809"/>
                  </a:cubicBezTo>
                  <a:cubicBezTo>
                    <a:pt x="1152" y="751"/>
                    <a:pt x="990" y="714"/>
                    <a:pt x="828" y="670"/>
                  </a:cubicBezTo>
                  <a:cubicBezTo>
                    <a:pt x="663" y="622"/>
                    <a:pt x="490" y="575"/>
                    <a:pt x="314" y="530"/>
                  </a:cubicBezTo>
                  <a:cubicBezTo>
                    <a:pt x="269" y="519"/>
                    <a:pt x="233" y="483"/>
                    <a:pt x="210" y="435"/>
                  </a:cubicBezTo>
                  <a:cubicBezTo>
                    <a:pt x="185" y="390"/>
                    <a:pt x="152" y="343"/>
                    <a:pt x="115" y="284"/>
                  </a:cubicBezTo>
                  <a:cubicBezTo>
                    <a:pt x="82" y="332"/>
                    <a:pt x="60" y="390"/>
                    <a:pt x="34" y="424"/>
                  </a:cubicBezTo>
                  <a:cubicBezTo>
                    <a:pt x="1" y="471"/>
                    <a:pt x="1" y="530"/>
                    <a:pt x="23" y="575"/>
                  </a:cubicBezTo>
                  <a:cubicBezTo>
                    <a:pt x="60" y="670"/>
                    <a:pt x="104" y="762"/>
                    <a:pt x="152" y="868"/>
                  </a:cubicBezTo>
                  <a:lnTo>
                    <a:pt x="199" y="913"/>
                  </a:lnTo>
                  <a:cubicBezTo>
                    <a:pt x="363" y="1007"/>
                    <a:pt x="520" y="1081"/>
                    <a:pt x="707" y="1081"/>
                  </a:cubicBezTo>
                  <a:cubicBezTo>
                    <a:pt x="731" y="1081"/>
                    <a:pt x="755" y="1080"/>
                    <a:pt x="780" y="1078"/>
                  </a:cubicBezTo>
                  <a:cubicBezTo>
                    <a:pt x="1152" y="1041"/>
                    <a:pt x="1526" y="1008"/>
                    <a:pt x="1887" y="971"/>
                  </a:cubicBezTo>
                  <a:cubicBezTo>
                    <a:pt x="2130" y="949"/>
                    <a:pt x="2376" y="913"/>
                    <a:pt x="2607" y="879"/>
                  </a:cubicBezTo>
                  <a:cubicBezTo>
                    <a:pt x="2758" y="854"/>
                    <a:pt x="2909" y="809"/>
                    <a:pt x="3063" y="784"/>
                  </a:cubicBezTo>
                  <a:cubicBezTo>
                    <a:pt x="3096" y="784"/>
                    <a:pt x="3155" y="784"/>
                    <a:pt x="3177" y="809"/>
                  </a:cubicBezTo>
                  <a:cubicBezTo>
                    <a:pt x="3353" y="938"/>
                    <a:pt x="3515" y="1064"/>
                    <a:pt x="3677" y="1203"/>
                  </a:cubicBezTo>
                  <a:cubicBezTo>
                    <a:pt x="3910" y="1391"/>
                    <a:pt x="4162" y="1489"/>
                    <a:pt x="4438" y="1489"/>
                  </a:cubicBezTo>
                  <a:cubicBezTo>
                    <a:pt x="4524" y="1489"/>
                    <a:pt x="4612" y="1480"/>
                    <a:pt x="4703" y="1460"/>
                  </a:cubicBezTo>
                  <a:cubicBezTo>
                    <a:pt x="4912" y="1427"/>
                    <a:pt x="5111" y="1357"/>
                    <a:pt x="5309" y="1298"/>
                  </a:cubicBezTo>
                  <a:cubicBezTo>
                    <a:pt x="5418" y="1266"/>
                    <a:pt x="5521" y="1251"/>
                    <a:pt x="5623" y="1251"/>
                  </a:cubicBezTo>
                  <a:cubicBezTo>
                    <a:pt x="5673" y="1251"/>
                    <a:pt x="5723" y="1255"/>
                    <a:pt x="5773" y="1262"/>
                  </a:cubicBezTo>
                  <a:cubicBezTo>
                    <a:pt x="6088" y="1310"/>
                    <a:pt x="6401" y="1343"/>
                    <a:pt x="6717" y="1379"/>
                  </a:cubicBezTo>
                  <a:cubicBezTo>
                    <a:pt x="6776" y="1379"/>
                    <a:pt x="6787" y="1368"/>
                    <a:pt x="6787" y="1310"/>
                  </a:cubicBezTo>
                  <a:cubicBezTo>
                    <a:pt x="6787" y="1240"/>
                    <a:pt x="6787" y="1170"/>
                    <a:pt x="6776" y="1111"/>
                  </a:cubicBezTo>
                  <a:cubicBezTo>
                    <a:pt x="6750" y="938"/>
                    <a:pt x="6728" y="913"/>
                    <a:pt x="6555" y="879"/>
                  </a:cubicBezTo>
                  <a:cubicBezTo>
                    <a:pt x="6379" y="832"/>
                    <a:pt x="6206" y="798"/>
                    <a:pt x="6030" y="762"/>
                  </a:cubicBezTo>
                  <a:cubicBezTo>
                    <a:pt x="5917" y="746"/>
                    <a:pt x="5798" y="724"/>
                    <a:pt x="5681" y="724"/>
                  </a:cubicBezTo>
                  <a:cubicBezTo>
                    <a:pt x="5630" y="724"/>
                    <a:pt x="5579" y="729"/>
                    <a:pt x="5530" y="740"/>
                  </a:cubicBezTo>
                  <a:cubicBezTo>
                    <a:pt x="5284" y="798"/>
                    <a:pt x="5041" y="868"/>
                    <a:pt x="4809" y="913"/>
                  </a:cubicBezTo>
                  <a:cubicBezTo>
                    <a:pt x="4714" y="938"/>
                    <a:pt x="4622" y="971"/>
                    <a:pt x="4541" y="971"/>
                  </a:cubicBezTo>
                  <a:cubicBezTo>
                    <a:pt x="4261" y="971"/>
                    <a:pt x="4004" y="879"/>
                    <a:pt x="3761" y="740"/>
                  </a:cubicBezTo>
                  <a:cubicBezTo>
                    <a:pt x="3747" y="728"/>
                    <a:pt x="3736" y="714"/>
                    <a:pt x="3714" y="703"/>
                  </a:cubicBezTo>
                  <a:cubicBezTo>
                    <a:pt x="3703" y="681"/>
                    <a:pt x="3703" y="670"/>
                    <a:pt x="3725" y="659"/>
                  </a:cubicBezTo>
                  <a:cubicBezTo>
                    <a:pt x="3817" y="622"/>
                    <a:pt x="3901" y="589"/>
                    <a:pt x="3971" y="552"/>
                  </a:cubicBezTo>
                  <a:cubicBezTo>
                    <a:pt x="4055" y="507"/>
                    <a:pt x="4137" y="476"/>
                    <a:pt x="4216" y="476"/>
                  </a:cubicBezTo>
                  <a:cubicBezTo>
                    <a:pt x="4278" y="476"/>
                    <a:pt x="4340" y="495"/>
                    <a:pt x="4401" y="541"/>
                  </a:cubicBezTo>
                  <a:cubicBezTo>
                    <a:pt x="4447" y="571"/>
                    <a:pt x="4497" y="582"/>
                    <a:pt x="4546" y="582"/>
                  </a:cubicBezTo>
                  <a:cubicBezTo>
                    <a:pt x="4596" y="582"/>
                    <a:pt x="4645" y="571"/>
                    <a:pt x="4691" y="552"/>
                  </a:cubicBezTo>
                  <a:cubicBezTo>
                    <a:pt x="4784" y="530"/>
                    <a:pt x="4865" y="505"/>
                    <a:pt x="4949" y="483"/>
                  </a:cubicBezTo>
                  <a:cubicBezTo>
                    <a:pt x="5011" y="466"/>
                    <a:pt x="5072" y="457"/>
                    <a:pt x="5133" y="457"/>
                  </a:cubicBezTo>
                  <a:cubicBezTo>
                    <a:pt x="5194" y="457"/>
                    <a:pt x="5256" y="466"/>
                    <a:pt x="5320" y="483"/>
                  </a:cubicBezTo>
                  <a:cubicBezTo>
                    <a:pt x="5390" y="505"/>
                    <a:pt x="5449" y="519"/>
                    <a:pt x="5518" y="541"/>
                  </a:cubicBezTo>
                  <a:cubicBezTo>
                    <a:pt x="5541" y="545"/>
                    <a:pt x="5564" y="547"/>
                    <a:pt x="5587" y="547"/>
                  </a:cubicBezTo>
                  <a:cubicBezTo>
                    <a:pt x="5634" y="547"/>
                    <a:pt x="5681" y="537"/>
                    <a:pt x="5728" y="505"/>
                  </a:cubicBezTo>
                  <a:cubicBezTo>
                    <a:pt x="5809" y="460"/>
                    <a:pt x="5901" y="402"/>
                    <a:pt x="5982" y="343"/>
                  </a:cubicBezTo>
                  <a:cubicBezTo>
                    <a:pt x="5996" y="343"/>
                    <a:pt x="6007" y="332"/>
                    <a:pt x="6018" y="321"/>
                  </a:cubicBezTo>
                  <a:cubicBezTo>
                    <a:pt x="5868" y="214"/>
                    <a:pt x="5717" y="111"/>
                    <a:pt x="5541" y="86"/>
                  </a:cubicBezTo>
                  <a:cubicBezTo>
                    <a:pt x="5453" y="69"/>
                    <a:pt x="5365" y="62"/>
                    <a:pt x="5277" y="62"/>
                  </a:cubicBezTo>
                  <a:cubicBezTo>
                    <a:pt x="5132" y="62"/>
                    <a:pt x="4987" y="81"/>
                    <a:pt x="4842" y="111"/>
                  </a:cubicBezTo>
                  <a:cubicBezTo>
                    <a:pt x="4790" y="125"/>
                    <a:pt x="4737" y="133"/>
                    <a:pt x="4685" y="133"/>
                  </a:cubicBezTo>
                  <a:cubicBezTo>
                    <a:pt x="4609" y="133"/>
                    <a:pt x="4534" y="116"/>
                    <a:pt x="4460" y="75"/>
                  </a:cubicBezTo>
                  <a:cubicBezTo>
                    <a:pt x="4412" y="52"/>
                    <a:pt x="4353" y="30"/>
                    <a:pt x="4306" y="16"/>
                  </a:cubicBezTo>
                  <a:cubicBezTo>
                    <a:pt x="4275" y="5"/>
                    <a:pt x="4246" y="0"/>
                    <a:pt x="4218"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1" name="Google Shape;2091;p31"/>
            <p:cNvSpPr/>
            <p:nvPr/>
          </p:nvSpPr>
          <p:spPr>
            <a:xfrm>
              <a:off x="4506016" y="3941616"/>
              <a:ext cx="106031" cy="166160"/>
            </a:xfrm>
            <a:custGeom>
              <a:avLst/>
              <a:gdLst/>
              <a:ahLst/>
              <a:cxnLst/>
              <a:rect l="l" t="t" r="r" b="b"/>
              <a:pathLst>
                <a:path w="2236" h="3504" extrusionOk="0">
                  <a:moveTo>
                    <a:pt x="1560" y="1314"/>
                  </a:moveTo>
                  <a:cubicBezTo>
                    <a:pt x="1571" y="1314"/>
                    <a:pt x="1582" y="1328"/>
                    <a:pt x="1582" y="1339"/>
                  </a:cubicBezTo>
                  <a:cubicBezTo>
                    <a:pt x="1711" y="1523"/>
                    <a:pt x="1839" y="1710"/>
                    <a:pt x="1957" y="1898"/>
                  </a:cubicBezTo>
                  <a:cubicBezTo>
                    <a:pt x="1979" y="1920"/>
                    <a:pt x="1968" y="1942"/>
                    <a:pt x="1979" y="1979"/>
                  </a:cubicBezTo>
                  <a:cubicBezTo>
                    <a:pt x="1957" y="1956"/>
                    <a:pt x="1931" y="1942"/>
                    <a:pt x="1920" y="1920"/>
                  </a:cubicBezTo>
                  <a:cubicBezTo>
                    <a:pt x="1817" y="1769"/>
                    <a:pt x="1722" y="1618"/>
                    <a:pt x="1630" y="1467"/>
                  </a:cubicBezTo>
                  <a:cubicBezTo>
                    <a:pt x="1607" y="1431"/>
                    <a:pt x="1582" y="1409"/>
                    <a:pt x="1560" y="1372"/>
                  </a:cubicBezTo>
                  <a:cubicBezTo>
                    <a:pt x="1549" y="1361"/>
                    <a:pt x="1549" y="1339"/>
                    <a:pt x="1549" y="1328"/>
                  </a:cubicBezTo>
                  <a:cubicBezTo>
                    <a:pt x="1549" y="1314"/>
                    <a:pt x="1549" y="1314"/>
                    <a:pt x="1560" y="1314"/>
                  </a:cubicBezTo>
                  <a:close/>
                  <a:moveTo>
                    <a:pt x="1350" y="1"/>
                  </a:moveTo>
                  <a:cubicBezTo>
                    <a:pt x="1328" y="1"/>
                    <a:pt x="1292" y="23"/>
                    <a:pt x="1303" y="57"/>
                  </a:cubicBezTo>
                  <a:cubicBezTo>
                    <a:pt x="1303" y="82"/>
                    <a:pt x="1292" y="115"/>
                    <a:pt x="1303" y="140"/>
                  </a:cubicBezTo>
                  <a:cubicBezTo>
                    <a:pt x="1361" y="372"/>
                    <a:pt x="1420" y="593"/>
                    <a:pt x="1479" y="825"/>
                  </a:cubicBezTo>
                  <a:cubicBezTo>
                    <a:pt x="1490" y="839"/>
                    <a:pt x="1479" y="861"/>
                    <a:pt x="1479" y="884"/>
                  </a:cubicBezTo>
                  <a:lnTo>
                    <a:pt x="1456" y="884"/>
                  </a:lnTo>
                  <a:cubicBezTo>
                    <a:pt x="1456" y="872"/>
                    <a:pt x="1443" y="861"/>
                    <a:pt x="1431" y="839"/>
                  </a:cubicBezTo>
                  <a:cubicBezTo>
                    <a:pt x="1420" y="780"/>
                    <a:pt x="1409" y="733"/>
                    <a:pt x="1398" y="674"/>
                  </a:cubicBezTo>
                  <a:cubicBezTo>
                    <a:pt x="1350" y="512"/>
                    <a:pt x="1303" y="350"/>
                    <a:pt x="1258" y="174"/>
                  </a:cubicBezTo>
                  <a:cubicBezTo>
                    <a:pt x="1247" y="163"/>
                    <a:pt x="1222" y="126"/>
                    <a:pt x="1199" y="126"/>
                  </a:cubicBezTo>
                  <a:cubicBezTo>
                    <a:pt x="1163" y="126"/>
                    <a:pt x="1163" y="163"/>
                    <a:pt x="1163" y="196"/>
                  </a:cubicBezTo>
                  <a:cubicBezTo>
                    <a:pt x="1188" y="490"/>
                    <a:pt x="1199" y="780"/>
                    <a:pt x="1211" y="1071"/>
                  </a:cubicBezTo>
                  <a:cubicBezTo>
                    <a:pt x="1211" y="1152"/>
                    <a:pt x="1199" y="1233"/>
                    <a:pt x="1199" y="1314"/>
                  </a:cubicBezTo>
                  <a:cubicBezTo>
                    <a:pt x="1222" y="1303"/>
                    <a:pt x="1258" y="1291"/>
                    <a:pt x="1292" y="1280"/>
                  </a:cubicBezTo>
                  <a:cubicBezTo>
                    <a:pt x="1298" y="1279"/>
                    <a:pt x="1304" y="1278"/>
                    <a:pt x="1311" y="1278"/>
                  </a:cubicBezTo>
                  <a:cubicBezTo>
                    <a:pt x="1354" y="1278"/>
                    <a:pt x="1402" y="1309"/>
                    <a:pt x="1431" y="1350"/>
                  </a:cubicBezTo>
                  <a:cubicBezTo>
                    <a:pt x="1456" y="1398"/>
                    <a:pt x="1443" y="1431"/>
                    <a:pt x="1409" y="1467"/>
                  </a:cubicBezTo>
                  <a:cubicBezTo>
                    <a:pt x="1387" y="1490"/>
                    <a:pt x="1350" y="1523"/>
                    <a:pt x="1328" y="1548"/>
                  </a:cubicBezTo>
                  <a:cubicBezTo>
                    <a:pt x="1292" y="1593"/>
                    <a:pt x="1292" y="1641"/>
                    <a:pt x="1317" y="1688"/>
                  </a:cubicBezTo>
                  <a:cubicBezTo>
                    <a:pt x="1328" y="1699"/>
                    <a:pt x="1361" y="1722"/>
                    <a:pt x="1398" y="1722"/>
                  </a:cubicBezTo>
                  <a:cubicBezTo>
                    <a:pt x="1456" y="1747"/>
                    <a:pt x="1512" y="1747"/>
                    <a:pt x="1571" y="1758"/>
                  </a:cubicBezTo>
                  <a:cubicBezTo>
                    <a:pt x="1582" y="1758"/>
                    <a:pt x="1596" y="1780"/>
                    <a:pt x="1619" y="1791"/>
                  </a:cubicBezTo>
                  <a:cubicBezTo>
                    <a:pt x="1596" y="1791"/>
                    <a:pt x="1582" y="1803"/>
                    <a:pt x="1571" y="1803"/>
                  </a:cubicBezTo>
                  <a:cubicBezTo>
                    <a:pt x="1512" y="1803"/>
                    <a:pt x="1456" y="1791"/>
                    <a:pt x="1398" y="1780"/>
                  </a:cubicBezTo>
                  <a:cubicBezTo>
                    <a:pt x="1303" y="1769"/>
                    <a:pt x="1269" y="1747"/>
                    <a:pt x="1258" y="1652"/>
                  </a:cubicBezTo>
                  <a:cubicBezTo>
                    <a:pt x="1247" y="1593"/>
                    <a:pt x="1258" y="1548"/>
                    <a:pt x="1292" y="1512"/>
                  </a:cubicBezTo>
                  <a:cubicBezTo>
                    <a:pt x="1317" y="1490"/>
                    <a:pt x="1339" y="1467"/>
                    <a:pt x="1361" y="1442"/>
                  </a:cubicBezTo>
                  <a:cubicBezTo>
                    <a:pt x="1373" y="1420"/>
                    <a:pt x="1387" y="1384"/>
                    <a:pt x="1387" y="1384"/>
                  </a:cubicBezTo>
                  <a:cubicBezTo>
                    <a:pt x="1367" y="1358"/>
                    <a:pt x="1350" y="1331"/>
                    <a:pt x="1316" y="1331"/>
                  </a:cubicBezTo>
                  <a:cubicBezTo>
                    <a:pt x="1306" y="1331"/>
                    <a:pt x="1294" y="1333"/>
                    <a:pt x="1280" y="1339"/>
                  </a:cubicBezTo>
                  <a:cubicBezTo>
                    <a:pt x="1222" y="1361"/>
                    <a:pt x="1152" y="1398"/>
                    <a:pt x="1093" y="1431"/>
                  </a:cubicBezTo>
                  <a:cubicBezTo>
                    <a:pt x="968" y="1501"/>
                    <a:pt x="968" y="1501"/>
                    <a:pt x="990" y="1629"/>
                  </a:cubicBezTo>
                  <a:cubicBezTo>
                    <a:pt x="1012" y="1733"/>
                    <a:pt x="1037" y="1828"/>
                    <a:pt x="1071" y="1920"/>
                  </a:cubicBezTo>
                  <a:cubicBezTo>
                    <a:pt x="1118" y="1990"/>
                    <a:pt x="1188" y="2049"/>
                    <a:pt x="1233" y="2118"/>
                  </a:cubicBezTo>
                  <a:cubicBezTo>
                    <a:pt x="1247" y="2130"/>
                    <a:pt x="1258" y="2152"/>
                    <a:pt x="1258" y="2166"/>
                  </a:cubicBezTo>
                  <a:cubicBezTo>
                    <a:pt x="1233" y="2166"/>
                    <a:pt x="1211" y="2166"/>
                    <a:pt x="1199" y="2152"/>
                  </a:cubicBezTo>
                  <a:cubicBezTo>
                    <a:pt x="1163" y="2118"/>
                    <a:pt x="1141" y="2082"/>
                    <a:pt x="1118" y="2049"/>
                  </a:cubicBezTo>
                  <a:cubicBezTo>
                    <a:pt x="1099" y="2040"/>
                    <a:pt x="1073" y="2022"/>
                    <a:pt x="1053" y="2022"/>
                  </a:cubicBezTo>
                  <a:cubicBezTo>
                    <a:pt x="1047" y="2022"/>
                    <a:pt x="1042" y="2023"/>
                    <a:pt x="1037" y="2026"/>
                  </a:cubicBezTo>
                  <a:cubicBezTo>
                    <a:pt x="942" y="2037"/>
                    <a:pt x="839" y="2060"/>
                    <a:pt x="744" y="2082"/>
                  </a:cubicBezTo>
                  <a:cubicBezTo>
                    <a:pt x="733" y="2082"/>
                    <a:pt x="711" y="2096"/>
                    <a:pt x="711" y="2107"/>
                  </a:cubicBezTo>
                  <a:cubicBezTo>
                    <a:pt x="582" y="2269"/>
                    <a:pt x="465" y="2445"/>
                    <a:pt x="350" y="2607"/>
                  </a:cubicBezTo>
                  <a:cubicBezTo>
                    <a:pt x="211" y="2817"/>
                    <a:pt x="104" y="3037"/>
                    <a:pt x="35" y="3269"/>
                  </a:cubicBezTo>
                  <a:cubicBezTo>
                    <a:pt x="1" y="3364"/>
                    <a:pt x="23" y="3434"/>
                    <a:pt x="82" y="3504"/>
                  </a:cubicBezTo>
                  <a:cubicBezTo>
                    <a:pt x="116" y="3493"/>
                    <a:pt x="141" y="3479"/>
                    <a:pt x="174" y="3468"/>
                  </a:cubicBezTo>
                  <a:cubicBezTo>
                    <a:pt x="420" y="3328"/>
                    <a:pt x="674" y="3199"/>
                    <a:pt x="920" y="3060"/>
                  </a:cubicBezTo>
                  <a:cubicBezTo>
                    <a:pt x="1339" y="2828"/>
                    <a:pt x="1711" y="2537"/>
                    <a:pt x="2085" y="2236"/>
                  </a:cubicBezTo>
                  <a:cubicBezTo>
                    <a:pt x="2107" y="2211"/>
                    <a:pt x="2141" y="2166"/>
                    <a:pt x="2141" y="2130"/>
                  </a:cubicBezTo>
                  <a:cubicBezTo>
                    <a:pt x="2166" y="1990"/>
                    <a:pt x="2188" y="1850"/>
                    <a:pt x="2211" y="1710"/>
                  </a:cubicBezTo>
                  <a:cubicBezTo>
                    <a:pt x="2225" y="1607"/>
                    <a:pt x="2211" y="1512"/>
                    <a:pt x="2225" y="1409"/>
                  </a:cubicBezTo>
                  <a:cubicBezTo>
                    <a:pt x="2236" y="1328"/>
                    <a:pt x="2236" y="1258"/>
                    <a:pt x="2200" y="1174"/>
                  </a:cubicBezTo>
                  <a:cubicBezTo>
                    <a:pt x="2166" y="1082"/>
                    <a:pt x="2141" y="1001"/>
                    <a:pt x="2119" y="909"/>
                  </a:cubicBezTo>
                  <a:cubicBezTo>
                    <a:pt x="2085" y="803"/>
                    <a:pt x="2071" y="710"/>
                    <a:pt x="2060" y="604"/>
                  </a:cubicBezTo>
                  <a:cubicBezTo>
                    <a:pt x="2049" y="571"/>
                    <a:pt x="2049" y="523"/>
                    <a:pt x="2049" y="476"/>
                  </a:cubicBezTo>
                  <a:cubicBezTo>
                    <a:pt x="2038" y="442"/>
                    <a:pt x="2026" y="431"/>
                    <a:pt x="1990" y="431"/>
                  </a:cubicBezTo>
                  <a:cubicBezTo>
                    <a:pt x="1945" y="431"/>
                    <a:pt x="1945" y="453"/>
                    <a:pt x="1945" y="490"/>
                  </a:cubicBezTo>
                  <a:lnTo>
                    <a:pt x="1945" y="814"/>
                  </a:lnTo>
                  <a:lnTo>
                    <a:pt x="1945" y="850"/>
                  </a:lnTo>
                  <a:cubicBezTo>
                    <a:pt x="1945" y="861"/>
                    <a:pt x="1957" y="872"/>
                    <a:pt x="1957" y="895"/>
                  </a:cubicBezTo>
                  <a:cubicBezTo>
                    <a:pt x="1951" y="889"/>
                    <a:pt x="1942" y="889"/>
                    <a:pt x="1933" y="889"/>
                  </a:cubicBezTo>
                  <a:cubicBezTo>
                    <a:pt x="1924" y="889"/>
                    <a:pt x="1915" y="889"/>
                    <a:pt x="1909" y="884"/>
                  </a:cubicBezTo>
                  <a:cubicBezTo>
                    <a:pt x="1850" y="861"/>
                    <a:pt x="1839" y="803"/>
                    <a:pt x="1817" y="744"/>
                  </a:cubicBezTo>
                  <a:cubicBezTo>
                    <a:pt x="1758" y="559"/>
                    <a:pt x="1700" y="372"/>
                    <a:pt x="1641" y="174"/>
                  </a:cubicBezTo>
                  <a:cubicBezTo>
                    <a:pt x="1619" y="104"/>
                    <a:pt x="1596" y="104"/>
                    <a:pt x="1512" y="104"/>
                  </a:cubicBezTo>
                  <a:lnTo>
                    <a:pt x="1512" y="140"/>
                  </a:lnTo>
                  <a:cubicBezTo>
                    <a:pt x="1582" y="336"/>
                    <a:pt x="1652" y="546"/>
                    <a:pt x="1711" y="744"/>
                  </a:cubicBezTo>
                  <a:cubicBezTo>
                    <a:pt x="1722" y="769"/>
                    <a:pt x="1722" y="791"/>
                    <a:pt x="1722" y="814"/>
                  </a:cubicBezTo>
                  <a:cubicBezTo>
                    <a:pt x="1711" y="825"/>
                    <a:pt x="1711" y="825"/>
                    <a:pt x="1700" y="825"/>
                  </a:cubicBezTo>
                  <a:cubicBezTo>
                    <a:pt x="1688" y="803"/>
                    <a:pt x="1677" y="791"/>
                    <a:pt x="1677" y="769"/>
                  </a:cubicBezTo>
                  <a:cubicBezTo>
                    <a:pt x="1630" y="641"/>
                    <a:pt x="1582" y="501"/>
                    <a:pt x="1537" y="372"/>
                  </a:cubicBezTo>
                  <a:cubicBezTo>
                    <a:pt x="1501" y="255"/>
                    <a:pt x="1468" y="152"/>
                    <a:pt x="1420" y="34"/>
                  </a:cubicBezTo>
                  <a:cubicBezTo>
                    <a:pt x="1409" y="23"/>
                    <a:pt x="1373" y="1"/>
                    <a:pt x="1350" y="1"/>
                  </a:cubicBezTo>
                  <a:close/>
                </a:path>
              </a:pathLst>
            </a:custGeom>
            <a:solidFill>
              <a:srgbClr val="F4C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2" name="Google Shape;2092;p31"/>
            <p:cNvSpPr/>
            <p:nvPr/>
          </p:nvSpPr>
          <p:spPr>
            <a:xfrm>
              <a:off x="4246539" y="3865081"/>
              <a:ext cx="109303" cy="87063"/>
            </a:xfrm>
            <a:custGeom>
              <a:avLst/>
              <a:gdLst/>
              <a:ahLst/>
              <a:cxnLst/>
              <a:rect l="l" t="t" r="r" b="b"/>
              <a:pathLst>
                <a:path w="2305" h="1836" extrusionOk="0">
                  <a:moveTo>
                    <a:pt x="1222" y="1"/>
                  </a:moveTo>
                  <a:cubicBezTo>
                    <a:pt x="1054" y="1"/>
                    <a:pt x="895" y="57"/>
                    <a:pt x="746" y="148"/>
                  </a:cubicBezTo>
                  <a:cubicBezTo>
                    <a:pt x="537" y="274"/>
                    <a:pt x="363" y="450"/>
                    <a:pt x="235" y="659"/>
                  </a:cubicBezTo>
                  <a:cubicBezTo>
                    <a:pt x="59" y="939"/>
                    <a:pt x="0" y="1240"/>
                    <a:pt x="48" y="1567"/>
                  </a:cubicBezTo>
                  <a:cubicBezTo>
                    <a:pt x="59" y="1648"/>
                    <a:pt x="70" y="1740"/>
                    <a:pt x="95" y="1835"/>
                  </a:cubicBezTo>
                  <a:cubicBezTo>
                    <a:pt x="129" y="1810"/>
                    <a:pt x="165" y="1788"/>
                    <a:pt x="199" y="1766"/>
                  </a:cubicBezTo>
                  <a:cubicBezTo>
                    <a:pt x="224" y="1754"/>
                    <a:pt x="235" y="1740"/>
                    <a:pt x="235" y="1707"/>
                  </a:cubicBezTo>
                  <a:cubicBezTo>
                    <a:pt x="235" y="1615"/>
                    <a:pt x="235" y="1531"/>
                    <a:pt x="257" y="1439"/>
                  </a:cubicBezTo>
                  <a:cubicBezTo>
                    <a:pt x="267" y="1356"/>
                    <a:pt x="381" y="1262"/>
                    <a:pt x="481" y="1262"/>
                  </a:cubicBezTo>
                  <a:cubicBezTo>
                    <a:pt x="492" y="1262"/>
                    <a:pt x="503" y="1263"/>
                    <a:pt x="514" y="1266"/>
                  </a:cubicBezTo>
                  <a:cubicBezTo>
                    <a:pt x="537" y="1266"/>
                    <a:pt x="559" y="1288"/>
                    <a:pt x="584" y="1310"/>
                  </a:cubicBezTo>
                  <a:cubicBezTo>
                    <a:pt x="606" y="1335"/>
                    <a:pt x="618" y="1369"/>
                    <a:pt x="629" y="1391"/>
                  </a:cubicBezTo>
                  <a:cubicBezTo>
                    <a:pt x="816" y="1321"/>
                    <a:pt x="1003" y="1252"/>
                    <a:pt x="1176" y="1182"/>
                  </a:cubicBezTo>
                  <a:cubicBezTo>
                    <a:pt x="1188" y="1171"/>
                    <a:pt x="1201" y="1148"/>
                    <a:pt x="1201" y="1126"/>
                  </a:cubicBezTo>
                  <a:cubicBezTo>
                    <a:pt x="1188" y="1031"/>
                    <a:pt x="1165" y="950"/>
                    <a:pt x="1154" y="858"/>
                  </a:cubicBezTo>
                  <a:cubicBezTo>
                    <a:pt x="1143" y="777"/>
                    <a:pt x="1154" y="777"/>
                    <a:pt x="1235" y="777"/>
                  </a:cubicBezTo>
                  <a:cubicBezTo>
                    <a:pt x="1257" y="777"/>
                    <a:pt x="1294" y="788"/>
                    <a:pt x="1327" y="788"/>
                  </a:cubicBezTo>
                  <a:cubicBezTo>
                    <a:pt x="1654" y="799"/>
                    <a:pt x="1981" y="810"/>
                    <a:pt x="2305" y="821"/>
                  </a:cubicBezTo>
                  <a:lnTo>
                    <a:pt x="2305" y="810"/>
                  </a:lnTo>
                  <a:cubicBezTo>
                    <a:pt x="2305" y="799"/>
                    <a:pt x="2305" y="788"/>
                    <a:pt x="2294" y="788"/>
                  </a:cubicBezTo>
                  <a:cubicBezTo>
                    <a:pt x="2249" y="567"/>
                    <a:pt x="2132" y="402"/>
                    <a:pt x="1970" y="263"/>
                  </a:cubicBezTo>
                  <a:cubicBezTo>
                    <a:pt x="1805" y="148"/>
                    <a:pt x="1621" y="89"/>
                    <a:pt x="1433" y="31"/>
                  </a:cubicBezTo>
                  <a:cubicBezTo>
                    <a:pt x="1362" y="10"/>
                    <a:pt x="1291" y="1"/>
                    <a:pt x="1222"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3" name="Google Shape;2093;p31"/>
            <p:cNvSpPr/>
            <p:nvPr/>
          </p:nvSpPr>
          <p:spPr>
            <a:xfrm>
              <a:off x="4524178" y="4463842"/>
              <a:ext cx="127086" cy="75540"/>
            </a:xfrm>
            <a:custGeom>
              <a:avLst/>
              <a:gdLst/>
              <a:ahLst/>
              <a:cxnLst/>
              <a:rect l="l" t="t" r="r" b="b"/>
              <a:pathLst>
                <a:path w="2680" h="1593" extrusionOk="0">
                  <a:moveTo>
                    <a:pt x="323" y="1"/>
                  </a:moveTo>
                  <a:cubicBezTo>
                    <a:pt x="296" y="1"/>
                    <a:pt x="267" y="12"/>
                    <a:pt x="235" y="34"/>
                  </a:cubicBezTo>
                  <a:cubicBezTo>
                    <a:pt x="118" y="93"/>
                    <a:pt x="71" y="207"/>
                    <a:pt x="26" y="313"/>
                  </a:cubicBezTo>
                  <a:cubicBezTo>
                    <a:pt x="1" y="347"/>
                    <a:pt x="12" y="372"/>
                    <a:pt x="37" y="394"/>
                  </a:cubicBezTo>
                  <a:cubicBezTo>
                    <a:pt x="118" y="475"/>
                    <a:pt x="188" y="556"/>
                    <a:pt x="269" y="637"/>
                  </a:cubicBezTo>
                  <a:cubicBezTo>
                    <a:pt x="316" y="685"/>
                    <a:pt x="386" y="732"/>
                    <a:pt x="445" y="766"/>
                  </a:cubicBezTo>
                  <a:cubicBezTo>
                    <a:pt x="735" y="872"/>
                    <a:pt x="1026" y="964"/>
                    <a:pt x="1305" y="1070"/>
                  </a:cubicBezTo>
                  <a:cubicBezTo>
                    <a:pt x="1375" y="1093"/>
                    <a:pt x="1445" y="1115"/>
                    <a:pt x="1515" y="1151"/>
                  </a:cubicBezTo>
                  <a:cubicBezTo>
                    <a:pt x="1758" y="1266"/>
                    <a:pt x="1993" y="1383"/>
                    <a:pt x="2224" y="1489"/>
                  </a:cubicBezTo>
                  <a:cubicBezTo>
                    <a:pt x="2294" y="1523"/>
                    <a:pt x="2364" y="1545"/>
                    <a:pt x="2423" y="1570"/>
                  </a:cubicBezTo>
                  <a:cubicBezTo>
                    <a:pt x="2445" y="1582"/>
                    <a:pt x="2481" y="1582"/>
                    <a:pt x="2515" y="1593"/>
                  </a:cubicBezTo>
                  <a:cubicBezTo>
                    <a:pt x="2563" y="1570"/>
                    <a:pt x="2621" y="1545"/>
                    <a:pt x="2680" y="1512"/>
                  </a:cubicBezTo>
                  <a:lnTo>
                    <a:pt x="2680" y="1475"/>
                  </a:lnTo>
                  <a:cubicBezTo>
                    <a:pt x="2655" y="1394"/>
                    <a:pt x="2632" y="1313"/>
                    <a:pt x="2596" y="1244"/>
                  </a:cubicBezTo>
                  <a:cubicBezTo>
                    <a:pt x="2540" y="1126"/>
                    <a:pt x="2481" y="1012"/>
                    <a:pt x="2412" y="894"/>
                  </a:cubicBezTo>
                  <a:cubicBezTo>
                    <a:pt x="2342" y="777"/>
                    <a:pt x="2272" y="662"/>
                    <a:pt x="2202" y="545"/>
                  </a:cubicBezTo>
                  <a:cubicBezTo>
                    <a:pt x="2174" y="509"/>
                    <a:pt x="2148" y="494"/>
                    <a:pt x="2111" y="494"/>
                  </a:cubicBezTo>
                  <a:cubicBezTo>
                    <a:pt x="2100" y="494"/>
                    <a:pt x="2087" y="495"/>
                    <a:pt x="2074" y="498"/>
                  </a:cubicBezTo>
                  <a:cubicBezTo>
                    <a:pt x="2009" y="510"/>
                    <a:pt x="1948" y="519"/>
                    <a:pt x="1887" y="519"/>
                  </a:cubicBezTo>
                  <a:cubicBezTo>
                    <a:pt x="1826" y="519"/>
                    <a:pt x="1765" y="510"/>
                    <a:pt x="1702" y="486"/>
                  </a:cubicBezTo>
                  <a:cubicBezTo>
                    <a:pt x="1607" y="453"/>
                    <a:pt x="1504" y="428"/>
                    <a:pt x="1409" y="405"/>
                  </a:cubicBezTo>
                  <a:cubicBezTo>
                    <a:pt x="1213" y="372"/>
                    <a:pt x="1004" y="347"/>
                    <a:pt x="805" y="324"/>
                  </a:cubicBezTo>
                  <a:cubicBezTo>
                    <a:pt x="688" y="302"/>
                    <a:pt x="585" y="277"/>
                    <a:pt x="515" y="174"/>
                  </a:cubicBezTo>
                  <a:cubicBezTo>
                    <a:pt x="490" y="137"/>
                    <a:pt x="456" y="93"/>
                    <a:pt x="420" y="56"/>
                  </a:cubicBezTo>
                  <a:cubicBezTo>
                    <a:pt x="388" y="18"/>
                    <a:pt x="356" y="1"/>
                    <a:pt x="323"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4" name="Google Shape;2094;p31"/>
            <p:cNvSpPr/>
            <p:nvPr/>
          </p:nvSpPr>
          <p:spPr>
            <a:xfrm>
              <a:off x="4544046" y="4443310"/>
              <a:ext cx="87348" cy="42583"/>
            </a:xfrm>
            <a:custGeom>
              <a:avLst/>
              <a:gdLst/>
              <a:ahLst/>
              <a:cxnLst/>
              <a:rect l="l" t="t" r="r" b="b"/>
              <a:pathLst>
                <a:path w="1842" h="898" extrusionOk="0">
                  <a:moveTo>
                    <a:pt x="886" y="0"/>
                  </a:moveTo>
                  <a:cubicBezTo>
                    <a:pt x="747" y="59"/>
                    <a:pt x="607" y="106"/>
                    <a:pt x="478" y="162"/>
                  </a:cubicBezTo>
                  <a:cubicBezTo>
                    <a:pt x="316" y="246"/>
                    <a:pt x="166" y="327"/>
                    <a:pt x="1" y="408"/>
                  </a:cubicBezTo>
                  <a:cubicBezTo>
                    <a:pt x="59" y="467"/>
                    <a:pt x="107" y="526"/>
                    <a:pt x="140" y="581"/>
                  </a:cubicBezTo>
                  <a:cubicBezTo>
                    <a:pt x="199" y="651"/>
                    <a:pt x="280" y="688"/>
                    <a:pt x="361" y="688"/>
                  </a:cubicBezTo>
                  <a:cubicBezTo>
                    <a:pt x="654" y="710"/>
                    <a:pt x="934" y="757"/>
                    <a:pt x="1213" y="838"/>
                  </a:cubicBezTo>
                  <a:cubicBezTo>
                    <a:pt x="1294" y="875"/>
                    <a:pt x="1386" y="897"/>
                    <a:pt x="1479" y="897"/>
                  </a:cubicBezTo>
                  <a:cubicBezTo>
                    <a:pt x="1596" y="897"/>
                    <a:pt x="1713" y="875"/>
                    <a:pt x="1842" y="861"/>
                  </a:cubicBezTo>
                  <a:cubicBezTo>
                    <a:pt x="1828" y="850"/>
                    <a:pt x="1828" y="838"/>
                    <a:pt x="1817" y="838"/>
                  </a:cubicBezTo>
                  <a:cubicBezTo>
                    <a:pt x="1526" y="559"/>
                    <a:pt x="1236" y="280"/>
                    <a:pt x="934"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5" name="Google Shape;2095;p31"/>
            <p:cNvSpPr/>
            <p:nvPr/>
          </p:nvSpPr>
          <p:spPr>
            <a:xfrm>
              <a:off x="4258726" y="4005631"/>
              <a:ext cx="73406" cy="51972"/>
            </a:xfrm>
            <a:custGeom>
              <a:avLst/>
              <a:gdLst/>
              <a:ahLst/>
              <a:cxnLst/>
              <a:rect l="l" t="t" r="r" b="b"/>
              <a:pathLst>
                <a:path w="1548" h="1096" extrusionOk="0">
                  <a:moveTo>
                    <a:pt x="1037" y="0"/>
                  </a:moveTo>
                  <a:cubicBezTo>
                    <a:pt x="1000" y="70"/>
                    <a:pt x="989" y="151"/>
                    <a:pt x="944" y="198"/>
                  </a:cubicBezTo>
                  <a:cubicBezTo>
                    <a:pt x="816" y="338"/>
                    <a:pt x="676" y="478"/>
                    <a:pt x="537" y="617"/>
                  </a:cubicBezTo>
                  <a:cubicBezTo>
                    <a:pt x="397" y="746"/>
                    <a:pt x="257" y="872"/>
                    <a:pt x="106" y="1000"/>
                  </a:cubicBezTo>
                  <a:cubicBezTo>
                    <a:pt x="70" y="1025"/>
                    <a:pt x="48" y="1059"/>
                    <a:pt x="0" y="1095"/>
                  </a:cubicBezTo>
                  <a:lnTo>
                    <a:pt x="37" y="1095"/>
                  </a:lnTo>
                  <a:cubicBezTo>
                    <a:pt x="302" y="1081"/>
                    <a:pt x="570" y="1070"/>
                    <a:pt x="838" y="1059"/>
                  </a:cubicBezTo>
                  <a:cubicBezTo>
                    <a:pt x="908" y="1048"/>
                    <a:pt x="978" y="1037"/>
                    <a:pt x="1025" y="978"/>
                  </a:cubicBezTo>
                  <a:cubicBezTo>
                    <a:pt x="1037" y="967"/>
                    <a:pt x="1059" y="956"/>
                    <a:pt x="1084" y="942"/>
                  </a:cubicBezTo>
                  <a:cubicBezTo>
                    <a:pt x="1235" y="919"/>
                    <a:pt x="1305" y="802"/>
                    <a:pt x="1350" y="676"/>
                  </a:cubicBezTo>
                  <a:cubicBezTo>
                    <a:pt x="1397" y="581"/>
                    <a:pt x="1433" y="478"/>
                    <a:pt x="1503" y="383"/>
                  </a:cubicBezTo>
                  <a:cubicBezTo>
                    <a:pt x="1514" y="360"/>
                    <a:pt x="1537" y="338"/>
                    <a:pt x="1548" y="302"/>
                  </a:cubicBezTo>
                  <a:cubicBezTo>
                    <a:pt x="1548" y="291"/>
                    <a:pt x="1548" y="268"/>
                    <a:pt x="1537" y="257"/>
                  </a:cubicBezTo>
                  <a:cubicBezTo>
                    <a:pt x="1503" y="210"/>
                    <a:pt x="1456" y="162"/>
                    <a:pt x="1408" y="129"/>
                  </a:cubicBezTo>
                  <a:cubicBezTo>
                    <a:pt x="1408" y="117"/>
                    <a:pt x="1386" y="117"/>
                    <a:pt x="1375" y="117"/>
                  </a:cubicBezTo>
                  <a:cubicBezTo>
                    <a:pt x="1365" y="119"/>
                    <a:pt x="1355" y="120"/>
                    <a:pt x="1345" y="120"/>
                  </a:cubicBezTo>
                  <a:cubicBezTo>
                    <a:pt x="1296" y="120"/>
                    <a:pt x="1247" y="100"/>
                    <a:pt x="1199" y="81"/>
                  </a:cubicBezTo>
                  <a:cubicBezTo>
                    <a:pt x="1140" y="48"/>
                    <a:pt x="1084" y="22"/>
                    <a:pt x="1037"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6" name="Google Shape;2096;p31"/>
            <p:cNvSpPr/>
            <p:nvPr/>
          </p:nvSpPr>
          <p:spPr>
            <a:xfrm>
              <a:off x="4492265" y="4356153"/>
              <a:ext cx="57947" cy="64539"/>
            </a:xfrm>
            <a:custGeom>
              <a:avLst/>
              <a:gdLst/>
              <a:ahLst/>
              <a:cxnLst/>
              <a:rect l="l" t="t" r="r" b="b"/>
              <a:pathLst>
                <a:path w="1222" h="1361" extrusionOk="0">
                  <a:moveTo>
                    <a:pt x="839" y="0"/>
                  </a:moveTo>
                  <a:cubicBezTo>
                    <a:pt x="813" y="11"/>
                    <a:pt x="813" y="22"/>
                    <a:pt x="802" y="34"/>
                  </a:cubicBezTo>
                  <a:cubicBezTo>
                    <a:pt x="663" y="210"/>
                    <a:pt x="523" y="383"/>
                    <a:pt x="383" y="570"/>
                  </a:cubicBezTo>
                  <a:cubicBezTo>
                    <a:pt x="255" y="757"/>
                    <a:pt x="126" y="942"/>
                    <a:pt x="45" y="1162"/>
                  </a:cubicBezTo>
                  <a:cubicBezTo>
                    <a:pt x="0" y="1268"/>
                    <a:pt x="0" y="1268"/>
                    <a:pt x="93" y="1338"/>
                  </a:cubicBezTo>
                  <a:cubicBezTo>
                    <a:pt x="104" y="1349"/>
                    <a:pt x="115" y="1349"/>
                    <a:pt x="126" y="1361"/>
                  </a:cubicBezTo>
                  <a:lnTo>
                    <a:pt x="126" y="1349"/>
                  </a:lnTo>
                  <a:cubicBezTo>
                    <a:pt x="280" y="1291"/>
                    <a:pt x="442" y="1246"/>
                    <a:pt x="593" y="1199"/>
                  </a:cubicBezTo>
                  <a:cubicBezTo>
                    <a:pt x="615" y="1187"/>
                    <a:pt x="640" y="1176"/>
                    <a:pt x="651" y="1162"/>
                  </a:cubicBezTo>
                  <a:cubicBezTo>
                    <a:pt x="769" y="1059"/>
                    <a:pt x="883" y="942"/>
                    <a:pt x="1001" y="838"/>
                  </a:cubicBezTo>
                  <a:cubicBezTo>
                    <a:pt x="1070" y="780"/>
                    <a:pt x="1151" y="721"/>
                    <a:pt x="1221" y="662"/>
                  </a:cubicBezTo>
                  <a:cubicBezTo>
                    <a:pt x="1093" y="442"/>
                    <a:pt x="964" y="221"/>
                    <a:pt x="839"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7" name="Google Shape;2097;p31"/>
            <p:cNvSpPr/>
            <p:nvPr/>
          </p:nvSpPr>
          <p:spPr>
            <a:xfrm>
              <a:off x="4273663" y="4472045"/>
              <a:ext cx="38078" cy="53822"/>
            </a:xfrm>
            <a:custGeom>
              <a:avLst/>
              <a:gdLst/>
              <a:ahLst/>
              <a:cxnLst/>
              <a:rect l="l" t="t" r="r" b="b"/>
              <a:pathLst>
                <a:path w="803" h="1135" extrusionOk="0">
                  <a:moveTo>
                    <a:pt x="641" y="1"/>
                  </a:moveTo>
                  <a:cubicBezTo>
                    <a:pt x="604" y="45"/>
                    <a:pt x="571" y="104"/>
                    <a:pt x="546" y="163"/>
                  </a:cubicBezTo>
                  <a:cubicBezTo>
                    <a:pt x="490" y="269"/>
                    <a:pt x="406" y="339"/>
                    <a:pt x="303" y="361"/>
                  </a:cubicBezTo>
                  <a:cubicBezTo>
                    <a:pt x="233" y="383"/>
                    <a:pt x="174" y="408"/>
                    <a:pt x="104" y="431"/>
                  </a:cubicBezTo>
                  <a:cubicBezTo>
                    <a:pt x="71" y="442"/>
                    <a:pt x="57" y="453"/>
                    <a:pt x="57" y="489"/>
                  </a:cubicBezTo>
                  <a:cubicBezTo>
                    <a:pt x="57" y="651"/>
                    <a:pt x="71" y="827"/>
                    <a:pt x="12" y="990"/>
                  </a:cubicBezTo>
                  <a:cubicBezTo>
                    <a:pt x="1" y="1037"/>
                    <a:pt x="12" y="1082"/>
                    <a:pt x="12" y="1129"/>
                  </a:cubicBezTo>
                  <a:cubicBezTo>
                    <a:pt x="20" y="1129"/>
                    <a:pt x="27" y="1134"/>
                    <a:pt x="31" y="1134"/>
                  </a:cubicBezTo>
                  <a:cubicBezTo>
                    <a:pt x="33" y="1134"/>
                    <a:pt x="34" y="1133"/>
                    <a:pt x="34" y="1129"/>
                  </a:cubicBezTo>
                  <a:cubicBezTo>
                    <a:pt x="222" y="1059"/>
                    <a:pt x="420" y="990"/>
                    <a:pt x="604" y="908"/>
                  </a:cubicBezTo>
                  <a:cubicBezTo>
                    <a:pt x="674" y="872"/>
                    <a:pt x="722" y="814"/>
                    <a:pt x="722" y="721"/>
                  </a:cubicBezTo>
                  <a:cubicBezTo>
                    <a:pt x="722" y="699"/>
                    <a:pt x="722" y="674"/>
                    <a:pt x="733" y="663"/>
                  </a:cubicBezTo>
                  <a:cubicBezTo>
                    <a:pt x="733" y="548"/>
                    <a:pt x="733" y="442"/>
                    <a:pt x="769" y="339"/>
                  </a:cubicBezTo>
                  <a:cubicBezTo>
                    <a:pt x="803" y="199"/>
                    <a:pt x="769" y="82"/>
                    <a:pt x="641"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8" name="Google Shape;2098;p31"/>
            <p:cNvSpPr/>
            <p:nvPr/>
          </p:nvSpPr>
          <p:spPr>
            <a:xfrm>
              <a:off x="4510426" y="4418130"/>
              <a:ext cx="61883" cy="36229"/>
            </a:xfrm>
            <a:custGeom>
              <a:avLst/>
              <a:gdLst/>
              <a:ahLst/>
              <a:cxnLst/>
              <a:rect l="l" t="t" r="r" b="b"/>
              <a:pathLst>
                <a:path w="1305" h="764" extrusionOk="0">
                  <a:moveTo>
                    <a:pt x="1150" y="0"/>
                  </a:moveTo>
                  <a:cubicBezTo>
                    <a:pt x="1129" y="0"/>
                    <a:pt x="1107" y="3"/>
                    <a:pt x="1084" y="9"/>
                  </a:cubicBezTo>
                  <a:lnTo>
                    <a:pt x="1059" y="9"/>
                  </a:lnTo>
                  <a:cubicBezTo>
                    <a:pt x="838" y="54"/>
                    <a:pt x="618" y="90"/>
                    <a:pt x="386" y="123"/>
                  </a:cubicBezTo>
                  <a:cubicBezTo>
                    <a:pt x="268" y="160"/>
                    <a:pt x="140" y="193"/>
                    <a:pt x="0" y="230"/>
                  </a:cubicBezTo>
                  <a:cubicBezTo>
                    <a:pt x="221" y="380"/>
                    <a:pt x="372" y="579"/>
                    <a:pt x="537" y="763"/>
                  </a:cubicBezTo>
                  <a:cubicBezTo>
                    <a:pt x="581" y="741"/>
                    <a:pt x="629" y="719"/>
                    <a:pt x="651" y="682"/>
                  </a:cubicBezTo>
                  <a:cubicBezTo>
                    <a:pt x="827" y="461"/>
                    <a:pt x="1037" y="299"/>
                    <a:pt x="1268" y="160"/>
                  </a:cubicBezTo>
                  <a:cubicBezTo>
                    <a:pt x="1280" y="149"/>
                    <a:pt x="1305" y="135"/>
                    <a:pt x="1305" y="135"/>
                  </a:cubicBezTo>
                  <a:cubicBezTo>
                    <a:pt x="1277" y="37"/>
                    <a:pt x="1222" y="0"/>
                    <a:pt x="1150"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9" name="Google Shape;2099;p31"/>
            <p:cNvSpPr/>
            <p:nvPr/>
          </p:nvSpPr>
          <p:spPr>
            <a:xfrm>
              <a:off x="4452528" y="4335052"/>
              <a:ext cx="73454" cy="62974"/>
            </a:xfrm>
            <a:custGeom>
              <a:avLst/>
              <a:gdLst/>
              <a:ahLst/>
              <a:cxnLst/>
              <a:rect l="l" t="t" r="r" b="b"/>
              <a:pathLst>
                <a:path w="1549" h="1328" extrusionOk="0">
                  <a:moveTo>
                    <a:pt x="1361" y="1"/>
                  </a:moveTo>
                  <a:cubicBezTo>
                    <a:pt x="1244" y="141"/>
                    <a:pt x="1151" y="280"/>
                    <a:pt x="1034" y="409"/>
                  </a:cubicBezTo>
                  <a:cubicBezTo>
                    <a:pt x="989" y="456"/>
                    <a:pt x="942" y="515"/>
                    <a:pt x="883" y="548"/>
                  </a:cubicBezTo>
                  <a:cubicBezTo>
                    <a:pt x="674" y="688"/>
                    <a:pt x="453" y="828"/>
                    <a:pt x="243" y="968"/>
                  </a:cubicBezTo>
                  <a:cubicBezTo>
                    <a:pt x="185" y="1007"/>
                    <a:pt x="127" y="1055"/>
                    <a:pt x="49" y="1055"/>
                  </a:cubicBezTo>
                  <a:cubicBezTo>
                    <a:pt x="34" y="1055"/>
                    <a:pt x="17" y="1053"/>
                    <a:pt x="0" y="1049"/>
                  </a:cubicBezTo>
                  <a:lnTo>
                    <a:pt x="0" y="1049"/>
                  </a:lnTo>
                  <a:cubicBezTo>
                    <a:pt x="70" y="1166"/>
                    <a:pt x="140" y="1258"/>
                    <a:pt x="232" y="1328"/>
                  </a:cubicBezTo>
                  <a:cubicBezTo>
                    <a:pt x="243" y="1317"/>
                    <a:pt x="243" y="1317"/>
                    <a:pt x="255" y="1317"/>
                  </a:cubicBezTo>
                  <a:cubicBezTo>
                    <a:pt x="442" y="1118"/>
                    <a:pt x="662" y="968"/>
                    <a:pt x="931" y="875"/>
                  </a:cubicBezTo>
                  <a:cubicBezTo>
                    <a:pt x="942" y="875"/>
                    <a:pt x="953" y="864"/>
                    <a:pt x="953" y="853"/>
                  </a:cubicBezTo>
                  <a:cubicBezTo>
                    <a:pt x="1104" y="629"/>
                    <a:pt x="1302" y="467"/>
                    <a:pt x="1501" y="294"/>
                  </a:cubicBezTo>
                  <a:cubicBezTo>
                    <a:pt x="1512" y="280"/>
                    <a:pt x="1523" y="269"/>
                    <a:pt x="1548" y="258"/>
                  </a:cubicBezTo>
                  <a:cubicBezTo>
                    <a:pt x="1489" y="177"/>
                    <a:pt x="1431" y="96"/>
                    <a:pt x="1361" y="1"/>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0" name="Google Shape;2100;p31"/>
            <p:cNvSpPr/>
            <p:nvPr/>
          </p:nvSpPr>
          <p:spPr>
            <a:xfrm>
              <a:off x="4248768" y="4490729"/>
              <a:ext cx="26555" cy="37794"/>
            </a:xfrm>
            <a:custGeom>
              <a:avLst/>
              <a:gdLst/>
              <a:ahLst/>
              <a:cxnLst/>
              <a:rect l="l" t="t" r="r" b="b"/>
              <a:pathLst>
                <a:path w="560" h="797" extrusionOk="0">
                  <a:moveTo>
                    <a:pt x="107" y="0"/>
                  </a:moveTo>
                  <a:cubicBezTo>
                    <a:pt x="37" y="140"/>
                    <a:pt x="12" y="294"/>
                    <a:pt x="1" y="445"/>
                  </a:cubicBezTo>
                  <a:cubicBezTo>
                    <a:pt x="1" y="652"/>
                    <a:pt x="148" y="796"/>
                    <a:pt x="327" y="796"/>
                  </a:cubicBezTo>
                  <a:cubicBezTo>
                    <a:pt x="380" y="796"/>
                    <a:pt x="435" y="784"/>
                    <a:pt x="490" y="758"/>
                  </a:cubicBezTo>
                  <a:cubicBezTo>
                    <a:pt x="467" y="665"/>
                    <a:pt x="501" y="573"/>
                    <a:pt x="512" y="489"/>
                  </a:cubicBezTo>
                  <a:cubicBezTo>
                    <a:pt x="537" y="350"/>
                    <a:pt x="548" y="210"/>
                    <a:pt x="559" y="59"/>
                  </a:cubicBezTo>
                  <a:lnTo>
                    <a:pt x="559" y="59"/>
                  </a:lnTo>
                  <a:cubicBezTo>
                    <a:pt x="512" y="70"/>
                    <a:pt x="501" y="70"/>
                    <a:pt x="478" y="84"/>
                  </a:cubicBezTo>
                  <a:cubicBezTo>
                    <a:pt x="409" y="95"/>
                    <a:pt x="339" y="107"/>
                    <a:pt x="269" y="118"/>
                  </a:cubicBezTo>
                  <a:cubicBezTo>
                    <a:pt x="259" y="120"/>
                    <a:pt x="250" y="121"/>
                    <a:pt x="241" y="121"/>
                  </a:cubicBezTo>
                  <a:cubicBezTo>
                    <a:pt x="195" y="121"/>
                    <a:pt x="157" y="97"/>
                    <a:pt x="129" y="48"/>
                  </a:cubicBezTo>
                  <a:cubicBezTo>
                    <a:pt x="129" y="37"/>
                    <a:pt x="118" y="26"/>
                    <a:pt x="107"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1" name="Google Shape;2101;p31"/>
            <p:cNvSpPr/>
            <p:nvPr/>
          </p:nvSpPr>
          <p:spPr>
            <a:xfrm>
              <a:off x="4484441" y="4349515"/>
              <a:ext cx="46424" cy="65772"/>
            </a:xfrm>
            <a:custGeom>
              <a:avLst/>
              <a:gdLst/>
              <a:ahLst/>
              <a:cxnLst/>
              <a:rect l="l" t="t" r="r" b="b"/>
              <a:pathLst>
                <a:path w="979" h="1387" extrusionOk="0">
                  <a:moveTo>
                    <a:pt x="897" y="0"/>
                  </a:moveTo>
                  <a:cubicBezTo>
                    <a:pt x="897" y="0"/>
                    <a:pt x="886" y="0"/>
                    <a:pt x="886" y="12"/>
                  </a:cubicBezTo>
                  <a:cubicBezTo>
                    <a:pt x="596" y="232"/>
                    <a:pt x="339" y="489"/>
                    <a:pt x="177" y="827"/>
                  </a:cubicBezTo>
                  <a:cubicBezTo>
                    <a:pt x="107" y="967"/>
                    <a:pt x="26" y="1107"/>
                    <a:pt x="12" y="1269"/>
                  </a:cubicBezTo>
                  <a:cubicBezTo>
                    <a:pt x="1" y="1280"/>
                    <a:pt x="12" y="1302"/>
                    <a:pt x="26" y="1316"/>
                  </a:cubicBezTo>
                  <a:cubicBezTo>
                    <a:pt x="48" y="1339"/>
                    <a:pt x="96" y="1361"/>
                    <a:pt x="129" y="1386"/>
                  </a:cubicBezTo>
                  <a:cubicBezTo>
                    <a:pt x="210" y="1107"/>
                    <a:pt x="361" y="883"/>
                    <a:pt x="526" y="651"/>
                  </a:cubicBezTo>
                  <a:cubicBezTo>
                    <a:pt x="654" y="489"/>
                    <a:pt x="780" y="338"/>
                    <a:pt x="909" y="174"/>
                  </a:cubicBezTo>
                  <a:cubicBezTo>
                    <a:pt x="978" y="93"/>
                    <a:pt x="978" y="93"/>
                    <a:pt x="897"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2" name="Google Shape;2102;p31"/>
            <p:cNvSpPr/>
            <p:nvPr/>
          </p:nvSpPr>
          <p:spPr>
            <a:xfrm>
              <a:off x="4144541" y="4077946"/>
              <a:ext cx="41872" cy="53774"/>
            </a:xfrm>
            <a:custGeom>
              <a:avLst/>
              <a:gdLst/>
              <a:ahLst/>
              <a:cxnLst/>
              <a:rect l="l" t="t" r="r" b="b"/>
              <a:pathLst>
                <a:path w="883" h="1134" extrusionOk="0">
                  <a:moveTo>
                    <a:pt x="0" y="0"/>
                  </a:moveTo>
                  <a:cubicBezTo>
                    <a:pt x="0" y="12"/>
                    <a:pt x="11" y="23"/>
                    <a:pt x="11" y="45"/>
                  </a:cubicBezTo>
                  <a:cubicBezTo>
                    <a:pt x="11" y="59"/>
                    <a:pt x="22" y="70"/>
                    <a:pt x="22" y="93"/>
                  </a:cubicBezTo>
                  <a:cubicBezTo>
                    <a:pt x="70" y="350"/>
                    <a:pt x="140" y="604"/>
                    <a:pt x="265" y="827"/>
                  </a:cubicBezTo>
                  <a:cubicBezTo>
                    <a:pt x="302" y="908"/>
                    <a:pt x="349" y="989"/>
                    <a:pt x="383" y="1070"/>
                  </a:cubicBezTo>
                  <a:cubicBezTo>
                    <a:pt x="398" y="1110"/>
                    <a:pt x="420" y="1134"/>
                    <a:pt x="451" y="1134"/>
                  </a:cubicBezTo>
                  <a:cubicBezTo>
                    <a:pt x="465" y="1134"/>
                    <a:pt x="482" y="1129"/>
                    <a:pt x="500" y="1118"/>
                  </a:cubicBezTo>
                  <a:cubicBezTo>
                    <a:pt x="629" y="1048"/>
                    <a:pt x="754" y="967"/>
                    <a:pt x="883" y="897"/>
                  </a:cubicBezTo>
                  <a:cubicBezTo>
                    <a:pt x="861" y="861"/>
                    <a:pt x="838" y="850"/>
                    <a:pt x="813" y="827"/>
                  </a:cubicBezTo>
                  <a:cubicBezTo>
                    <a:pt x="732" y="780"/>
                    <a:pt x="651" y="721"/>
                    <a:pt x="570" y="674"/>
                  </a:cubicBezTo>
                  <a:cubicBezTo>
                    <a:pt x="324" y="523"/>
                    <a:pt x="126" y="338"/>
                    <a:pt x="34" y="59"/>
                  </a:cubicBezTo>
                  <a:cubicBezTo>
                    <a:pt x="22" y="34"/>
                    <a:pt x="11" y="23"/>
                    <a:pt x="11" y="0"/>
                  </a:cubicBezTo>
                  <a:close/>
                </a:path>
              </a:pathLst>
            </a:custGeom>
            <a:solidFill>
              <a:srgbClr val="F4C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3" name="Google Shape;2103;p31"/>
            <p:cNvSpPr/>
            <p:nvPr/>
          </p:nvSpPr>
          <p:spPr>
            <a:xfrm>
              <a:off x="4160426" y="4342354"/>
              <a:ext cx="64159" cy="23236"/>
            </a:xfrm>
            <a:custGeom>
              <a:avLst/>
              <a:gdLst/>
              <a:ahLst/>
              <a:cxnLst/>
              <a:rect l="l" t="t" r="r" b="b"/>
              <a:pathLst>
                <a:path w="1353" h="490" extrusionOk="0">
                  <a:moveTo>
                    <a:pt x="478" y="1"/>
                  </a:moveTo>
                  <a:cubicBezTo>
                    <a:pt x="327" y="45"/>
                    <a:pt x="165" y="93"/>
                    <a:pt x="0" y="140"/>
                  </a:cubicBezTo>
                  <a:cubicBezTo>
                    <a:pt x="140" y="221"/>
                    <a:pt x="269" y="302"/>
                    <a:pt x="386" y="372"/>
                  </a:cubicBezTo>
                  <a:cubicBezTo>
                    <a:pt x="478" y="431"/>
                    <a:pt x="573" y="442"/>
                    <a:pt x="665" y="442"/>
                  </a:cubicBezTo>
                  <a:cubicBezTo>
                    <a:pt x="692" y="443"/>
                    <a:pt x="720" y="444"/>
                    <a:pt x="747" y="444"/>
                  </a:cubicBezTo>
                  <a:cubicBezTo>
                    <a:pt x="836" y="444"/>
                    <a:pt x="925" y="438"/>
                    <a:pt x="1013" y="438"/>
                  </a:cubicBezTo>
                  <a:cubicBezTo>
                    <a:pt x="1128" y="438"/>
                    <a:pt x="1242" y="448"/>
                    <a:pt x="1352" y="489"/>
                  </a:cubicBezTo>
                  <a:cubicBezTo>
                    <a:pt x="1294" y="453"/>
                    <a:pt x="1235" y="420"/>
                    <a:pt x="1165" y="394"/>
                  </a:cubicBezTo>
                  <a:cubicBezTo>
                    <a:pt x="933" y="291"/>
                    <a:pt x="724" y="163"/>
                    <a:pt x="526" y="12"/>
                  </a:cubicBezTo>
                  <a:cubicBezTo>
                    <a:pt x="514" y="1"/>
                    <a:pt x="489" y="1"/>
                    <a:pt x="478"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4" name="Google Shape;2104;p31"/>
            <p:cNvSpPr/>
            <p:nvPr/>
          </p:nvSpPr>
          <p:spPr>
            <a:xfrm>
              <a:off x="4254506" y="4468726"/>
              <a:ext cx="47325" cy="25180"/>
            </a:xfrm>
            <a:custGeom>
              <a:avLst/>
              <a:gdLst/>
              <a:ahLst/>
              <a:cxnLst/>
              <a:rect l="l" t="t" r="r" b="b"/>
              <a:pathLst>
                <a:path w="998" h="531" extrusionOk="0">
                  <a:moveTo>
                    <a:pt x="997" y="1"/>
                  </a:moveTo>
                  <a:lnTo>
                    <a:pt x="997" y="1"/>
                  </a:lnTo>
                  <a:cubicBezTo>
                    <a:pt x="793" y="130"/>
                    <a:pt x="577" y="203"/>
                    <a:pt x="349" y="203"/>
                  </a:cubicBezTo>
                  <a:cubicBezTo>
                    <a:pt x="253" y="203"/>
                    <a:pt x="155" y="190"/>
                    <a:pt x="56" y="163"/>
                  </a:cubicBezTo>
                  <a:cubicBezTo>
                    <a:pt x="42" y="233"/>
                    <a:pt x="31" y="291"/>
                    <a:pt x="19" y="361"/>
                  </a:cubicBezTo>
                  <a:cubicBezTo>
                    <a:pt x="0" y="441"/>
                    <a:pt x="66" y="530"/>
                    <a:pt x="144" y="530"/>
                  </a:cubicBezTo>
                  <a:cubicBezTo>
                    <a:pt x="156" y="530"/>
                    <a:pt x="169" y="528"/>
                    <a:pt x="181" y="523"/>
                  </a:cubicBezTo>
                  <a:cubicBezTo>
                    <a:pt x="369" y="478"/>
                    <a:pt x="556" y="420"/>
                    <a:pt x="754" y="361"/>
                  </a:cubicBezTo>
                  <a:cubicBezTo>
                    <a:pt x="788" y="350"/>
                    <a:pt x="835" y="314"/>
                    <a:pt x="857" y="280"/>
                  </a:cubicBezTo>
                  <a:cubicBezTo>
                    <a:pt x="905" y="221"/>
                    <a:pt x="927" y="163"/>
                    <a:pt x="964" y="93"/>
                  </a:cubicBezTo>
                  <a:cubicBezTo>
                    <a:pt x="986" y="71"/>
                    <a:pt x="986" y="34"/>
                    <a:pt x="997" y="1"/>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5" name="Google Shape;2105;p31"/>
            <p:cNvSpPr/>
            <p:nvPr/>
          </p:nvSpPr>
          <p:spPr>
            <a:xfrm>
              <a:off x="4500468" y="4410590"/>
              <a:ext cx="66815" cy="16455"/>
            </a:xfrm>
            <a:custGeom>
              <a:avLst/>
              <a:gdLst/>
              <a:ahLst/>
              <a:cxnLst/>
              <a:rect l="l" t="t" r="r" b="b"/>
              <a:pathLst>
                <a:path w="1409" h="347" extrusionOk="0">
                  <a:moveTo>
                    <a:pt x="1119" y="0"/>
                  </a:moveTo>
                  <a:cubicBezTo>
                    <a:pt x="1103" y="0"/>
                    <a:pt x="1086" y="1"/>
                    <a:pt x="1071" y="3"/>
                  </a:cubicBezTo>
                  <a:cubicBezTo>
                    <a:pt x="828" y="28"/>
                    <a:pt x="582" y="73"/>
                    <a:pt x="339" y="120"/>
                  </a:cubicBezTo>
                  <a:cubicBezTo>
                    <a:pt x="221" y="143"/>
                    <a:pt x="118" y="201"/>
                    <a:pt x="1" y="238"/>
                  </a:cubicBezTo>
                  <a:lnTo>
                    <a:pt x="1" y="260"/>
                  </a:lnTo>
                  <a:cubicBezTo>
                    <a:pt x="48" y="282"/>
                    <a:pt x="93" y="319"/>
                    <a:pt x="140" y="341"/>
                  </a:cubicBezTo>
                  <a:cubicBezTo>
                    <a:pt x="144" y="345"/>
                    <a:pt x="148" y="346"/>
                    <a:pt x="152" y="346"/>
                  </a:cubicBezTo>
                  <a:cubicBezTo>
                    <a:pt x="159" y="346"/>
                    <a:pt x="167" y="341"/>
                    <a:pt x="177" y="341"/>
                  </a:cubicBezTo>
                  <a:cubicBezTo>
                    <a:pt x="571" y="224"/>
                    <a:pt x="978" y="143"/>
                    <a:pt x="1409" y="98"/>
                  </a:cubicBezTo>
                  <a:cubicBezTo>
                    <a:pt x="1375" y="73"/>
                    <a:pt x="1364" y="39"/>
                    <a:pt x="1339" y="28"/>
                  </a:cubicBezTo>
                  <a:cubicBezTo>
                    <a:pt x="1264" y="17"/>
                    <a:pt x="1189" y="0"/>
                    <a:pt x="1119"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6" name="Google Shape;2106;p31"/>
            <p:cNvSpPr/>
            <p:nvPr/>
          </p:nvSpPr>
          <p:spPr>
            <a:xfrm>
              <a:off x="4257114" y="4450991"/>
              <a:ext cx="41398" cy="19063"/>
            </a:xfrm>
            <a:custGeom>
              <a:avLst/>
              <a:gdLst/>
              <a:ahLst/>
              <a:cxnLst/>
              <a:rect l="l" t="t" r="r" b="b"/>
              <a:pathLst>
                <a:path w="873" h="402" extrusionOk="0">
                  <a:moveTo>
                    <a:pt x="12" y="0"/>
                  </a:moveTo>
                  <a:lnTo>
                    <a:pt x="12" y="199"/>
                  </a:lnTo>
                  <a:cubicBezTo>
                    <a:pt x="1" y="257"/>
                    <a:pt x="23" y="280"/>
                    <a:pt x="71" y="316"/>
                  </a:cubicBezTo>
                  <a:cubicBezTo>
                    <a:pt x="151" y="374"/>
                    <a:pt x="261" y="401"/>
                    <a:pt x="374" y="401"/>
                  </a:cubicBezTo>
                  <a:cubicBezTo>
                    <a:pt x="556" y="401"/>
                    <a:pt x="749" y="332"/>
                    <a:pt x="850" y="210"/>
                  </a:cubicBezTo>
                  <a:cubicBezTo>
                    <a:pt x="872" y="188"/>
                    <a:pt x="861" y="154"/>
                    <a:pt x="872" y="129"/>
                  </a:cubicBezTo>
                  <a:lnTo>
                    <a:pt x="872" y="129"/>
                  </a:lnTo>
                  <a:cubicBezTo>
                    <a:pt x="756" y="205"/>
                    <a:pt x="648" y="235"/>
                    <a:pt x="547" y="235"/>
                  </a:cubicBezTo>
                  <a:cubicBezTo>
                    <a:pt x="352" y="235"/>
                    <a:pt x="179" y="123"/>
                    <a:pt x="12"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7" name="Google Shape;2107;p31"/>
            <p:cNvSpPr/>
            <p:nvPr/>
          </p:nvSpPr>
          <p:spPr>
            <a:xfrm>
              <a:off x="4510426" y="4092788"/>
              <a:ext cx="33147" cy="25702"/>
            </a:xfrm>
            <a:custGeom>
              <a:avLst/>
              <a:gdLst/>
              <a:ahLst/>
              <a:cxnLst/>
              <a:rect l="l" t="t" r="r" b="b"/>
              <a:pathLst>
                <a:path w="699" h="542" extrusionOk="0">
                  <a:moveTo>
                    <a:pt x="687" y="0"/>
                  </a:moveTo>
                  <a:cubicBezTo>
                    <a:pt x="467" y="118"/>
                    <a:pt x="232" y="246"/>
                    <a:pt x="0" y="375"/>
                  </a:cubicBezTo>
                  <a:cubicBezTo>
                    <a:pt x="36" y="419"/>
                    <a:pt x="59" y="467"/>
                    <a:pt x="81" y="514"/>
                  </a:cubicBezTo>
                  <a:cubicBezTo>
                    <a:pt x="95" y="533"/>
                    <a:pt x="111" y="541"/>
                    <a:pt x="129" y="541"/>
                  </a:cubicBezTo>
                  <a:cubicBezTo>
                    <a:pt x="144" y="541"/>
                    <a:pt x="160" y="536"/>
                    <a:pt x="176" y="526"/>
                  </a:cubicBezTo>
                  <a:cubicBezTo>
                    <a:pt x="257" y="478"/>
                    <a:pt x="338" y="431"/>
                    <a:pt x="419" y="397"/>
                  </a:cubicBezTo>
                  <a:cubicBezTo>
                    <a:pt x="606" y="327"/>
                    <a:pt x="640" y="165"/>
                    <a:pt x="699" y="11"/>
                  </a:cubicBezTo>
                  <a:lnTo>
                    <a:pt x="687" y="0"/>
                  </a:ln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8" name="Google Shape;2108;p31"/>
            <p:cNvSpPr/>
            <p:nvPr/>
          </p:nvSpPr>
          <p:spPr>
            <a:xfrm>
              <a:off x="4537455" y="4437572"/>
              <a:ext cx="48131" cy="24042"/>
            </a:xfrm>
            <a:custGeom>
              <a:avLst/>
              <a:gdLst/>
              <a:ahLst/>
              <a:cxnLst/>
              <a:rect l="l" t="t" r="r" b="b"/>
              <a:pathLst>
                <a:path w="1015" h="507" extrusionOk="0">
                  <a:moveTo>
                    <a:pt x="932" y="0"/>
                  </a:moveTo>
                  <a:cubicBezTo>
                    <a:pt x="922" y="0"/>
                    <a:pt x="910" y="2"/>
                    <a:pt x="897" y="4"/>
                  </a:cubicBezTo>
                  <a:cubicBezTo>
                    <a:pt x="640" y="74"/>
                    <a:pt x="408" y="180"/>
                    <a:pt x="176" y="297"/>
                  </a:cubicBezTo>
                  <a:cubicBezTo>
                    <a:pt x="117" y="331"/>
                    <a:pt x="59" y="367"/>
                    <a:pt x="0" y="401"/>
                  </a:cubicBezTo>
                  <a:cubicBezTo>
                    <a:pt x="11" y="412"/>
                    <a:pt x="11" y="423"/>
                    <a:pt x="25" y="437"/>
                  </a:cubicBezTo>
                  <a:cubicBezTo>
                    <a:pt x="25" y="448"/>
                    <a:pt x="25" y="448"/>
                    <a:pt x="36" y="459"/>
                  </a:cubicBezTo>
                  <a:cubicBezTo>
                    <a:pt x="49" y="492"/>
                    <a:pt x="58" y="507"/>
                    <a:pt x="72" y="507"/>
                  </a:cubicBezTo>
                  <a:cubicBezTo>
                    <a:pt x="83" y="507"/>
                    <a:pt x="97" y="498"/>
                    <a:pt x="117" y="482"/>
                  </a:cubicBezTo>
                  <a:cubicBezTo>
                    <a:pt x="129" y="482"/>
                    <a:pt x="140" y="471"/>
                    <a:pt x="151" y="471"/>
                  </a:cubicBezTo>
                  <a:cubicBezTo>
                    <a:pt x="408" y="320"/>
                    <a:pt x="676" y="191"/>
                    <a:pt x="967" y="88"/>
                  </a:cubicBezTo>
                  <a:cubicBezTo>
                    <a:pt x="978" y="74"/>
                    <a:pt x="1003" y="74"/>
                    <a:pt x="1014" y="63"/>
                  </a:cubicBezTo>
                  <a:cubicBezTo>
                    <a:pt x="995" y="17"/>
                    <a:pt x="970" y="0"/>
                    <a:pt x="932"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9" name="Google Shape;2109;p31"/>
            <p:cNvSpPr/>
            <p:nvPr/>
          </p:nvSpPr>
          <p:spPr>
            <a:xfrm>
              <a:off x="4254885" y="4436149"/>
              <a:ext cx="42536" cy="17166"/>
            </a:xfrm>
            <a:custGeom>
              <a:avLst/>
              <a:gdLst/>
              <a:ahLst/>
              <a:cxnLst/>
              <a:rect l="l" t="t" r="r" b="b"/>
              <a:pathLst>
                <a:path w="897" h="362" extrusionOk="0">
                  <a:moveTo>
                    <a:pt x="11" y="0"/>
                  </a:moveTo>
                  <a:lnTo>
                    <a:pt x="11" y="0"/>
                  </a:lnTo>
                  <a:cubicBezTo>
                    <a:pt x="0" y="70"/>
                    <a:pt x="23" y="129"/>
                    <a:pt x="81" y="163"/>
                  </a:cubicBezTo>
                  <a:cubicBezTo>
                    <a:pt x="118" y="188"/>
                    <a:pt x="140" y="210"/>
                    <a:pt x="173" y="232"/>
                  </a:cubicBezTo>
                  <a:cubicBezTo>
                    <a:pt x="297" y="315"/>
                    <a:pt x="426" y="361"/>
                    <a:pt x="561" y="361"/>
                  </a:cubicBezTo>
                  <a:cubicBezTo>
                    <a:pt x="654" y="361"/>
                    <a:pt x="750" y="339"/>
                    <a:pt x="849" y="291"/>
                  </a:cubicBezTo>
                  <a:cubicBezTo>
                    <a:pt x="886" y="269"/>
                    <a:pt x="897" y="244"/>
                    <a:pt x="886" y="199"/>
                  </a:cubicBezTo>
                  <a:lnTo>
                    <a:pt x="886" y="199"/>
                  </a:lnTo>
                  <a:cubicBezTo>
                    <a:pt x="829" y="209"/>
                    <a:pt x="773" y="214"/>
                    <a:pt x="718" y="214"/>
                  </a:cubicBezTo>
                  <a:cubicBezTo>
                    <a:pt x="469" y="214"/>
                    <a:pt x="240" y="115"/>
                    <a:pt x="11"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0" name="Google Shape;2110;p31"/>
            <p:cNvSpPr/>
            <p:nvPr/>
          </p:nvSpPr>
          <p:spPr>
            <a:xfrm>
              <a:off x="4629638" y="4486556"/>
              <a:ext cx="28262" cy="47278"/>
            </a:xfrm>
            <a:custGeom>
              <a:avLst/>
              <a:gdLst/>
              <a:ahLst/>
              <a:cxnLst/>
              <a:rect l="l" t="t" r="r" b="b"/>
              <a:pathLst>
                <a:path w="596" h="997" extrusionOk="0">
                  <a:moveTo>
                    <a:pt x="69" y="0"/>
                  </a:moveTo>
                  <a:cubicBezTo>
                    <a:pt x="51" y="0"/>
                    <a:pt x="29" y="7"/>
                    <a:pt x="0" y="19"/>
                  </a:cubicBezTo>
                  <a:cubicBezTo>
                    <a:pt x="93" y="172"/>
                    <a:pt x="188" y="334"/>
                    <a:pt x="269" y="485"/>
                  </a:cubicBezTo>
                  <a:cubicBezTo>
                    <a:pt x="361" y="647"/>
                    <a:pt x="467" y="812"/>
                    <a:pt x="501" y="996"/>
                  </a:cubicBezTo>
                  <a:cubicBezTo>
                    <a:pt x="548" y="963"/>
                    <a:pt x="596" y="952"/>
                    <a:pt x="570" y="893"/>
                  </a:cubicBezTo>
                  <a:cubicBezTo>
                    <a:pt x="501" y="765"/>
                    <a:pt x="456" y="636"/>
                    <a:pt x="386" y="508"/>
                  </a:cubicBezTo>
                  <a:cubicBezTo>
                    <a:pt x="316" y="357"/>
                    <a:pt x="232" y="206"/>
                    <a:pt x="151" y="66"/>
                  </a:cubicBezTo>
                  <a:cubicBezTo>
                    <a:pt x="123" y="21"/>
                    <a:pt x="102" y="0"/>
                    <a:pt x="69"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1" name="Google Shape;2111;p31"/>
            <p:cNvSpPr/>
            <p:nvPr/>
          </p:nvSpPr>
          <p:spPr>
            <a:xfrm>
              <a:off x="4259769" y="4515624"/>
              <a:ext cx="47088" cy="19774"/>
            </a:xfrm>
            <a:custGeom>
              <a:avLst/>
              <a:gdLst/>
              <a:ahLst/>
              <a:cxnLst/>
              <a:rect l="l" t="t" r="r" b="b"/>
              <a:pathLst>
                <a:path w="993" h="417" extrusionOk="0">
                  <a:moveTo>
                    <a:pt x="978" y="1"/>
                  </a:moveTo>
                  <a:lnTo>
                    <a:pt x="978" y="1"/>
                  </a:lnTo>
                  <a:cubicBezTo>
                    <a:pt x="724" y="129"/>
                    <a:pt x="456" y="244"/>
                    <a:pt x="177" y="302"/>
                  </a:cubicBezTo>
                  <a:cubicBezTo>
                    <a:pt x="118" y="314"/>
                    <a:pt x="59" y="314"/>
                    <a:pt x="1" y="328"/>
                  </a:cubicBezTo>
                  <a:cubicBezTo>
                    <a:pt x="37" y="389"/>
                    <a:pt x="92" y="417"/>
                    <a:pt x="163" y="417"/>
                  </a:cubicBezTo>
                  <a:cubicBezTo>
                    <a:pt x="186" y="417"/>
                    <a:pt x="210" y="414"/>
                    <a:pt x="235" y="409"/>
                  </a:cubicBezTo>
                  <a:cubicBezTo>
                    <a:pt x="294" y="383"/>
                    <a:pt x="339" y="372"/>
                    <a:pt x="397" y="350"/>
                  </a:cubicBezTo>
                  <a:cubicBezTo>
                    <a:pt x="559" y="291"/>
                    <a:pt x="724" y="221"/>
                    <a:pt x="886" y="152"/>
                  </a:cubicBezTo>
                  <a:cubicBezTo>
                    <a:pt x="967" y="118"/>
                    <a:pt x="992" y="71"/>
                    <a:pt x="978"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2" name="Google Shape;2112;p31"/>
            <p:cNvSpPr/>
            <p:nvPr/>
          </p:nvSpPr>
          <p:spPr>
            <a:xfrm>
              <a:off x="4465094" y="4379863"/>
              <a:ext cx="29875" cy="22904"/>
            </a:xfrm>
            <a:custGeom>
              <a:avLst/>
              <a:gdLst/>
              <a:ahLst/>
              <a:cxnLst/>
              <a:rect l="l" t="t" r="r" b="b"/>
              <a:pathLst>
                <a:path w="630" h="483" extrusionOk="0">
                  <a:moveTo>
                    <a:pt x="629" y="0"/>
                  </a:moveTo>
                  <a:lnTo>
                    <a:pt x="629" y="0"/>
                  </a:lnTo>
                  <a:cubicBezTo>
                    <a:pt x="397" y="81"/>
                    <a:pt x="188" y="221"/>
                    <a:pt x="1" y="408"/>
                  </a:cubicBezTo>
                  <a:cubicBezTo>
                    <a:pt x="37" y="430"/>
                    <a:pt x="48" y="442"/>
                    <a:pt x="71" y="467"/>
                  </a:cubicBezTo>
                  <a:cubicBezTo>
                    <a:pt x="87" y="477"/>
                    <a:pt x="100" y="482"/>
                    <a:pt x="114" y="482"/>
                  </a:cubicBezTo>
                  <a:cubicBezTo>
                    <a:pt x="131" y="482"/>
                    <a:pt x="150" y="473"/>
                    <a:pt x="177" y="453"/>
                  </a:cubicBezTo>
                  <a:cubicBezTo>
                    <a:pt x="269" y="372"/>
                    <a:pt x="375" y="280"/>
                    <a:pt x="490" y="210"/>
                  </a:cubicBezTo>
                  <a:cubicBezTo>
                    <a:pt x="559" y="151"/>
                    <a:pt x="585" y="70"/>
                    <a:pt x="629"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3" name="Google Shape;2113;p31"/>
            <p:cNvSpPr/>
            <p:nvPr/>
          </p:nvSpPr>
          <p:spPr>
            <a:xfrm>
              <a:off x="4256450" y="4463178"/>
              <a:ext cx="44290" cy="13278"/>
            </a:xfrm>
            <a:custGeom>
              <a:avLst/>
              <a:gdLst/>
              <a:ahLst/>
              <a:cxnLst/>
              <a:rect l="l" t="t" r="r" b="b"/>
              <a:pathLst>
                <a:path w="934" h="280" extrusionOk="0">
                  <a:moveTo>
                    <a:pt x="897" y="0"/>
                  </a:moveTo>
                  <a:lnTo>
                    <a:pt x="897" y="0"/>
                  </a:lnTo>
                  <a:cubicBezTo>
                    <a:pt x="783" y="118"/>
                    <a:pt x="629" y="162"/>
                    <a:pt x="478" y="188"/>
                  </a:cubicBezTo>
                  <a:cubicBezTo>
                    <a:pt x="448" y="190"/>
                    <a:pt x="417" y="191"/>
                    <a:pt x="387" y="191"/>
                  </a:cubicBezTo>
                  <a:cubicBezTo>
                    <a:pt x="259" y="191"/>
                    <a:pt x="139" y="167"/>
                    <a:pt x="26" y="81"/>
                  </a:cubicBezTo>
                  <a:cubicBezTo>
                    <a:pt x="26" y="118"/>
                    <a:pt x="26" y="129"/>
                    <a:pt x="15" y="151"/>
                  </a:cubicBezTo>
                  <a:cubicBezTo>
                    <a:pt x="1" y="221"/>
                    <a:pt x="26" y="246"/>
                    <a:pt x="85" y="257"/>
                  </a:cubicBezTo>
                  <a:cubicBezTo>
                    <a:pt x="158" y="272"/>
                    <a:pt x="229" y="280"/>
                    <a:pt x="299" y="280"/>
                  </a:cubicBezTo>
                  <a:cubicBezTo>
                    <a:pt x="503" y="280"/>
                    <a:pt x="692" y="216"/>
                    <a:pt x="875" y="93"/>
                  </a:cubicBezTo>
                  <a:cubicBezTo>
                    <a:pt x="909" y="70"/>
                    <a:pt x="934" y="48"/>
                    <a:pt x="897"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4" name="Google Shape;2114;p31"/>
            <p:cNvSpPr/>
            <p:nvPr/>
          </p:nvSpPr>
          <p:spPr>
            <a:xfrm>
              <a:off x="4546844" y="4425670"/>
              <a:ext cx="29827" cy="22050"/>
            </a:xfrm>
            <a:custGeom>
              <a:avLst/>
              <a:gdLst/>
              <a:ahLst/>
              <a:cxnLst/>
              <a:rect l="l" t="t" r="r" b="b"/>
              <a:pathLst>
                <a:path w="629" h="465" extrusionOk="0">
                  <a:moveTo>
                    <a:pt x="582" y="1"/>
                  </a:moveTo>
                  <a:cubicBezTo>
                    <a:pt x="361" y="129"/>
                    <a:pt x="162" y="280"/>
                    <a:pt x="0" y="465"/>
                  </a:cubicBezTo>
                  <a:cubicBezTo>
                    <a:pt x="118" y="420"/>
                    <a:pt x="210" y="361"/>
                    <a:pt x="327" y="325"/>
                  </a:cubicBezTo>
                  <a:cubicBezTo>
                    <a:pt x="467" y="291"/>
                    <a:pt x="537" y="174"/>
                    <a:pt x="629" y="82"/>
                  </a:cubicBezTo>
                  <a:cubicBezTo>
                    <a:pt x="618" y="59"/>
                    <a:pt x="595" y="34"/>
                    <a:pt x="582"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5" name="Google Shape;2115;p31"/>
            <p:cNvSpPr/>
            <p:nvPr/>
          </p:nvSpPr>
          <p:spPr>
            <a:xfrm>
              <a:off x="4526976" y="4389773"/>
              <a:ext cx="27598" cy="21529"/>
            </a:xfrm>
            <a:custGeom>
              <a:avLst/>
              <a:gdLst/>
              <a:ahLst/>
              <a:cxnLst/>
              <a:rect l="l" t="t" r="r" b="b"/>
              <a:pathLst>
                <a:path w="582" h="454" extrusionOk="0">
                  <a:moveTo>
                    <a:pt x="512" y="1"/>
                  </a:moveTo>
                  <a:cubicBezTo>
                    <a:pt x="338" y="140"/>
                    <a:pt x="176" y="291"/>
                    <a:pt x="0" y="442"/>
                  </a:cubicBezTo>
                  <a:cubicBezTo>
                    <a:pt x="0" y="442"/>
                    <a:pt x="12" y="442"/>
                    <a:pt x="12" y="453"/>
                  </a:cubicBezTo>
                  <a:cubicBezTo>
                    <a:pt x="70" y="442"/>
                    <a:pt x="129" y="431"/>
                    <a:pt x="188" y="420"/>
                  </a:cubicBezTo>
                  <a:cubicBezTo>
                    <a:pt x="221" y="420"/>
                    <a:pt x="257" y="397"/>
                    <a:pt x="280" y="372"/>
                  </a:cubicBezTo>
                  <a:cubicBezTo>
                    <a:pt x="350" y="314"/>
                    <a:pt x="419" y="233"/>
                    <a:pt x="500" y="163"/>
                  </a:cubicBezTo>
                  <a:cubicBezTo>
                    <a:pt x="581" y="93"/>
                    <a:pt x="581" y="93"/>
                    <a:pt x="526"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6" name="Google Shape;2116;p31"/>
            <p:cNvSpPr/>
            <p:nvPr/>
          </p:nvSpPr>
          <p:spPr>
            <a:xfrm>
              <a:off x="4254364" y="4423963"/>
              <a:ext cx="42536" cy="20296"/>
            </a:xfrm>
            <a:custGeom>
              <a:avLst/>
              <a:gdLst/>
              <a:ahLst/>
              <a:cxnLst/>
              <a:rect l="l" t="t" r="r" b="b"/>
              <a:pathLst>
                <a:path w="897" h="428" extrusionOk="0">
                  <a:moveTo>
                    <a:pt x="0" y="0"/>
                  </a:moveTo>
                  <a:cubicBezTo>
                    <a:pt x="11" y="48"/>
                    <a:pt x="11" y="95"/>
                    <a:pt x="11" y="129"/>
                  </a:cubicBezTo>
                  <a:cubicBezTo>
                    <a:pt x="11" y="176"/>
                    <a:pt x="22" y="199"/>
                    <a:pt x="59" y="210"/>
                  </a:cubicBezTo>
                  <a:cubicBezTo>
                    <a:pt x="221" y="316"/>
                    <a:pt x="394" y="375"/>
                    <a:pt x="570" y="408"/>
                  </a:cubicBezTo>
                  <a:cubicBezTo>
                    <a:pt x="626" y="415"/>
                    <a:pt x="684" y="427"/>
                    <a:pt x="741" y="427"/>
                  </a:cubicBezTo>
                  <a:cubicBezTo>
                    <a:pt x="777" y="427"/>
                    <a:pt x="814" y="422"/>
                    <a:pt x="849" y="408"/>
                  </a:cubicBezTo>
                  <a:cubicBezTo>
                    <a:pt x="860" y="397"/>
                    <a:pt x="872" y="386"/>
                    <a:pt x="897" y="386"/>
                  </a:cubicBezTo>
                  <a:cubicBezTo>
                    <a:pt x="883" y="375"/>
                    <a:pt x="883" y="375"/>
                    <a:pt x="883" y="361"/>
                  </a:cubicBezTo>
                  <a:cubicBezTo>
                    <a:pt x="857" y="363"/>
                    <a:pt x="832" y="364"/>
                    <a:pt x="808" y="364"/>
                  </a:cubicBezTo>
                  <a:cubicBezTo>
                    <a:pt x="665" y="364"/>
                    <a:pt x="534" y="331"/>
                    <a:pt x="394" y="291"/>
                  </a:cubicBezTo>
                  <a:cubicBezTo>
                    <a:pt x="243" y="235"/>
                    <a:pt x="129" y="118"/>
                    <a:pt x="11"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7" name="Google Shape;2117;p31"/>
            <p:cNvSpPr/>
            <p:nvPr/>
          </p:nvSpPr>
          <p:spPr>
            <a:xfrm>
              <a:off x="4257114" y="4446107"/>
              <a:ext cx="40876" cy="13799"/>
            </a:xfrm>
            <a:custGeom>
              <a:avLst/>
              <a:gdLst/>
              <a:ahLst/>
              <a:cxnLst/>
              <a:rect l="l" t="t" r="r" b="b"/>
              <a:pathLst>
                <a:path w="862" h="291" extrusionOk="0">
                  <a:moveTo>
                    <a:pt x="1" y="0"/>
                  </a:moveTo>
                  <a:cubicBezTo>
                    <a:pt x="12" y="11"/>
                    <a:pt x="12" y="22"/>
                    <a:pt x="23" y="34"/>
                  </a:cubicBezTo>
                  <a:cubicBezTo>
                    <a:pt x="23" y="47"/>
                    <a:pt x="34" y="59"/>
                    <a:pt x="45" y="59"/>
                  </a:cubicBezTo>
                  <a:cubicBezTo>
                    <a:pt x="163" y="173"/>
                    <a:pt x="302" y="257"/>
                    <a:pt x="464" y="279"/>
                  </a:cubicBezTo>
                  <a:cubicBezTo>
                    <a:pt x="495" y="287"/>
                    <a:pt x="525" y="290"/>
                    <a:pt x="555" y="290"/>
                  </a:cubicBezTo>
                  <a:cubicBezTo>
                    <a:pt x="659" y="290"/>
                    <a:pt x="756" y="245"/>
                    <a:pt x="839" y="162"/>
                  </a:cubicBezTo>
                  <a:cubicBezTo>
                    <a:pt x="850" y="151"/>
                    <a:pt x="850" y="140"/>
                    <a:pt x="861" y="117"/>
                  </a:cubicBezTo>
                  <a:cubicBezTo>
                    <a:pt x="850" y="117"/>
                    <a:pt x="850" y="117"/>
                    <a:pt x="850" y="103"/>
                  </a:cubicBezTo>
                  <a:cubicBezTo>
                    <a:pt x="729" y="167"/>
                    <a:pt x="614" y="195"/>
                    <a:pt x="504" y="195"/>
                  </a:cubicBezTo>
                  <a:cubicBezTo>
                    <a:pt x="328" y="195"/>
                    <a:pt x="164" y="122"/>
                    <a:pt x="1"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8" name="Google Shape;2118;p31"/>
            <p:cNvSpPr/>
            <p:nvPr/>
          </p:nvSpPr>
          <p:spPr>
            <a:xfrm>
              <a:off x="4543003" y="4396412"/>
              <a:ext cx="19395" cy="12234"/>
            </a:xfrm>
            <a:custGeom>
              <a:avLst/>
              <a:gdLst/>
              <a:ahLst/>
              <a:cxnLst/>
              <a:rect l="l" t="t" r="r" b="b"/>
              <a:pathLst>
                <a:path w="409" h="258" extrusionOk="0">
                  <a:moveTo>
                    <a:pt x="269" y="0"/>
                  </a:moveTo>
                  <a:cubicBezTo>
                    <a:pt x="174" y="93"/>
                    <a:pt x="81" y="162"/>
                    <a:pt x="0" y="243"/>
                  </a:cubicBezTo>
                  <a:cubicBezTo>
                    <a:pt x="0" y="243"/>
                    <a:pt x="0" y="257"/>
                    <a:pt x="12" y="257"/>
                  </a:cubicBezTo>
                  <a:lnTo>
                    <a:pt x="408" y="257"/>
                  </a:lnTo>
                  <a:cubicBezTo>
                    <a:pt x="372" y="174"/>
                    <a:pt x="313" y="93"/>
                    <a:pt x="269"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9" name="Google Shape;2119;p31"/>
            <p:cNvSpPr/>
            <p:nvPr/>
          </p:nvSpPr>
          <p:spPr>
            <a:xfrm>
              <a:off x="4473440" y="4391386"/>
              <a:ext cx="14890" cy="18304"/>
            </a:xfrm>
            <a:custGeom>
              <a:avLst/>
              <a:gdLst/>
              <a:ahLst/>
              <a:cxnLst/>
              <a:rect l="l" t="t" r="r" b="b"/>
              <a:pathLst>
                <a:path w="314" h="386" extrusionOk="0">
                  <a:moveTo>
                    <a:pt x="314" y="0"/>
                  </a:moveTo>
                  <a:lnTo>
                    <a:pt x="314" y="0"/>
                  </a:lnTo>
                  <a:cubicBezTo>
                    <a:pt x="199" y="95"/>
                    <a:pt x="82" y="165"/>
                    <a:pt x="1" y="280"/>
                  </a:cubicBezTo>
                  <a:cubicBezTo>
                    <a:pt x="59" y="316"/>
                    <a:pt x="118" y="349"/>
                    <a:pt x="174" y="386"/>
                  </a:cubicBezTo>
                  <a:cubicBezTo>
                    <a:pt x="221" y="257"/>
                    <a:pt x="269" y="140"/>
                    <a:pt x="314"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0" name="Google Shape;2120;p31"/>
            <p:cNvSpPr/>
            <p:nvPr/>
          </p:nvSpPr>
          <p:spPr>
            <a:xfrm>
              <a:off x="4267593" y="4431787"/>
              <a:ext cx="28120" cy="7445"/>
            </a:xfrm>
            <a:custGeom>
              <a:avLst/>
              <a:gdLst/>
              <a:ahLst/>
              <a:cxnLst/>
              <a:rect l="l" t="t" r="r" b="b"/>
              <a:pathLst>
                <a:path w="593" h="157" extrusionOk="0">
                  <a:moveTo>
                    <a:pt x="0" y="0"/>
                  </a:moveTo>
                  <a:cubicBezTo>
                    <a:pt x="91" y="82"/>
                    <a:pt x="358" y="157"/>
                    <a:pt x="506" y="157"/>
                  </a:cubicBezTo>
                  <a:cubicBezTo>
                    <a:pt x="545" y="157"/>
                    <a:pt x="576" y="152"/>
                    <a:pt x="593" y="140"/>
                  </a:cubicBezTo>
                  <a:cubicBezTo>
                    <a:pt x="408" y="92"/>
                    <a:pt x="210" y="45"/>
                    <a:pt x="0"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1" name="Google Shape;2121;p31"/>
            <p:cNvSpPr/>
            <p:nvPr/>
          </p:nvSpPr>
          <p:spPr>
            <a:xfrm>
              <a:off x="4572782" y="4431123"/>
              <a:ext cx="8299" cy="6117"/>
            </a:xfrm>
            <a:custGeom>
              <a:avLst/>
              <a:gdLst/>
              <a:ahLst/>
              <a:cxnLst/>
              <a:rect l="l" t="t" r="r" b="b"/>
              <a:pathLst>
                <a:path w="175" h="129" extrusionOk="0">
                  <a:moveTo>
                    <a:pt x="118" y="0"/>
                  </a:moveTo>
                  <a:cubicBezTo>
                    <a:pt x="82" y="48"/>
                    <a:pt x="48" y="84"/>
                    <a:pt x="1" y="129"/>
                  </a:cubicBezTo>
                  <a:cubicBezTo>
                    <a:pt x="71" y="106"/>
                    <a:pt x="118" y="95"/>
                    <a:pt x="174" y="84"/>
                  </a:cubicBezTo>
                  <a:cubicBezTo>
                    <a:pt x="163" y="48"/>
                    <a:pt x="141" y="37"/>
                    <a:pt x="118"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2" name="Google Shape;2122;p31"/>
            <p:cNvSpPr/>
            <p:nvPr/>
          </p:nvSpPr>
          <p:spPr>
            <a:xfrm>
              <a:off x="4328811" y="3933602"/>
              <a:ext cx="14463" cy="5833"/>
            </a:xfrm>
            <a:custGeom>
              <a:avLst/>
              <a:gdLst/>
              <a:ahLst/>
              <a:cxnLst/>
              <a:rect l="l" t="t" r="r" b="b"/>
              <a:pathLst>
                <a:path w="305" h="123" extrusionOk="0">
                  <a:moveTo>
                    <a:pt x="94" y="0"/>
                  </a:moveTo>
                  <a:cubicBezTo>
                    <a:pt x="66" y="0"/>
                    <a:pt x="40" y="18"/>
                    <a:pt x="0" y="52"/>
                  </a:cubicBezTo>
                  <a:cubicBezTo>
                    <a:pt x="106" y="75"/>
                    <a:pt x="210" y="100"/>
                    <a:pt x="305" y="122"/>
                  </a:cubicBezTo>
                  <a:cubicBezTo>
                    <a:pt x="268" y="86"/>
                    <a:pt x="210" y="52"/>
                    <a:pt x="165" y="30"/>
                  </a:cubicBezTo>
                  <a:cubicBezTo>
                    <a:pt x="135" y="10"/>
                    <a:pt x="114" y="0"/>
                    <a:pt x="94"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3" name="Google Shape;2123;p31"/>
            <p:cNvSpPr/>
            <p:nvPr/>
          </p:nvSpPr>
          <p:spPr>
            <a:xfrm>
              <a:off x="4333316" y="3947591"/>
              <a:ext cx="7160" cy="3367"/>
            </a:xfrm>
            <a:custGeom>
              <a:avLst/>
              <a:gdLst/>
              <a:ahLst/>
              <a:cxnLst/>
              <a:rect l="l" t="t" r="r" b="b"/>
              <a:pathLst>
                <a:path w="151" h="71" extrusionOk="0">
                  <a:moveTo>
                    <a:pt x="151" y="0"/>
                  </a:moveTo>
                  <a:cubicBezTo>
                    <a:pt x="92" y="0"/>
                    <a:pt x="45" y="0"/>
                    <a:pt x="0" y="14"/>
                  </a:cubicBezTo>
                  <a:lnTo>
                    <a:pt x="0" y="26"/>
                  </a:lnTo>
                  <a:cubicBezTo>
                    <a:pt x="45" y="37"/>
                    <a:pt x="92" y="48"/>
                    <a:pt x="151" y="70"/>
                  </a:cubicBezTo>
                  <a:lnTo>
                    <a:pt x="151" y="0"/>
                  </a:ln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4" name="Google Shape;2124;p31"/>
            <p:cNvSpPr/>
            <p:nvPr/>
          </p:nvSpPr>
          <p:spPr>
            <a:xfrm>
              <a:off x="4129035" y="3862521"/>
              <a:ext cx="531009" cy="679197"/>
            </a:xfrm>
            <a:custGeom>
              <a:avLst/>
              <a:gdLst/>
              <a:ahLst/>
              <a:cxnLst/>
              <a:rect l="l" t="t" r="r" b="b"/>
              <a:pathLst>
                <a:path w="11198" h="14323" extrusionOk="0">
                  <a:moveTo>
                    <a:pt x="3700" y="55"/>
                  </a:moveTo>
                  <a:cubicBezTo>
                    <a:pt x="3769" y="55"/>
                    <a:pt x="3840" y="64"/>
                    <a:pt x="3911" y="85"/>
                  </a:cubicBezTo>
                  <a:cubicBezTo>
                    <a:pt x="4099" y="143"/>
                    <a:pt x="4283" y="202"/>
                    <a:pt x="4448" y="317"/>
                  </a:cubicBezTo>
                  <a:cubicBezTo>
                    <a:pt x="4610" y="456"/>
                    <a:pt x="4727" y="621"/>
                    <a:pt x="4772" y="842"/>
                  </a:cubicBezTo>
                  <a:cubicBezTo>
                    <a:pt x="4783" y="842"/>
                    <a:pt x="4783" y="853"/>
                    <a:pt x="4783" y="864"/>
                  </a:cubicBezTo>
                  <a:lnTo>
                    <a:pt x="4783" y="875"/>
                  </a:lnTo>
                  <a:cubicBezTo>
                    <a:pt x="4459" y="864"/>
                    <a:pt x="4132" y="853"/>
                    <a:pt x="3805" y="842"/>
                  </a:cubicBezTo>
                  <a:cubicBezTo>
                    <a:pt x="3772" y="842"/>
                    <a:pt x="3735" y="831"/>
                    <a:pt x="3713" y="831"/>
                  </a:cubicBezTo>
                  <a:cubicBezTo>
                    <a:pt x="3632" y="831"/>
                    <a:pt x="3621" y="831"/>
                    <a:pt x="3632" y="912"/>
                  </a:cubicBezTo>
                  <a:cubicBezTo>
                    <a:pt x="3643" y="1004"/>
                    <a:pt x="3666" y="1085"/>
                    <a:pt x="3679" y="1180"/>
                  </a:cubicBezTo>
                  <a:cubicBezTo>
                    <a:pt x="3679" y="1202"/>
                    <a:pt x="3666" y="1225"/>
                    <a:pt x="3654" y="1236"/>
                  </a:cubicBezTo>
                  <a:cubicBezTo>
                    <a:pt x="3481" y="1306"/>
                    <a:pt x="3294" y="1375"/>
                    <a:pt x="3107" y="1445"/>
                  </a:cubicBezTo>
                  <a:cubicBezTo>
                    <a:pt x="3096" y="1423"/>
                    <a:pt x="3084" y="1389"/>
                    <a:pt x="3062" y="1364"/>
                  </a:cubicBezTo>
                  <a:cubicBezTo>
                    <a:pt x="3037" y="1342"/>
                    <a:pt x="3015" y="1320"/>
                    <a:pt x="2992" y="1320"/>
                  </a:cubicBezTo>
                  <a:cubicBezTo>
                    <a:pt x="2981" y="1317"/>
                    <a:pt x="2970" y="1316"/>
                    <a:pt x="2959" y="1316"/>
                  </a:cubicBezTo>
                  <a:cubicBezTo>
                    <a:pt x="2859" y="1316"/>
                    <a:pt x="2745" y="1410"/>
                    <a:pt x="2735" y="1493"/>
                  </a:cubicBezTo>
                  <a:cubicBezTo>
                    <a:pt x="2713" y="1585"/>
                    <a:pt x="2713" y="1669"/>
                    <a:pt x="2713" y="1761"/>
                  </a:cubicBezTo>
                  <a:cubicBezTo>
                    <a:pt x="2713" y="1794"/>
                    <a:pt x="2702" y="1808"/>
                    <a:pt x="2677" y="1820"/>
                  </a:cubicBezTo>
                  <a:cubicBezTo>
                    <a:pt x="2643" y="1842"/>
                    <a:pt x="2607" y="1864"/>
                    <a:pt x="2573" y="1889"/>
                  </a:cubicBezTo>
                  <a:cubicBezTo>
                    <a:pt x="2548" y="1794"/>
                    <a:pt x="2537" y="1702"/>
                    <a:pt x="2526" y="1621"/>
                  </a:cubicBezTo>
                  <a:cubicBezTo>
                    <a:pt x="2478" y="1294"/>
                    <a:pt x="2537" y="993"/>
                    <a:pt x="2713" y="713"/>
                  </a:cubicBezTo>
                  <a:cubicBezTo>
                    <a:pt x="2841" y="504"/>
                    <a:pt x="3015" y="328"/>
                    <a:pt x="3224" y="202"/>
                  </a:cubicBezTo>
                  <a:cubicBezTo>
                    <a:pt x="3373" y="111"/>
                    <a:pt x="3532" y="55"/>
                    <a:pt x="3700" y="55"/>
                  </a:cubicBezTo>
                  <a:close/>
                  <a:moveTo>
                    <a:pt x="3772" y="3018"/>
                  </a:moveTo>
                  <a:cubicBezTo>
                    <a:pt x="3819" y="3040"/>
                    <a:pt x="3875" y="3066"/>
                    <a:pt x="3934" y="3099"/>
                  </a:cubicBezTo>
                  <a:cubicBezTo>
                    <a:pt x="3982" y="3118"/>
                    <a:pt x="4031" y="3138"/>
                    <a:pt x="4080" y="3138"/>
                  </a:cubicBezTo>
                  <a:cubicBezTo>
                    <a:pt x="4090" y="3138"/>
                    <a:pt x="4100" y="3137"/>
                    <a:pt x="4110" y="3135"/>
                  </a:cubicBezTo>
                  <a:cubicBezTo>
                    <a:pt x="4121" y="3135"/>
                    <a:pt x="4143" y="3135"/>
                    <a:pt x="4143" y="3147"/>
                  </a:cubicBezTo>
                  <a:cubicBezTo>
                    <a:pt x="4191" y="3180"/>
                    <a:pt x="4238" y="3228"/>
                    <a:pt x="4272" y="3275"/>
                  </a:cubicBezTo>
                  <a:cubicBezTo>
                    <a:pt x="4283" y="3286"/>
                    <a:pt x="4283" y="3309"/>
                    <a:pt x="4283" y="3320"/>
                  </a:cubicBezTo>
                  <a:cubicBezTo>
                    <a:pt x="4272" y="3356"/>
                    <a:pt x="4249" y="3378"/>
                    <a:pt x="4238" y="3401"/>
                  </a:cubicBezTo>
                  <a:cubicBezTo>
                    <a:pt x="4168" y="3496"/>
                    <a:pt x="4132" y="3599"/>
                    <a:pt x="4085" y="3694"/>
                  </a:cubicBezTo>
                  <a:cubicBezTo>
                    <a:pt x="4040" y="3820"/>
                    <a:pt x="3970" y="3937"/>
                    <a:pt x="3819" y="3960"/>
                  </a:cubicBezTo>
                  <a:cubicBezTo>
                    <a:pt x="3794" y="3974"/>
                    <a:pt x="3772" y="3985"/>
                    <a:pt x="3760" y="3996"/>
                  </a:cubicBezTo>
                  <a:cubicBezTo>
                    <a:pt x="3713" y="4055"/>
                    <a:pt x="3643" y="4066"/>
                    <a:pt x="3573" y="4077"/>
                  </a:cubicBezTo>
                  <a:cubicBezTo>
                    <a:pt x="3305" y="4088"/>
                    <a:pt x="3037" y="4099"/>
                    <a:pt x="2772" y="4113"/>
                  </a:cubicBezTo>
                  <a:lnTo>
                    <a:pt x="2735" y="4113"/>
                  </a:lnTo>
                  <a:cubicBezTo>
                    <a:pt x="2783" y="4077"/>
                    <a:pt x="2805" y="4043"/>
                    <a:pt x="2841" y="4018"/>
                  </a:cubicBezTo>
                  <a:cubicBezTo>
                    <a:pt x="2992" y="3890"/>
                    <a:pt x="3132" y="3764"/>
                    <a:pt x="3272" y="3635"/>
                  </a:cubicBezTo>
                  <a:cubicBezTo>
                    <a:pt x="3411" y="3496"/>
                    <a:pt x="3551" y="3356"/>
                    <a:pt x="3679" y="3216"/>
                  </a:cubicBezTo>
                  <a:cubicBezTo>
                    <a:pt x="3724" y="3169"/>
                    <a:pt x="3735" y="3088"/>
                    <a:pt x="3772" y="3018"/>
                  </a:cubicBezTo>
                  <a:close/>
                  <a:moveTo>
                    <a:pt x="9300" y="1669"/>
                  </a:moveTo>
                  <a:cubicBezTo>
                    <a:pt x="9323" y="1669"/>
                    <a:pt x="9359" y="1691"/>
                    <a:pt x="9370" y="1702"/>
                  </a:cubicBezTo>
                  <a:cubicBezTo>
                    <a:pt x="9418" y="1820"/>
                    <a:pt x="9451" y="1923"/>
                    <a:pt x="9487" y="2040"/>
                  </a:cubicBezTo>
                  <a:cubicBezTo>
                    <a:pt x="9532" y="2169"/>
                    <a:pt x="9580" y="2309"/>
                    <a:pt x="9627" y="2437"/>
                  </a:cubicBezTo>
                  <a:cubicBezTo>
                    <a:pt x="9627" y="2459"/>
                    <a:pt x="9638" y="2471"/>
                    <a:pt x="9650" y="2493"/>
                  </a:cubicBezTo>
                  <a:cubicBezTo>
                    <a:pt x="9661" y="2493"/>
                    <a:pt x="9661" y="2493"/>
                    <a:pt x="9672" y="2482"/>
                  </a:cubicBezTo>
                  <a:cubicBezTo>
                    <a:pt x="9672" y="2459"/>
                    <a:pt x="9672" y="2437"/>
                    <a:pt x="9661" y="2412"/>
                  </a:cubicBezTo>
                  <a:cubicBezTo>
                    <a:pt x="9602" y="2214"/>
                    <a:pt x="9532" y="2004"/>
                    <a:pt x="9462" y="1808"/>
                  </a:cubicBezTo>
                  <a:lnTo>
                    <a:pt x="9462" y="1772"/>
                  </a:lnTo>
                  <a:cubicBezTo>
                    <a:pt x="9546" y="1772"/>
                    <a:pt x="9569" y="1772"/>
                    <a:pt x="9591" y="1842"/>
                  </a:cubicBezTo>
                  <a:cubicBezTo>
                    <a:pt x="9650" y="2040"/>
                    <a:pt x="9708" y="2227"/>
                    <a:pt x="9767" y="2412"/>
                  </a:cubicBezTo>
                  <a:cubicBezTo>
                    <a:pt x="9789" y="2471"/>
                    <a:pt x="9800" y="2529"/>
                    <a:pt x="9859" y="2552"/>
                  </a:cubicBezTo>
                  <a:cubicBezTo>
                    <a:pt x="9865" y="2557"/>
                    <a:pt x="9874" y="2557"/>
                    <a:pt x="9883" y="2557"/>
                  </a:cubicBezTo>
                  <a:cubicBezTo>
                    <a:pt x="9892" y="2557"/>
                    <a:pt x="9901" y="2557"/>
                    <a:pt x="9907" y="2563"/>
                  </a:cubicBezTo>
                  <a:cubicBezTo>
                    <a:pt x="9907" y="2540"/>
                    <a:pt x="9895" y="2529"/>
                    <a:pt x="9895" y="2518"/>
                  </a:cubicBezTo>
                  <a:lnTo>
                    <a:pt x="9895" y="2482"/>
                  </a:lnTo>
                  <a:lnTo>
                    <a:pt x="9895" y="2158"/>
                  </a:lnTo>
                  <a:cubicBezTo>
                    <a:pt x="9895" y="2121"/>
                    <a:pt x="9895" y="2099"/>
                    <a:pt x="9940" y="2099"/>
                  </a:cubicBezTo>
                  <a:cubicBezTo>
                    <a:pt x="9976" y="2099"/>
                    <a:pt x="9988" y="2110"/>
                    <a:pt x="9999" y="2144"/>
                  </a:cubicBezTo>
                  <a:cubicBezTo>
                    <a:pt x="9999" y="2191"/>
                    <a:pt x="9999" y="2239"/>
                    <a:pt x="10010" y="2272"/>
                  </a:cubicBezTo>
                  <a:cubicBezTo>
                    <a:pt x="10021" y="2378"/>
                    <a:pt x="10035" y="2471"/>
                    <a:pt x="10069" y="2577"/>
                  </a:cubicBezTo>
                  <a:cubicBezTo>
                    <a:pt x="10091" y="2669"/>
                    <a:pt x="10116" y="2750"/>
                    <a:pt x="10150" y="2842"/>
                  </a:cubicBezTo>
                  <a:cubicBezTo>
                    <a:pt x="10186" y="2926"/>
                    <a:pt x="10186" y="2996"/>
                    <a:pt x="10175" y="3077"/>
                  </a:cubicBezTo>
                  <a:cubicBezTo>
                    <a:pt x="10161" y="3180"/>
                    <a:pt x="10175" y="3275"/>
                    <a:pt x="10161" y="3378"/>
                  </a:cubicBezTo>
                  <a:cubicBezTo>
                    <a:pt x="10138" y="3518"/>
                    <a:pt x="10116" y="3658"/>
                    <a:pt x="10091" y="3798"/>
                  </a:cubicBezTo>
                  <a:cubicBezTo>
                    <a:pt x="10091" y="3834"/>
                    <a:pt x="10057" y="3879"/>
                    <a:pt x="10035" y="3904"/>
                  </a:cubicBezTo>
                  <a:cubicBezTo>
                    <a:pt x="9661" y="4205"/>
                    <a:pt x="9289" y="4496"/>
                    <a:pt x="8870" y="4728"/>
                  </a:cubicBezTo>
                  <a:cubicBezTo>
                    <a:pt x="8624" y="4867"/>
                    <a:pt x="8370" y="4996"/>
                    <a:pt x="8124" y="5136"/>
                  </a:cubicBezTo>
                  <a:cubicBezTo>
                    <a:pt x="8091" y="5147"/>
                    <a:pt x="8066" y="5161"/>
                    <a:pt x="8032" y="5172"/>
                  </a:cubicBezTo>
                  <a:cubicBezTo>
                    <a:pt x="7973" y="5102"/>
                    <a:pt x="7951" y="5032"/>
                    <a:pt x="7985" y="4937"/>
                  </a:cubicBezTo>
                  <a:cubicBezTo>
                    <a:pt x="8054" y="4705"/>
                    <a:pt x="8161" y="4485"/>
                    <a:pt x="8300" y="4275"/>
                  </a:cubicBezTo>
                  <a:cubicBezTo>
                    <a:pt x="8415" y="4113"/>
                    <a:pt x="8532" y="3937"/>
                    <a:pt x="8661" y="3775"/>
                  </a:cubicBezTo>
                  <a:cubicBezTo>
                    <a:pt x="8661" y="3764"/>
                    <a:pt x="8683" y="3750"/>
                    <a:pt x="8694" y="3750"/>
                  </a:cubicBezTo>
                  <a:cubicBezTo>
                    <a:pt x="8789" y="3728"/>
                    <a:pt x="8892" y="3705"/>
                    <a:pt x="8987" y="3694"/>
                  </a:cubicBezTo>
                  <a:cubicBezTo>
                    <a:pt x="8992" y="3691"/>
                    <a:pt x="8997" y="3690"/>
                    <a:pt x="9003" y="3690"/>
                  </a:cubicBezTo>
                  <a:cubicBezTo>
                    <a:pt x="9023" y="3690"/>
                    <a:pt x="9049" y="3708"/>
                    <a:pt x="9068" y="3717"/>
                  </a:cubicBezTo>
                  <a:cubicBezTo>
                    <a:pt x="9091" y="3750"/>
                    <a:pt x="9113" y="3786"/>
                    <a:pt x="9149" y="3820"/>
                  </a:cubicBezTo>
                  <a:cubicBezTo>
                    <a:pt x="9161" y="3834"/>
                    <a:pt x="9183" y="3834"/>
                    <a:pt x="9208" y="3834"/>
                  </a:cubicBezTo>
                  <a:cubicBezTo>
                    <a:pt x="9208" y="3820"/>
                    <a:pt x="9197" y="3798"/>
                    <a:pt x="9183" y="3786"/>
                  </a:cubicBezTo>
                  <a:cubicBezTo>
                    <a:pt x="9138" y="3717"/>
                    <a:pt x="9068" y="3658"/>
                    <a:pt x="9021" y="3588"/>
                  </a:cubicBezTo>
                  <a:cubicBezTo>
                    <a:pt x="8987" y="3496"/>
                    <a:pt x="8962" y="3401"/>
                    <a:pt x="8940" y="3297"/>
                  </a:cubicBezTo>
                  <a:cubicBezTo>
                    <a:pt x="8918" y="3169"/>
                    <a:pt x="8918" y="3169"/>
                    <a:pt x="9043" y="3099"/>
                  </a:cubicBezTo>
                  <a:cubicBezTo>
                    <a:pt x="9102" y="3066"/>
                    <a:pt x="9172" y="3029"/>
                    <a:pt x="9230" y="3007"/>
                  </a:cubicBezTo>
                  <a:cubicBezTo>
                    <a:pt x="9244" y="3001"/>
                    <a:pt x="9256" y="2999"/>
                    <a:pt x="9266" y="2999"/>
                  </a:cubicBezTo>
                  <a:cubicBezTo>
                    <a:pt x="9300" y="2999"/>
                    <a:pt x="9317" y="3026"/>
                    <a:pt x="9337" y="3052"/>
                  </a:cubicBezTo>
                  <a:cubicBezTo>
                    <a:pt x="9337" y="3052"/>
                    <a:pt x="9323" y="3088"/>
                    <a:pt x="9311" y="3110"/>
                  </a:cubicBezTo>
                  <a:cubicBezTo>
                    <a:pt x="9289" y="3135"/>
                    <a:pt x="9267" y="3158"/>
                    <a:pt x="9242" y="3180"/>
                  </a:cubicBezTo>
                  <a:cubicBezTo>
                    <a:pt x="9208" y="3216"/>
                    <a:pt x="9197" y="3261"/>
                    <a:pt x="9208" y="3320"/>
                  </a:cubicBezTo>
                  <a:cubicBezTo>
                    <a:pt x="9219" y="3415"/>
                    <a:pt x="9253" y="3437"/>
                    <a:pt x="9348" y="3448"/>
                  </a:cubicBezTo>
                  <a:cubicBezTo>
                    <a:pt x="9406" y="3459"/>
                    <a:pt x="9462" y="3471"/>
                    <a:pt x="9521" y="3471"/>
                  </a:cubicBezTo>
                  <a:cubicBezTo>
                    <a:pt x="9532" y="3471"/>
                    <a:pt x="9546" y="3459"/>
                    <a:pt x="9569" y="3459"/>
                  </a:cubicBezTo>
                  <a:cubicBezTo>
                    <a:pt x="9546" y="3448"/>
                    <a:pt x="9532" y="3426"/>
                    <a:pt x="9521" y="3426"/>
                  </a:cubicBezTo>
                  <a:cubicBezTo>
                    <a:pt x="9462" y="3415"/>
                    <a:pt x="9406" y="3415"/>
                    <a:pt x="9348" y="3390"/>
                  </a:cubicBezTo>
                  <a:cubicBezTo>
                    <a:pt x="9311" y="3390"/>
                    <a:pt x="9278" y="3367"/>
                    <a:pt x="9267" y="3356"/>
                  </a:cubicBezTo>
                  <a:cubicBezTo>
                    <a:pt x="9242" y="3309"/>
                    <a:pt x="9242" y="3261"/>
                    <a:pt x="9278" y="3216"/>
                  </a:cubicBezTo>
                  <a:cubicBezTo>
                    <a:pt x="9300" y="3191"/>
                    <a:pt x="9337" y="3158"/>
                    <a:pt x="9359" y="3135"/>
                  </a:cubicBezTo>
                  <a:cubicBezTo>
                    <a:pt x="9393" y="3099"/>
                    <a:pt x="9406" y="3066"/>
                    <a:pt x="9381" y="3018"/>
                  </a:cubicBezTo>
                  <a:cubicBezTo>
                    <a:pt x="9352" y="2977"/>
                    <a:pt x="9304" y="2946"/>
                    <a:pt x="9261" y="2946"/>
                  </a:cubicBezTo>
                  <a:cubicBezTo>
                    <a:pt x="9254" y="2946"/>
                    <a:pt x="9248" y="2947"/>
                    <a:pt x="9242" y="2948"/>
                  </a:cubicBezTo>
                  <a:cubicBezTo>
                    <a:pt x="9208" y="2959"/>
                    <a:pt x="9172" y="2971"/>
                    <a:pt x="9149" y="2982"/>
                  </a:cubicBezTo>
                  <a:cubicBezTo>
                    <a:pt x="9149" y="2901"/>
                    <a:pt x="9161" y="2820"/>
                    <a:pt x="9161" y="2739"/>
                  </a:cubicBezTo>
                  <a:cubicBezTo>
                    <a:pt x="9149" y="2448"/>
                    <a:pt x="9138" y="2158"/>
                    <a:pt x="9113" y="1864"/>
                  </a:cubicBezTo>
                  <a:cubicBezTo>
                    <a:pt x="9113" y="1831"/>
                    <a:pt x="9113" y="1794"/>
                    <a:pt x="9149" y="1794"/>
                  </a:cubicBezTo>
                  <a:cubicBezTo>
                    <a:pt x="9172" y="1794"/>
                    <a:pt x="9197" y="1831"/>
                    <a:pt x="9208" y="1842"/>
                  </a:cubicBezTo>
                  <a:cubicBezTo>
                    <a:pt x="9253" y="2018"/>
                    <a:pt x="9300" y="2180"/>
                    <a:pt x="9348" y="2342"/>
                  </a:cubicBezTo>
                  <a:cubicBezTo>
                    <a:pt x="9359" y="2401"/>
                    <a:pt x="9370" y="2448"/>
                    <a:pt x="9381" y="2507"/>
                  </a:cubicBezTo>
                  <a:cubicBezTo>
                    <a:pt x="9393" y="2529"/>
                    <a:pt x="9406" y="2540"/>
                    <a:pt x="9406" y="2552"/>
                  </a:cubicBezTo>
                  <a:lnTo>
                    <a:pt x="9429" y="2552"/>
                  </a:lnTo>
                  <a:cubicBezTo>
                    <a:pt x="9429" y="2529"/>
                    <a:pt x="9440" y="2507"/>
                    <a:pt x="9429" y="2493"/>
                  </a:cubicBezTo>
                  <a:cubicBezTo>
                    <a:pt x="9370" y="2261"/>
                    <a:pt x="9311" y="2040"/>
                    <a:pt x="9253" y="1808"/>
                  </a:cubicBezTo>
                  <a:cubicBezTo>
                    <a:pt x="9242" y="1783"/>
                    <a:pt x="9253" y="1750"/>
                    <a:pt x="9253" y="1725"/>
                  </a:cubicBezTo>
                  <a:cubicBezTo>
                    <a:pt x="9242" y="1691"/>
                    <a:pt x="9278" y="1669"/>
                    <a:pt x="9300" y="1669"/>
                  </a:cubicBezTo>
                  <a:close/>
                  <a:moveTo>
                    <a:pt x="8730" y="4856"/>
                  </a:moveTo>
                  <a:lnTo>
                    <a:pt x="8742" y="4867"/>
                  </a:lnTo>
                  <a:cubicBezTo>
                    <a:pt x="8683" y="5021"/>
                    <a:pt x="8649" y="5183"/>
                    <a:pt x="8462" y="5253"/>
                  </a:cubicBezTo>
                  <a:cubicBezTo>
                    <a:pt x="8381" y="5287"/>
                    <a:pt x="8300" y="5334"/>
                    <a:pt x="8219" y="5382"/>
                  </a:cubicBezTo>
                  <a:cubicBezTo>
                    <a:pt x="8203" y="5392"/>
                    <a:pt x="8187" y="5397"/>
                    <a:pt x="8172" y="5397"/>
                  </a:cubicBezTo>
                  <a:cubicBezTo>
                    <a:pt x="8154" y="5397"/>
                    <a:pt x="8138" y="5389"/>
                    <a:pt x="8124" y="5370"/>
                  </a:cubicBezTo>
                  <a:cubicBezTo>
                    <a:pt x="8102" y="5323"/>
                    <a:pt x="8079" y="5275"/>
                    <a:pt x="8043" y="5231"/>
                  </a:cubicBezTo>
                  <a:cubicBezTo>
                    <a:pt x="8275" y="5102"/>
                    <a:pt x="8510" y="4974"/>
                    <a:pt x="8730" y="4856"/>
                  </a:cubicBezTo>
                  <a:close/>
                  <a:moveTo>
                    <a:pt x="3679" y="875"/>
                  </a:moveTo>
                  <a:lnTo>
                    <a:pt x="3679" y="875"/>
                  </a:lnTo>
                  <a:cubicBezTo>
                    <a:pt x="3749" y="887"/>
                    <a:pt x="3805" y="887"/>
                    <a:pt x="3864" y="887"/>
                  </a:cubicBezTo>
                  <a:cubicBezTo>
                    <a:pt x="4085" y="901"/>
                    <a:pt x="4308" y="901"/>
                    <a:pt x="4529" y="912"/>
                  </a:cubicBezTo>
                  <a:cubicBezTo>
                    <a:pt x="4599" y="912"/>
                    <a:pt x="4680" y="923"/>
                    <a:pt x="4749" y="934"/>
                  </a:cubicBezTo>
                  <a:cubicBezTo>
                    <a:pt x="4783" y="934"/>
                    <a:pt x="4808" y="956"/>
                    <a:pt x="4808" y="993"/>
                  </a:cubicBezTo>
                  <a:cubicBezTo>
                    <a:pt x="4819" y="1155"/>
                    <a:pt x="4842" y="1320"/>
                    <a:pt x="4853" y="1470"/>
                  </a:cubicBezTo>
                  <a:cubicBezTo>
                    <a:pt x="4867" y="1551"/>
                    <a:pt x="4842" y="1621"/>
                    <a:pt x="4797" y="1680"/>
                  </a:cubicBezTo>
                  <a:cubicBezTo>
                    <a:pt x="4761" y="1725"/>
                    <a:pt x="4727" y="1783"/>
                    <a:pt x="4691" y="1831"/>
                  </a:cubicBezTo>
                  <a:cubicBezTo>
                    <a:pt x="4643" y="1889"/>
                    <a:pt x="4632" y="1959"/>
                    <a:pt x="4657" y="2040"/>
                  </a:cubicBezTo>
                  <a:cubicBezTo>
                    <a:pt x="4668" y="2099"/>
                    <a:pt x="4691" y="2144"/>
                    <a:pt x="4702" y="2202"/>
                  </a:cubicBezTo>
                  <a:cubicBezTo>
                    <a:pt x="4727" y="2261"/>
                    <a:pt x="4702" y="2297"/>
                    <a:pt x="4643" y="2320"/>
                  </a:cubicBezTo>
                  <a:cubicBezTo>
                    <a:pt x="4599" y="2331"/>
                    <a:pt x="4529" y="2342"/>
                    <a:pt x="4470" y="2353"/>
                  </a:cubicBezTo>
                  <a:cubicBezTo>
                    <a:pt x="4423" y="2353"/>
                    <a:pt x="4400" y="2309"/>
                    <a:pt x="4423" y="2261"/>
                  </a:cubicBezTo>
                  <a:cubicBezTo>
                    <a:pt x="4434" y="2250"/>
                    <a:pt x="4423" y="2227"/>
                    <a:pt x="4423" y="2202"/>
                  </a:cubicBezTo>
                  <a:cubicBezTo>
                    <a:pt x="4411" y="2214"/>
                    <a:pt x="4389" y="2227"/>
                    <a:pt x="4389" y="2239"/>
                  </a:cubicBezTo>
                  <a:cubicBezTo>
                    <a:pt x="4378" y="2261"/>
                    <a:pt x="4353" y="2309"/>
                    <a:pt x="4364" y="2331"/>
                  </a:cubicBezTo>
                  <a:cubicBezTo>
                    <a:pt x="4389" y="2353"/>
                    <a:pt x="4423" y="2390"/>
                    <a:pt x="4459" y="2401"/>
                  </a:cubicBezTo>
                  <a:cubicBezTo>
                    <a:pt x="4470" y="2404"/>
                    <a:pt x="4482" y="2406"/>
                    <a:pt x="4493" y="2406"/>
                  </a:cubicBezTo>
                  <a:cubicBezTo>
                    <a:pt x="4515" y="2406"/>
                    <a:pt x="4536" y="2401"/>
                    <a:pt x="4551" y="2401"/>
                  </a:cubicBezTo>
                  <a:cubicBezTo>
                    <a:pt x="4551" y="2493"/>
                    <a:pt x="4504" y="2577"/>
                    <a:pt x="4459" y="2647"/>
                  </a:cubicBezTo>
                  <a:cubicBezTo>
                    <a:pt x="4378" y="2761"/>
                    <a:pt x="4294" y="2890"/>
                    <a:pt x="4213" y="3007"/>
                  </a:cubicBezTo>
                  <a:cubicBezTo>
                    <a:pt x="4174" y="3060"/>
                    <a:pt x="4131" y="3088"/>
                    <a:pt x="4082" y="3088"/>
                  </a:cubicBezTo>
                  <a:cubicBezTo>
                    <a:pt x="4057" y="3088"/>
                    <a:pt x="4031" y="3081"/>
                    <a:pt x="4004" y="3066"/>
                  </a:cubicBezTo>
                  <a:cubicBezTo>
                    <a:pt x="3805" y="2948"/>
                    <a:pt x="3596" y="2912"/>
                    <a:pt x="3375" y="2867"/>
                  </a:cubicBezTo>
                  <a:lnTo>
                    <a:pt x="3330" y="2867"/>
                  </a:lnTo>
                  <a:cubicBezTo>
                    <a:pt x="3213" y="2867"/>
                    <a:pt x="3165" y="2797"/>
                    <a:pt x="3143" y="2691"/>
                  </a:cubicBezTo>
                  <a:cubicBezTo>
                    <a:pt x="3121" y="2610"/>
                    <a:pt x="3096" y="2540"/>
                    <a:pt x="3084" y="2471"/>
                  </a:cubicBezTo>
                  <a:cubicBezTo>
                    <a:pt x="3073" y="2448"/>
                    <a:pt x="3062" y="2423"/>
                    <a:pt x="3051" y="2390"/>
                  </a:cubicBezTo>
                  <a:cubicBezTo>
                    <a:pt x="3037" y="2401"/>
                    <a:pt x="3026" y="2401"/>
                    <a:pt x="3026" y="2401"/>
                  </a:cubicBezTo>
                  <a:lnTo>
                    <a:pt x="3026" y="2482"/>
                  </a:lnTo>
                  <a:cubicBezTo>
                    <a:pt x="3051" y="2588"/>
                    <a:pt x="3084" y="2680"/>
                    <a:pt x="3107" y="2786"/>
                  </a:cubicBezTo>
                  <a:cubicBezTo>
                    <a:pt x="3132" y="2856"/>
                    <a:pt x="3177" y="2901"/>
                    <a:pt x="3260" y="2912"/>
                  </a:cubicBezTo>
                  <a:cubicBezTo>
                    <a:pt x="3400" y="2937"/>
                    <a:pt x="3526" y="2971"/>
                    <a:pt x="3654" y="2996"/>
                  </a:cubicBezTo>
                  <a:cubicBezTo>
                    <a:pt x="3679" y="2996"/>
                    <a:pt x="3691" y="3007"/>
                    <a:pt x="3702" y="3007"/>
                  </a:cubicBezTo>
                  <a:cubicBezTo>
                    <a:pt x="3691" y="3077"/>
                    <a:pt x="3679" y="3147"/>
                    <a:pt x="3621" y="3205"/>
                  </a:cubicBezTo>
                  <a:cubicBezTo>
                    <a:pt x="3481" y="3367"/>
                    <a:pt x="3330" y="3529"/>
                    <a:pt x="3154" y="3669"/>
                  </a:cubicBezTo>
                  <a:cubicBezTo>
                    <a:pt x="3003" y="3786"/>
                    <a:pt x="2864" y="3926"/>
                    <a:pt x="2713" y="4066"/>
                  </a:cubicBezTo>
                  <a:cubicBezTo>
                    <a:pt x="2665" y="4113"/>
                    <a:pt x="2618" y="4113"/>
                    <a:pt x="2562" y="4113"/>
                  </a:cubicBezTo>
                  <a:cubicBezTo>
                    <a:pt x="2364" y="4088"/>
                    <a:pt x="2165" y="4066"/>
                    <a:pt x="1978" y="3985"/>
                  </a:cubicBezTo>
                  <a:lnTo>
                    <a:pt x="1945" y="3985"/>
                  </a:lnTo>
                  <a:cubicBezTo>
                    <a:pt x="1897" y="3974"/>
                    <a:pt x="1850" y="3985"/>
                    <a:pt x="1805" y="3937"/>
                  </a:cubicBezTo>
                  <a:cubicBezTo>
                    <a:pt x="1746" y="3879"/>
                    <a:pt x="1665" y="3834"/>
                    <a:pt x="1640" y="3739"/>
                  </a:cubicBezTo>
                  <a:cubicBezTo>
                    <a:pt x="1629" y="3680"/>
                    <a:pt x="1618" y="3635"/>
                    <a:pt x="1595" y="3577"/>
                  </a:cubicBezTo>
                  <a:cubicBezTo>
                    <a:pt x="1559" y="3471"/>
                    <a:pt x="1467" y="3415"/>
                    <a:pt x="1386" y="3345"/>
                  </a:cubicBezTo>
                  <a:cubicBezTo>
                    <a:pt x="1380" y="3338"/>
                    <a:pt x="1374" y="3334"/>
                    <a:pt x="1368" y="3334"/>
                  </a:cubicBezTo>
                  <a:cubicBezTo>
                    <a:pt x="1361" y="3334"/>
                    <a:pt x="1355" y="3338"/>
                    <a:pt x="1350" y="3345"/>
                  </a:cubicBezTo>
                  <a:lnTo>
                    <a:pt x="1350" y="3378"/>
                  </a:lnTo>
                  <a:lnTo>
                    <a:pt x="1408" y="3437"/>
                  </a:lnTo>
                  <a:cubicBezTo>
                    <a:pt x="1489" y="3496"/>
                    <a:pt x="1548" y="3566"/>
                    <a:pt x="1570" y="3669"/>
                  </a:cubicBezTo>
                  <a:cubicBezTo>
                    <a:pt x="1595" y="3798"/>
                    <a:pt x="1654" y="3915"/>
                    <a:pt x="1769" y="3985"/>
                  </a:cubicBezTo>
                  <a:lnTo>
                    <a:pt x="1780" y="3996"/>
                  </a:lnTo>
                  <a:lnTo>
                    <a:pt x="1780" y="4007"/>
                  </a:lnTo>
                  <a:cubicBezTo>
                    <a:pt x="1735" y="4029"/>
                    <a:pt x="1688" y="4055"/>
                    <a:pt x="1640" y="4077"/>
                  </a:cubicBezTo>
                  <a:cubicBezTo>
                    <a:pt x="1618" y="4088"/>
                    <a:pt x="1618" y="4113"/>
                    <a:pt x="1607" y="4124"/>
                  </a:cubicBezTo>
                  <a:cubicBezTo>
                    <a:pt x="1614" y="4124"/>
                    <a:pt x="1626" y="4129"/>
                    <a:pt x="1641" y="4129"/>
                  </a:cubicBezTo>
                  <a:cubicBezTo>
                    <a:pt x="1649" y="4129"/>
                    <a:pt x="1657" y="4128"/>
                    <a:pt x="1665" y="4124"/>
                  </a:cubicBezTo>
                  <a:cubicBezTo>
                    <a:pt x="1724" y="4099"/>
                    <a:pt x="1780" y="4066"/>
                    <a:pt x="1850" y="4055"/>
                  </a:cubicBezTo>
                  <a:cubicBezTo>
                    <a:pt x="1868" y="4049"/>
                    <a:pt x="1892" y="4046"/>
                    <a:pt x="1916" y="4046"/>
                  </a:cubicBezTo>
                  <a:cubicBezTo>
                    <a:pt x="1941" y="4046"/>
                    <a:pt x="1967" y="4049"/>
                    <a:pt x="1989" y="4055"/>
                  </a:cubicBezTo>
                  <a:cubicBezTo>
                    <a:pt x="2176" y="4136"/>
                    <a:pt x="2386" y="4158"/>
                    <a:pt x="2596" y="4169"/>
                  </a:cubicBezTo>
                  <a:cubicBezTo>
                    <a:pt x="2685" y="4176"/>
                    <a:pt x="2775" y="4179"/>
                    <a:pt x="2866" y="4179"/>
                  </a:cubicBezTo>
                  <a:cubicBezTo>
                    <a:pt x="3094" y="4179"/>
                    <a:pt x="3325" y="4160"/>
                    <a:pt x="3551" y="4136"/>
                  </a:cubicBezTo>
                  <a:cubicBezTo>
                    <a:pt x="3643" y="4124"/>
                    <a:pt x="3724" y="4113"/>
                    <a:pt x="3783" y="4043"/>
                  </a:cubicBezTo>
                  <a:cubicBezTo>
                    <a:pt x="3794" y="4029"/>
                    <a:pt x="3819" y="4018"/>
                    <a:pt x="3842" y="4007"/>
                  </a:cubicBezTo>
                  <a:cubicBezTo>
                    <a:pt x="3992" y="3985"/>
                    <a:pt x="4073" y="3856"/>
                    <a:pt x="4121" y="3728"/>
                  </a:cubicBezTo>
                  <a:cubicBezTo>
                    <a:pt x="4180" y="3599"/>
                    <a:pt x="4238" y="3485"/>
                    <a:pt x="4308" y="3367"/>
                  </a:cubicBezTo>
                  <a:cubicBezTo>
                    <a:pt x="4389" y="3250"/>
                    <a:pt x="4459" y="3121"/>
                    <a:pt x="4540" y="3007"/>
                  </a:cubicBezTo>
                  <a:cubicBezTo>
                    <a:pt x="4549" y="2977"/>
                    <a:pt x="4566" y="2957"/>
                    <a:pt x="4592" y="2957"/>
                  </a:cubicBezTo>
                  <a:cubicBezTo>
                    <a:pt x="4597" y="2957"/>
                    <a:pt x="4603" y="2957"/>
                    <a:pt x="4610" y="2959"/>
                  </a:cubicBezTo>
                  <a:cubicBezTo>
                    <a:pt x="4540" y="3110"/>
                    <a:pt x="4459" y="3250"/>
                    <a:pt x="4389" y="3390"/>
                  </a:cubicBezTo>
                  <a:lnTo>
                    <a:pt x="4411" y="3415"/>
                  </a:lnTo>
                  <a:cubicBezTo>
                    <a:pt x="4423" y="3401"/>
                    <a:pt x="4434" y="3390"/>
                    <a:pt x="4434" y="3378"/>
                  </a:cubicBezTo>
                  <a:cubicBezTo>
                    <a:pt x="4470" y="3309"/>
                    <a:pt x="4504" y="3239"/>
                    <a:pt x="4540" y="3180"/>
                  </a:cubicBezTo>
                  <a:cubicBezTo>
                    <a:pt x="4573" y="3110"/>
                    <a:pt x="4621" y="3052"/>
                    <a:pt x="4668" y="2982"/>
                  </a:cubicBezTo>
                  <a:cubicBezTo>
                    <a:pt x="4702" y="3018"/>
                    <a:pt x="4702" y="3029"/>
                    <a:pt x="4691" y="3066"/>
                  </a:cubicBezTo>
                  <a:cubicBezTo>
                    <a:pt x="4643" y="3147"/>
                    <a:pt x="4610" y="3216"/>
                    <a:pt x="4562" y="3297"/>
                  </a:cubicBezTo>
                  <a:cubicBezTo>
                    <a:pt x="4562" y="3320"/>
                    <a:pt x="4551" y="3345"/>
                    <a:pt x="4551" y="3356"/>
                  </a:cubicBezTo>
                  <a:cubicBezTo>
                    <a:pt x="4562" y="3367"/>
                    <a:pt x="4562" y="3367"/>
                    <a:pt x="4573" y="3367"/>
                  </a:cubicBezTo>
                  <a:cubicBezTo>
                    <a:pt x="4632" y="3261"/>
                    <a:pt x="4691" y="3158"/>
                    <a:pt x="4749" y="3066"/>
                  </a:cubicBezTo>
                  <a:lnTo>
                    <a:pt x="4772" y="3066"/>
                  </a:lnTo>
                  <a:cubicBezTo>
                    <a:pt x="4772" y="3110"/>
                    <a:pt x="4772" y="3147"/>
                    <a:pt x="4761" y="3180"/>
                  </a:cubicBezTo>
                  <a:cubicBezTo>
                    <a:pt x="4749" y="3261"/>
                    <a:pt x="4713" y="3331"/>
                    <a:pt x="4702" y="3415"/>
                  </a:cubicBezTo>
                  <a:cubicBezTo>
                    <a:pt x="4680" y="3529"/>
                    <a:pt x="4668" y="3647"/>
                    <a:pt x="4668" y="3764"/>
                  </a:cubicBezTo>
                  <a:cubicBezTo>
                    <a:pt x="4643" y="3985"/>
                    <a:pt x="4551" y="4194"/>
                    <a:pt x="4423" y="4393"/>
                  </a:cubicBezTo>
                  <a:cubicBezTo>
                    <a:pt x="4400" y="4437"/>
                    <a:pt x="4364" y="4496"/>
                    <a:pt x="4342" y="4543"/>
                  </a:cubicBezTo>
                  <a:cubicBezTo>
                    <a:pt x="4330" y="4555"/>
                    <a:pt x="4342" y="4577"/>
                    <a:pt x="4342" y="4588"/>
                  </a:cubicBezTo>
                  <a:cubicBezTo>
                    <a:pt x="4353" y="4588"/>
                    <a:pt x="4364" y="4577"/>
                    <a:pt x="4378" y="4566"/>
                  </a:cubicBezTo>
                  <a:cubicBezTo>
                    <a:pt x="4400" y="4543"/>
                    <a:pt x="4411" y="4496"/>
                    <a:pt x="4434" y="4474"/>
                  </a:cubicBezTo>
                  <a:cubicBezTo>
                    <a:pt x="4459" y="4448"/>
                    <a:pt x="4492" y="4437"/>
                    <a:pt x="4518" y="4437"/>
                  </a:cubicBezTo>
                  <a:cubicBezTo>
                    <a:pt x="4540" y="4437"/>
                    <a:pt x="4551" y="4507"/>
                    <a:pt x="4529" y="4543"/>
                  </a:cubicBezTo>
                  <a:cubicBezTo>
                    <a:pt x="4411" y="4705"/>
                    <a:pt x="4238" y="4786"/>
                    <a:pt x="4051" y="4823"/>
                  </a:cubicBezTo>
                  <a:cubicBezTo>
                    <a:pt x="4030" y="4826"/>
                    <a:pt x="4008" y="4827"/>
                    <a:pt x="3987" y="4827"/>
                  </a:cubicBezTo>
                  <a:cubicBezTo>
                    <a:pt x="3927" y="4827"/>
                    <a:pt x="3867" y="4816"/>
                    <a:pt x="3805" y="4798"/>
                  </a:cubicBezTo>
                  <a:cubicBezTo>
                    <a:pt x="3749" y="4798"/>
                    <a:pt x="3702" y="4798"/>
                    <a:pt x="3654" y="4823"/>
                  </a:cubicBezTo>
                  <a:cubicBezTo>
                    <a:pt x="3470" y="4926"/>
                    <a:pt x="3305" y="5032"/>
                    <a:pt x="3121" y="5125"/>
                  </a:cubicBezTo>
                  <a:cubicBezTo>
                    <a:pt x="2772" y="5301"/>
                    <a:pt x="2397" y="5451"/>
                    <a:pt x="2003" y="5474"/>
                  </a:cubicBezTo>
                  <a:cubicBezTo>
                    <a:pt x="1875" y="5474"/>
                    <a:pt x="1746" y="5485"/>
                    <a:pt x="1629" y="5555"/>
                  </a:cubicBezTo>
                  <a:cubicBezTo>
                    <a:pt x="1607" y="5566"/>
                    <a:pt x="1570" y="5566"/>
                    <a:pt x="1548" y="5566"/>
                  </a:cubicBezTo>
                  <a:cubicBezTo>
                    <a:pt x="1445" y="5532"/>
                    <a:pt x="1350" y="5496"/>
                    <a:pt x="1257" y="5415"/>
                  </a:cubicBezTo>
                  <a:cubicBezTo>
                    <a:pt x="1165" y="5323"/>
                    <a:pt x="1048" y="5253"/>
                    <a:pt x="931" y="5183"/>
                  </a:cubicBezTo>
                  <a:cubicBezTo>
                    <a:pt x="802" y="5102"/>
                    <a:pt x="676" y="4996"/>
                    <a:pt x="570" y="4881"/>
                  </a:cubicBezTo>
                  <a:cubicBezTo>
                    <a:pt x="489" y="4798"/>
                    <a:pt x="442" y="4705"/>
                    <a:pt x="419" y="4602"/>
                  </a:cubicBezTo>
                  <a:cubicBezTo>
                    <a:pt x="383" y="4496"/>
                    <a:pt x="349" y="4404"/>
                    <a:pt x="268" y="4323"/>
                  </a:cubicBezTo>
                  <a:cubicBezTo>
                    <a:pt x="162" y="4217"/>
                    <a:pt x="92" y="4088"/>
                    <a:pt x="81" y="3926"/>
                  </a:cubicBezTo>
                  <a:cubicBezTo>
                    <a:pt x="81" y="3798"/>
                    <a:pt x="70" y="3669"/>
                    <a:pt x="70" y="3541"/>
                  </a:cubicBezTo>
                  <a:cubicBezTo>
                    <a:pt x="70" y="3507"/>
                    <a:pt x="70" y="3485"/>
                    <a:pt x="81" y="3459"/>
                  </a:cubicBezTo>
                  <a:cubicBezTo>
                    <a:pt x="162" y="3286"/>
                    <a:pt x="257" y="3121"/>
                    <a:pt x="419" y="3007"/>
                  </a:cubicBezTo>
                  <a:cubicBezTo>
                    <a:pt x="489" y="2959"/>
                    <a:pt x="570" y="2937"/>
                    <a:pt x="651" y="2937"/>
                  </a:cubicBezTo>
                  <a:cubicBezTo>
                    <a:pt x="886" y="2937"/>
                    <a:pt x="1118" y="2890"/>
                    <a:pt x="1338" y="2809"/>
                  </a:cubicBezTo>
                  <a:cubicBezTo>
                    <a:pt x="1548" y="2739"/>
                    <a:pt x="1769" y="2702"/>
                    <a:pt x="1978" y="2647"/>
                  </a:cubicBezTo>
                  <a:cubicBezTo>
                    <a:pt x="2073" y="2621"/>
                    <a:pt x="2154" y="2599"/>
                    <a:pt x="2246" y="2588"/>
                  </a:cubicBezTo>
                  <a:cubicBezTo>
                    <a:pt x="2375" y="2552"/>
                    <a:pt x="2456" y="2459"/>
                    <a:pt x="2492" y="2331"/>
                  </a:cubicBezTo>
                  <a:cubicBezTo>
                    <a:pt x="2515" y="2227"/>
                    <a:pt x="2526" y="2133"/>
                    <a:pt x="2548" y="2029"/>
                  </a:cubicBezTo>
                  <a:cubicBezTo>
                    <a:pt x="2562" y="1970"/>
                    <a:pt x="2584" y="1934"/>
                    <a:pt x="2632" y="1901"/>
                  </a:cubicBezTo>
                  <a:cubicBezTo>
                    <a:pt x="2665" y="1889"/>
                    <a:pt x="2688" y="1864"/>
                    <a:pt x="2713" y="1842"/>
                  </a:cubicBezTo>
                  <a:cubicBezTo>
                    <a:pt x="2772" y="1912"/>
                    <a:pt x="2827" y="1982"/>
                    <a:pt x="2886" y="2040"/>
                  </a:cubicBezTo>
                  <a:cubicBezTo>
                    <a:pt x="2915" y="2075"/>
                    <a:pt x="2965" y="2093"/>
                    <a:pt x="3015" y="2093"/>
                  </a:cubicBezTo>
                  <a:cubicBezTo>
                    <a:pt x="3064" y="2093"/>
                    <a:pt x="3114" y="2075"/>
                    <a:pt x="3143" y="2040"/>
                  </a:cubicBezTo>
                  <a:cubicBezTo>
                    <a:pt x="3165" y="2018"/>
                    <a:pt x="3154" y="1970"/>
                    <a:pt x="3165" y="1934"/>
                  </a:cubicBezTo>
                  <a:cubicBezTo>
                    <a:pt x="3165" y="1923"/>
                    <a:pt x="3143" y="1923"/>
                    <a:pt x="3132" y="1912"/>
                  </a:cubicBezTo>
                  <a:cubicBezTo>
                    <a:pt x="3132" y="1923"/>
                    <a:pt x="3107" y="1923"/>
                    <a:pt x="3121" y="1934"/>
                  </a:cubicBezTo>
                  <a:cubicBezTo>
                    <a:pt x="3132" y="2018"/>
                    <a:pt x="3073" y="2029"/>
                    <a:pt x="3015" y="2040"/>
                  </a:cubicBezTo>
                  <a:cubicBezTo>
                    <a:pt x="2992" y="2040"/>
                    <a:pt x="2956" y="2029"/>
                    <a:pt x="2934" y="2004"/>
                  </a:cubicBezTo>
                  <a:cubicBezTo>
                    <a:pt x="2886" y="1970"/>
                    <a:pt x="2841" y="1912"/>
                    <a:pt x="2805" y="1864"/>
                  </a:cubicBezTo>
                  <a:cubicBezTo>
                    <a:pt x="2783" y="1820"/>
                    <a:pt x="2758" y="1772"/>
                    <a:pt x="2758" y="1725"/>
                  </a:cubicBezTo>
                  <a:cubicBezTo>
                    <a:pt x="2758" y="1669"/>
                    <a:pt x="2772" y="1610"/>
                    <a:pt x="2772" y="1551"/>
                  </a:cubicBezTo>
                  <a:cubicBezTo>
                    <a:pt x="2794" y="1445"/>
                    <a:pt x="2841" y="1389"/>
                    <a:pt x="2956" y="1375"/>
                  </a:cubicBezTo>
                  <a:cubicBezTo>
                    <a:pt x="2958" y="1373"/>
                    <a:pt x="2960" y="1373"/>
                    <a:pt x="2963" y="1373"/>
                  </a:cubicBezTo>
                  <a:cubicBezTo>
                    <a:pt x="2976" y="1373"/>
                    <a:pt x="2996" y="1391"/>
                    <a:pt x="3015" y="1401"/>
                  </a:cubicBezTo>
                  <a:lnTo>
                    <a:pt x="3015" y="1412"/>
                  </a:lnTo>
                  <a:cubicBezTo>
                    <a:pt x="3057" y="1474"/>
                    <a:pt x="3073" y="1499"/>
                    <a:pt x="3106" y="1499"/>
                  </a:cubicBezTo>
                  <a:cubicBezTo>
                    <a:pt x="3127" y="1499"/>
                    <a:pt x="3155" y="1488"/>
                    <a:pt x="3202" y="1470"/>
                  </a:cubicBezTo>
                  <a:cubicBezTo>
                    <a:pt x="3364" y="1401"/>
                    <a:pt x="3515" y="1342"/>
                    <a:pt x="3679" y="1283"/>
                  </a:cubicBezTo>
                  <a:cubicBezTo>
                    <a:pt x="3735" y="1261"/>
                    <a:pt x="3749" y="1236"/>
                    <a:pt x="3724" y="1166"/>
                  </a:cubicBezTo>
                  <a:cubicBezTo>
                    <a:pt x="3713" y="1074"/>
                    <a:pt x="3691" y="982"/>
                    <a:pt x="3679" y="875"/>
                  </a:cubicBezTo>
                  <a:close/>
                  <a:moveTo>
                    <a:pt x="338" y="4543"/>
                  </a:moveTo>
                  <a:cubicBezTo>
                    <a:pt x="338" y="4566"/>
                    <a:pt x="349" y="4577"/>
                    <a:pt x="361" y="4602"/>
                  </a:cubicBezTo>
                  <a:cubicBezTo>
                    <a:pt x="453" y="4881"/>
                    <a:pt x="651" y="5066"/>
                    <a:pt x="897" y="5217"/>
                  </a:cubicBezTo>
                  <a:cubicBezTo>
                    <a:pt x="978" y="5264"/>
                    <a:pt x="1059" y="5323"/>
                    <a:pt x="1140" y="5370"/>
                  </a:cubicBezTo>
                  <a:cubicBezTo>
                    <a:pt x="1165" y="5393"/>
                    <a:pt x="1188" y="5404"/>
                    <a:pt x="1210" y="5440"/>
                  </a:cubicBezTo>
                  <a:cubicBezTo>
                    <a:pt x="1081" y="5510"/>
                    <a:pt x="956" y="5591"/>
                    <a:pt x="827" y="5661"/>
                  </a:cubicBezTo>
                  <a:cubicBezTo>
                    <a:pt x="809" y="5672"/>
                    <a:pt x="792" y="5677"/>
                    <a:pt x="778" y="5677"/>
                  </a:cubicBezTo>
                  <a:cubicBezTo>
                    <a:pt x="747" y="5677"/>
                    <a:pt x="725" y="5653"/>
                    <a:pt x="710" y="5613"/>
                  </a:cubicBezTo>
                  <a:cubicBezTo>
                    <a:pt x="676" y="5532"/>
                    <a:pt x="629" y="5451"/>
                    <a:pt x="592" y="5370"/>
                  </a:cubicBezTo>
                  <a:cubicBezTo>
                    <a:pt x="467" y="5147"/>
                    <a:pt x="397" y="4893"/>
                    <a:pt x="349" y="4636"/>
                  </a:cubicBezTo>
                  <a:cubicBezTo>
                    <a:pt x="349" y="4613"/>
                    <a:pt x="338" y="4602"/>
                    <a:pt x="338" y="4588"/>
                  </a:cubicBezTo>
                  <a:cubicBezTo>
                    <a:pt x="338" y="4566"/>
                    <a:pt x="327" y="4555"/>
                    <a:pt x="327" y="4543"/>
                  </a:cubicBezTo>
                  <a:close/>
                  <a:moveTo>
                    <a:pt x="5299" y="3319"/>
                  </a:moveTo>
                  <a:cubicBezTo>
                    <a:pt x="5336" y="3319"/>
                    <a:pt x="5371" y="3332"/>
                    <a:pt x="5400" y="3356"/>
                  </a:cubicBezTo>
                  <a:cubicBezTo>
                    <a:pt x="5518" y="3426"/>
                    <a:pt x="5635" y="3485"/>
                    <a:pt x="5738" y="3566"/>
                  </a:cubicBezTo>
                  <a:cubicBezTo>
                    <a:pt x="5848" y="3659"/>
                    <a:pt x="5966" y="3722"/>
                    <a:pt x="6097" y="3722"/>
                  </a:cubicBezTo>
                  <a:cubicBezTo>
                    <a:pt x="6146" y="3722"/>
                    <a:pt x="6197" y="3713"/>
                    <a:pt x="6250" y="3694"/>
                  </a:cubicBezTo>
                  <a:cubicBezTo>
                    <a:pt x="6276" y="3689"/>
                    <a:pt x="6303" y="3686"/>
                    <a:pt x="6329" y="3686"/>
                  </a:cubicBezTo>
                  <a:cubicBezTo>
                    <a:pt x="6371" y="3686"/>
                    <a:pt x="6412" y="3694"/>
                    <a:pt x="6448" y="3717"/>
                  </a:cubicBezTo>
                  <a:cubicBezTo>
                    <a:pt x="6588" y="3775"/>
                    <a:pt x="6716" y="3834"/>
                    <a:pt x="6856" y="3904"/>
                  </a:cubicBezTo>
                  <a:cubicBezTo>
                    <a:pt x="6908" y="3925"/>
                    <a:pt x="6956" y="3938"/>
                    <a:pt x="7009" y="3938"/>
                  </a:cubicBezTo>
                  <a:cubicBezTo>
                    <a:pt x="7038" y="3938"/>
                    <a:pt x="7068" y="3934"/>
                    <a:pt x="7102" y="3926"/>
                  </a:cubicBezTo>
                  <a:cubicBezTo>
                    <a:pt x="7241" y="3890"/>
                    <a:pt x="7367" y="3845"/>
                    <a:pt x="7507" y="3809"/>
                  </a:cubicBezTo>
                  <a:cubicBezTo>
                    <a:pt x="7683" y="3786"/>
                    <a:pt x="7856" y="3775"/>
                    <a:pt x="8032" y="3764"/>
                  </a:cubicBezTo>
                  <a:cubicBezTo>
                    <a:pt x="8194" y="3750"/>
                    <a:pt x="8370" y="3750"/>
                    <a:pt x="8543" y="3750"/>
                  </a:cubicBezTo>
                  <a:lnTo>
                    <a:pt x="8613" y="3750"/>
                  </a:lnTo>
                  <a:cubicBezTo>
                    <a:pt x="8591" y="3775"/>
                    <a:pt x="8580" y="3798"/>
                    <a:pt x="8568" y="3809"/>
                  </a:cubicBezTo>
                  <a:cubicBezTo>
                    <a:pt x="8429" y="4007"/>
                    <a:pt x="8289" y="4205"/>
                    <a:pt x="8161" y="4404"/>
                  </a:cubicBezTo>
                  <a:cubicBezTo>
                    <a:pt x="8043" y="4577"/>
                    <a:pt x="7973" y="4764"/>
                    <a:pt x="7926" y="4951"/>
                  </a:cubicBezTo>
                  <a:cubicBezTo>
                    <a:pt x="7903" y="5007"/>
                    <a:pt x="7915" y="5066"/>
                    <a:pt x="7940" y="5113"/>
                  </a:cubicBezTo>
                  <a:cubicBezTo>
                    <a:pt x="7962" y="5206"/>
                    <a:pt x="8010" y="5275"/>
                    <a:pt x="8054" y="5356"/>
                  </a:cubicBezTo>
                  <a:cubicBezTo>
                    <a:pt x="8085" y="5417"/>
                    <a:pt x="8124" y="5457"/>
                    <a:pt x="8176" y="5457"/>
                  </a:cubicBezTo>
                  <a:cubicBezTo>
                    <a:pt x="8205" y="5457"/>
                    <a:pt x="8238" y="5444"/>
                    <a:pt x="8275" y="5415"/>
                  </a:cubicBezTo>
                  <a:cubicBezTo>
                    <a:pt x="8345" y="5370"/>
                    <a:pt x="8440" y="5323"/>
                    <a:pt x="8521" y="5287"/>
                  </a:cubicBezTo>
                  <a:cubicBezTo>
                    <a:pt x="8613" y="5242"/>
                    <a:pt x="8683" y="5161"/>
                    <a:pt x="8730" y="5066"/>
                  </a:cubicBezTo>
                  <a:cubicBezTo>
                    <a:pt x="8753" y="4996"/>
                    <a:pt x="8778" y="4926"/>
                    <a:pt x="8800" y="4856"/>
                  </a:cubicBezTo>
                  <a:cubicBezTo>
                    <a:pt x="8811" y="4834"/>
                    <a:pt x="8823" y="4823"/>
                    <a:pt x="8834" y="4812"/>
                  </a:cubicBezTo>
                  <a:lnTo>
                    <a:pt x="8848" y="4823"/>
                  </a:lnTo>
                  <a:cubicBezTo>
                    <a:pt x="8848" y="4856"/>
                    <a:pt x="8834" y="4893"/>
                    <a:pt x="8834" y="4915"/>
                  </a:cubicBezTo>
                  <a:cubicBezTo>
                    <a:pt x="8811" y="5021"/>
                    <a:pt x="8789" y="5125"/>
                    <a:pt x="8753" y="5217"/>
                  </a:cubicBezTo>
                  <a:cubicBezTo>
                    <a:pt x="8742" y="5253"/>
                    <a:pt x="8719" y="5301"/>
                    <a:pt x="8683" y="5323"/>
                  </a:cubicBezTo>
                  <a:cubicBezTo>
                    <a:pt x="8543" y="5404"/>
                    <a:pt x="8404" y="5474"/>
                    <a:pt x="8264" y="5544"/>
                  </a:cubicBezTo>
                  <a:cubicBezTo>
                    <a:pt x="8194" y="5566"/>
                    <a:pt x="8124" y="5580"/>
                    <a:pt x="8054" y="5580"/>
                  </a:cubicBezTo>
                  <a:cubicBezTo>
                    <a:pt x="7881" y="5580"/>
                    <a:pt x="7705" y="5580"/>
                    <a:pt x="7532" y="5532"/>
                  </a:cubicBezTo>
                  <a:cubicBezTo>
                    <a:pt x="7417" y="5500"/>
                    <a:pt x="7301" y="5490"/>
                    <a:pt x="7183" y="5490"/>
                  </a:cubicBezTo>
                  <a:cubicBezTo>
                    <a:pt x="7002" y="5490"/>
                    <a:pt x="6818" y="5514"/>
                    <a:pt x="6635" y="5521"/>
                  </a:cubicBezTo>
                  <a:cubicBezTo>
                    <a:pt x="6414" y="5521"/>
                    <a:pt x="6205" y="5544"/>
                    <a:pt x="5984" y="5555"/>
                  </a:cubicBezTo>
                  <a:cubicBezTo>
                    <a:pt x="5965" y="5556"/>
                    <a:pt x="5947" y="5556"/>
                    <a:pt x="5928" y="5556"/>
                  </a:cubicBezTo>
                  <a:cubicBezTo>
                    <a:pt x="5774" y="5556"/>
                    <a:pt x="5627" y="5517"/>
                    <a:pt x="5470" y="5485"/>
                  </a:cubicBezTo>
                  <a:cubicBezTo>
                    <a:pt x="5412" y="5474"/>
                    <a:pt x="5356" y="5463"/>
                    <a:pt x="5286" y="5451"/>
                  </a:cubicBezTo>
                  <a:cubicBezTo>
                    <a:pt x="5248" y="5440"/>
                    <a:pt x="5210" y="5434"/>
                    <a:pt x="5173" y="5434"/>
                  </a:cubicBezTo>
                  <a:cubicBezTo>
                    <a:pt x="5095" y="5434"/>
                    <a:pt x="5018" y="5458"/>
                    <a:pt x="4948" y="5496"/>
                  </a:cubicBezTo>
                  <a:cubicBezTo>
                    <a:pt x="4819" y="5555"/>
                    <a:pt x="4691" y="5613"/>
                    <a:pt x="4551" y="5683"/>
                  </a:cubicBezTo>
                  <a:cubicBezTo>
                    <a:pt x="4551" y="5591"/>
                    <a:pt x="4540" y="5510"/>
                    <a:pt x="4529" y="5426"/>
                  </a:cubicBezTo>
                  <a:cubicBezTo>
                    <a:pt x="4504" y="5287"/>
                    <a:pt x="4540" y="5172"/>
                    <a:pt x="4610" y="5043"/>
                  </a:cubicBezTo>
                  <a:cubicBezTo>
                    <a:pt x="4621" y="5021"/>
                    <a:pt x="4632" y="4985"/>
                    <a:pt x="4643" y="4962"/>
                  </a:cubicBezTo>
                  <a:cubicBezTo>
                    <a:pt x="4632" y="4962"/>
                    <a:pt x="4632" y="4951"/>
                    <a:pt x="4632" y="4951"/>
                  </a:cubicBezTo>
                  <a:cubicBezTo>
                    <a:pt x="4610" y="4962"/>
                    <a:pt x="4587" y="4974"/>
                    <a:pt x="4587" y="4985"/>
                  </a:cubicBezTo>
                  <a:cubicBezTo>
                    <a:pt x="4540" y="5066"/>
                    <a:pt x="4492" y="5136"/>
                    <a:pt x="4481" y="5217"/>
                  </a:cubicBezTo>
                  <a:cubicBezTo>
                    <a:pt x="4459" y="5287"/>
                    <a:pt x="4470" y="5356"/>
                    <a:pt x="4470" y="5426"/>
                  </a:cubicBezTo>
                  <a:cubicBezTo>
                    <a:pt x="4504" y="5683"/>
                    <a:pt x="4518" y="5940"/>
                    <a:pt x="4599" y="6194"/>
                  </a:cubicBezTo>
                  <a:cubicBezTo>
                    <a:pt x="4632" y="6264"/>
                    <a:pt x="4621" y="6334"/>
                    <a:pt x="4573" y="6404"/>
                  </a:cubicBezTo>
                  <a:cubicBezTo>
                    <a:pt x="4481" y="6544"/>
                    <a:pt x="4423" y="6709"/>
                    <a:pt x="4400" y="6871"/>
                  </a:cubicBezTo>
                  <a:cubicBezTo>
                    <a:pt x="4378" y="6988"/>
                    <a:pt x="4319" y="7058"/>
                    <a:pt x="4202" y="7091"/>
                  </a:cubicBezTo>
                  <a:cubicBezTo>
                    <a:pt x="4015" y="7150"/>
                    <a:pt x="3819" y="7231"/>
                    <a:pt x="3654" y="7348"/>
                  </a:cubicBezTo>
                  <a:cubicBezTo>
                    <a:pt x="3632" y="7359"/>
                    <a:pt x="3596" y="7359"/>
                    <a:pt x="3562" y="7371"/>
                  </a:cubicBezTo>
                  <a:cubicBezTo>
                    <a:pt x="3503" y="7371"/>
                    <a:pt x="3434" y="7371"/>
                    <a:pt x="3375" y="7382"/>
                  </a:cubicBezTo>
                  <a:cubicBezTo>
                    <a:pt x="2992" y="7452"/>
                    <a:pt x="2607" y="7535"/>
                    <a:pt x="2235" y="7605"/>
                  </a:cubicBezTo>
                  <a:cubicBezTo>
                    <a:pt x="2194" y="7613"/>
                    <a:pt x="2154" y="7617"/>
                    <a:pt x="2114" y="7617"/>
                  </a:cubicBezTo>
                  <a:cubicBezTo>
                    <a:pt x="2039" y="7617"/>
                    <a:pt x="1966" y="7604"/>
                    <a:pt x="1897" y="7580"/>
                  </a:cubicBezTo>
                  <a:cubicBezTo>
                    <a:pt x="1548" y="7488"/>
                    <a:pt x="1188" y="7396"/>
                    <a:pt x="838" y="7301"/>
                  </a:cubicBezTo>
                  <a:cubicBezTo>
                    <a:pt x="780" y="7290"/>
                    <a:pt x="746" y="7256"/>
                    <a:pt x="721" y="7197"/>
                  </a:cubicBezTo>
                  <a:cubicBezTo>
                    <a:pt x="687" y="7116"/>
                    <a:pt x="618" y="7047"/>
                    <a:pt x="581" y="6963"/>
                  </a:cubicBezTo>
                  <a:cubicBezTo>
                    <a:pt x="489" y="6778"/>
                    <a:pt x="397" y="6591"/>
                    <a:pt x="313" y="6404"/>
                  </a:cubicBezTo>
                  <a:cubicBezTo>
                    <a:pt x="280" y="6348"/>
                    <a:pt x="291" y="6289"/>
                    <a:pt x="313" y="6231"/>
                  </a:cubicBezTo>
                  <a:cubicBezTo>
                    <a:pt x="361" y="6125"/>
                    <a:pt x="419" y="6021"/>
                    <a:pt x="467" y="5915"/>
                  </a:cubicBezTo>
                  <a:lnTo>
                    <a:pt x="570" y="6021"/>
                  </a:lnTo>
                  <a:cubicBezTo>
                    <a:pt x="570" y="6010"/>
                    <a:pt x="581" y="6010"/>
                    <a:pt x="592" y="5999"/>
                  </a:cubicBezTo>
                  <a:cubicBezTo>
                    <a:pt x="581" y="5974"/>
                    <a:pt x="570" y="5951"/>
                    <a:pt x="559" y="5940"/>
                  </a:cubicBezTo>
                  <a:cubicBezTo>
                    <a:pt x="489" y="5834"/>
                    <a:pt x="419" y="5731"/>
                    <a:pt x="338" y="5636"/>
                  </a:cubicBezTo>
                  <a:cubicBezTo>
                    <a:pt x="243" y="5521"/>
                    <a:pt x="199" y="5393"/>
                    <a:pt x="199" y="5242"/>
                  </a:cubicBezTo>
                  <a:cubicBezTo>
                    <a:pt x="187" y="5217"/>
                    <a:pt x="187" y="5183"/>
                    <a:pt x="187" y="5161"/>
                  </a:cubicBezTo>
                  <a:cubicBezTo>
                    <a:pt x="140" y="4996"/>
                    <a:pt x="221" y="4867"/>
                    <a:pt x="313" y="4728"/>
                  </a:cubicBezTo>
                  <a:cubicBezTo>
                    <a:pt x="313" y="4764"/>
                    <a:pt x="327" y="4786"/>
                    <a:pt x="327" y="4812"/>
                  </a:cubicBezTo>
                  <a:cubicBezTo>
                    <a:pt x="372" y="5055"/>
                    <a:pt x="467" y="5275"/>
                    <a:pt x="592" y="5496"/>
                  </a:cubicBezTo>
                  <a:cubicBezTo>
                    <a:pt x="629" y="5555"/>
                    <a:pt x="640" y="5613"/>
                    <a:pt x="676" y="5672"/>
                  </a:cubicBezTo>
                  <a:cubicBezTo>
                    <a:pt x="687" y="5694"/>
                    <a:pt x="699" y="5720"/>
                    <a:pt x="721" y="5720"/>
                  </a:cubicBezTo>
                  <a:cubicBezTo>
                    <a:pt x="742" y="5724"/>
                    <a:pt x="761" y="5726"/>
                    <a:pt x="780" y="5726"/>
                  </a:cubicBezTo>
                  <a:cubicBezTo>
                    <a:pt x="813" y="5726"/>
                    <a:pt x="843" y="5718"/>
                    <a:pt x="872" y="5694"/>
                  </a:cubicBezTo>
                  <a:cubicBezTo>
                    <a:pt x="978" y="5625"/>
                    <a:pt x="1095" y="5566"/>
                    <a:pt x="1199" y="5496"/>
                  </a:cubicBezTo>
                  <a:cubicBezTo>
                    <a:pt x="1210" y="5485"/>
                    <a:pt x="1235" y="5485"/>
                    <a:pt x="1246" y="5474"/>
                  </a:cubicBezTo>
                  <a:cubicBezTo>
                    <a:pt x="1327" y="5580"/>
                    <a:pt x="1445" y="5591"/>
                    <a:pt x="1559" y="5625"/>
                  </a:cubicBezTo>
                  <a:cubicBezTo>
                    <a:pt x="1584" y="5625"/>
                    <a:pt x="1629" y="5625"/>
                    <a:pt x="1654" y="5602"/>
                  </a:cubicBezTo>
                  <a:cubicBezTo>
                    <a:pt x="1769" y="5544"/>
                    <a:pt x="1897" y="5544"/>
                    <a:pt x="2026" y="5521"/>
                  </a:cubicBezTo>
                  <a:cubicBezTo>
                    <a:pt x="2165" y="5510"/>
                    <a:pt x="2316" y="5485"/>
                    <a:pt x="2467" y="5451"/>
                  </a:cubicBezTo>
                  <a:cubicBezTo>
                    <a:pt x="2783" y="5356"/>
                    <a:pt x="3084" y="5217"/>
                    <a:pt x="3375" y="5032"/>
                  </a:cubicBezTo>
                  <a:cubicBezTo>
                    <a:pt x="3481" y="4962"/>
                    <a:pt x="3610" y="4915"/>
                    <a:pt x="3724" y="4845"/>
                  </a:cubicBezTo>
                  <a:lnTo>
                    <a:pt x="3760" y="4845"/>
                  </a:lnTo>
                  <a:cubicBezTo>
                    <a:pt x="3830" y="4856"/>
                    <a:pt x="3889" y="4881"/>
                    <a:pt x="3959" y="4881"/>
                  </a:cubicBezTo>
                  <a:cubicBezTo>
                    <a:pt x="4004" y="4881"/>
                    <a:pt x="4062" y="4881"/>
                    <a:pt x="4110" y="4867"/>
                  </a:cubicBezTo>
                  <a:cubicBezTo>
                    <a:pt x="4180" y="4845"/>
                    <a:pt x="4249" y="4823"/>
                    <a:pt x="4319" y="4798"/>
                  </a:cubicBezTo>
                  <a:cubicBezTo>
                    <a:pt x="4448" y="4753"/>
                    <a:pt x="4518" y="4647"/>
                    <a:pt x="4587" y="4543"/>
                  </a:cubicBezTo>
                  <a:cubicBezTo>
                    <a:pt x="4632" y="4496"/>
                    <a:pt x="4587" y="4393"/>
                    <a:pt x="4504" y="4356"/>
                  </a:cubicBezTo>
                  <a:cubicBezTo>
                    <a:pt x="4691" y="4099"/>
                    <a:pt x="4713" y="3798"/>
                    <a:pt x="4749" y="3496"/>
                  </a:cubicBezTo>
                  <a:cubicBezTo>
                    <a:pt x="4761" y="3448"/>
                    <a:pt x="4772" y="3426"/>
                    <a:pt x="4819" y="3415"/>
                  </a:cubicBezTo>
                  <a:cubicBezTo>
                    <a:pt x="4959" y="3390"/>
                    <a:pt x="5099" y="3356"/>
                    <a:pt x="5238" y="3331"/>
                  </a:cubicBezTo>
                  <a:cubicBezTo>
                    <a:pt x="5259" y="3323"/>
                    <a:pt x="5279" y="3319"/>
                    <a:pt x="5299" y="3319"/>
                  </a:cubicBezTo>
                  <a:close/>
                  <a:moveTo>
                    <a:pt x="4695" y="6807"/>
                  </a:moveTo>
                  <a:cubicBezTo>
                    <a:pt x="4723" y="6807"/>
                    <a:pt x="4752" y="6812"/>
                    <a:pt x="4783" y="6823"/>
                  </a:cubicBezTo>
                  <a:cubicBezTo>
                    <a:pt x="4830" y="6837"/>
                    <a:pt x="4889" y="6859"/>
                    <a:pt x="4937" y="6882"/>
                  </a:cubicBezTo>
                  <a:cubicBezTo>
                    <a:pt x="5011" y="6923"/>
                    <a:pt x="5086" y="6940"/>
                    <a:pt x="5162" y="6940"/>
                  </a:cubicBezTo>
                  <a:cubicBezTo>
                    <a:pt x="5214" y="6940"/>
                    <a:pt x="5267" y="6932"/>
                    <a:pt x="5319" y="6918"/>
                  </a:cubicBezTo>
                  <a:cubicBezTo>
                    <a:pt x="5464" y="6888"/>
                    <a:pt x="5609" y="6869"/>
                    <a:pt x="5754" y="6869"/>
                  </a:cubicBezTo>
                  <a:cubicBezTo>
                    <a:pt x="5842" y="6869"/>
                    <a:pt x="5930" y="6876"/>
                    <a:pt x="6018" y="6893"/>
                  </a:cubicBezTo>
                  <a:cubicBezTo>
                    <a:pt x="6194" y="6918"/>
                    <a:pt x="6345" y="7021"/>
                    <a:pt x="6495" y="7128"/>
                  </a:cubicBezTo>
                  <a:cubicBezTo>
                    <a:pt x="6484" y="7139"/>
                    <a:pt x="6473" y="7150"/>
                    <a:pt x="6459" y="7150"/>
                  </a:cubicBezTo>
                  <a:cubicBezTo>
                    <a:pt x="6378" y="7209"/>
                    <a:pt x="6286" y="7267"/>
                    <a:pt x="6205" y="7312"/>
                  </a:cubicBezTo>
                  <a:cubicBezTo>
                    <a:pt x="6158" y="7344"/>
                    <a:pt x="6111" y="7354"/>
                    <a:pt x="6064" y="7354"/>
                  </a:cubicBezTo>
                  <a:cubicBezTo>
                    <a:pt x="6041" y="7354"/>
                    <a:pt x="6018" y="7352"/>
                    <a:pt x="5995" y="7348"/>
                  </a:cubicBezTo>
                  <a:cubicBezTo>
                    <a:pt x="5926" y="7326"/>
                    <a:pt x="5867" y="7312"/>
                    <a:pt x="5797" y="7290"/>
                  </a:cubicBezTo>
                  <a:cubicBezTo>
                    <a:pt x="5733" y="7273"/>
                    <a:pt x="5671" y="7264"/>
                    <a:pt x="5610" y="7264"/>
                  </a:cubicBezTo>
                  <a:cubicBezTo>
                    <a:pt x="5549" y="7264"/>
                    <a:pt x="5488" y="7273"/>
                    <a:pt x="5426" y="7290"/>
                  </a:cubicBezTo>
                  <a:cubicBezTo>
                    <a:pt x="5342" y="7312"/>
                    <a:pt x="5261" y="7337"/>
                    <a:pt x="5168" y="7359"/>
                  </a:cubicBezTo>
                  <a:cubicBezTo>
                    <a:pt x="5122" y="7378"/>
                    <a:pt x="5073" y="7389"/>
                    <a:pt x="5023" y="7389"/>
                  </a:cubicBezTo>
                  <a:cubicBezTo>
                    <a:pt x="4974" y="7389"/>
                    <a:pt x="4924" y="7378"/>
                    <a:pt x="4878" y="7348"/>
                  </a:cubicBezTo>
                  <a:cubicBezTo>
                    <a:pt x="4817" y="7302"/>
                    <a:pt x="4755" y="7283"/>
                    <a:pt x="4693" y="7283"/>
                  </a:cubicBezTo>
                  <a:cubicBezTo>
                    <a:pt x="4614" y="7283"/>
                    <a:pt x="4532" y="7314"/>
                    <a:pt x="4448" y="7359"/>
                  </a:cubicBezTo>
                  <a:cubicBezTo>
                    <a:pt x="4378" y="7396"/>
                    <a:pt x="4294" y="7429"/>
                    <a:pt x="4202" y="7466"/>
                  </a:cubicBezTo>
                  <a:cubicBezTo>
                    <a:pt x="4180" y="7477"/>
                    <a:pt x="4180" y="7488"/>
                    <a:pt x="4191" y="7510"/>
                  </a:cubicBezTo>
                  <a:cubicBezTo>
                    <a:pt x="4213" y="7521"/>
                    <a:pt x="4224" y="7535"/>
                    <a:pt x="4238" y="7547"/>
                  </a:cubicBezTo>
                  <a:cubicBezTo>
                    <a:pt x="4481" y="7686"/>
                    <a:pt x="4738" y="7778"/>
                    <a:pt x="5018" y="7778"/>
                  </a:cubicBezTo>
                  <a:cubicBezTo>
                    <a:pt x="5099" y="7778"/>
                    <a:pt x="5191" y="7745"/>
                    <a:pt x="5286" y="7720"/>
                  </a:cubicBezTo>
                  <a:cubicBezTo>
                    <a:pt x="5518" y="7675"/>
                    <a:pt x="5761" y="7605"/>
                    <a:pt x="6007" y="7547"/>
                  </a:cubicBezTo>
                  <a:cubicBezTo>
                    <a:pt x="6056" y="7536"/>
                    <a:pt x="6107" y="7531"/>
                    <a:pt x="6158" y="7531"/>
                  </a:cubicBezTo>
                  <a:cubicBezTo>
                    <a:pt x="6275" y="7531"/>
                    <a:pt x="6394" y="7553"/>
                    <a:pt x="6507" y="7569"/>
                  </a:cubicBezTo>
                  <a:cubicBezTo>
                    <a:pt x="6683" y="7605"/>
                    <a:pt x="6856" y="7639"/>
                    <a:pt x="7032" y="7686"/>
                  </a:cubicBezTo>
                  <a:cubicBezTo>
                    <a:pt x="7205" y="7720"/>
                    <a:pt x="7227" y="7745"/>
                    <a:pt x="7253" y="7918"/>
                  </a:cubicBezTo>
                  <a:cubicBezTo>
                    <a:pt x="7264" y="7977"/>
                    <a:pt x="7264" y="8047"/>
                    <a:pt x="7264" y="8117"/>
                  </a:cubicBezTo>
                  <a:cubicBezTo>
                    <a:pt x="7264" y="8175"/>
                    <a:pt x="7253" y="8186"/>
                    <a:pt x="7194" y="8186"/>
                  </a:cubicBezTo>
                  <a:cubicBezTo>
                    <a:pt x="6878" y="8150"/>
                    <a:pt x="6565" y="8117"/>
                    <a:pt x="6250" y="8069"/>
                  </a:cubicBezTo>
                  <a:cubicBezTo>
                    <a:pt x="6200" y="8062"/>
                    <a:pt x="6150" y="8058"/>
                    <a:pt x="6100" y="8058"/>
                  </a:cubicBezTo>
                  <a:cubicBezTo>
                    <a:pt x="5998" y="8058"/>
                    <a:pt x="5895" y="8073"/>
                    <a:pt x="5786" y="8105"/>
                  </a:cubicBezTo>
                  <a:cubicBezTo>
                    <a:pt x="5588" y="8164"/>
                    <a:pt x="5389" y="8234"/>
                    <a:pt x="5180" y="8267"/>
                  </a:cubicBezTo>
                  <a:cubicBezTo>
                    <a:pt x="5089" y="8287"/>
                    <a:pt x="5001" y="8296"/>
                    <a:pt x="4915" y="8296"/>
                  </a:cubicBezTo>
                  <a:cubicBezTo>
                    <a:pt x="4639" y="8296"/>
                    <a:pt x="4387" y="8198"/>
                    <a:pt x="4154" y="8010"/>
                  </a:cubicBezTo>
                  <a:cubicBezTo>
                    <a:pt x="3992" y="7871"/>
                    <a:pt x="3830" y="7745"/>
                    <a:pt x="3654" y="7616"/>
                  </a:cubicBezTo>
                  <a:cubicBezTo>
                    <a:pt x="3632" y="7591"/>
                    <a:pt x="3573" y="7591"/>
                    <a:pt x="3540" y="7591"/>
                  </a:cubicBezTo>
                  <a:cubicBezTo>
                    <a:pt x="3386" y="7616"/>
                    <a:pt x="3235" y="7661"/>
                    <a:pt x="3084" y="7686"/>
                  </a:cubicBezTo>
                  <a:cubicBezTo>
                    <a:pt x="2853" y="7720"/>
                    <a:pt x="2607" y="7756"/>
                    <a:pt x="2364" y="7778"/>
                  </a:cubicBezTo>
                  <a:cubicBezTo>
                    <a:pt x="2003" y="7815"/>
                    <a:pt x="1629" y="7848"/>
                    <a:pt x="1257" y="7885"/>
                  </a:cubicBezTo>
                  <a:cubicBezTo>
                    <a:pt x="1232" y="7887"/>
                    <a:pt x="1208" y="7888"/>
                    <a:pt x="1184" y="7888"/>
                  </a:cubicBezTo>
                  <a:cubicBezTo>
                    <a:pt x="997" y="7888"/>
                    <a:pt x="840" y="7814"/>
                    <a:pt x="676" y="7720"/>
                  </a:cubicBezTo>
                  <a:lnTo>
                    <a:pt x="629" y="7675"/>
                  </a:lnTo>
                  <a:cubicBezTo>
                    <a:pt x="581" y="7569"/>
                    <a:pt x="537" y="7477"/>
                    <a:pt x="500" y="7382"/>
                  </a:cubicBezTo>
                  <a:cubicBezTo>
                    <a:pt x="478" y="7337"/>
                    <a:pt x="478" y="7278"/>
                    <a:pt x="511" y="7231"/>
                  </a:cubicBezTo>
                  <a:cubicBezTo>
                    <a:pt x="537" y="7197"/>
                    <a:pt x="559" y="7139"/>
                    <a:pt x="592" y="7091"/>
                  </a:cubicBezTo>
                  <a:cubicBezTo>
                    <a:pt x="629" y="7150"/>
                    <a:pt x="662" y="7197"/>
                    <a:pt x="687" y="7242"/>
                  </a:cubicBezTo>
                  <a:cubicBezTo>
                    <a:pt x="710" y="7290"/>
                    <a:pt x="746" y="7326"/>
                    <a:pt x="791" y="7337"/>
                  </a:cubicBezTo>
                  <a:cubicBezTo>
                    <a:pt x="967" y="7382"/>
                    <a:pt x="1140" y="7429"/>
                    <a:pt x="1305" y="7477"/>
                  </a:cubicBezTo>
                  <a:cubicBezTo>
                    <a:pt x="1467" y="7521"/>
                    <a:pt x="1629" y="7558"/>
                    <a:pt x="1794" y="7616"/>
                  </a:cubicBezTo>
                  <a:cubicBezTo>
                    <a:pt x="1897" y="7653"/>
                    <a:pt x="2001" y="7668"/>
                    <a:pt x="2105" y="7668"/>
                  </a:cubicBezTo>
                  <a:cubicBezTo>
                    <a:pt x="2198" y="7668"/>
                    <a:pt x="2292" y="7656"/>
                    <a:pt x="2386" y="7639"/>
                  </a:cubicBezTo>
                  <a:cubicBezTo>
                    <a:pt x="2724" y="7569"/>
                    <a:pt x="3062" y="7499"/>
                    <a:pt x="3400" y="7429"/>
                  </a:cubicBezTo>
                  <a:cubicBezTo>
                    <a:pt x="3428" y="7424"/>
                    <a:pt x="3457" y="7424"/>
                    <a:pt x="3484" y="7424"/>
                  </a:cubicBezTo>
                  <a:cubicBezTo>
                    <a:pt x="3512" y="7424"/>
                    <a:pt x="3538" y="7424"/>
                    <a:pt x="3562" y="7418"/>
                  </a:cubicBezTo>
                  <a:cubicBezTo>
                    <a:pt x="3610" y="7418"/>
                    <a:pt x="3643" y="7418"/>
                    <a:pt x="3679" y="7396"/>
                  </a:cubicBezTo>
                  <a:cubicBezTo>
                    <a:pt x="3853" y="7278"/>
                    <a:pt x="4040" y="7209"/>
                    <a:pt x="4238" y="7139"/>
                  </a:cubicBezTo>
                  <a:cubicBezTo>
                    <a:pt x="4342" y="7102"/>
                    <a:pt x="4411" y="7047"/>
                    <a:pt x="4434" y="6940"/>
                  </a:cubicBezTo>
                  <a:cubicBezTo>
                    <a:pt x="4434" y="6929"/>
                    <a:pt x="4448" y="6918"/>
                    <a:pt x="4459" y="6907"/>
                  </a:cubicBezTo>
                  <a:cubicBezTo>
                    <a:pt x="4529" y="6854"/>
                    <a:pt x="4607" y="6807"/>
                    <a:pt x="4695" y="6807"/>
                  </a:cubicBezTo>
                  <a:close/>
                  <a:moveTo>
                    <a:pt x="1140" y="10120"/>
                  </a:moveTo>
                  <a:cubicBezTo>
                    <a:pt x="1151" y="10120"/>
                    <a:pt x="1176" y="10120"/>
                    <a:pt x="1188" y="10131"/>
                  </a:cubicBezTo>
                  <a:cubicBezTo>
                    <a:pt x="1386" y="10282"/>
                    <a:pt x="1595" y="10410"/>
                    <a:pt x="1827" y="10513"/>
                  </a:cubicBezTo>
                  <a:cubicBezTo>
                    <a:pt x="1897" y="10539"/>
                    <a:pt x="1956" y="10572"/>
                    <a:pt x="2014" y="10608"/>
                  </a:cubicBezTo>
                  <a:cubicBezTo>
                    <a:pt x="1904" y="10567"/>
                    <a:pt x="1790" y="10557"/>
                    <a:pt x="1675" y="10557"/>
                  </a:cubicBezTo>
                  <a:cubicBezTo>
                    <a:pt x="1587" y="10557"/>
                    <a:pt x="1498" y="10563"/>
                    <a:pt x="1409" y="10563"/>
                  </a:cubicBezTo>
                  <a:cubicBezTo>
                    <a:pt x="1382" y="10563"/>
                    <a:pt x="1354" y="10562"/>
                    <a:pt x="1327" y="10561"/>
                  </a:cubicBezTo>
                  <a:cubicBezTo>
                    <a:pt x="1235" y="10561"/>
                    <a:pt x="1140" y="10550"/>
                    <a:pt x="1048" y="10491"/>
                  </a:cubicBezTo>
                  <a:cubicBezTo>
                    <a:pt x="931" y="10421"/>
                    <a:pt x="802" y="10340"/>
                    <a:pt x="662" y="10259"/>
                  </a:cubicBezTo>
                  <a:cubicBezTo>
                    <a:pt x="827" y="10212"/>
                    <a:pt x="989" y="10164"/>
                    <a:pt x="1140" y="10120"/>
                  </a:cubicBezTo>
                  <a:close/>
                  <a:moveTo>
                    <a:pt x="453" y="7418"/>
                  </a:moveTo>
                  <a:cubicBezTo>
                    <a:pt x="489" y="7499"/>
                    <a:pt x="523" y="7569"/>
                    <a:pt x="559" y="7650"/>
                  </a:cubicBezTo>
                  <a:cubicBezTo>
                    <a:pt x="592" y="7720"/>
                    <a:pt x="640" y="7767"/>
                    <a:pt x="710" y="7801"/>
                  </a:cubicBezTo>
                  <a:cubicBezTo>
                    <a:pt x="873" y="7892"/>
                    <a:pt x="1043" y="7941"/>
                    <a:pt x="1227" y="7941"/>
                  </a:cubicBezTo>
                  <a:cubicBezTo>
                    <a:pt x="1279" y="7941"/>
                    <a:pt x="1332" y="7937"/>
                    <a:pt x="1386" y="7929"/>
                  </a:cubicBezTo>
                  <a:cubicBezTo>
                    <a:pt x="1607" y="7896"/>
                    <a:pt x="1827" y="7896"/>
                    <a:pt x="2059" y="7871"/>
                  </a:cubicBezTo>
                  <a:cubicBezTo>
                    <a:pt x="2327" y="7837"/>
                    <a:pt x="2596" y="7815"/>
                    <a:pt x="2864" y="7767"/>
                  </a:cubicBezTo>
                  <a:cubicBezTo>
                    <a:pt x="3096" y="7731"/>
                    <a:pt x="3330" y="7686"/>
                    <a:pt x="3562" y="7650"/>
                  </a:cubicBezTo>
                  <a:cubicBezTo>
                    <a:pt x="3569" y="7647"/>
                    <a:pt x="3575" y="7645"/>
                    <a:pt x="3582" y="7645"/>
                  </a:cubicBezTo>
                  <a:cubicBezTo>
                    <a:pt x="3599" y="7645"/>
                    <a:pt x="3616" y="7653"/>
                    <a:pt x="3632" y="7661"/>
                  </a:cubicBezTo>
                  <a:cubicBezTo>
                    <a:pt x="3702" y="7709"/>
                    <a:pt x="3772" y="7756"/>
                    <a:pt x="3830" y="7815"/>
                  </a:cubicBezTo>
                  <a:cubicBezTo>
                    <a:pt x="3875" y="7848"/>
                    <a:pt x="3911" y="7896"/>
                    <a:pt x="3945" y="7941"/>
                  </a:cubicBezTo>
                  <a:cubicBezTo>
                    <a:pt x="4110" y="8175"/>
                    <a:pt x="4261" y="8418"/>
                    <a:pt x="4423" y="8653"/>
                  </a:cubicBezTo>
                  <a:cubicBezTo>
                    <a:pt x="4587" y="8885"/>
                    <a:pt x="4772" y="9083"/>
                    <a:pt x="4981" y="9268"/>
                  </a:cubicBezTo>
                  <a:cubicBezTo>
                    <a:pt x="5040" y="9326"/>
                    <a:pt x="5087" y="9385"/>
                    <a:pt x="5146" y="9432"/>
                  </a:cubicBezTo>
                  <a:cubicBezTo>
                    <a:pt x="5356" y="9606"/>
                    <a:pt x="5518" y="9826"/>
                    <a:pt x="5621" y="10072"/>
                  </a:cubicBezTo>
                  <a:cubicBezTo>
                    <a:pt x="5680" y="10201"/>
                    <a:pt x="5750" y="10329"/>
                    <a:pt x="5808" y="10455"/>
                  </a:cubicBezTo>
                  <a:cubicBezTo>
                    <a:pt x="5845" y="10550"/>
                    <a:pt x="5831" y="10572"/>
                    <a:pt x="5727" y="10583"/>
                  </a:cubicBezTo>
                  <a:cubicBezTo>
                    <a:pt x="5565" y="10608"/>
                    <a:pt x="5400" y="10631"/>
                    <a:pt x="5238" y="10653"/>
                  </a:cubicBezTo>
                  <a:cubicBezTo>
                    <a:pt x="5183" y="10661"/>
                    <a:pt x="5147" y="10668"/>
                    <a:pt x="5122" y="10668"/>
                  </a:cubicBezTo>
                  <a:cubicBezTo>
                    <a:pt x="5069" y="10668"/>
                    <a:pt x="5065" y="10637"/>
                    <a:pt x="5018" y="10525"/>
                  </a:cubicBezTo>
                  <a:cubicBezTo>
                    <a:pt x="4948" y="10363"/>
                    <a:pt x="4878" y="10212"/>
                    <a:pt x="4797" y="10061"/>
                  </a:cubicBezTo>
                  <a:cubicBezTo>
                    <a:pt x="4772" y="10013"/>
                    <a:pt x="4702" y="9980"/>
                    <a:pt x="4657" y="9932"/>
                  </a:cubicBezTo>
                  <a:cubicBezTo>
                    <a:pt x="4599" y="9885"/>
                    <a:pt x="4540" y="9851"/>
                    <a:pt x="4481" y="9804"/>
                  </a:cubicBezTo>
                  <a:cubicBezTo>
                    <a:pt x="4423" y="9745"/>
                    <a:pt x="4364" y="9687"/>
                    <a:pt x="4294" y="9631"/>
                  </a:cubicBezTo>
                  <a:cubicBezTo>
                    <a:pt x="4249" y="9583"/>
                    <a:pt x="4180" y="9561"/>
                    <a:pt x="4110" y="9561"/>
                  </a:cubicBezTo>
                  <a:cubicBezTo>
                    <a:pt x="3713" y="9572"/>
                    <a:pt x="3316" y="9631"/>
                    <a:pt x="2934" y="9712"/>
                  </a:cubicBezTo>
                  <a:cubicBezTo>
                    <a:pt x="2408" y="9826"/>
                    <a:pt x="1897" y="9921"/>
                    <a:pt x="1375" y="10013"/>
                  </a:cubicBezTo>
                  <a:cubicBezTo>
                    <a:pt x="1129" y="10061"/>
                    <a:pt x="886" y="10142"/>
                    <a:pt x="640" y="10223"/>
                  </a:cubicBezTo>
                  <a:cubicBezTo>
                    <a:pt x="629" y="10229"/>
                    <a:pt x="617" y="10231"/>
                    <a:pt x="606" y="10231"/>
                  </a:cubicBezTo>
                  <a:cubicBezTo>
                    <a:pt x="596" y="10231"/>
                    <a:pt x="587" y="10229"/>
                    <a:pt x="581" y="10223"/>
                  </a:cubicBezTo>
                  <a:cubicBezTo>
                    <a:pt x="537" y="10189"/>
                    <a:pt x="489" y="10153"/>
                    <a:pt x="467" y="10106"/>
                  </a:cubicBezTo>
                  <a:cubicBezTo>
                    <a:pt x="302" y="9815"/>
                    <a:pt x="162" y="9513"/>
                    <a:pt x="81" y="9175"/>
                  </a:cubicBezTo>
                  <a:cubicBezTo>
                    <a:pt x="59" y="9058"/>
                    <a:pt x="70" y="8955"/>
                    <a:pt x="118" y="8837"/>
                  </a:cubicBezTo>
                  <a:cubicBezTo>
                    <a:pt x="173" y="8686"/>
                    <a:pt x="232" y="8547"/>
                    <a:pt x="243" y="8385"/>
                  </a:cubicBezTo>
                  <a:lnTo>
                    <a:pt x="243" y="8069"/>
                  </a:lnTo>
                  <a:cubicBezTo>
                    <a:pt x="243" y="7966"/>
                    <a:pt x="257" y="7860"/>
                    <a:pt x="257" y="7767"/>
                  </a:cubicBezTo>
                  <a:cubicBezTo>
                    <a:pt x="268" y="7616"/>
                    <a:pt x="349" y="7510"/>
                    <a:pt x="453" y="7418"/>
                  </a:cubicBezTo>
                  <a:close/>
                  <a:moveTo>
                    <a:pt x="4051" y="7999"/>
                  </a:moveTo>
                  <a:cubicBezTo>
                    <a:pt x="4168" y="8080"/>
                    <a:pt x="4283" y="8164"/>
                    <a:pt x="4411" y="8234"/>
                  </a:cubicBezTo>
                  <a:cubicBezTo>
                    <a:pt x="4585" y="8317"/>
                    <a:pt x="4757" y="8351"/>
                    <a:pt x="4931" y="8351"/>
                  </a:cubicBezTo>
                  <a:cubicBezTo>
                    <a:pt x="5075" y="8351"/>
                    <a:pt x="5219" y="8328"/>
                    <a:pt x="5367" y="8290"/>
                  </a:cubicBezTo>
                  <a:cubicBezTo>
                    <a:pt x="5518" y="8245"/>
                    <a:pt x="5669" y="8198"/>
                    <a:pt x="5819" y="8150"/>
                  </a:cubicBezTo>
                  <a:cubicBezTo>
                    <a:pt x="5834" y="8146"/>
                    <a:pt x="5846" y="8143"/>
                    <a:pt x="5857" y="8143"/>
                  </a:cubicBezTo>
                  <a:cubicBezTo>
                    <a:pt x="5874" y="8143"/>
                    <a:pt x="5887" y="8149"/>
                    <a:pt x="5900" y="8164"/>
                  </a:cubicBezTo>
                  <a:cubicBezTo>
                    <a:pt x="5914" y="8175"/>
                    <a:pt x="5926" y="8175"/>
                    <a:pt x="5948" y="8186"/>
                  </a:cubicBezTo>
                  <a:cubicBezTo>
                    <a:pt x="6054" y="8220"/>
                    <a:pt x="6157" y="8279"/>
                    <a:pt x="6264" y="8304"/>
                  </a:cubicBezTo>
                  <a:cubicBezTo>
                    <a:pt x="6356" y="8337"/>
                    <a:pt x="6448" y="8348"/>
                    <a:pt x="6543" y="8360"/>
                  </a:cubicBezTo>
                  <a:cubicBezTo>
                    <a:pt x="6613" y="8374"/>
                    <a:pt x="6669" y="8374"/>
                    <a:pt x="6727" y="8374"/>
                  </a:cubicBezTo>
                  <a:cubicBezTo>
                    <a:pt x="6822" y="8385"/>
                    <a:pt x="6878" y="8418"/>
                    <a:pt x="6937" y="8477"/>
                  </a:cubicBezTo>
                  <a:cubicBezTo>
                    <a:pt x="7146" y="8675"/>
                    <a:pt x="7356" y="8874"/>
                    <a:pt x="7565" y="9072"/>
                  </a:cubicBezTo>
                  <a:cubicBezTo>
                    <a:pt x="7705" y="9198"/>
                    <a:pt x="7834" y="9337"/>
                    <a:pt x="8010" y="9421"/>
                  </a:cubicBezTo>
                  <a:cubicBezTo>
                    <a:pt x="8054" y="9455"/>
                    <a:pt x="8091" y="9502"/>
                    <a:pt x="8102" y="9561"/>
                  </a:cubicBezTo>
                  <a:cubicBezTo>
                    <a:pt x="8113" y="9675"/>
                    <a:pt x="8124" y="9793"/>
                    <a:pt x="8135" y="9921"/>
                  </a:cubicBezTo>
                  <a:cubicBezTo>
                    <a:pt x="8135" y="9932"/>
                    <a:pt x="8124" y="9955"/>
                    <a:pt x="8113" y="9980"/>
                  </a:cubicBezTo>
                  <a:cubicBezTo>
                    <a:pt x="8010" y="10094"/>
                    <a:pt x="7915" y="10223"/>
                    <a:pt x="7811" y="10351"/>
                  </a:cubicBezTo>
                  <a:cubicBezTo>
                    <a:pt x="7775" y="10385"/>
                    <a:pt x="7730" y="10432"/>
                    <a:pt x="7683" y="10469"/>
                  </a:cubicBezTo>
                  <a:cubicBezTo>
                    <a:pt x="7462" y="10620"/>
                    <a:pt x="7227" y="10759"/>
                    <a:pt x="6996" y="10910"/>
                  </a:cubicBezTo>
                  <a:cubicBezTo>
                    <a:pt x="6956" y="10938"/>
                    <a:pt x="6910" y="10960"/>
                    <a:pt x="6862" y="10960"/>
                  </a:cubicBezTo>
                  <a:cubicBezTo>
                    <a:pt x="6853" y="10960"/>
                    <a:pt x="6843" y="10960"/>
                    <a:pt x="6834" y="10958"/>
                  </a:cubicBezTo>
                  <a:cubicBezTo>
                    <a:pt x="6733" y="10958"/>
                    <a:pt x="6631" y="10963"/>
                    <a:pt x="6530" y="10963"/>
                  </a:cubicBezTo>
                  <a:cubicBezTo>
                    <a:pt x="6479" y="10963"/>
                    <a:pt x="6428" y="10961"/>
                    <a:pt x="6378" y="10958"/>
                  </a:cubicBezTo>
                  <a:cubicBezTo>
                    <a:pt x="6319" y="10958"/>
                    <a:pt x="6250" y="10944"/>
                    <a:pt x="6216" y="10910"/>
                  </a:cubicBezTo>
                  <a:cubicBezTo>
                    <a:pt x="6099" y="10818"/>
                    <a:pt x="5984" y="10782"/>
                    <a:pt x="5856" y="10782"/>
                  </a:cubicBezTo>
                  <a:cubicBezTo>
                    <a:pt x="5750" y="10782"/>
                    <a:pt x="5669" y="10723"/>
                    <a:pt x="5588" y="10664"/>
                  </a:cubicBezTo>
                  <a:cubicBezTo>
                    <a:pt x="5621" y="10653"/>
                    <a:pt x="5669" y="10653"/>
                    <a:pt x="5716" y="10642"/>
                  </a:cubicBezTo>
                  <a:lnTo>
                    <a:pt x="5761" y="10642"/>
                  </a:lnTo>
                  <a:cubicBezTo>
                    <a:pt x="5878" y="10620"/>
                    <a:pt x="5914" y="10561"/>
                    <a:pt x="5867" y="10444"/>
                  </a:cubicBezTo>
                  <a:cubicBezTo>
                    <a:pt x="5761" y="10245"/>
                    <a:pt x="5669" y="10036"/>
                    <a:pt x="5565" y="9826"/>
                  </a:cubicBezTo>
                  <a:cubicBezTo>
                    <a:pt x="5495" y="9687"/>
                    <a:pt x="5378" y="9572"/>
                    <a:pt x="5261" y="9455"/>
                  </a:cubicBezTo>
                  <a:cubicBezTo>
                    <a:pt x="5099" y="9293"/>
                    <a:pt x="4923" y="9142"/>
                    <a:pt x="4761" y="8966"/>
                  </a:cubicBezTo>
                  <a:cubicBezTo>
                    <a:pt x="4529" y="8734"/>
                    <a:pt x="4342" y="8466"/>
                    <a:pt x="4180" y="8186"/>
                  </a:cubicBezTo>
                  <a:cubicBezTo>
                    <a:pt x="4132" y="8128"/>
                    <a:pt x="4085" y="8058"/>
                    <a:pt x="4051" y="7999"/>
                  </a:cubicBezTo>
                  <a:close/>
                  <a:moveTo>
                    <a:pt x="8183" y="9966"/>
                  </a:moveTo>
                  <a:cubicBezTo>
                    <a:pt x="8253" y="10061"/>
                    <a:pt x="8311" y="10142"/>
                    <a:pt x="8370" y="10223"/>
                  </a:cubicBezTo>
                  <a:cubicBezTo>
                    <a:pt x="8345" y="10234"/>
                    <a:pt x="8334" y="10245"/>
                    <a:pt x="8323" y="10259"/>
                  </a:cubicBezTo>
                  <a:cubicBezTo>
                    <a:pt x="8124" y="10432"/>
                    <a:pt x="7926" y="10594"/>
                    <a:pt x="7775" y="10818"/>
                  </a:cubicBezTo>
                  <a:cubicBezTo>
                    <a:pt x="7775" y="10829"/>
                    <a:pt x="7764" y="10840"/>
                    <a:pt x="7753" y="10840"/>
                  </a:cubicBezTo>
                  <a:cubicBezTo>
                    <a:pt x="7484" y="10933"/>
                    <a:pt x="7264" y="11083"/>
                    <a:pt x="7077" y="11282"/>
                  </a:cubicBezTo>
                  <a:cubicBezTo>
                    <a:pt x="7065" y="11282"/>
                    <a:pt x="7065" y="11282"/>
                    <a:pt x="7054" y="11293"/>
                  </a:cubicBezTo>
                  <a:cubicBezTo>
                    <a:pt x="6962" y="11223"/>
                    <a:pt x="6892" y="11131"/>
                    <a:pt x="6822" y="11014"/>
                  </a:cubicBezTo>
                  <a:lnTo>
                    <a:pt x="6822" y="11014"/>
                  </a:lnTo>
                  <a:cubicBezTo>
                    <a:pt x="6839" y="11018"/>
                    <a:pt x="6856" y="11020"/>
                    <a:pt x="6871" y="11020"/>
                  </a:cubicBezTo>
                  <a:cubicBezTo>
                    <a:pt x="6949" y="11020"/>
                    <a:pt x="7007" y="10972"/>
                    <a:pt x="7065" y="10933"/>
                  </a:cubicBezTo>
                  <a:cubicBezTo>
                    <a:pt x="7275" y="10793"/>
                    <a:pt x="7496" y="10653"/>
                    <a:pt x="7705" y="10513"/>
                  </a:cubicBezTo>
                  <a:cubicBezTo>
                    <a:pt x="7764" y="10480"/>
                    <a:pt x="7811" y="10421"/>
                    <a:pt x="7856" y="10374"/>
                  </a:cubicBezTo>
                  <a:cubicBezTo>
                    <a:pt x="7973" y="10245"/>
                    <a:pt x="8066" y="10106"/>
                    <a:pt x="8183" y="9966"/>
                  </a:cubicBezTo>
                  <a:close/>
                  <a:moveTo>
                    <a:pt x="7716" y="10910"/>
                  </a:moveTo>
                  <a:lnTo>
                    <a:pt x="7716" y="10910"/>
                  </a:lnTo>
                  <a:cubicBezTo>
                    <a:pt x="7672" y="10980"/>
                    <a:pt x="7646" y="11061"/>
                    <a:pt x="7577" y="11120"/>
                  </a:cubicBezTo>
                  <a:cubicBezTo>
                    <a:pt x="7462" y="11190"/>
                    <a:pt x="7356" y="11282"/>
                    <a:pt x="7264" y="11363"/>
                  </a:cubicBezTo>
                  <a:cubicBezTo>
                    <a:pt x="7237" y="11383"/>
                    <a:pt x="7218" y="11392"/>
                    <a:pt x="7201" y="11392"/>
                  </a:cubicBezTo>
                  <a:cubicBezTo>
                    <a:pt x="7187" y="11392"/>
                    <a:pt x="7174" y="11387"/>
                    <a:pt x="7158" y="11377"/>
                  </a:cubicBezTo>
                  <a:cubicBezTo>
                    <a:pt x="7135" y="11352"/>
                    <a:pt x="7124" y="11340"/>
                    <a:pt x="7088" y="11318"/>
                  </a:cubicBezTo>
                  <a:cubicBezTo>
                    <a:pt x="7275" y="11131"/>
                    <a:pt x="7484" y="10991"/>
                    <a:pt x="7716" y="10910"/>
                  </a:cubicBezTo>
                  <a:close/>
                  <a:moveTo>
                    <a:pt x="8999" y="11259"/>
                  </a:moveTo>
                  <a:cubicBezTo>
                    <a:pt x="9043" y="11352"/>
                    <a:pt x="9102" y="11433"/>
                    <a:pt x="9138" y="11516"/>
                  </a:cubicBezTo>
                  <a:lnTo>
                    <a:pt x="8742" y="11516"/>
                  </a:lnTo>
                  <a:cubicBezTo>
                    <a:pt x="8730" y="11516"/>
                    <a:pt x="8730" y="11502"/>
                    <a:pt x="8730" y="11502"/>
                  </a:cubicBezTo>
                  <a:cubicBezTo>
                    <a:pt x="8811" y="11421"/>
                    <a:pt x="8904" y="11352"/>
                    <a:pt x="8999" y="11259"/>
                  </a:cubicBezTo>
                  <a:close/>
                  <a:moveTo>
                    <a:pt x="7577" y="11153"/>
                  </a:moveTo>
                  <a:cubicBezTo>
                    <a:pt x="7532" y="11293"/>
                    <a:pt x="7484" y="11410"/>
                    <a:pt x="7437" y="11539"/>
                  </a:cubicBezTo>
                  <a:cubicBezTo>
                    <a:pt x="7381" y="11502"/>
                    <a:pt x="7322" y="11469"/>
                    <a:pt x="7264" y="11433"/>
                  </a:cubicBezTo>
                  <a:cubicBezTo>
                    <a:pt x="7345" y="11318"/>
                    <a:pt x="7462" y="11248"/>
                    <a:pt x="7577" y="11153"/>
                  </a:cubicBezTo>
                  <a:close/>
                  <a:moveTo>
                    <a:pt x="8918" y="11120"/>
                  </a:moveTo>
                  <a:cubicBezTo>
                    <a:pt x="8973" y="11212"/>
                    <a:pt x="8973" y="11212"/>
                    <a:pt x="8892" y="11282"/>
                  </a:cubicBezTo>
                  <a:cubicBezTo>
                    <a:pt x="8811" y="11352"/>
                    <a:pt x="8742" y="11433"/>
                    <a:pt x="8672" y="11491"/>
                  </a:cubicBezTo>
                  <a:cubicBezTo>
                    <a:pt x="8649" y="11516"/>
                    <a:pt x="8613" y="11539"/>
                    <a:pt x="8580" y="11539"/>
                  </a:cubicBezTo>
                  <a:cubicBezTo>
                    <a:pt x="8521" y="11550"/>
                    <a:pt x="8462" y="11561"/>
                    <a:pt x="8404" y="11572"/>
                  </a:cubicBezTo>
                  <a:cubicBezTo>
                    <a:pt x="8404" y="11561"/>
                    <a:pt x="8392" y="11561"/>
                    <a:pt x="8392" y="11561"/>
                  </a:cubicBezTo>
                  <a:cubicBezTo>
                    <a:pt x="8568" y="11410"/>
                    <a:pt x="8730" y="11259"/>
                    <a:pt x="8904" y="11120"/>
                  </a:cubicBezTo>
                  <a:close/>
                  <a:moveTo>
                    <a:pt x="8392" y="10270"/>
                  </a:moveTo>
                  <a:cubicBezTo>
                    <a:pt x="8473" y="10363"/>
                    <a:pt x="8473" y="10363"/>
                    <a:pt x="8404" y="10444"/>
                  </a:cubicBezTo>
                  <a:cubicBezTo>
                    <a:pt x="8275" y="10608"/>
                    <a:pt x="8149" y="10759"/>
                    <a:pt x="8021" y="10921"/>
                  </a:cubicBezTo>
                  <a:cubicBezTo>
                    <a:pt x="7856" y="11153"/>
                    <a:pt x="7705" y="11377"/>
                    <a:pt x="7624" y="11656"/>
                  </a:cubicBezTo>
                  <a:cubicBezTo>
                    <a:pt x="7591" y="11631"/>
                    <a:pt x="7543" y="11609"/>
                    <a:pt x="7521" y="11586"/>
                  </a:cubicBezTo>
                  <a:cubicBezTo>
                    <a:pt x="7507" y="11572"/>
                    <a:pt x="7496" y="11550"/>
                    <a:pt x="7507" y="11539"/>
                  </a:cubicBezTo>
                  <a:cubicBezTo>
                    <a:pt x="7521" y="11377"/>
                    <a:pt x="7602" y="11237"/>
                    <a:pt x="7672" y="11097"/>
                  </a:cubicBezTo>
                  <a:cubicBezTo>
                    <a:pt x="7834" y="10759"/>
                    <a:pt x="8091" y="10502"/>
                    <a:pt x="8381" y="10282"/>
                  </a:cubicBezTo>
                  <a:cubicBezTo>
                    <a:pt x="8381" y="10270"/>
                    <a:pt x="8392" y="10270"/>
                    <a:pt x="8392" y="10270"/>
                  </a:cubicBezTo>
                  <a:close/>
                  <a:moveTo>
                    <a:pt x="8499" y="10410"/>
                  </a:moveTo>
                  <a:cubicBezTo>
                    <a:pt x="8624" y="10631"/>
                    <a:pt x="8753" y="10852"/>
                    <a:pt x="8881" y="11072"/>
                  </a:cubicBezTo>
                  <a:cubicBezTo>
                    <a:pt x="8811" y="11131"/>
                    <a:pt x="8730" y="11190"/>
                    <a:pt x="8661" y="11248"/>
                  </a:cubicBezTo>
                  <a:cubicBezTo>
                    <a:pt x="8543" y="11352"/>
                    <a:pt x="8429" y="11469"/>
                    <a:pt x="8311" y="11572"/>
                  </a:cubicBezTo>
                  <a:cubicBezTo>
                    <a:pt x="8300" y="11586"/>
                    <a:pt x="8275" y="11597"/>
                    <a:pt x="8253" y="11609"/>
                  </a:cubicBezTo>
                  <a:cubicBezTo>
                    <a:pt x="8102" y="11656"/>
                    <a:pt x="7940" y="11701"/>
                    <a:pt x="7786" y="11759"/>
                  </a:cubicBezTo>
                  <a:lnTo>
                    <a:pt x="7786" y="11771"/>
                  </a:lnTo>
                  <a:cubicBezTo>
                    <a:pt x="7775" y="11759"/>
                    <a:pt x="7764" y="11759"/>
                    <a:pt x="7753" y="11748"/>
                  </a:cubicBezTo>
                  <a:cubicBezTo>
                    <a:pt x="7660" y="11678"/>
                    <a:pt x="7660" y="11678"/>
                    <a:pt x="7705" y="11572"/>
                  </a:cubicBezTo>
                  <a:cubicBezTo>
                    <a:pt x="7786" y="11352"/>
                    <a:pt x="7915" y="11167"/>
                    <a:pt x="8043" y="10980"/>
                  </a:cubicBezTo>
                  <a:cubicBezTo>
                    <a:pt x="8183" y="10793"/>
                    <a:pt x="8323" y="10620"/>
                    <a:pt x="8462" y="10444"/>
                  </a:cubicBezTo>
                  <a:cubicBezTo>
                    <a:pt x="8473" y="10432"/>
                    <a:pt x="8473" y="10421"/>
                    <a:pt x="8499" y="10410"/>
                  </a:cubicBezTo>
                  <a:close/>
                  <a:moveTo>
                    <a:pt x="8952" y="11558"/>
                  </a:moveTo>
                  <a:cubicBezTo>
                    <a:pt x="9022" y="11558"/>
                    <a:pt x="9097" y="11575"/>
                    <a:pt x="9172" y="11586"/>
                  </a:cubicBezTo>
                  <a:cubicBezTo>
                    <a:pt x="9197" y="11597"/>
                    <a:pt x="9208" y="11631"/>
                    <a:pt x="9242" y="11656"/>
                  </a:cubicBezTo>
                  <a:cubicBezTo>
                    <a:pt x="8811" y="11701"/>
                    <a:pt x="8404" y="11782"/>
                    <a:pt x="8010" y="11899"/>
                  </a:cubicBezTo>
                  <a:cubicBezTo>
                    <a:pt x="8000" y="11899"/>
                    <a:pt x="7992" y="11904"/>
                    <a:pt x="7985" y="11904"/>
                  </a:cubicBezTo>
                  <a:cubicBezTo>
                    <a:pt x="7981" y="11904"/>
                    <a:pt x="7977" y="11903"/>
                    <a:pt x="7973" y="11899"/>
                  </a:cubicBezTo>
                  <a:cubicBezTo>
                    <a:pt x="7926" y="11877"/>
                    <a:pt x="7881" y="11840"/>
                    <a:pt x="7834" y="11818"/>
                  </a:cubicBezTo>
                  <a:lnTo>
                    <a:pt x="7834" y="11796"/>
                  </a:lnTo>
                  <a:cubicBezTo>
                    <a:pt x="7951" y="11759"/>
                    <a:pt x="8054" y="11701"/>
                    <a:pt x="8172" y="11678"/>
                  </a:cubicBezTo>
                  <a:cubicBezTo>
                    <a:pt x="8415" y="11631"/>
                    <a:pt x="8661" y="11586"/>
                    <a:pt x="8904" y="11561"/>
                  </a:cubicBezTo>
                  <a:cubicBezTo>
                    <a:pt x="8919" y="11559"/>
                    <a:pt x="8936" y="11558"/>
                    <a:pt x="8952" y="11558"/>
                  </a:cubicBezTo>
                  <a:close/>
                  <a:moveTo>
                    <a:pt x="4110" y="9617"/>
                  </a:moveTo>
                  <a:cubicBezTo>
                    <a:pt x="4180" y="9617"/>
                    <a:pt x="4224" y="9642"/>
                    <a:pt x="4272" y="9675"/>
                  </a:cubicBezTo>
                  <a:cubicBezTo>
                    <a:pt x="4353" y="9756"/>
                    <a:pt x="4434" y="9826"/>
                    <a:pt x="4518" y="9896"/>
                  </a:cubicBezTo>
                  <a:cubicBezTo>
                    <a:pt x="4562" y="9944"/>
                    <a:pt x="4632" y="9980"/>
                    <a:pt x="4691" y="10025"/>
                  </a:cubicBezTo>
                  <a:cubicBezTo>
                    <a:pt x="4702" y="10036"/>
                    <a:pt x="4713" y="10050"/>
                    <a:pt x="4713" y="10061"/>
                  </a:cubicBezTo>
                  <a:cubicBezTo>
                    <a:pt x="4738" y="10270"/>
                    <a:pt x="4749" y="10469"/>
                    <a:pt x="4761" y="10678"/>
                  </a:cubicBezTo>
                  <a:cubicBezTo>
                    <a:pt x="4761" y="10723"/>
                    <a:pt x="4749" y="10782"/>
                    <a:pt x="4727" y="10829"/>
                  </a:cubicBezTo>
                  <a:cubicBezTo>
                    <a:pt x="4587" y="11061"/>
                    <a:pt x="4481" y="11307"/>
                    <a:pt x="4389" y="11550"/>
                  </a:cubicBezTo>
                  <a:cubicBezTo>
                    <a:pt x="4378" y="11572"/>
                    <a:pt x="4364" y="11597"/>
                    <a:pt x="4353" y="11620"/>
                  </a:cubicBezTo>
                  <a:cubicBezTo>
                    <a:pt x="4308" y="11726"/>
                    <a:pt x="4238" y="11796"/>
                    <a:pt x="4121" y="11840"/>
                  </a:cubicBezTo>
                  <a:cubicBezTo>
                    <a:pt x="3981" y="11888"/>
                    <a:pt x="3842" y="11958"/>
                    <a:pt x="3713" y="12039"/>
                  </a:cubicBezTo>
                  <a:cubicBezTo>
                    <a:pt x="3658" y="12070"/>
                    <a:pt x="3602" y="12082"/>
                    <a:pt x="3546" y="12082"/>
                  </a:cubicBezTo>
                  <a:cubicBezTo>
                    <a:pt x="3497" y="12082"/>
                    <a:pt x="3448" y="12073"/>
                    <a:pt x="3400" y="12061"/>
                  </a:cubicBezTo>
                  <a:cubicBezTo>
                    <a:pt x="3305" y="12039"/>
                    <a:pt x="3202" y="12005"/>
                    <a:pt x="3096" y="11980"/>
                  </a:cubicBezTo>
                  <a:cubicBezTo>
                    <a:pt x="3026" y="11969"/>
                    <a:pt x="2956" y="11958"/>
                    <a:pt x="2886" y="11947"/>
                  </a:cubicBezTo>
                  <a:cubicBezTo>
                    <a:pt x="2853" y="11935"/>
                    <a:pt x="2827" y="11921"/>
                    <a:pt x="2805" y="11910"/>
                  </a:cubicBezTo>
                  <a:cubicBezTo>
                    <a:pt x="2713" y="11818"/>
                    <a:pt x="2632" y="11712"/>
                    <a:pt x="2537" y="11620"/>
                  </a:cubicBezTo>
                  <a:cubicBezTo>
                    <a:pt x="2492" y="11586"/>
                    <a:pt x="2478" y="11539"/>
                    <a:pt x="2492" y="11480"/>
                  </a:cubicBezTo>
                  <a:cubicBezTo>
                    <a:pt x="2515" y="11307"/>
                    <a:pt x="2537" y="11142"/>
                    <a:pt x="2562" y="10969"/>
                  </a:cubicBezTo>
                  <a:lnTo>
                    <a:pt x="2562" y="10944"/>
                  </a:lnTo>
                  <a:cubicBezTo>
                    <a:pt x="2573" y="10829"/>
                    <a:pt x="2584" y="10829"/>
                    <a:pt x="2702" y="10818"/>
                  </a:cubicBezTo>
                  <a:cubicBezTo>
                    <a:pt x="3026" y="10759"/>
                    <a:pt x="3341" y="10701"/>
                    <a:pt x="3666" y="10642"/>
                  </a:cubicBezTo>
                  <a:cubicBezTo>
                    <a:pt x="3691" y="10642"/>
                    <a:pt x="3702" y="10631"/>
                    <a:pt x="3724" y="10620"/>
                  </a:cubicBezTo>
                  <a:lnTo>
                    <a:pt x="3724" y="10608"/>
                  </a:lnTo>
                  <a:cubicBezTo>
                    <a:pt x="3702" y="10608"/>
                    <a:pt x="3678" y="10602"/>
                    <a:pt x="3655" y="10602"/>
                  </a:cubicBezTo>
                  <a:cubicBezTo>
                    <a:pt x="3643" y="10602"/>
                    <a:pt x="3632" y="10604"/>
                    <a:pt x="3621" y="10608"/>
                  </a:cubicBezTo>
                  <a:cubicBezTo>
                    <a:pt x="3353" y="10642"/>
                    <a:pt x="3084" y="10701"/>
                    <a:pt x="2805" y="10734"/>
                  </a:cubicBezTo>
                  <a:cubicBezTo>
                    <a:pt x="2724" y="10759"/>
                    <a:pt x="2632" y="10759"/>
                    <a:pt x="2537" y="10770"/>
                  </a:cubicBezTo>
                  <a:cubicBezTo>
                    <a:pt x="2515" y="10770"/>
                    <a:pt x="2492" y="10759"/>
                    <a:pt x="2478" y="10759"/>
                  </a:cubicBezTo>
                  <a:cubicBezTo>
                    <a:pt x="2095" y="10561"/>
                    <a:pt x="1688" y="10410"/>
                    <a:pt x="1327" y="10164"/>
                  </a:cubicBezTo>
                  <a:cubicBezTo>
                    <a:pt x="1305" y="10142"/>
                    <a:pt x="1269" y="10131"/>
                    <a:pt x="1235" y="10094"/>
                  </a:cubicBezTo>
                  <a:cubicBezTo>
                    <a:pt x="1338" y="10072"/>
                    <a:pt x="1431" y="10061"/>
                    <a:pt x="1526" y="10036"/>
                  </a:cubicBezTo>
                  <a:cubicBezTo>
                    <a:pt x="2014" y="9944"/>
                    <a:pt x="2515" y="9863"/>
                    <a:pt x="3003" y="9756"/>
                  </a:cubicBezTo>
                  <a:cubicBezTo>
                    <a:pt x="3364" y="9675"/>
                    <a:pt x="3735" y="9631"/>
                    <a:pt x="4110" y="9617"/>
                  </a:cubicBezTo>
                  <a:close/>
                  <a:moveTo>
                    <a:pt x="9476" y="11991"/>
                  </a:moveTo>
                  <a:cubicBezTo>
                    <a:pt x="9499" y="12028"/>
                    <a:pt x="9521" y="12039"/>
                    <a:pt x="9532" y="12075"/>
                  </a:cubicBezTo>
                  <a:cubicBezTo>
                    <a:pt x="9476" y="12086"/>
                    <a:pt x="9429" y="12097"/>
                    <a:pt x="9359" y="12120"/>
                  </a:cubicBezTo>
                  <a:cubicBezTo>
                    <a:pt x="9406" y="12075"/>
                    <a:pt x="9440" y="12039"/>
                    <a:pt x="9476" y="11991"/>
                  </a:cubicBezTo>
                  <a:close/>
                  <a:moveTo>
                    <a:pt x="2922" y="12005"/>
                  </a:moveTo>
                  <a:lnTo>
                    <a:pt x="2922" y="12005"/>
                  </a:lnTo>
                  <a:cubicBezTo>
                    <a:pt x="3132" y="12050"/>
                    <a:pt x="3330" y="12097"/>
                    <a:pt x="3515" y="12145"/>
                  </a:cubicBezTo>
                  <a:cubicBezTo>
                    <a:pt x="3498" y="12157"/>
                    <a:pt x="3467" y="12162"/>
                    <a:pt x="3428" y="12162"/>
                  </a:cubicBezTo>
                  <a:cubicBezTo>
                    <a:pt x="3280" y="12162"/>
                    <a:pt x="3013" y="12087"/>
                    <a:pt x="2922" y="12005"/>
                  </a:cubicBezTo>
                  <a:close/>
                  <a:moveTo>
                    <a:pt x="2654" y="11840"/>
                  </a:moveTo>
                  <a:cubicBezTo>
                    <a:pt x="2772" y="11958"/>
                    <a:pt x="2886" y="12075"/>
                    <a:pt x="3037" y="12131"/>
                  </a:cubicBezTo>
                  <a:cubicBezTo>
                    <a:pt x="3177" y="12171"/>
                    <a:pt x="3308" y="12204"/>
                    <a:pt x="3451" y="12204"/>
                  </a:cubicBezTo>
                  <a:cubicBezTo>
                    <a:pt x="3475" y="12204"/>
                    <a:pt x="3500" y="12203"/>
                    <a:pt x="3526" y="12201"/>
                  </a:cubicBezTo>
                  <a:cubicBezTo>
                    <a:pt x="3526" y="12215"/>
                    <a:pt x="3526" y="12215"/>
                    <a:pt x="3540" y="12226"/>
                  </a:cubicBezTo>
                  <a:cubicBezTo>
                    <a:pt x="3515" y="12226"/>
                    <a:pt x="3503" y="12237"/>
                    <a:pt x="3492" y="12248"/>
                  </a:cubicBezTo>
                  <a:cubicBezTo>
                    <a:pt x="3457" y="12262"/>
                    <a:pt x="3420" y="12267"/>
                    <a:pt x="3384" y="12267"/>
                  </a:cubicBezTo>
                  <a:cubicBezTo>
                    <a:pt x="3327" y="12267"/>
                    <a:pt x="3269" y="12255"/>
                    <a:pt x="3213" y="12248"/>
                  </a:cubicBezTo>
                  <a:cubicBezTo>
                    <a:pt x="3037" y="12215"/>
                    <a:pt x="2864" y="12156"/>
                    <a:pt x="2702" y="12050"/>
                  </a:cubicBezTo>
                  <a:cubicBezTo>
                    <a:pt x="2665" y="12039"/>
                    <a:pt x="2654" y="12016"/>
                    <a:pt x="2654" y="11969"/>
                  </a:cubicBezTo>
                  <a:cubicBezTo>
                    <a:pt x="2654" y="11935"/>
                    <a:pt x="2654" y="11888"/>
                    <a:pt x="2643" y="11840"/>
                  </a:cubicBezTo>
                  <a:close/>
                  <a:moveTo>
                    <a:pt x="9393" y="11877"/>
                  </a:moveTo>
                  <a:cubicBezTo>
                    <a:pt x="9406" y="11910"/>
                    <a:pt x="9429" y="11935"/>
                    <a:pt x="9440" y="11958"/>
                  </a:cubicBezTo>
                  <a:cubicBezTo>
                    <a:pt x="9348" y="12050"/>
                    <a:pt x="9278" y="12167"/>
                    <a:pt x="9138" y="12201"/>
                  </a:cubicBezTo>
                  <a:cubicBezTo>
                    <a:pt x="9021" y="12237"/>
                    <a:pt x="8929" y="12296"/>
                    <a:pt x="8811" y="12341"/>
                  </a:cubicBezTo>
                  <a:cubicBezTo>
                    <a:pt x="8973" y="12156"/>
                    <a:pt x="9172" y="12005"/>
                    <a:pt x="9393" y="11877"/>
                  </a:cubicBezTo>
                  <a:close/>
                  <a:moveTo>
                    <a:pt x="2665" y="12097"/>
                  </a:moveTo>
                  <a:cubicBezTo>
                    <a:pt x="2894" y="12212"/>
                    <a:pt x="3123" y="12311"/>
                    <a:pt x="3372" y="12311"/>
                  </a:cubicBezTo>
                  <a:cubicBezTo>
                    <a:pt x="3427" y="12311"/>
                    <a:pt x="3483" y="12306"/>
                    <a:pt x="3540" y="12296"/>
                  </a:cubicBezTo>
                  <a:lnTo>
                    <a:pt x="3540" y="12296"/>
                  </a:lnTo>
                  <a:cubicBezTo>
                    <a:pt x="3551" y="12341"/>
                    <a:pt x="3540" y="12366"/>
                    <a:pt x="3503" y="12388"/>
                  </a:cubicBezTo>
                  <a:cubicBezTo>
                    <a:pt x="3404" y="12436"/>
                    <a:pt x="3308" y="12458"/>
                    <a:pt x="3215" y="12458"/>
                  </a:cubicBezTo>
                  <a:cubicBezTo>
                    <a:pt x="3080" y="12458"/>
                    <a:pt x="2951" y="12412"/>
                    <a:pt x="2827" y="12329"/>
                  </a:cubicBezTo>
                  <a:cubicBezTo>
                    <a:pt x="2794" y="12307"/>
                    <a:pt x="2772" y="12285"/>
                    <a:pt x="2735" y="12260"/>
                  </a:cubicBezTo>
                  <a:cubicBezTo>
                    <a:pt x="2677" y="12226"/>
                    <a:pt x="2654" y="12167"/>
                    <a:pt x="2665" y="12097"/>
                  </a:cubicBezTo>
                  <a:close/>
                  <a:moveTo>
                    <a:pt x="9193" y="11717"/>
                  </a:moveTo>
                  <a:cubicBezTo>
                    <a:pt x="9265" y="11717"/>
                    <a:pt x="9320" y="11754"/>
                    <a:pt x="9348" y="11852"/>
                  </a:cubicBezTo>
                  <a:cubicBezTo>
                    <a:pt x="9348" y="11852"/>
                    <a:pt x="9323" y="11866"/>
                    <a:pt x="9311" y="11877"/>
                  </a:cubicBezTo>
                  <a:cubicBezTo>
                    <a:pt x="9080" y="12016"/>
                    <a:pt x="8870" y="12178"/>
                    <a:pt x="8694" y="12399"/>
                  </a:cubicBezTo>
                  <a:cubicBezTo>
                    <a:pt x="8672" y="12436"/>
                    <a:pt x="8624" y="12458"/>
                    <a:pt x="8580" y="12480"/>
                  </a:cubicBezTo>
                  <a:cubicBezTo>
                    <a:pt x="8415" y="12296"/>
                    <a:pt x="8264" y="12097"/>
                    <a:pt x="8043" y="11947"/>
                  </a:cubicBezTo>
                  <a:cubicBezTo>
                    <a:pt x="8183" y="11910"/>
                    <a:pt x="8311" y="11877"/>
                    <a:pt x="8429" y="11840"/>
                  </a:cubicBezTo>
                  <a:cubicBezTo>
                    <a:pt x="8661" y="11807"/>
                    <a:pt x="8881" y="11771"/>
                    <a:pt x="9102" y="11726"/>
                  </a:cubicBezTo>
                  <a:lnTo>
                    <a:pt x="9127" y="11726"/>
                  </a:lnTo>
                  <a:cubicBezTo>
                    <a:pt x="9150" y="11720"/>
                    <a:pt x="9172" y="11717"/>
                    <a:pt x="9193" y="11717"/>
                  </a:cubicBezTo>
                  <a:close/>
                  <a:moveTo>
                    <a:pt x="2702" y="12307"/>
                  </a:moveTo>
                  <a:lnTo>
                    <a:pt x="2702" y="12307"/>
                  </a:lnTo>
                  <a:cubicBezTo>
                    <a:pt x="2865" y="12429"/>
                    <a:pt x="3029" y="12502"/>
                    <a:pt x="3205" y="12502"/>
                  </a:cubicBezTo>
                  <a:cubicBezTo>
                    <a:pt x="3315" y="12502"/>
                    <a:pt x="3430" y="12474"/>
                    <a:pt x="3551" y="12410"/>
                  </a:cubicBezTo>
                  <a:cubicBezTo>
                    <a:pt x="3551" y="12424"/>
                    <a:pt x="3551" y="12424"/>
                    <a:pt x="3562" y="12424"/>
                  </a:cubicBezTo>
                  <a:cubicBezTo>
                    <a:pt x="3551" y="12447"/>
                    <a:pt x="3551" y="12458"/>
                    <a:pt x="3540" y="12469"/>
                  </a:cubicBezTo>
                  <a:cubicBezTo>
                    <a:pt x="3457" y="12552"/>
                    <a:pt x="3360" y="12597"/>
                    <a:pt x="3256" y="12597"/>
                  </a:cubicBezTo>
                  <a:cubicBezTo>
                    <a:pt x="3226" y="12597"/>
                    <a:pt x="3196" y="12594"/>
                    <a:pt x="3165" y="12586"/>
                  </a:cubicBezTo>
                  <a:cubicBezTo>
                    <a:pt x="3003" y="12564"/>
                    <a:pt x="2864" y="12480"/>
                    <a:pt x="2746" y="12366"/>
                  </a:cubicBezTo>
                  <a:cubicBezTo>
                    <a:pt x="2735" y="12366"/>
                    <a:pt x="2724" y="12354"/>
                    <a:pt x="2724" y="12341"/>
                  </a:cubicBezTo>
                  <a:cubicBezTo>
                    <a:pt x="2713" y="12329"/>
                    <a:pt x="2713" y="12318"/>
                    <a:pt x="2702" y="12307"/>
                  </a:cubicBezTo>
                  <a:close/>
                  <a:moveTo>
                    <a:pt x="9545" y="12127"/>
                  </a:moveTo>
                  <a:cubicBezTo>
                    <a:pt x="9583" y="12127"/>
                    <a:pt x="9608" y="12144"/>
                    <a:pt x="9627" y="12190"/>
                  </a:cubicBezTo>
                  <a:cubicBezTo>
                    <a:pt x="9616" y="12201"/>
                    <a:pt x="9591" y="12201"/>
                    <a:pt x="9580" y="12215"/>
                  </a:cubicBezTo>
                  <a:cubicBezTo>
                    <a:pt x="9289" y="12318"/>
                    <a:pt x="9021" y="12447"/>
                    <a:pt x="8764" y="12598"/>
                  </a:cubicBezTo>
                  <a:cubicBezTo>
                    <a:pt x="8753" y="12598"/>
                    <a:pt x="8742" y="12609"/>
                    <a:pt x="8730" y="12609"/>
                  </a:cubicBezTo>
                  <a:cubicBezTo>
                    <a:pt x="8710" y="12625"/>
                    <a:pt x="8696" y="12634"/>
                    <a:pt x="8685" y="12634"/>
                  </a:cubicBezTo>
                  <a:cubicBezTo>
                    <a:pt x="8671" y="12634"/>
                    <a:pt x="8662" y="12619"/>
                    <a:pt x="8649" y="12586"/>
                  </a:cubicBezTo>
                  <a:cubicBezTo>
                    <a:pt x="8638" y="12575"/>
                    <a:pt x="8638" y="12575"/>
                    <a:pt x="8638" y="12564"/>
                  </a:cubicBezTo>
                  <a:cubicBezTo>
                    <a:pt x="8624" y="12550"/>
                    <a:pt x="8624" y="12539"/>
                    <a:pt x="8613" y="12528"/>
                  </a:cubicBezTo>
                  <a:cubicBezTo>
                    <a:pt x="8672" y="12494"/>
                    <a:pt x="8730" y="12458"/>
                    <a:pt x="8789" y="12424"/>
                  </a:cubicBezTo>
                  <a:cubicBezTo>
                    <a:pt x="9021" y="12307"/>
                    <a:pt x="9253" y="12201"/>
                    <a:pt x="9510" y="12131"/>
                  </a:cubicBezTo>
                  <a:cubicBezTo>
                    <a:pt x="9523" y="12129"/>
                    <a:pt x="9535" y="12127"/>
                    <a:pt x="9545" y="12127"/>
                  </a:cubicBezTo>
                  <a:close/>
                  <a:moveTo>
                    <a:pt x="2713" y="12410"/>
                  </a:moveTo>
                  <a:cubicBezTo>
                    <a:pt x="2880" y="12533"/>
                    <a:pt x="3053" y="12645"/>
                    <a:pt x="3248" y="12645"/>
                  </a:cubicBezTo>
                  <a:cubicBezTo>
                    <a:pt x="3349" y="12645"/>
                    <a:pt x="3457" y="12615"/>
                    <a:pt x="3573" y="12539"/>
                  </a:cubicBezTo>
                  <a:lnTo>
                    <a:pt x="3573" y="12539"/>
                  </a:lnTo>
                  <a:cubicBezTo>
                    <a:pt x="3562" y="12564"/>
                    <a:pt x="3573" y="12598"/>
                    <a:pt x="3551" y="12620"/>
                  </a:cubicBezTo>
                  <a:cubicBezTo>
                    <a:pt x="3450" y="12742"/>
                    <a:pt x="3257" y="12811"/>
                    <a:pt x="3075" y="12811"/>
                  </a:cubicBezTo>
                  <a:cubicBezTo>
                    <a:pt x="2962" y="12811"/>
                    <a:pt x="2852" y="12784"/>
                    <a:pt x="2772" y="12726"/>
                  </a:cubicBezTo>
                  <a:cubicBezTo>
                    <a:pt x="2724" y="12690"/>
                    <a:pt x="2702" y="12667"/>
                    <a:pt x="2713" y="12609"/>
                  </a:cubicBezTo>
                  <a:lnTo>
                    <a:pt x="2713" y="12410"/>
                  </a:lnTo>
                  <a:close/>
                  <a:moveTo>
                    <a:pt x="3584" y="12667"/>
                  </a:moveTo>
                  <a:lnTo>
                    <a:pt x="3584" y="12667"/>
                  </a:lnTo>
                  <a:cubicBezTo>
                    <a:pt x="3621" y="12715"/>
                    <a:pt x="3596" y="12737"/>
                    <a:pt x="3562" y="12760"/>
                  </a:cubicBezTo>
                  <a:cubicBezTo>
                    <a:pt x="3379" y="12883"/>
                    <a:pt x="3190" y="12947"/>
                    <a:pt x="2986" y="12947"/>
                  </a:cubicBezTo>
                  <a:cubicBezTo>
                    <a:pt x="2916" y="12947"/>
                    <a:pt x="2845" y="12939"/>
                    <a:pt x="2772" y="12924"/>
                  </a:cubicBezTo>
                  <a:cubicBezTo>
                    <a:pt x="2713" y="12913"/>
                    <a:pt x="2688" y="12888"/>
                    <a:pt x="2702" y="12818"/>
                  </a:cubicBezTo>
                  <a:cubicBezTo>
                    <a:pt x="2713" y="12796"/>
                    <a:pt x="2713" y="12785"/>
                    <a:pt x="2713" y="12748"/>
                  </a:cubicBezTo>
                  <a:cubicBezTo>
                    <a:pt x="2826" y="12834"/>
                    <a:pt x="2946" y="12858"/>
                    <a:pt x="3074" y="12858"/>
                  </a:cubicBezTo>
                  <a:cubicBezTo>
                    <a:pt x="3104" y="12858"/>
                    <a:pt x="3135" y="12857"/>
                    <a:pt x="3165" y="12855"/>
                  </a:cubicBezTo>
                  <a:cubicBezTo>
                    <a:pt x="3316" y="12829"/>
                    <a:pt x="3470" y="12785"/>
                    <a:pt x="3584" y="12667"/>
                  </a:cubicBezTo>
                  <a:close/>
                  <a:moveTo>
                    <a:pt x="9686" y="12248"/>
                  </a:moveTo>
                  <a:cubicBezTo>
                    <a:pt x="9988" y="12528"/>
                    <a:pt x="10278" y="12807"/>
                    <a:pt x="10569" y="13086"/>
                  </a:cubicBezTo>
                  <a:cubicBezTo>
                    <a:pt x="10580" y="13086"/>
                    <a:pt x="10580" y="13098"/>
                    <a:pt x="10594" y="13109"/>
                  </a:cubicBezTo>
                  <a:cubicBezTo>
                    <a:pt x="10465" y="13123"/>
                    <a:pt x="10348" y="13145"/>
                    <a:pt x="10231" y="13145"/>
                  </a:cubicBezTo>
                  <a:cubicBezTo>
                    <a:pt x="10138" y="13145"/>
                    <a:pt x="10046" y="13123"/>
                    <a:pt x="9965" y="13086"/>
                  </a:cubicBezTo>
                  <a:cubicBezTo>
                    <a:pt x="9686" y="13005"/>
                    <a:pt x="9406" y="12958"/>
                    <a:pt x="9113" y="12936"/>
                  </a:cubicBezTo>
                  <a:cubicBezTo>
                    <a:pt x="9032" y="12936"/>
                    <a:pt x="8951" y="12899"/>
                    <a:pt x="8892" y="12829"/>
                  </a:cubicBezTo>
                  <a:cubicBezTo>
                    <a:pt x="8859" y="12774"/>
                    <a:pt x="8811" y="12715"/>
                    <a:pt x="8753" y="12656"/>
                  </a:cubicBezTo>
                  <a:cubicBezTo>
                    <a:pt x="8918" y="12575"/>
                    <a:pt x="9068" y="12494"/>
                    <a:pt x="9230" y="12410"/>
                  </a:cubicBezTo>
                  <a:cubicBezTo>
                    <a:pt x="9359" y="12354"/>
                    <a:pt x="9499" y="12307"/>
                    <a:pt x="9638" y="12248"/>
                  </a:cubicBezTo>
                  <a:close/>
                  <a:moveTo>
                    <a:pt x="3643" y="12785"/>
                  </a:moveTo>
                  <a:lnTo>
                    <a:pt x="3643" y="12785"/>
                  </a:lnTo>
                  <a:cubicBezTo>
                    <a:pt x="3632" y="12818"/>
                    <a:pt x="3632" y="12855"/>
                    <a:pt x="3610" y="12877"/>
                  </a:cubicBezTo>
                  <a:cubicBezTo>
                    <a:pt x="3573" y="12947"/>
                    <a:pt x="3551" y="13005"/>
                    <a:pt x="3503" y="13064"/>
                  </a:cubicBezTo>
                  <a:cubicBezTo>
                    <a:pt x="3481" y="13098"/>
                    <a:pt x="3434" y="13134"/>
                    <a:pt x="3400" y="13145"/>
                  </a:cubicBezTo>
                  <a:cubicBezTo>
                    <a:pt x="3202" y="13204"/>
                    <a:pt x="3015" y="13262"/>
                    <a:pt x="2827" y="13307"/>
                  </a:cubicBezTo>
                  <a:cubicBezTo>
                    <a:pt x="2815" y="13312"/>
                    <a:pt x="2802" y="13314"/>
                    <a:pt x="2790" y="13314"/>
                  </a:cubicBezTo>
                  <a:cubicBezTo>
                    <a:pt x="2712" y="13314"/>
                    <a:pt x="2646" y="13225"/>
                    <a:pt x="2665" y="13145"/>
                  </a:cubicBezTo>
                  <a:cubicBezTo>
                    <a:pt x="2677" y="13075"/>
                    <a:pt x="2688" y="13017"/>
                    <a:pt x="2702" y="12947"/>
                  </a:cubicBezTo>
                  <a:cubicBezTo>
                    <a:pt x="2801" y="12974"/>
                    <a:pt x="2899" y="12987"/>
                    <a:pt x="2995" y="12987"/>
                  </a:cubicBezTo>
                  <a:cubicBezTo>
                    <a:pt x="3223" y="12987"/>
                    <a:pt x="3439" y="12914"/>
                    <a:pt x="3643" y="12785"/>
                  </a:cubicBezTo>
                  <a:close/>
                  <a:moveTo>
                    <a:pt x="3691" y="12855"/>
                  </a:moveTo>
                  <a:cubicBezTo>
                    <a:pt x="3819" y="12936"/>
                    <a:pt x="3853" y="13053"/>
                    <a:pt x="3819" y="13193"/>
                  </a:cubicBezTo>
                  <a:cubicBezTo>
                    <a:pt x="3783" y="13296"/>
                    <a:pt x="3783" y="13402"/>
                    <a:pt x="3783" y="13517"/>
                  </a:cubicBezTo>
                  <a:cubicBezTo>
                    <a:pt x="3772" y="13528"/>
                    <a:pt x="3772" y="13553"/>
                    <a:pt x="3772" y="13575"/>
                  </a:cubicBezTo>
                  <a:cubicBezTo>
                    <a:pt x="3772" y="13668"/>
                    <a:pt x="3724" y="13726"/>
                    <a:pt x="3654" y="13762"/>
                  </a:cubicBezTo>
                  <a:cubicBezTo>
                    <a:pt x="3470" y="13844"/>
                    <a:pt x="3272" y="13913"/>
                    <a:pt x="3084" y="13983"/>
                  </a:cubicBezTo>
                  <a:cubicBezTo>
                    <a:pt x="3084" y="13987"/>
                    <a:pt x="3083" y="13988"/>
                    <a:pt x="3081" y="13988"/>
                  </a:cubicBezTo>
                  <a:cubicBezTo>
                    <a:pt x="3077" y="13988"/>
                    <a:pt x="3070" y="13983"/>
                    <a:pt x="3062" y="13983"/>
                  </a:cubicBezTo>
                  <a:cubicBezTo>
                    <a:pt x="3062" y="13936"/>
                    <a:pt x="3051" y="13891"/>
                    <a:pt x="3062" y="13844"/>
                  </a:cubicBezTo>
                  <a:cubicBezTo>
                    <a:pt x="3121" y="13681"/>
                    <a:pt x="3107" y="13505"/>
                    <a:pt x="3107" y="13343"/>
                  </a:cubicBezTo>
                  <a:cubicBezTo>
                    <a:pt x="3107" y="13307"/>
                    <a:pt x="3121" y="13296"/>
                    <a:pt x="3154" y="13285"/>
                  </a:cubicBezTo>
                  <a:cubicBezTo>
                    <a:pt x="3224" y="13262"/>
                    <a:pt x="3283" y="13237"/>
                    <a:pt x="3353" y="13215"/>
                  </a:cubicBezTo>
                  <a:cubicBezTo>
                    <a:pt x="3456" y="13193"/>
                    <a:pt x="3540" y="13123"/>
                    <a:pt x="3596" y="13017"/>
                  </a:cubicBezTo>
                  <a:cubicBezTo>
                    <a:pt x="3621" y="12958"/>
                    <a:pt x="3654" y="12899"/>
                    <a:pt x="3691" y="12855"/>
                  </a:cubicBezTo>
                  <a:close/>
                  <a:moveTo>
                    <a:pt x="2632" y="13248"/>
                  </a:moveTo>
                  <a:cubicBezTo>
                    <a:pt x="2643" y="13274"/>
                    <a:pt x="2654" y="13285"/>
                    <a:pt x="2654" y="13296"/>
                  </a:cubicBezTo>
                  <a:cubicBezTo>
                    <a:pt x="2682" y="13345"/>
                    <a:pt x="2720" y="13369"/>
                    <a:pt x="2766" y="13369"/>
                  </a:cubicBezTo>
                  <a:cubicBezTo>
                    <a:pt x="2775" y="13369"/>
                    <a:pt x="2784" y="13368"/>
                    <a:pt x="2794" y="13366"/>
                  </a:cubicBezTo>
                  <a:cubicBezTo>
                    <a:pt x="2864" y="13355"/>
                    <a:pt x="2934" y="13343"/>
                    <a:pt x="3003" y="13332"/>
                  </a:cubicBezTo>
                  <a:cubicBezTo>
                    <a:pt x="3026" y="13318"/>
                    <a:pt x="3037" y="13318"/>
                    <a:pt x="3084" y="13307"/>
                  </a:cubicBezTo>
                  <a:lnTo>
                    <a:pt x="3084" y="13307"/>
                  </a:lnTo>
                  <a:cubicBezTo>
                    <a:pt x="3073" y="13458"/>
                    <a:pt x="3062" y="13598"/>
                    <a:pt x="3037" y="13737"/>
                  </a:cubicBezTo>
                  <a:cubicBezTo>
                    <a:pt x="3026" y="13821"/>
                    <a:pt x="2992" y="13913"/>
                    <a:pt x="3015" y="14006"/>
                  </a:cubicBezTo>
                  <a:cubicBezTo>
                    <a:pt x="2960" y="14032"/>
                    <a:pt x="2905" y="14044"/>
                    <a:pt x="2852" y="14044"/>
                  </a:cubicBezTo>
                  <a:cubicBezTo>
                    <a:pt x="2673" y="14044"/>
                    <a:pt x="2526" y="13900"/>
                    <a:pt x="2526" y="13693"/>
                  </a:cubicBezTo>
                  <a:cubicBezTo>
                    <a:pt x="2537" y="13542"/>
                    <a:pt x="2562" y="13388"/>
                    <a:pt x="2632" y="13248"/>
                  </a:cubicBezTo>
                  <a:close/>
                  <a:moveTo>
                    <a:pt x="10626" y="13160"/>
                  </a:moveTo>
                  <a:cubicBezTo>
                    <a:pt x="10659" y="13160"/>
                    <a:pt x="10680" y="13181"/>
                    <a:pt x="10708" y="13226"/>
                  </a:cubicBezTo>
                  <a:cubicBezTo>
                    <a:pt x="10789" y="13366"/>
                    <a:pt x="10873" y="13517"/>
                    <a:pt x="10943" y="13668"/>
                  </a:cubicBezTo>
                  <a:cubicBezTo>
                    <a:pt x="11013" y="13796"/>
                    <a:pt x="11058" y="13925"/>
                    <a:pt x="11127" y="14053"/>
                  </a:cubicBezTo>
                  <a:cubicBezTo>
                    <a:pt x="11153" y="14112"/>
                    <a:pt x="11105" y="14123"/>
                    <a:pt x="11058" y="14156"/>
                  </a:cubicBezTo>
                  <a:cubicBezTo>
                    <a:pt x="11024" y="13972"/>
                    <a:pt x="10918" y="13807"/>
                    <a:pt x="10826" y="13645"/>
                  </a:cubicBezTo>
                  <a:cubicBezTo>
                    <a:pt x="10745" y="13494"/>
                    <a:pt x="10650" y="13332"/>
                    <a:pt x="10557" y="13179"/>
                  </a:cubicBezTo>
                  <a:cubicBezTo>
                    <a:pt x="10586" y="13167"/>
                    <a:pt x="10608" y="13160"/>
                    <a:pt x="10626" y="13160"/>
                  </a:cubicBezTo>
                  <a:close/>
                  <a:moveTo>
                    <a:pt x="3735" y="13774"/>
                  </a:moveTo>
                  <a:cubicBezTo>
                    <a:pt x="3749" y="13844"/>
                    <a:pt x="3724" y="13891"/>
                    <a:pt x="3643" y="13925"/>
                  </a:cubicBezTo>
                  <a:cubicBezTo>
                    <a:pt x="3481" y="13994"/>
                    <a:pt x="3316" y="14064"/>
                    <a:pt x="3154" y="14123"/>
                  </a:cubicBezTo>
                  <a:cubicBezTo>
                    <a:pt x="3096" y="14145"/>
                    <a:pt x="3051" y="14156"/>
                    <a:pt x="2992" y="14182"/>
                  </a:cubicBezTo>
                  <a:cubicBezTo>
                    <a:pt x="2967" y="14187"/>
                    <a:pt x="2943" y="14190"/>
                    <a:pt x="2920" y="14190"/>
                  </a:cubicBezTo>
                  <a:cubicBezTo>
                    <a:pt x="2849" y="14190"/>
                    <a:pt x="2794" y="14162"/>
                    <a:pt x="2758" y="14101"/>
                  </a:cubicBezTo>
                  <a:cubicBezTo>
                    <a:pt x="2816" y="14087"/>
                    <a:pt x="2875" y="14087"/>
                    <a:pt x="2934" y="14075"/>
                  </a:cubicBezTo>
                  <a:cubicBezTo>
                    <a:pt x="3213" y="14017"/>
                    <a:pt x="3481" y="13902"/>
                    <a:pt x="3735" y="13774"/>
                  </a:cubicBezTo>
                  <a:close/>
                  <a:moveTo>
                    <a:pt x="8656" y="12682"/>
                  </a:moveTo>
                  <a:cubicBezTo>
                    <a:pt x="8689" y="12682"/>
                    <a:pt x="8721" y="12699"/>
                    <a:pt x="8753" y="12737"/>
                  </a:cubicBezTo>
                  <a:cubicBezTo>
                    <a:pt x="8789" y="12774"/>
                    <a:pt x="8823" y="12818"/>
                    <a:pt x="8848" y="12855"/>
                  </a:cubicBezTo>
                  <a:cubicBezTo>
                    <a:pt x="8918" y="12958"/>
                    <a:pt x="9021" y="12983"/>
                    <a:pt x="9138" y="13005"/>
                  </a:cubicBezTo>
                  <a:cubicBezTo>
                    <a:pt x="9337" y="13028"/>
                    <a:pt x="9546" y="13053"/>
                    <a:pt x="9742" y="13086"/>
                  </a:cubicBezTo>
                  <a:cubicBezTo>
                    <a:pt x="9837" y="13109"/>
                    <a:pt x="9940" y="13134"/>
                    <a:pt x="10035" y="13167"/>
                  </a:cubicBezTo>
                  <a:cubicBezTo>
                    <a:pt x="10098" y="13191"/>
                    <a:pt x="10159" y="13200"/>
                    <a:pt x="10220" y="13200"/>
                  </a:cubicBezTo>
                  <a:cubicBezTo>
                    <a:pt x="10281" y="13200"/>
                    <a:pt x="10342" y="13191"/>
                    <a:pt x="10407" y="13179"/>
                  </a:cubicBezTo>
                  <a:cubicBezTo>
                    <a:pt x="10420" y="13176"/>
                    <a:pt x="10433" y="13175"/>
                    <a:pt x="10444" y="13175"/>
                  </a:cubicBezTo>
                  <a:cubicBezTo>
                    <a:pt x="10481" y="13175"/>
                    <a:pt x="10507" y="13190"/>
                    <a:pt x="10535" y="13226"/>
                  </a:cubicBezTo>
                  <a:cubicBezTo>
                    <a:pt x="10605" y="13343"/>
                    <a:pt x="10675" y="13458"/>
                    <a:pt x="10745" y="13575"/>
                  </a:cubicBezTo>
                  <a:cubicBezTo>
                    <a:pt x="10814" y="13693"/>
                    <a:pt x="10873" y="13807"/>
                    <a:pt x="10929" y="13925"/>
                  </a:cubicBezTo>
                  <a:cubicBezTo>
                    <a:pt x="10965" y="13994"/>
                    <a:pt x="10988" y="14075"/>
                    <a:pt x="11013" y="14156"/>
                  </a:cubicBezTo>
                  <a:lnTo>
                    <a:pt x="11013" y="14193"/>
                  </a:lnTo>
                  <a:cubicBezTo>
                    <a:pt x="10954" y="14226"/>
                    <a:pt x="10896" y="14251"/>
                    <a:pt x="10848" y="14274"/>
                  </a:cubicBezTo>
                  <a:cubicBezTo>
                    <a:pt x="10814" y="14263"/>
                    <a:pt x="10778" y="14263"/>
                    <a:pt x="10756" y="14251"/>
                  </a:cubicBezTo>
                  <a:cubicBezTo>
                    <a:pt x="10697" y="14226"/>
                    <a:pt x="10627" y="14204"/>
                    <a:pt x="10557" y="14170"/>
                  </a:cubicBezTo>
                  <a:cubicBezTo>
                    <a:pt x="10326" y="14064"/>
                    <a:pt x="10091" y="13947"/>
                    <a:pt x="9848" y="13832"/>
                  </a:cubicBezTo>
                  <a:cubicBezTo>
                    <a:pt x="9778" y="13796"/>
                    <a:pt x="9708" y="13774"/>
                    <a:pt x="9638" y="13751"/>
                  </a:cubicBezTo>
                  <a:cubicBezTo>
                    <a:pt x="9359" y="13645"/>
                    <a:pt x="9068" y="13553"/>
                    <a:pt x="8778" y="13447"/>
                  </a:cubicBezTo>
                  <a:cubicBezTo>
                    <a:pt x="8719" y="13413"/>
                    <a:pt x="8649" y="13366"/>
                    <a:pt x="8602" y="13318"/>
                  </a:cubicBezTo>
                  <a:cubicBezTo>
                    <a:pt x="8521" y="13237"/>
                    <a:pt x="8451" y="13156"/>
                    <a:pt x="8370" y="13075"/>
                  </a:cubicBezTo>
                  <a:cubicBezTo>
                    <a:pt x="8345" y="13053"/>
                    <a:pt x="8334" y="13028"/>
                    <a:pt x="8359" y="12994"/>
                  </a:cubicBezTo>
                  <a:cubicBezTo>
                    <a:pt x="8404" y="12888"/>
                    <a:pt x="8451" y="12774"/>
                    <a:pt x="8568" y="12715"/>
                  </a:cubicBezTo>
                  <a:cubicBezTo>
                    <a:pt x="8600" y="12693"/>
                    <a:pt x="8629" y="12682"/>
                    <a:pt x="8656" y="12682"/>
                  </a:cubicBezTo>
                  <a:close/>
                  <a:moveTo>
                    <a:pt x="3698" y="1"/>
                  </a:moveTo>
                  <a:cubicBezTo>
                    <a:pt x="3517" y="1"/>
                    <a:pt x="3347" y="61"/>
                    <a:pt x="3177" y="166"/>
                  </a:cubicBezTo>
                  <a:cubicBezTo>
                    <a:pt x="2981" y="283"/>
                    <a:pt x="2816" y="445"/>
                    <a:pt x="2688" y="643"/>
                  </a:cubicBezTo>
                  <a:cubicBezTo>
                    <a:pt x="2478" y="956"/>
                    <a:pt x="2422" y="1294"/>
                    <a:pt x="2478" y="1669"/>
                  </a:cubicBezTo>
                  <a:cubicBezTo>
                    <a:pt x="2503" y="1808"/>
                    <a:pt x="2537" y="1959"/>
                    <a:pt x="2478" y="2099"/>
                  </a:cubicBezTo>
                  <a:lnTo>
                    <a:pt x="2478" y="2110"/>
                  </a:lnTo>
                  <a:cubicBezTo>
                    <a:pt x="2456" y="2202"/>
                    <a:pt x="2433" y="2297"/>
                    <a:pt x="2408" y="2378"/>
                  </a:cubicBezTo>
                  <a:cubicBezTo>
                    <a:pt x="2386" y="2459"/>
                    <a:pt x="2327" y="2507"/>
                    <a:pt x="2257" y="2529"/>
                  </a:cubicBezTo>
                  <a:cubicBezTo>
                    <a:pt x="2154" y="2552"/>
                    <a:pt x="2048" y="2577"/>
                    <a:pt x="1945" y="2599"/>
                  </a:cubicBezTo>
                  <a:cubicBezTo>
                    <a:pt x="1746" y="2647"/>
                    <a:pt x="1548" y="2680"/>
                    <a:pt x="1361" y="2739"/>
                  </a:cubicBezTo>
                  <a:cubicBezTo>
                    <a:pt x="1118" y="2820"/>
                    <a:pt x="872" y="2878"/>
                    <a:pt x="629" y="2878"/>
                  </a:cubicBezTo>
                  <a:cubicBezTo>
                    <a:pt x="548" y="2878"/>
                    <a:pt x="478" y="2912"/>
                    <a:pt x="408" y="2959"/>
                  </a:cubicBezTo>
                  <a:cubicBezTo>
                    <a:pt x="232" y="3077"/>
                    <a:pt x="118" y="3261"/>
                    <a:pt x="34" y="3459"/>
                  </a:cubicBezTo>
                  <a:cubicBezTo>
                    <a:pt x="23" y="3496"/>
                    <a:pt x="11" y="3541"/>
                    <a:pt x="11" y="3577"/>
                  </a:cubicBezTo>
                  <a:cubicBezTo>
                    <a:pt x="11" y="3669"/>
                    <a:pt x="23" y="3764"/>
                    <a:pt x="23" y="3856"/>
                  </a:cubicBezTo>
                  <a:cubicBezTo>
                    <a:pt x="23" y="4055"/>
                    <a:pt x="81" y="4217"/>
                    <a:pt x="221" y="4356"/>
                  </a:cubicBezTo>
                  <a:cubicBezTo>
                    <a:pt x="232" y="4379"/>
                    <a:pt x="243" y="4393"/>
                    <a:pt x="257" y="4415"/>
                  </a:cubicBezTo>
                  <a:cubicBezTo>
                    <a:pt x="302" y="4624"/>
                    <a:pt x="302" y="4624"/>
                    <a:pt x="199" y="4823"/>
                  </a:cubicBezTo>
                  <a:cubicBezTo>
                    <a:pt x="187" y="4845"/>
                    <a:pt x="173" y="4856"/>
                    <a:pt x="162" y="4881"/>
                  </a:cubicBezTo>
                  <a:cubicBezTo>
                    <a:pt x="118" y="4962"/>
                    <a:pt x="118" y="5055"/>
                    <a:pt x="129" y="5147"/>
                  </a:cubicBezTo>
                  <a:cubicBezTo>
                    <a:pt x="140" y="5194"/>
                    <a:pt x="140" y="5253"/>
                    <a:pt x="151" y="5301"/>
                  </a:cubicBezTo>
                  <a:cubicBezTo>
                    <a:pt x="151" y="5415"/>
                    <a:pt x="187" y="5532"/>
                    <a:pt x="268" y="5625"/>
                  </a:cubicBezTo>
                  <a:cubicBezTo>
                    <a:pt x="313" y="5683"/>
                    <a:pt x="349" y="5753"/>
                    <a:pt x="397" y="5812"/>
                  </a:cubicBezTo>
                  <a:cubicBezTo>
                    <a:pt x="419" y="5845"/>
                    <a:pt x="419" y="5870"/>
                    <a:pt x="408" y="5904"/>
                  </a:cubicBezTo>
                  <a:cubicBezTo>
                    <a:pt x="361" y="5999"/>
                    <a:pt x="327" y="6102"/>
                    <a:pt x="280" y="6194"/>
                  </a:cubicBezTo>
                  <a:cubicBezTo>
                    <a:pt x="232" y="6278"/>
                    <a:pt x="232" y="6359"/>
                    <a:pt x="268" y="6440"/>
                  </a:cubicBezTo>
                  <a:cubicBezTo>
                    <a:pt x="361" y="6627"/>
                    <a:pt x="442" y="6812"/>
                    <a:pt x="537" y="6999"/>
                  </a:cubicBezTo>
                  <a:cubicBezTo>
                    <a:pt x="559" y="7033"/>
                    <a:pt x="559" y="7058"/>
                    <a:pt x="537" y="7080"/>
                  </a:cubicBezTo>
                  <a:cubicBezTo>
                    <a:pt x="500" y="7150"/>
                    <a:pt x="453" y="7220"/>
                    <a:pt x="442" y="7290"/>
                  </a:cubicBezTo>
                  <a:cubicBezTo>
                    <a:pt x="430" y="7348"/>
                    <a:pt x="408" y="7382"/>
                    <a:pt x="372" y="7418"/>
                  </a:cubicBezTo>
                  <a:cubicBezTo>
                    <a:pt x="302" y="7499"/>
                    <a:pt x="221" y="7569"/>
                    <a:pt x="210" y="7686"/>
                  </a:cubicBezTo>
                  <a:cubicBezTo>
                    <a:pt x="210" y="7801"/>
                    <a:pt x="187" y="7929"/>
                    <a:pt x="199" y="8047"/>
                  </a:cubicBezTo>
                  <a:cubicBezTo>
                    <a:pt x="210" y="8315"/>
                    <a:pt x="173" y="8569"/>
                    <a:pt x="59" y="8804"/>
                  </a:cubicBezTo>
                  <a:cubicBezTo>
                    <a:pt x="0" y="8932"/>
                    <a:pt x="0" y="9072"/>
                    <a:pt x="34" y="9198"/>
                  </a:cubicBezTo>
                  <a:cubicBezTo>
                    <a:pt x="104" y="9513"/>
                    <a:pt x="232" y="9804"/>
                    <a:pt x="372" y="10083"/>
                  </a:cubicBezTo>
                  <a:cubicBezTo>
                    <a:pt x="419" y="10175"/>
                    <a:pt x="489" y="10245"/>
                    <a:pt x="581" y="10293"/>
                  </a:cubicBezTo>
                  <a:cubicBezTo>
                    <a:pt x="676" y="10340"/>
                    <a:pt x="780" y="10385"/>
                    <a:pt x="872" y="10455"/>
                  </a:cubicBezTo>
                  <a:cubicBezTo>
                    <a:pt x="1033" y="10565"/>
                    <a:pt x="1202" y="10624"/>
                    <a:pt x="1394" y="10624"/>
                  </a:cubicBezTo>
                  <a:cubicBezTo>
                    <a:pt x="1425" y="10624"/>
                    <a:pt x="1457" y="10623"/>
                    <a:pt x="1489" y="10620"/>
                  </a:cubicBezTo>
                  <a:cubicBezTo>
                    <a:pt x="1548" y="10620"/>
                    <a:pt x="1607" y="10617"/>
                    <a:pt x="1665" y="10617"/>
                  </a:cubicBezTo>
                  <a:cubicBezTo>
                    <a:pt x="1723" y="10617"/>
                    <a:pt x="1781" y="10620"/>
                    <a:pt x="1838" y="10631"/>
                  </a:cubicBezTo>
                  <a:cubicBezTo>
                    <a:pt x="2059" y="10689"/>
                    <a:pt x="2294" y="10759"/>
                    <a:pt x="2526" y="10818"/>
                  </a:cubicBezTo>
                  <a:cubicBezTo>
                    <a:pt x="2515" y="10888"/>
                    <a:pt x="2515" y="10933"/>
                    <a:pt x="2503" y="10991"/>
                  </a:cubicBezTo>
                  <a:cubicBezTo>
                    <a:pt x="2478" y="11131"/>
                    <a:pt x="2456" y="11282"/>
                    <a:pt x="2433" y="11433"/>
                  </a:cubicBezTo>
                  <a:cubicBezTo>
                    <a:pt x="2408" y="11550"/>
                    <a:pt x="2456" y="11631"/>
                    <a:pt x="2537" y="11701"/>
                  </a:cubicBezTo>
                  <a:lnTo>
                    <a:pt x="2573" y="11737"/>
                  </a:lnTo>
                  <a:cubicBezTo>
                    <a:pt x="2584" y="11759"/>
                    <a:pt x="2596" y="11796"/>
                    <a:pt x="2596" y="11818"/>
                  </a:cubicBezTo>
                  <a:cubicBezTo>
                    <a:pt x="2607" y="11921"/>
                    <a:pt x="2607" y="12039"/>
                    <a:pt x="2618" y="12156"/>
                  </a:cubicBezTo>
                  <a:cubicBezTo>
                    <a:pt x="2654" y="12366"/>
                    <a:pt x="2665" y="12575"/>
                    <a:pt x="2654" y="12785"/>
                  </a:cubicBezTo>
                  <a:cubicBezTo>
                    <a:pt x="2654" y="12936"/>
                    <a:pt x="2643" y="13086"/>
                    <a:pt x="2573" y="13226"/>
                  </a:cubicBezTo>
                  <a:cubicBezTo>
                    <a:pt x="2503" y="13377"/>
                    <a:pt x="2467" y="13553"/>
                    <a:pt x="2478" y="13726"/>
                  </a:cubicBezTo>
                  <a:cubicBezTo>
                    <a:pt x="2478" y="13785"/>
                    <a:pt x="2492" y="13832"/>
                    <a:pt x="2515" y="13877"/>
                  </a:cubicBezTo>
                  <a:cubicBezTo>
                    <a:pt x="2584" y="13972"/>
                    <a:pt x="2654" y="14064"/>
                    <a:pt x="2735" y="14156"/>
                  </a:cubicBezTo>
                  <a:cubicBezTo>
                    <a:pt x="2780" y="14220"/>
                    <a:pt x="2844" y="14248"/>
                    <a:pt x="2914" y="14248"/>
                  </a:cubicBezTo>
                  <a:cubicBezTo>
                    <a:pt x="2936" y="14248"/>
                    <a:pt x="2958" y="14246"/>
                    <a:pt x="2981" y="14240"/>
                  </a:cubicBezTo>
                  <a:cubicBezTo>
                    <a:pt x="3235" y="14182"/>
                    <a:pt x="3470" y="14064"/>
                    <a:pt x="3702" y="13961"/>
                  </a:cubicBezTo>
                  <a:cubicBezTo>
                    <a:pt x="3760" y="13936"/>
                    <a:pt x="3783" y="13877"/>
                    <a:pt x="3794" y="13821"/>
                  </a:cubicBezTo>
                  <a:cubicBezTo>
                    <a:pt x="3819" y="13726"/>
                    <a:pt x="3819" y="13634"/>
                    <a:pt x="3830" y="13528"/>
                  </a:cubicBezTo>
                  <a:cubicBezTo>
                    <a:pt x="3853" y="13413"/>
                    <a:pt x="3830" y="13285"/>
                    <a:pt x="3875" y="13156"/>
                  </a:cubicBezTo>
                  <a:cubicBezTo>
                    <a:pt x="3911" y="13064"/>
                    <a:pt x="3889" y="12983"/>
                    <a:pt x="3830" y="12913"/>
                  </a:cubicBezTo>
                  <a:cubicBezTo>
                    <a:pt x="3805" y="12866"/>
                    <a:pt x="3772" y="12843"/>
                    <a:pt x="3735" y="12807"/>
                  </a:cubicBezTo>
                  <a:cubicBezTo>
                    <a:pt x="3702" y="12760"/>
                    <a:pt x="3666" y="12715"/>
                    <a:pt x="3654" y="12656"/>
                  </a:cubicBezTo>
                  <a:cubicBezTo>
                    <a:pt x="3632" y="12539"/>
                    <a:pt x="3610" y="12424"/>
                    <a:pt x="3596" y="12307"/>
                  </a:cubicBezTo>
                  <a:cubicBezTo>
                    <a:pt x="3584" y="12248"/>
                    <a:pt x="3584" y="12190"/>
                    <a:pt x="3584" y="12156"/>
                  </a:cubicBezTo>
                  <a:cubicBezTo>
                    <a:pt x="3643" y="12120"/>
                    <a:pt x="3691" y="12109"/>
                    <a:pt x="3735" y="12086"/>
                  </a:cubicBezTo>
                  <a:cubicBezTo>
                    <a:pt x="3875" y="12016"/>
                    <a:pt x="4015" y="11935"/>
                    <a:pt x="4154" y="11877"/>
                  </a:cubicBezTo>
                  <a:cubicBezTo>
                    <a:pt x="4272" y="11840"/>
                    <a:pt x="4353" y="11759"/>
                    <a:pt x="4400" y="11656"/>
                  </a:cubicBezTo>
                  <a:cubicBezTo>
                    <a:pt x="4423" y="11620"/>
                    <a:pt x="4434" y="11586"/>
                    <a:pt x="4448" y="11550"/>
                  </a:cubicBezTo>
                  <a:cubicBezTo>
                    <a:pt x="4540" y="11307"/>
                    <a:pt x="4643" y="11061"/>
                    <a:pt x="4783" y="10840"/>
                  </a:cubicBezTo>
                  <a:cubicBezTo>
                    <a:pt x="4808" y="10793"/>
                    <a:pt x="4819" y="10734"/>
                    <a:pt x="4819" y="10689"/>
                  </a:cubicBezTo>
                  <a:cubicBezTo>
                    <a:pt x="4819" y="10583"/>
                    <a:pt x="4808" y="10480"/>
                    <a:pt x="4797" y="10363"/>
                  </a:cubicBezTo>
                  <a:cubicBezTo>
                    <a:pt x="4797" y="10340"/>
                    <a:pt x="4797" y="10304"/>
                    <a:pt x="4783" y="10270"/>
                  </a:cubicBezTo>
                  <a:lnTo>
                    <a:pt x="4783" y="10175"/>
                  </a:lnTo>
                  <a:lnTo>
                    <a:pt x="4808" y="10175"/>
                  </a:lnTo>
                  <a:cubicBezTo>
                    <a:pt x="4867" y="10329"/>
                    <a:pt x="4937" y="10480"/>
                    <a:pt x="4992" y="10631"/>
                  </a:cubicBezTo>
                  <a:cubicBezTo>
                    <a:pt x="5033" y="10699"/>
                    <a:pt x="5055" y="10726"/>
                    <a:pt x="5117" y="10726"/>
                  </a:cubicBezTo>
                  <a:cubicBezTo>
                    <a:pt x="5129" y="10726"/>
                    <a:pt x="5142" y="10725"/>
                    <a:pt x="5157" y="10723"/>
                  </a:cubicBezTo>
                  <a:cubicBezTo>
                    <a:pt x="5238" y="10712"/>
                    <a:pt x="5331" y="10701"/>
                    <a:pt x="5412" y="10678"/>
                  </a:cubicBezTo>
                  <a:cubicBezTo>
                    <a:pt x="5459" y="10678"/>
                    <a:pt x="5495" y="10678"/>
                    <a:pt x="5529" y="10701"/>
                  </a:cubicBezTo>
                  <a:cubicBezTo>
                    <a:pt x="5635" y="10770"/>
                    <a:pt x="5738" y="10829"/>
                    <a:pt x="5856" y="10840"/>
                  </a:cubicBezTo>
                  <a:cubicBezTo>
                    <a:pt x="5970" y="10840"/>
                    <a:pt x="6076" y="10863"/>
                    <a:pt x="6157" y="10944"/>
                  </a:cubicBezTo>
                  <a:cubicBezTo>
                    <a:pt x="6227" y="11002"/>
                    <a:pt x="6297" y="11028"/>
                    <a:pt x="6389" y="11028"/>
                  </a:cubicBezTo>
                  <a:cubicBezTo>
                    <a:pt x="6484" y="11014"/>
                    <a:pt x="6588" y="11014"/>
                    <a:pt x="6683" y="11014"/>
                  </a:cubicBezTo>
                  <a:cubicBezTo>
                    <a:pt x="6739" y="11014"/>
                    <a:pt x="6786" y="11014"/>
                    <a:pt x="6797" y="11083"/>
                  </a:cubicBezTo>
                  <a:cubicBezTo>
                    <a:pt x="6797" y="11097"/>
                    <a:pt x="6808" y="11120"/>
                    <a:pt x="6822" y="11131"/>
                  </a:cubicBezTo>
                  <a:cubicBezTo>
                    <a:pt x="6915" y="11248"/>
                    <a:pt x="7032" y="11352"/>
                    <a:pt x="7158" y="11447"/>
                  </a:cubicBezTo>
                  <a:cubicBezTo>
                    <a:pt x="7473" y="11631"/>
                    <a:pt x="7775" y="11840"/>
                    <a:pt x="8079" y="12039"/>
                  </a:cubicBezTo>
                  <a:cubicBezTo>
                    <a:pt x="8124" y="12075"/>
                    <a:pt x="8172" y="12109"/>
                    <a:pt x="8205" y="12145"/>
                  </a:cubicBezTo>
                  <a:cubicBezTo>
                    <a:pt x="8323" y="12285"/>
                    <a:pt x="8440" y="12410"/>
                    <a:pt x="8554" y="12550"/>
                  </a:cubicBezTo>
                  <a:cubicBezTo>
                    <a:pt x="8613" y="12609"/>
                    <a:pt x="8613" y="12620"/>
                    <a:pt x="8532" y="12667"/>
                  </a:cubicBezTo>
                  <a:cubicBezTo>
                    <a:pt x="8415" y="12737"/>
                    <a:pt x="8345" y="12855"/>
                    <a:pt x="8300" y="12983"/>
                  </a:cubicBezTo>
                  <a:cubicBezTo>
                    <a:pt x="8275" y="13028"/>
                    <a:pt x="8289" y="13075"/>
                    <a:pt x="8323" y="13109"/>
                  </a:cubicBezTo>
                  <a:cubicBezTo>
                    <a:pt x="8404" y="13193"/>
                    <a:pt x="8485" y="13285"/>
                    <a:pt x="8568" y="13366"/>
                  </a:cubicBezTo>
                  <a:cubicBezTo>
                    <a:pt x="8613" y="13413"/>
                    <a:pt x="8683" y="13458"/>
                    <a:pt x="8753" y="13494"/>
                  </a:cubicBezTo>
                  <a:cubicBezTo>
                    <a:pt x="9043" y="13598"/>
                    <a:pt x="9337" y="13704"/>
                    <a:pt x="9638" y="13807"/>
                  </a:cubicBezTo>
                  <a:cubicBezTo>
                    <a:pt x="9708" y="13832"/>
                    <a:pt x="9778" y="13855"/>
                    <a:pt x="9837" y="13891"/>
                  </a:cubicBezTo>
                  <a:cubicBezTo>
                    <a:pt x="9951" y="13947"/>
                    <a:pt x="10069" y="13994"/>
                    <a:pt x="10175" y="14053"/>
                  </a:cubicBezTo>
                  <a:cubicBezTo>
                    <a:pt x="10245" y="14075"/>
                    <a:pt x="10300" y="14112"/>
                    <a:pt x="10370" y="14145"/>
                  </a:cubicBezTo>
                  <a:cubicBezTo>
                    <a:pt x="10488" y="14193"/>
                    <a:pt x="10616" y="14251"/>
                    <a:pt x="10733" y="14296"/>
                  </a:cubicBezTo>
                  <a:cubicBezTo>
                    <a:pt x="10761" y="14312"/>
                    <a:pt x="10799" y="14322"/>
                    <a:pt x="10833" y="14322"/>
                  </a:cubicBezTo>
                  <a:cubicBezTo>
                    <a:pt x="10852" y="14322"/>
                    <a:pt x="10871" y="14318"/>
                    <a:pt x="10884" y="14310"/>
                  </a:cubicBezTo>
                  <a:cubicBezTo>
                    <a:pt x="10977" y="14274"/>
                    <a:pt x="11058" y="14215"/>
                    <a:pt x="11139" y="14170"/>
                  </a:cubicBezTo>
                  <a:cubicBezTo>
                    <a:pt x="11186" y="14134"/>
                    <a:pt x="11197" y="14087"/>
                    <a:pt x="11175" y="14042"/>
                  </a:cubicBezTo>
                  <a:cubicBezTo>
                    <a:pt x="11153" y="13983"/>
                    <a:pt x="11139" y="13936"/>
                    <a:pt x="11116" y="13891"/>
                  </a:cubicBezTo>
                  <a:cubicBezTo>
                    <a:pt x="11024" y="13693"/>
                    <a:pt x="10929" y="13494"/>
                    <a:pt x="10826" y="13296"/>
                  </a:cubicBezTo>
                  <a:cubicBezTo>
                    <a:pt x="10767" y="13179"/>
                    <a:pt x="10675" y="13086"/>
                    <a:pt x="10569" y="13005"/>
                  </a:cubicBezTo>
                  <a:cubicBezTo>
                    <a:pt x="10348" y="12796"/>
                    <a:pt x="10138" y="12598"/>
                    <a:pt x="9918" y="12388"/>
                  </a:cubicBezTo>
                  <a:cubicBezTo>
                    <a:pt x="9848" y="12318"/>
                    <a:pt x="9767" y="12260"/>
                    <a:pt x="9708" y="12178"/>
                  </a:cubicBezTo>
                  <a:cubicBezTo>
                    <a:pt x="9521" y="11969"/>
                    <a:pt x="9337" y="11748"/>
                    <a:pt x="9197" y="11491"/>
                  </a:cubicBezTo>
                  <a:cubicBezTo>
                    <a:pt x="9138" y="11399"/>
                    <a:pt x="9091" y="11293"/>
                    <a:pt x="9032" y="11201"/>
                  </a:cubicBezTo>
                  <a:cubicBezTo>
                    <a:pt x="8892" y="10969"/>
                    <a:pt x="8742" y="10723"/>
                    <a:pt x="8602" y="10491"/>
                  </a:cubicBezTo>
                  <a:cubicBezTo>
                    <a:pt x="8485" y="10293"/>
                    <a:pt x="8359" y="10094"/>
                    <a:pt x="8205" y="9932"/>
                  </a:cubicBezTo>
                  <a:cubicBezTo>
                    <a:pt x="8194" y="9921"/>
                    <a:pt x="8194" y="9910"/>
                    <a:pt x="8194" y="9885"/>
                  </a:cubicBezTo>
                  <a:cubicBezTo>
                    <a:pt x="8183" y="9782"/>
                    <a:pt x="8172" y="9675"/>
                    <a:pt x="8161" y="9572"/>
                  </a:cubicBezTo>
                  <a:cubicBezTo>
                    <a:pt x="8149" y="9477"/>
                    <a:pt x="8091" y="9407"/>
                    <a:pt x="8021" y="9362"/>
                  </a:cubicBezTo>
                  <a:cubicBezTo>
                    <a:pt x="7915" y="9304"/>
                    <a:pt x="7822" y="9234"/>
                    <a:pt x="7741" y="9153"/>
                  </a:cubicBezTo>
                  <a:cubicBezTo>
                    <a:pt x="7646" y="9072"/>
                    <a:pt x="7554" y="8988"/>
                    <a:pt x="7462" y="8896"/>
                  </a:cubicBezTo>
                  <a:cubicBezTo>
                    <a:pt x="7297" y="8745"/>
                    <a:pt x="7135" y="8583"/>
                    <a:pt x="6962" y="8418"/>
                  </a:cubicBezTo>
                  <a:cubicBezTo>
                    <a:pt x="6903" y="8374"/>
                    <a:pt x="6845" y="8337"/>
                    <a:pt x="6764" y="8326"/>
                  </a:cubicBezTo>
                  <a:cubicBezTo>
                    <a:pt x="6705" y="8326"/>
                    <a:pt x="6646" y="8315"/>
                    <a:pt x="6588" y="8315"/>
                  </a:cubicBezTo>
                  <a:cubicBezTo>
                    <a:pt x="6448" y="8304"/>
                    <a:pt x="6308" y="8290"/>
                    <a:pt x="6194" y="8220"/>
                  </a:cubicBezTo>
                  <a:cubicBezTo>
                    <a:pt x="6135" y="8186"/>
                    <a:pt x="6065" y="8175"/>
                    <a:pt x="5995" y="8150"/>
                  </a:cubicBezTo>
                  <a:cubicBezTo>
                    <a:pt x="5984" y="8139"/>
                    <a:pt x="5970" y="8139"/>
                    <a:pt x="5959" y="8128"/>
                  </a:cubicBezTo>
                  <a:lnTo>
                    <a:pt x="5959" y="8117"/>
                  </a:lnTo>
                  <a:cubicBezTo>
                    <a:pt x="6040" y="8117"/>
                    <a:pt x="6135" y="8117"/>
                    <a:pt x="6216" y="8128"/>
                  </a:cubicBezTo>
                  <a:cubicBezTo>
                    <a:pt x="6543" y="8164"/>
                    <a:pt x="6867" y="8198"/>
                    <a:pt x="7194" y="8234"/>
                  </a:cubicBezTo>
                  <a:cubicBezTo>
                    <a:pt x="7209" y="8235"/>
                    <a:pt x="7222" y="8236"/>
                    <a:pt x="7233" y="8236"/>
                  </a:cubicBezTo>
                  <a:cubicBezTo>
                    <a:pt x="7304" y="8236"/>
                    <a:pt x="7322" y="8205"/>
                    <a:pt x="7322" y="8117"/>
                  </a:cubicBezTo>
                  <a:cubicBezTo>
                    <a:pt x="7322" y="8024"/>
                    <a:pt x="7311" y="7941"/>
                    <a:pt x="7297" y="7848"/>
                  </a:cubicBezTo>
                  <a:cubicBezTo>
                    <a:pt x="7286" y="7731"/>
                    <a:pt x="7216" y="7661"/>
                    <a:pt x="7102" y="7639"/>
                  </a:cubicBezTo>
                  <a:cubicBezTo>
                    <a:pt x="6962" y="7616"/>
                    <a:pt x="6822" y="7569"/>
                    <a:pt x="6669" y="7547"/>
                  </a:cubicBezTo>
                  <a:cubicBezTo>
                    <a:pt x="6528" y="7517"/>
                    <a:pt x="6378" y="7482"/>
                    <a:pt x="6220" y="7482"/>
                  </a:cubicBezTo>
                  <a:cubicBezTo>
                    <a:pt x="6183" y="7482"/>
                    <a:pt x="6147" y="7484"/>
                    <a:pt x="6110" y="7488"/>
                  </a:cubicBezTo>
                  <a:cubicBezTo>
                    <a:pt x="5856" y="7499"/>
                    <a:pt x="5599" y="7569"/>
                    <a:pt x="5356" y="7650"/>
                  </a:cubicBezTo>
                  <a:cubicBezTo>
                    <a:pt x="5272" y="7675"/>
                    <a:pt x="5180" y="7709"/>
                    <a:pt x="5087" y="7720"/>
                  </a:cubicBezTo>
                  <a:cubicBezTo>
                    <a:pt x="5047" y="7725"/>
                    <a:pt x="5007" y="7728"/>
                    <a:pt x="4967" y="7728"/>
                  </a:cubicBezTo>
                  <a:cubicBezTo>
                    <a:pt x="4731" y="7728"/>
                    <a:pt x="4504" y="7639"/>
                    <a:pt x="4294" y="7510"/>
                  </a:cubicBezTo>
                  <a:cubicBezTo>
                    <a:pt x="4353" y="7477"/>
                    <a:pt x="4411" y="7452"/>
                    <a:pt x="4459" y="7418"/>
                  </a:cubicBezTo>
                  <a:cubicBezTo>
                    <a:pt x="4536" y="7373"/>
                    <a:pt x="4609" y="7346"/>
                    <a:pt x="4683" y="7346"/>
                  </a:cubicBezTo>
                  <a:cubicBezTo>
                    <a:pt x="4744" y="7346"/>
                    <a:pt x="4804" y="7364"/>
                    <a:pt x="4867" y="7407"/>
                  </a:cubicBezTo>
                  <a:cubicBezTo>
                    <a:pt x="4921" y="7438"/>
                    <a:pt x="4976" y="7452"/>
                    <a:pt x="5032" y="7452"/>
                  </a:cubicBezTo>
                  <a:cubicBezTo>
                    <a:pt x="5081" y="7452"/>
                    <a:pt x="5131" y="7441"/>
                    <a:pt x="5180" y="7418"/>
                  </a:cubicBezTo>
                  <a:cubicBezTo>
                    <a:pt x="5272" y="7396"/>
                    <a:pt x="5356" y="7371"/>
                    <a:pt x="5437" y="7348"/>
                  </a:cubicBezTo>
                  <a:cubicBezTo>
                    <a:pt x="5494" y="7330"/>
                    <a:pt x="5552" y="7321"/>
                    <a:pt x="5610" y="7321"/>
                  </a:cubicBezTo>
                  <a:cubicBezTo>
                    <a:pt x="5669" y="7321"/>
                    <a:pt x="5727" y="7330"/>
                    <a:pt x="5786" y="7348"/>
                  </a:cubicBezTo>
                  <a:cubicBezTo>
                    <a:pt x="5856" y="7371"/>
                    <a:pt x="5926" y="7396"/>
                    <a:pt x="5995" y="7396"/>
                  </a:cubicBezTo>
                  <a:cubicBezTo>
                    <a:pt x="6029" y="7402"/>
                    <a:pt x="6067" y="7409"/>
                    <a:pt x="6101" y="7409"/>
                  </a:cubicBezTo>
                  <a:cubicBezTo>
                    <a:pt x="6126" y="7409"/>
                    <a:pt x="6150" y="7405"/>
                    <a:pt x="6169" y="7396"/>
                  </a:cubicBezTo>
                  <a:cubicBezTo>
                    <a:pt x="6297" y="7326"/>
                    <a:pt x="6414" y="7242"/>
                    <a:pt x="6529" y="7172"/>
                  </a:cubicBezTo>
                  <a:cubicBezTo>
                    <a:pt x="6565" y="7150"/>
                    <a:pt x="6577" y="7116"/>
                    <a:pt x="6529" y="7091"/>
                  </a:cubicBezTo>
                  <a:cubicBezTo>
                    <a:pt x="6389" y="6988"/>
                    <a:pt x="6250" y="6882"/>
                    <a:pt x="6088" y="6848"/>
                  </a:cubicBezTo>
                  <a:cubicBezTo>
                    <a:pt x="5983" y="6824"/>
                    <a:pt x="5878" y="6814"/>
                    <a:pt x="5774" y="6814"/>
                  </a:cubicBezTo>
                  <a:cubicBezTo>
                    <a:pt x="5623" y="6814"/>
                    <a:pt x="5472" y="6836"/>
                    <a:pt x="5319" y="6871"/>
                  </a:cubicBezTo>
                  <a:cubicBezTo>
                    <a:pt x="5273" y="6879"/>
                    <a:pt x="5228" y="6884"/>
                    <a:pt x="5185" y="6884"/>
                  </a:cubicBezTo>
                  <a:cubicBezTo>
                    <a:pt x="5108" y="6884"/>
                    <a:pt x="5034" y="6868"/>
                    <a:pt x="4959" y="6823"/>
                  </a:cubicBezTo>
                  <a:cubicBezTo>
                    <a:pt x="4923" y="6801"/>
                    <a:pt x="4878" y="6790"/>
                    <a:pt x="4842" y="6778"/>
                  </a:cubicBezTo>
                  <a:cubicBezTo>
                    <a:pt x="4795" y="6759"/>
                    <a:pt x="4748" y="6750"/>
                    <a:pt x="4702" y="6750"/>
                  </a:cubicBezTo>
                  <a:cubicBezTo>
                    <a:pt x="4634" y="6750"/>
                    <a:pt x="4567" y="6770"/>
                    <a:pt x="4504" y="6812"/>
                  </a:cubicBezTo>
                  <a:cubicBezTo>
                    <a:pt x="4492" y="6812"/>
                    <a:pt x="4481" y="6823"/>
                    <a:pt x="4459" y="6837"/>
                  </a:cubicBezTo>
                  <a:cubicBezTo>
                    <a:pt x="4492" y="6683"/>
                    <a:pt x="4540" y="6558"/>
                    <a:pt x="4621" y="6440"/>
                  </a:cubicBezTo>
                  <a:cubicBezTo>
                    <a:pt x="4680" y="6359"/>
                    <a:pt x="4680" y="6264"/>
                    <a:pt x="4657" y="6172"/>
                  </a:cubicBezTo>
                  <a:cubicBezTo>
                    <a:pt x="4621" y="6044"/>
                    <a:pt x="4599" y="5915"/>
                    <a:pt x="4562" y="5775"/>
                  </a:cubicBezTo>
                  <a:cubicBezTo>
                    <a:pt x="4562" y="5742"/>
                    <a:pt x="4573" y="5731"/>
                    <a:pt x="4599" y="5720"/>
                  </a:cubicBezTo>
                  <a:cubicBezTo>
                    <a:pt x="4749" y="5650"/>
                    <a:pt x="4889" y="5580"/>
                    <a:pt x="5040" y="5521"/>
                  </a:cubicBezTo>
                  <a:cubicBezTo>
                    <a:pt x="5099" y="5496"/>
                    <a:pt x="5180" y="5496"/>
                    <a:pt x="5238" y="5496"/>
                  </a:cubicBezTo>
                  <a:cubicBezTo>
                    <a:pt x="5342" y="5510"/>
                    <a:pt x="5437" y="5532"/>
                    <a:pt x="5529" y="5555"/>
                  </a:cubicBezTo>
                  <a:cubicBezTo>
                    <a:pt x="5669" y="5586"/>
                    <a:pt x="5820" y="5616"/>
                    <a:pt x="5963" y="5616"/>
                  </a:cubicBezTo>
                  <a:cubicBezTo>
                    <a:pt x="5985" y="5616"/>
                    <a:pt x="6007" y="5615"/>
                    <a:pt x="6029" y="5613"/>
                  </a:cubicBezTo>
                  <a:cubicBezTo>
                    <a:pt x="6389" y="5591"/>
                    <a:pt x="6753" y="5566"/>
                    <a:pt x="7113" y="5555"/>
                  </a:cubicBezTo>
                  <a:cubicBezTo>
                    <a:pt x="7159" y="5551"/>
                    <a:pt x="7204" y="5548"/>
                    <a:pt x="7250" y="5548"/>
                  </a:cubicBezTo>
                  <a:cubicBezTo>
                    <a:pt x="7331" y="5548"/>
                    <a:pt x="7413" y="5557"/>
                    <a:pt x="7496" y="5580"/>
                  </a:cubicBezTo>
                  <a:cubicBezTo>
                    <a:pt x="7640" y="5618"/>
                    <a:pt x="7791" y="5630"/>
                    <a:pt x="7943" y="5630"/>
                  </a:cubicBezTo>
                  <a:cubicBezTo>
                    <a:pt x="8011" y="5630"/>
                    <a:pt x="8080" y="5628"/>
                    <a:pt x="8149" y="5625"/>
                  </a:cubicBezTo>
                  <a:cubicBezTo>
                    <a:pt x="8194" y="5625"/>
                    <a:pt x="8253" y="5613"/>
                    <a:pt x="8289" y="5591"/>
                  </a:cubicBezTo>
                  <a:cubicBezTo>
                    <a:pt x="8429" y="5521"/>
                    <a:pt x="8580" y="5440"/>
                    <a:pt x="8708" y="5370"/>
                  </a:cubicBezTo>
                  <a:cubicBezTo>
                    <a:pt x="8742" y="5345"/>
                    <a:pt x="8789" y="5312"/>
                    <a:pt x="8789" y="5264"/>
                  </a:cubicBezTo>
                  <a:cubicBezTo>
                    <a:pt x="8834" y="5113"/>
                    <a:pt x="8870" y="4962"/>
                    <a:pt x="8904" y="4798"/>
                  </a:cubicBezTo>
                  <a:cubicBezTo>
                    <a:pt x="8904" y="4786"/>
                    <a:pt x="8918" y="4764"/>
                    <a:pt x="8940" y="4753"/>
                  </a:cubicBezTo>
                  <a:cubicBezTo>
                    <a:pt x="8987" y="4717"/>
                    <a:pt x="9043" y="4694"/>
                    <a:pt x="9091" y="4658"/>
                  </a:cubicBezTo>
                  <a:cubicBezTo>
                    <a:pt x="9418" y="4426"/>
                    <a:pt x="9731" y="4183"/>
                    <a:pt x="10046" y="3948"/>
                  </a:cubicBezTo>
                  <a:cubicBezTo>
                    <a:pt x="10116" y="3904"/>
                    <a:pt x="10138" y="3845"/>
                    <a:pt x="10161" y="3775"/>
                  </a:cubicBezTo>
                  <a:cubicBezTo>
                    <a:pt x="10208" y="3577"/>
                    <a:pt x="10219" y="3367"/>
                    <a:pt x="10219" y="3169"/>
                  </a:cubicBezTo>
                  <a:cubicBezTo>
                    <a:pt x="10219" y="3040"/>
                    <a:pt x="10256" y="2912"/>
                    <a:pt x="10197" y="2786"/>
                  </a:cubicBezTo>
                  <a:cubicBezTo>
                    <a:pt x="10186" y="2761"/>
                    <a:pt x="10175" y="2728"/>
                    <a:pt x="10161" y="2702"/>
                  </a:cubicBezTo>
                  <a:cubicBezTo>
                    <a:pt x="10127" y="2588"/>
                    <a:pt x="10091" y="2482"/>
                    <a:pt x="10069" y="2367"/>
                  </a:cubicBezTo>
                  <a:cubicBezTo>
                    <a:pt x="10046" y="2297"/>
                    <a:pt x="10057" y="2214"/>
                    <a:pt x="10046" y="2133"/>
                  </a:cubicBezTo>
                  <a:cubicBezTo>
                    <a:pt x="10036" y="2071"/>
                    <a:pt x="10008" y="2038"/>
                    <a:pt x="9954" y="2038"/>
                  </a:cubicBezTo>
                  <a:cubicBezTo>
                    <a:pt x="9946" y="2038"/>
                    <a:pt x="9938" y="2039"/>
                    <a:pt x="9929" y="2040"/>
                  </a:cubicBezTo>
                  <a:cubicBezTo>
                    <a:pt x="9859" y="2051"/>
                    <a:pt x="9837" y="2074"/>
                    <a:pt x="9837" y="2158"/>
                  </a:cubicBezTo>
                  <a:lnTo>
                    <a:pt x="9837" y="2459"/>
                  </a:lnTo>
                  <a:cubicBezTo>
                    <a:pt x="9826" y="2423"/>
                    <a:pt x="9826" y="2401"/>
                    <a:pt x="9812" y="2378"/>
                  </a:cubicBezTo>
                  <a:cubicBezTo>
                    <a:pt x="9756" y="2202"/>
                    <a:pt x="9708" y="2018"/>
                    <a:pt x="9650" y="1842"/>
                  </a:cubicBezTo>
                  <a:cubicBezTo>
                    <a:pt x="9619" y="1769"/>
                    <a:pt x="9578" y="1723"/>
                    <a:pt x="9502" y="1723"/>
                  </a:cubicBezTo>
                  <a:cubicBezTo>
                    <a:pt x="9494" y="1723"/>
                    <a:pt x="9485" y="1724"/>
                    <a:pt x="9476" y="1725"/>
                  </a:cubicBezTo>
                  <a:cubicBezTo>
                    <a:pt x="9440" y="1725"/>
                    <a:pt x="9429" y="1713"/>
                    <a:pt x="9418" y="1680"/>
                  </a:cubicBezTo>
                  <a:cubicBezTo>
                    <a:pt x="9389" y="1634"/>
                    <a:pt x="9370" y="1617"/>
                    <a:pt x="9329" y="1617"/>
                  </a:cubicBezTo>
                  <a:cubicBezTo>
                    <a:pt x="9318" y="1617"/>
                    <a:pt x="9305" y="1619"/>
                    <a:pt x="9289" y="1621"/>
                  </a:cubicBezTo>
                  <a:cubicBezTo>
                    <a:pt x="9219" y="1632"/>
                    <a:pt x="9197" y="1680"/>
                    <a:pt x="9197" y="1739"/>
                  </a:cubicBezTo>
                  <a:lnTo>
                    <a:pt x="9161" y="1739"/>
                  </a:lnTo>
                  <a:cubicBezTo>
                    <a:pt x="9080" y="1750"/>
                    <a:pt x="9057" y="1772"/>
                    <a:pt x="9068" y="1853"/>
                  </a:cubicBezTo>
                  <a:cubicBezTo>
                    <a:pt x="9068" y="1959"/>
                    <a:pt x="9080" y="2051"/>
                    <a:pt x="9080" y="2144"/>
                  </a:cubicBezTo>
                  <a:cubicBezTo>
                    <a:pt x="9091" y="2390"/>
                    <a:pt x="9102" y="2633"/>
                    <a:pt x="9102" y="2867"/>
                  </a:cubicBezTo>
                  <a:cubicBezTo>
                    <a:pt x="9102" y="2948"/>
                    <a:pt x="9080" y="3029"/>
                    <a:pt x="8999" y="3066"/>
                  </a:cubicBezTo>
                  <a:cubicBezTo>
                    <a:pt x="8973" y="3077"/>
                    <a:pt x="8951" y="3099"/>
                    <a:pt x="8929" y="3110"/>
                  </a:cubicBezTo>
                  <a:cubicBezTo>
                    <a:pt x="8881" y="3147"/>
                    <a:pt x="8870" y="3180"/>
                    <a:pt x="8881" y="3239"/>
                  </a:cubicBezTo>
                  <a:cubicBezTo>
                    <a:pt x="8904" y="3367"/>
                    <a:pt x="8904" y="3507"/>
                    <a:pt x="8987" y="3635"/>
                  </a:cubicBezTo>
                  <a:cubicBezTo>
                    <a:pt x="8940" y="3647"/>
                    <a:pt x="8892" y="3658"/>
                    <a:pt x="8848" y="3669"/>
                  </a:cubicBezTo>
                  <a:cubicBezTo>
                    <a:pt x="8778" y="3680"/>
                    <a:pt x="8719" y="3694"/>
                    <a:pt x="8661" y="3694"/>
                  </a:cubicBezTo>
                  <a:cubicBezTo>
                    <a:pt x="8561" y="3700"/>
                    <a:pt x="8459" y="3700"/>
                    <a:pt x="8357" y="3700"/>
                  </a:cubicBezTo>
                  <a:cubicBezTo>
                    <a:pt x="8255" y="3700"/>
                    <a:pt x="8154" y="3700"/>
                    <a:pt x="8054" y="3705"/>
                  </a:cubicBezTo>
                  <a:cubicBezTo>
                    <a:pt x="7870" y="3717"/>
                    <a:pt x="7694" y="3728"/>
                    <a:pt x="7507" y="3764"/>
                  </a:cubicBezTo>
                  <a:cubicBezTo>
                    <a:pt x="7367" y="3786"/>
                    <a:pt x="7227" y="3834"/>
                    <a:pt x="7102" y="3867"/>
                  </a:cubicBezTo>
                  <a:cubicBezTo>
                    <a:pt x="7072" y="3875"/>
                    <a:pt x="7044" y="3879"/>
                    <a:pt x="7017" y="3879"/>
                  </a:cubicBezTo>
                  <a:cubicBezTo>
                    <a:pt x="6967" y="3879"/>
                    <a:pt x="6919" y="3867"/>
                    <a:pt x="6867" y="3845"/>
                  </a:cubicBezTo>
                  <a:cubicBezTo>
                    <a:pt x="6739" y="3786"/>
                    <a:pt x="6599" y="3728"/>
                    <a:pt x="6473" y="3658"/>
                  </a:cubicBezTo>
                  <a:cubicBezTo>
                    <a:pt x="6422" y="3641"/>
                    <a:pt x="6371" y="3631"/>
                    <a:pt x="6320" y="3631"/>
                  </a:cubicBezTo>
                  <a:cubicBezTo>
                    <a:pt x="6301" y="3631"/>
                    <a:pt x="6282" y="3632"/>
                    <a:pt x="6264" y="3635"/>
                  </a:cubicBezTo>
                  <a:cubicBezTo>
                    <a:pt x="6207" y="3656"/>
                    <a:pt x="6153" y="3665"/>
                    <a:pt x="6101" y="3665"/>
                  </a:cubicBezTo>
                  <a:cubicBezTo>
                    <a:pt x="5973" y="3665"/>
                    <a:pt x="5860" y="3607"/>
                    <a:pt x="5761" y="3507"/>
                  </a:cubicBezTo>
                  <a:cubicBezTo>
                    <a:pt x="5705" y="3459"/>
                    <a:pt x="5621" y="3426"/>
                    <a:pt x="5565" y="3378"/>
                  </a:cubicBezTo>
                  <a:cubicBezTo>
                    <a:pt x="5466" y="3303"/>
                    <a:pt x="5368" y="3271"/>
                    <a:pt x="5264" y="3271"/>
                  </a:cubicBezTo>
                  <a:cubicBezTo>
                    <a:pt x="5207" y="3271"/>
                    <a:pt x="5149" y="3281"/>
                    <a:pt x="5087" y="3297"/>
                  </a:cubicBezTo>
                  <a:cubicBezTo>
                    <a:pt x="4992" y="3331"/>
                    <a:pt x="4889" y="3356"/>
                    <a:pt x="4772" y="3378"/>
                  </a:cubicBezTo>
                  <a:cubicBezTo>
                    <a:pt x="4772" y="3345"/>
                    <a:pt x="4772" y="3331"/>
                    <a:pt x="4783" y="3309"/>
                  </a:cubicBezTo>
                  <a:cubicBezTo>
                    <a:pt x="4797" y="3261"/>
                    <a:pt x="4808" y="3216"/>
                    <a:pt x="4819" y="3180"/>
                  </a:cubicBezTo>
                  <a:cubicBezTo>
                    <a:pt x="4853" y="3088"/>
                    <a:pt x="4830" y="3040"/>
                    <a:pt x="4749" y="2996"/>
                  </a:cubicBezTo>
                  <a:lnTo>
                    <a:pt x="4738" y="2982"/>
                  </a:lnTo>
                  <a:cubicBezTo>
                    <a:pt x="4703" y="2930"/>
                    <a:pt x="4657" y="2904"/>
                    <a:pt x="4610" y="2904"/>
                  </a:cubicBezTo>
                  <a:cubicBezTo>
                    <a:pt x="4563" y="2904"/>
                    <a:pt x="4516" y="2930"/>
                    <a:pt x="4481" y="2982"/>
                  </a:cubicBezTo>
                  <a:cubicBezTo>
                    <a:pt x="4434" y="3077"/>
                    <a:pt x="4378" y="3158"/>
                    <a:pt x="4342" y="3228"/>
                  </a:cubicBezTo>
                  <a:cubicBezTo>
                    <a:pt x="4294" y="3191"/>
                    <a:pt x="4249" y="3147"/>
                    <a:pt x="4202" y="3110"/>
                  </a:cubicBezTo>
                  <a:cubicBezTo>
                    <a:pt x="4213" y="3088"/>
                    <a:pt x="4224" y="3077"/>
                    <a:pt x="4249" y="3052"/>
                  </a:cubicBezTo>
                  <a:cubicBezTo>
                    <a:pt x="4353" y="2901"/>
                    <a:pt x="4459" y="2739"/>
                    <a:pt x="4562" y="2588"/>
                  </a:cubicBezTo>
                  <a:cubicBezTo>
                    <a:pt x="4573" y="2563"/>
                    <a:pt x="4587" y="2529"/>
                    <a:pt x="4587" y="2507"/>
                  </a:cubicBezTo>
                  <a:cubicBezTo>
                    <a:pt x="4599" y="2423"/>
                    <a:pt x="4643" y="2390"/>
                    <a:pt x="4702" y="2353"/>
                  </a:cubicBezTo>
                  <a:cubicBezTo>
                    <a:pt x="4727" y="2342"/>
                    <a:pt x="4749" y="2331"/>
                    <a:pt x="4749" y="2309"/>
                  </a:cubicBezTo>
                  <a:cubicBezTo>
                    <a:pt x="4761" y="2272"/>
                    <a:pt x="4761" y="2227"/>
                    <a:pt x="4749" y="2191"/>
                  </a:cubicBezTo>
                  <a:cubicBezTo>
                    <a:pt x="4738" y="2133"/>
                    <a:pt x="4727" y="2074"/>
                    <a:pt x="4702" y="2018"/>
                  </a:cubicBezTo>
                  <a:cubicBezTo>
                    <a:pt x="4691" y="1970"/>
                    <a:pt x="4702" y="1923"/>
                    <a:pt x="4738" y="1878"/>
                  </a:cubicBezTo>
                  <a:cubicBezTo>
                    <a:pt x="4772" y="1820"/>
                    <a:pt x="4819" y="1761"/>
                    <a:pt x="4853" y="1691"/>
                  </a:cubicBezTo>
                  <a:cubicBezTo>
                    <a:pt x="4878" y="1632"/>
                    <a:pt x="4911" y="1574"/>
                    <a:pt x="4900" y="1515"/>
                  </a:cubicBezTo>
                  <a:cubicBezTo>
                    <a:pt x="4889" y="1294"/>
                    <a:pt x="4867" y="1074"/>
                    <a:pt x="4830" y="864"/>
                  </a:cubicBezTo>
                  <a:cubicBezTo>
                    <a:pt x="4797" y="621"/>
                    <a:pt x="4668" y="423"/>
                    <a:pt x="4481" y="283"/>
                  </a:cubicBezTo>
                  <a:cubicBezTo>
                    <a:pt x="4319" y="166"/>
                    <a:pt x="4132" y="96"/>
                    <a:pt x="3945" y="37"/>
                  </a:cubicBezTo>
                  <a:cubicBezTo>
                    <a:pt x="3859" y="12"/>
                    <a:pt x="3777" y="1"/>
                    <a:pt x="369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5" name="Google Shape;2125;p31"/>
            <p:cNvSpPr/>
            <p:nvPr/>
          </p:nvSpPr>
          <p:spPr>
            <a:xfrm>
              <a:off x="4225059" y="4121524"/>
              <a:ext cx="57426" cy="91995"/>
            </a:xfrm>
            <a:custGeom>
              <a:avLst/>
              <a:gdLst/>
              <a:ahLst/>
              <a:cxnLst/>
              <a:rect l="l" t="t" r="r" b="b"/>
              <a:pathLst>
                <a:path w="1211" h="1940" extrusionOk="0">
                  <a:moveTo>
                    <a:pt x="1188" y="1"/>
                  </a:moveTo>
                  <a:cubicBezTo>
                    <a:pt x="1177" y="12"/>
                    <a:pt x="1166" y="23"/>
                    <a:pt x="1152" y="48"/>
                  </a:cubicBezTo>
                  <a:cubicBezTo>
                    <a:pt x="920" y="383"/>
                    <a:pt x="688" y="721"/>
                    <a:pt x="453" y="1048"/>
                  </a:cubicBezTo>
                  <a:cubicBezTo>
                    <a:pt x="339" y="1235"/>
                    <a:pt x="199" y="1420"/>
                    <a:pt x="70" y="1607"/>
                  </a:cubicBezTo>
                  <a:cubicBezTo>
                    <a:pt x="34" y="1677"/>
                    <a:pt x="1" y="1747"/>
                    <a:pt x="12" y="1828"/>
                  </a:cubicBezTo>
                  <a:cubicBezTo>
                    <a:pt x="12" y="1895"/>
                    <a:pt x="45" y="1939"/>
                    <a:pt x="103" y="1939"/>
                  </a:cubicBezTo>
                  <a:cubicBezTo>
                    <a:pt x="114" y="1939"/>
                    <a:pt x="127" y="1937"/>
                    <a:pt x="140" y="1934"/>
                  </a:cubicBezTo>
                  <a:cubicBezTo>
                    <a:pt x="199" y="1909"/>
                    <a:pt x="258" y="1886"/>
                    <a:pt x="314" y="1864"/>
                  </a:cubicBezTo>
                  <a:cubicBezTo>
                    <a:pt x="559" y="1724"/>
                    <a:pt x="791" y="1537"/>
                    <a:pt x="1012" y="1350"/>
                  </a:cubicBezTo>
                  <a:cubicBezTo>
                    <a:pt x="1026" y="1339"/>
                    <a:pt x="1037" y="1316"/>
                    <a:pt x="1048" y="1305"/>
                  </a:cubicBezTo>
                  <a:cubicBezTo>
                    <a:pt x="1037" y="1291"/>
                    <a:pt x="1037" y="1291"/>
                    <a:pt x="1037" y="1280"/>
                  </a:cubicBezTo>
                  <a:cubicBezTo>
                    <a:pt x="1001" y="1305"/>
                    <a:pt x="978" y="1316"/>
                    <a:pt x="956" y="1328"/>
                  </a:cubicBezTo>
                  <a:cubicBezTo>
                    <a:pt x="816" y="1445"/>
                    <a:pt x="677" y="1548"/>
                    <a:pt x="523" y="1654"/>
                  </a:cubicBezTo>
                  <a:cubicBezTo>
                    <a:pt x="420" y="1735"/>
                    <a:pt x="291" y="1794"/>
                    <a:pt x="174" y="1864"/>
                  </a:cubicBezTo>
                  <a:cubicBezTo>
                    <a:pt x="161" y="1870"/>
                    <a:pt x="136" y="1877"/>
                    <a:pt x="115" y="1877"/>
                  </a:cubicBezTo>
                  <a:cubicBezTo>
                    <a:pt x="100" y="1877"/>
                    <a:pt x="86" y="1873"/>
                    <a:pt x="82" y="1864"/>
                  </a:cubicBezTo>
                  <a:cubicBezTo>
                    <a:pt x="59" y="1850"/>
                    <a:pt x="59" y="1794"/>
                    <a:pt x="70" y="1769"/>
                  </a:cubicBezTo>
                  <a:cubicBezTo>
                    <a:pt x="93" y="1699"/>
                    <a:pt x="129" y="1618"/>
                    <a:pt x="163" y="1559"/>
                  </a:cubicBezTo>
                  <a:cubicBezTo>
                    <a:pt x="339" y="1305"/>
                    <a:pt x="512" y="1059"/>
                    <a:pt x="677" y="802"/>
                  </a:cubicBezTo>
                  <a:cubicBezTo>
                    <a:pt x="850" y="559"/>
                    <a:pt x="1012" y="313"/>
                    <a:pt x="1188" y="59"/>
                  </a:cubicBezTo>
                  <a:cubicBezTo>
                    <a:pt x="1199" y="48"/>
                    <a:pt x="1199" y="23"/>
                    <a:pt x="121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6" name="Google Shape;2126;p31"/>
            <p:cNvSpPr/>
            <p:nvPr/>
          </p:nvSpPr>
          <p:spPr>
            <a:xfrm>
              <a:off x="4403354" y="4063862"/>
              <a:ext cx="65108" cy="48843"/>
            </a:xfrm>
            <a:custGeom>
              <a:avLst/>
              <a:gdLst/>
              <a:ahLst/>
              <a:cxnLst/>
              <a:rect l="l" t="t" r="r" b="b"/>
              <a:pathLst>
                <a:path w="1373" h="1030" extrusionOk="0">
                  <a:moveTo>
                    <a:pt x="1350" y="1"/>
                  </a:moveTo>
                  <a:cubicBezTo>
                    <a:pt x="1347" y="1"/>
                    <a:pt x="1343" y="2"/>
                    <a:pt x="1339" y="7"/>
                  </a:cubicBezTo>
                  <a:cubicBezTo>
                    <a:pt x="1328" y="7"/>
                    <a:pt x="1317" y="18"/>
                    <a:pt x="1292" y="29"/>
                  </a:cubicBezTo>
                  <a:cubicBezTo>
                    <a:pt x="1222" y="88"/>
                    <a:pt x="1163" y="158"/>
                    <a:pt x="1082" y="202"/>
                  </a:cubicBezTo>
                  <a:cubicBezTo>
                    <a:pt x="744" y="459"/>
                    <a:pt x="409" y="705"/>
                    <a:pt x="60" y="960"/>
                  </a:cubicBezTo>
                  <a:cubicBezTo>
                    <a:pt x="34" y="971"/>
                    <a:pt x="23" y="996"/>
                    <a:pt x="1" y="1007"/>
                  </a:cubicBezTo>
                  <a:cubicBezTo>
                    <a:pt x="12" y="1018"/>
                    <a:pt x="12" y="1018"/>
                    <a:pt x="12" y="1029"/>
                  </a:cubicBezTo>
                  <a:cubicBezTo>
                    <a:pt x="34" y="1018"/>
                    <a:pt x="60" y="1007"/>
                    <a:pt x="82" y="996"/>
                  </a:cubicBezTo>
                  <a:cubicBezTo>
                    <a:pt x="174" y="926"/>
                    <a:pt x="280" y="856"/>
                    <a:pt x="372" y="786"/>
                  </a:cubicBezTo>
                  <a:cubicBezTo>
                    <a:pt x="688" y="540"/>
                    <a:pt x="1001" y="309"/>
                    <a:pt x="1317" y="77"/>
                  </a:cubicBezTo>
                  <a:cubicBezTo>
                    <a:pt x="1339" y="63"/>
                    <a:pt x="1350" y="52"/>
                    <a:pt x="1361" y="40"/>
                  </a:cubicBezTo>
                  <a:cubicBezTo>
                    <a:pt x="1373" y="29"/>
                    <a:pt x="1361" y="18"/>
                    <a:pt x="1373" y="7"/>
                  </a:cubicBezTo>
                  <a:cubicBezTo>
                    <a:pt x="1365" y="7"/>
                    <a:pt x="1358" y="1"/>
                    <a:pt x="135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7" name="Google Shape;2127;p31"/>
            <p:cNvSpPr/>
            <p:nvPr/>
          </p:nvSpPr>
          <p:spPr>
            <a:xfrm>
              <a:off x="4183093" y="4143005"/>
              <a:ext cx="23757" cy="53679"/>
            </a:xfrm>
            <a:custGeom>
              <a:avLst/>
              <a:gdLst/>
              <a:ahLst/>
              <a:cxnLst/>
              <a:rect l="l" t="t" r="r" b="b"/>
              <a:pathLst>
                <a:path w="501" h="1132" extrusionOk="0">
                  <a:moveTo>
                    <a:pt x="467" y="0"/>
                  </a:moveTo>
                  <a:lnTo>
                    <a:pt x="467" y="0"/>
                  </a:lnTo>
                  <a:cubicBezTo>
                    <a:pt x="455" y="25"/>
                    <a:pt x="430" y="36"/>
                    <a:pt x="419" y="70"/>
                  </a:cubicBezTo>
                  <a:cubicBezTo>
                    <a:pt x="386" y="176"/>
                    <a:pt x="349" y="279"/>
                    <a:pt x="305" y="386"/>
                  </a:cubicBezTo>
                  <a:cubicBezTo>
                    <a:pt x="210" y="606"/>
                    <a:pt x="106" y="827"/>
                    <a:pt x="11" y="1037"/>
                  </a:cubicBezTo>
                  <a:cubicBezTo>
                    <a:pt x="0" y="1062"/>
                    <a:pt x="0" y="1095"/>
                    <a:pt x="0" y="1132"/>
                  </a:cubicBezTo>
                  <a:cubicBezTo>
                    <a:pt x="70" y="1095"/>
                    <a:pt x="500" y="95"/>
                    <a:pt x="467"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8" name="Google Shape;2128;p31"/>
            <p:cNvSpPr/>
            <p:nvPr/>
          </p:nvSpPr>
          <p:spPr>
            <a:xfrm>
              <a:off x="4366936" y="4053051"/>
              <a:ext cx="27077" cy="55292"/>
            </a:xfrm>
            <a:custGeom>
              <a:avLst/>
              <a:gdLst/>
              <a:ahLst/>
              <a:cxnLst/>
              <a:rect l="l" t="t" r="r" b="b"/>
              <a:pathLst>
                <a:path w="571" h="1166" extrusionOk="0">
                  <a:moveTo>
                    <a:pt x="548" y="0"/>
                  </a:moveTo>
                  <a:cubicBezTo>
                    <a:pt x="534" y="25"/>
                    <a:pt x="512" y="37"/>
                    <a:pt x="512" y="48"/>
                  </a:cubicBezTo>
                  <a:cubicBezTo>
                    <a:pt x="339" y="397"/>
                    <a:pt x="174" y="746"/>
                    <a:pt x="12" y="1095"/>
                  </a:cubicBezTo>
                  <a:cubicBezTo>
                    <a:pt x="1" y="1118"/>
                    <a:pt x="1" y="1143"/>
                    <a:pt x="1" y="1165"/>
                  </a:cubicBezTo>
                  <a:cubicBezTo>
                    <a:pt x="70" y="1129"/>
                    <a:pt x="571" y="81"/>
                    <a:pt x="548"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9" name="Google Shape;2129;p31"/>
            <p:cNvSpPr/>
            <p:nvPr/>
          </p:nvSpPr>
          <p:spPr>
            <a:xfrm>
              <a:off x="4255928" y="3966416"/>
              <a:ext cx="9437" cy="76726"/>
            </a:xfrm>
            <a:custGeom>
              <a:avLst/>
              <a:gdLst/>
              <a:ahLst/>
              <a:cxnLst/>
              <a:rect l="l" t="t" r="r" b="b"/>
              <a:pathLst>
                <a:path w="199" h="1618" extrusionOk="0">
                  <a:moveTo>
                    <a:pt x="26" y="0"/>
                  </a:moveTo>
                  <a:cubicBezTo>
                    <a:pt x="12" y="11"/>
                    <a:pt x="1" y="23"/>
                    <a:pt x="1" y="36"/>
                  </a:cubicBezTo>
                  <a:lnTo>
                    <a:pt x="1" y="92"/>
                  </a:lnTo>
                  <a:cubicBezTo>
                    <a:pt x="37" y="419"/>
                    <a:pt x="48" y="735"/>
                    <a:pt x="82" y="1059"/>
                  </a:cubicBezTo>
                  <a:cubicBezTo>
                    <a:pt x="96" y="1235"/>
                    <a:pt x="129" y="1397"/>
                    <a:pt x="151" y="1573"/>
                  </a:cubicBezTo>
                  <a:cubicBezTo>
                    <a:pt x="151" y="1584"/>
                    <a:pt x="165" y="1607"/>
                    <a:pt x="177" y="1618"/>
                  </a:cubicBezTo>
                  <a:lnTo>
                    <a:pt x="199" y="1618"/>
                  </a:lnTo>
                  <a:cubicBezTo>
                    <a:pt x="188" y="1595"/>
                    <a:pt x="188" y="1559"/>
                    <a:pt x="188" y="1537"/>
                  </a:cubicBezTo>
                  <a:cubicBezTo>
                    <a:pt x="177" y="1408"/>
                    <a:pt x="151" y="1268"/>
                    <a:pt x="140" y="1129"/>
                  </a:cubicBezTo>
                  <a:cubicBezTo>
                    <a:pt x="118" y="827"/>
                    <a:pt x="96" y="525"/>
                    <a:pt x="70" y="221"/>
                  </a:cubicBezTo>
                  <a:cubicBezTo>
                    <a:pt x="59" y="162"/>
                    <a:pt x="59" y="92"/>
                    <a:pt x="48" y="36"/>
                  </a:cubicBezTo>
                  <a:cubicBezTo>
                    <a:pt x="48" y="23"/>
                    <a:pt x="37" y="11"/>
                    <a:pt x="26"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0" name="Google Shape;2130;p31"/>
            <p:cNvSpPr/>
            <p:nvPr/>
          </p:nvSpPr>
          <p:spPr>
            <a:xfrm>
              <a:off x="4248246" y="4069078"/>
              <a:ext cx="65772" cy="18826"/>
            </a:xfrm>
            <a:custGeom>
              <a:avLst/>
              <a:gdLst/>
              <a:ahLst/>
              <a:cxnLst/>
              <a:rect l="l" t="t" r="r" b="b"/>
              <a:pathLst>
                <a:path w="1387" h="397" extrusionOk="0">
                  <a:moveTo>
                    <a:pt x="1386" y="0"/>
                  </a:moveTo>
                  <a:cubicBezTo>
                    <a:pt x="1361" y="0"/>
                    <a:pt x="1328" y="0"/>
                    <a:pt x="1305" y="11"/>
                  </a:cubicBezTo>
                  <a:cubicBezTo>
                    <a:pt x="1269" y="11"/>
                    <a:pt x="1246" y="23"/>
                    <a:pt x="1210" y="37"/>
                  </a:cubicBezTo>
                  <a:cubicBezTo>
                    <a:pt x="827" y="140"/>
                    <a:pt x="442" y="246"/>
                    <a:pt x="70" y="349"/>
                  </a:cubicBezTo>
                  <a:cubicBezTo>
                    <a:pt x="48" y="349"/>
                    <a:pt x="23" y="361"/>
                    <a:pt x="1" y="372"/>
                  </a:cubicBezTo>
                  <a:cubicBezTo>
                    <a:pt x="12" y="386"/>
                    <a:pt x="12" y="397"/>
                    <a:pt x="12" y="397"/>
                  </a:cubicBezTo>
                  <a:lnTo>
                    <a:pt x="70" y="397"/>
                  </a:lnTo>
                  <a:cubicBezTo>
                    <a:pt x="232" y="349"/>
                    <a:pt x="397" y="291"/>
                    <a:pt x="559" y="257"/>
                  </a:cubicBezTo>
                  <a:cubicBezTo>
                    <a:pt x="816" y="187"/>
                    <a:pt x="1070" y="118"/>
                    <a:pt x="1328" y="59"/>
                  </a:cubicBezTo>
                  <a:cubicBezTo>
                    <a:pt x="1350" y="48"/>
                    <a:pt x="1361" y="37"/>
                    <a:pt x="1386" y="23"/>
                  </a:cubicBezTo>
                  <a:lnTo>
                    <a:pt x="1386" y="0"/>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1" name="Google Shape;2131;p31"/>
            <p:cNvSpPr/>
            <p:nvPr/>
          </p:nvSpPr>
          <p:spPr>
            <a:xfrm>
              <a:off x="4212872" y="3999514"/>
              <a:ext cx="47610" cy="37557"/>
            </a:xfrm>
            <a:custGeom>
              <a:avLst/>
              <a:gdLst/>
              <a:ahLst/>
              <a:cxnLst/>
              <a:rect l="l" t="t" r="r" b="b"/>
              <a:pathLst>
                <a:path w="1004" h="792" extrusionOk="0">
                  <a:moveTo>
                    <a:pt x="12" y="1"/>
                  </a:moveTo>
                  <a:cubicBezTo>
                    <a:pt x="12" y="12"/>
                    <a:pt x="1" y="23"/>
                    <a:pt x="1" y="37"/>
                  </a:cubicBezTo>
                  <a:cubicBezTo>
                    <a:pt x="26" y="59"/>
                    <a:pt x="48" y="82"/>
                    <a:pt x="59" y="107"/>
                  </a:cubicBezTo>
                  <a:cubicBezTo>
                    <a:pt x="107" y="151"/>
                    <a:pt x="165" y="199"/>
                    <a:pt x="199" y="246"/>
                  </a:cubicBezTo>
                  <a:cubicBezTo>
                    <a:pt x="291" y="372"/>
                    <a:pt x="397" y="467"/>
                    <a:pt x="526" y="548"/>
                  </a:cubicBezTo>
                  <a:cubicBezTo>
                    <a:pt x="665" y="629"/>
                    <a:pt x="805" y="710"/>
                    <a:pt x="945" y="780"/>
                  </a:cubicBezTo>
                  <a:cubicBezTo>
                    <a:pt x="956" y="791"/>
                    <a:pt x="978" y="791"/>
                    <a:pt x="990" y="791"/>
                  </a:cubicBezTo>
                  <a:cubicBezTo>
                    <a:pt x="1004" y="791"/>
                    <a:pt x="1004" y="780"/>
                    <a:pt x="1004" y="780"/>
                  </a:cubicBezTo>
                  <a:cubicBezTo>
                    <a:pt x="990" y="769"/>
                    <a:pt x="978" y="746"/>
                    <a:pt x="956" y="735"/>
                  </a:cubicBezTo>
                  <a:cubicBezTo>
                    <a:pt x="864" y="688"/>
                    <a:pt x="780" y="629"/>
                    <a:pt x="677" y="582"/>
                  </a:cubicBezTo>
                  <a:cubicBezTo>
                    <a:pt x="548" y="512"/>
                    <a:pt x="420" y="431"/>
                    <a:pt x="327" y="327"/>
                  </a:cubicBezTo>
                  <a:cubicBezTo>
                    <a:pt x="235" y="221"/>
                    <a:pt x="140" y="118"/>
                    <a:pt x="48" y="12"/>
                  </a:cubicBezTo>
                  <a:cubicBezTo>
                    <a:pt x="37" y="1"/>
                    <a:pt x="26" y="1"/>
                    <a:pt x="1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2" name="Google Shape;2132;p31"/>
            <p:cNvSpPr/>
            <p:nvPr/>
          </p:nvSpPr>
          <p:spPr>
            <a:xfrm>
              <a:off x="4324970" y="3931326"/>
              <a:ext cx="25465" cy="12471"/>
            </a:xfrm>
            <a:custGeom>
              <a:avLst/>
              <a:gdLst/>
              <a:ahLst/>
              <a:cxnLst/>
              <a:rect l="l" t="t" r="r" b="b"/>
              <a:pathLst>
                <a:path w="537" h="263" extrusionOk="0">
                  <a:moveTo>
                    <a:pt x="175" y="48"/>
                  </a:moveTo>
                  <a:cubicBezTo>
                    <a:pt x="195" y="48"/>
                    <a:pt x="216" y="58"/>
                    <a:pt x="246" y="78"/>
                  </a:cubicBezTo>
                  <a:cubicBezTo>
                    <a:pt x="291" y="100"/>
                    <a:pt x="349" y="134"/>
                    <a:pt x="386" y="170"/>
                  </a:cubicBezTo>
                  <a:cubicBezTo>
                    <a:pt x="291" y="148"/>
                    <a:pt x="187" y="123"/>
                    <a:pt x="81" y="100"/>
                  </a:cubicBezTo>
                  <a:cubicBezTo>
                    <a:pt x="121" y="66"/>
                    <a:pt x="147" y="48"/>
                    <a:pt x="175" y="48"/>
                  </a:cubicBezTo>
                  <a:close/>
                  <a:moveTo>
                    <a:pt x="179" y="1"/>
                  </a:moveTo>
                  <a:cubicBezTo>
                    <a:pt x="121" y="1"/>
                    <a:pt x="69" y="32"/>
                    <a:pt x="11" y="89"/>
                  </a:cubicBezTo>
                  <a:cubicBezTo>
                    <a:pt x="11" y="100"/>
                    <a:pt x="0" y="123"/>
                    <a:pt x="0" y="123"/>
                  </a:cubicBezTo>
                  <a:cubicBezTo>
                    <a:pt x="11" y="134"/>
                    <a:pt x="22" y="148"/>
                    <a:pt x="48" y="159"/>
                  </a:cubicBezTo>
                  <a:cubicBezTo>
                    <a:pt x="162" y="181"/>
                    <a:pt x="279" y="204"/>
                    <a:pt x="397" y="240"/>
                  </a:cubicBezTo>
                  <a:cubicBezTo>
                    <a:pt x="419" y="240"/>
                    <a:pt x="455" y="251"/>
                    <a:pt x="489" y="262"/>
                  </a:cubicBezTo>
                  <a:cubicBezTo>
                    <a:pt x="500" y="251"/>
                    <a:pt x="525" y="240"/>
                    <a:pt x="536" y="229"/>
                  </a:cubicBezTo>
                  <a:cubicBezTo>
                    <a:pt x="536" y="218"/>
                    <a:pt x="525" y="193"/>
                    <a:pt x="511" y="181"/>
                  </a:cubicBezTo>
                  <a:cubicBezTo>
                    <a:pt x="441" y="134"/>
                    <a:pt x="372" y="89"/>
                    <a:pt x="302" y="42"/>
                  </a:cubicBezTo>
                  <a:cubicBezTo>
                    <a:pt x="256" y="14"/>
                    <a:pt x="216" y="1"/>
                    <a:pt x="17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3" name="Google Shape;2133;p31"/>
            <p:cNvSpPr/>
            <p:nvPr/>
          </p:nvSpPr>
          <p:spPr>
            <a:xfrm>
              <a:off x="4327199" y="3945457"/>
              <a:ext cx="18209" cy="7777"/>
            </a:xfrm>
            <a:custGeom>
              <a:avLst/>
              <a:gdLst/>
              <a:ahLst/>
              <a:cxnLst/>
              <a:rect l="l" t="t" r="r" b="b"/>
              <a:pathLst>
                <a:path w="384" h="164" extrusionOk="0">
                  <a:moveTo>
                    <a:pt x="280" y="45"/>
                  </a:moveTo>
                  <a:lnTo>
                    <a:pt x="280" y="115"/>
                  </a:lnTo>
                  <a:cubicBezTo>
                    <a:pt x="221" y="93"/>
                    <a:pt x="174" y="82"/>
                    <a:pt x="129" y="71"/>
                  </a:cubicBezTo>
                  <a:lnTo>
                    <a:pt x="129" y="59"/>
                  </a:lnTo>
                  <a:cubicBezTo>
                    <a:pt x="174" y="45"/>
                    <a:pt x="221" y="45"/>
                    <a:pt x="280" y="45"/>
                  </a:cubicBezTo>
                  <a:close/>
                  <a:moveTo>
                    <a:pt x="339" y="1"/>
                  </a:moveTo>
                  <a:cubicBezTo>
                    <a:pt x="244" y="1"/>
                    <a:pt x="151" y="12"/>
                    <a:pt x="59" y="12"/>
                  </a:cubicBezTo>
                  <a:cubicBezTo>
                    <a:pt x="34" y="23"/>
                    <a:pt x="23" y="34"/>
                    <a:pt x="1" y="45"/>
                  </a:cubicBezTo>
                  <a:cubicBezTo>
                    <a:pt x="12" y="59"/>
                    <a:pt x="23" y="82"/>
                    <a:pt x="45" y="93"/>
                  </a:cubicBezTo>
                  <a:cubicBezTo>
                    <a:pt x="104" y="115"/>
                    <a:pt x="163" y="140"/>
                    <a:pt x="221" y="152"/>
                  </a:cubicBezTo>
                  <a:cubicBezTo>
                    <a:pt x="258" y="159"/>
                    <a:pt x="284" y="164"/>
                    <a:pt x="301" y="164"/>
                  </a:cubicBezTo>
                  <a:cubicBezTo>
                    <a:pt x="337" y="164"/>
                    <a:pt x="334" y="141"/>
                    <a:pt x="325" y="71"/>
                  </a:cubicBezTo>
                  <a:lnTo>
                    <a:pt x="325" y="45"/>
                  </a:lnTo>
                  <a:cubicBezTo>
                    <a:pt x="350" y="45"/>
                    <a:pt x="361" y="34"/>
                    <a:pt x="383" y="23"/>
                  </a:cubicBezTo>
                  <a:lnTo>
                    <a:pt x="383" y="12"/>
                  </a:lnTo>
                  <a:cubicBezTo>
                    <a:pt x="372" y="1"/>
                    <a:pt x="350" y="1"/>
                    <a:pt x="3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4" name="Google Shape;2134;p31"/>
            <p:cNvSpPr/>
            <p:nvPr/>
          </p:nvSpPr>
          <p:spPr>
            <a:xfrm>
              <a:off x="4153266" y="4045369"/>
              <a:ext cx="32103" cy="19916"/>
            </a:xfrm>
            <a:custGeom>
              <a:avLst/>
              <a:gdLst/>
              <a:ahLst/>
              <a:cxnLst/>
              <a:rect l="l" t="t" r="r" b="b"/>
              <a:pathLst>
                <a:path w="677" h="420" extrusionOk="0">
                  <a:moveTo>
                    <a:pt x="629" y="0"/>
                  </a:moveTo>
                  <a:cubicBezTo>
                    <a:pt x="548" y="23"/>
                    <a:pt x="467" y="34"/>
                    <a:pt x="397" y="70"/>
                  </a:cubicBezTo>
                  <a:cubicBezTo>
                    <a:pt x="235" y="129"/>
                    <a:pt x="95" y="221"/>
                    <a:pt x="12" y="372"/>
                  </a:cubicBezTo>
                  <a:cubicBezTo>
                    <a:pt x="0" y="383"/>
                    <a:pt x="0" y="397"/>
                    <a:pt x="0" y="419"/>
                  </a:cubicBezTo>
                  <a:lnTo>
                    <a:pt x="12" y="419"/>
                  </a:lnTo>
                  <a:cubicBezTo>
                    <a:pt x="37" y="397"/>
                    <a:pt x="48" y="361"/>
                    <a:pt x="70" y="338"/>
                  </a:cubicBezTo>
                  <a:cubicBezTo>
                    <a:pt x="221" y="162"/>
                    <a:pt x="408" y="92"/>
                    <a:pt x="618" y="48"/>
                  </a:cubicBezTo>
                  <a:cubicBezTo>
                    <a:pt x="640" y="48"/>
                    <a:pt x="665" y="34"/>
                    <a:pt x="677" y="23"/>
                  </a:cubicBezTo>
                  <a:lnTo>
                    <a:pt x="677" y="0"/>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5" name="Google Shape;2135;p31"/>
            <p:cNvSpPr/>
            <p:nvPr/>
          </p:nvSpPr>
          <p:spPr>
            <a:xfrm>
              <a:off x="4317289" y="4059642"/>
              <a:ext cx="4932" cy="17830"/>
            </a:xfrm>
            <a:custGeom>
              <a:avLst/>
              <a:gdLst/>
              <a:ahLst/>
              <a:cxnLst/>
              <a:rect l="l" t="t" r="r" b="b"/>
              <a:pathLst>
                <a:path w="104" h="376" extrusionOk="0">
                  <a:moveTo>
                    <a:pt x="11" y="1"/>
                  </a:moveTo>
                  <a:cubicBezTo>
                    <a:pt x="11" y="12"/>
                    <a:pt x="0" y="26"/>
                    <a:pt x="0" y="37"/>
                  </a:cubicBezTo>
                  <a:cubicBezTo>
                    <a:pt x="11" y="129"/>
                    <a:pt x="22" y="236"/>
                    <a:pt x="45" y="328"/>
                  </a:cubicBezTo>
                  <a:cubicBezTo>
                    <a:pt x="45" y="350"/>
                    <a:pt x="70" y="361"/>
                    <a:pt x="81" y="375"/>
                  </a:cubicBezTo>
                  <a:cubicBezTo>
                    <a:pt x="81" y="361"/>
                    <a:pt x="92" y="350"/>
                    <a:pt x="103" y="339"/>
                  </a:cubicBezTo>
                  <a:cubicBezTo>
                    <a:pt x="92" y="291"/>
                    <a:pt x="92" y="258"/>
                    <a:pt x="81" y="222"/>
                  </a:cubicBezTo>
                  <a:cubicBezTo>
                    <a:pt x="70" y="166"/>
                    <a:pt x="59" y="96"/>
                    <a:pt x="45" y="26"/>
                  </a:cubicBezTo>
                  <a:cubicBezTo>
                    <a:pt x="45" y="12"/>
                    <a:pt x="22" y="12"/>
                    <a:pt x="1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6" name="Google Shape;2136;p31"/>
            <p:cNvSpPr/>
            <p:nvPr/>
          </p:nvSpPr>
          <p:spPr>
            <a:xfrm>
              <a:off x="4296851" y="4241304"/>
              <a:ext cx="91615" cy="112860"/>
            </a:xfrm>
            <a:custGeom>
              <a:avLst/>
              <a:gdLst/>
              <a:ahLst/>
              <a:cxnLst/>
              <a:rect l="l" t="t" r="r" b="b"/>
              <a:pathLst>
                <a:path w="1932" h="2380" extrusionOk="0">
                  <a:moveTo>
                    <a:pt x="23" y="0"/>
                  </a:moveTo>
                  <a:cubicBezTo>
                    <a:pt x="12" y="11"/>
                    <a:pt x="12" y="11"/>
                    <a:pt x="1" y="11"/>
                  </a:cubicBezTo>
                  <a:cubicBezTo>
                    <a:pt x="1" y="36"/>
                    <a:pt x="12" y="59"/>
                    <a:pt x="12" y="70"/>
                  </a:cubicBezTo>
                  <a:cubicBezTo>
                    <a:pt x="57" y="151"/>
                    <a:pt x="115" y="232"/>
                    <a:pt x="163" y="316"/>
                  </a:cubicBezTo>
                  <a:cubicBezTo>
                    <a:pt x="384" y="710"/>
                    <a:pt x="663" y="1059"/>
                    <a:pt x="990" y="1363"/>
                  </a:cubicBezTo>
                  <a:cubicBezTo>
                    <a:pt x="1060" y="1419"/>
                    <a:pt x="1129" y="1489"/>
                    <a:pt x="1188" y="1559"/>
                  </a:cubicBezTo>
                  <a:cubicBezTo>
                    <a:pt x="1384" y="1805"/>
                    <a:pt x="1582" y="2048"/>
                    <a:pt x="1780" y="2305"/>
                  </a:cubicBezTo>
                  <a:cubicBezTo>
                    <a:pt x="1803" y="2327"/>
                    <a:pt x="1817" y="2352"/>
                    <a:pt x="1839" y="2363"/>
                  </a:cubicBezTo>
                  <a:cubicBezTo>
                    <a:pt x="1850" y="2375"/>
                    <a:pt x="1863" y="2379"/>
                    <a:pt x="1875" y="2379"/>
                  </a:cubicBezTo>
                  <a:cubicBezTo>
                    <a:pt x="1899" y="2379"/>
                    <a:pt x="1920" y="2359"/>
                    <a:pt x="1920" y="2327"/>
                  </a:cubicBezTo>
                  <a:cubicBezTo>
                    <a:pt x="1931" y="2294"/>
                    <a:pt x="1920" y="2246"/>
                    <a:pt x="1909" y="2213"/>
                  </a:cubicBezTo>
                  <a:cubicBezTo>
                    <a:pt x="1850" y="2095"/>
                    <a:pt x="1780" y="1967"/>
                    <a:pt x="1711" y="1852"/>
                  </a:cubicBezTo>
                  <a:cubicBezTo>
                    <a:pt x="1699" y="1827"/>
                    <a:pt x="1677" y="1816"/>
                    <a:pt x="1663" y="1794"/>
                  </a:cubicBezTo>
                  <a:cubicBezTo>
                    <a:pt x="1652" y="1805"/>
                    <a:pt x="1652" y="1805"/>
                    <a:pt x="1641" y="1805"/>
                  </a:cubicBezTo>
                  <a:cubicBezTo>
                    <a:pt x="1652" y="1838"/>
                    <a:pt x="1663" y="1875"/>
                    <a:pt x="1677" y="1908"/>
                  </a:cubicBezTo>
                  <a:cubicBezTo>
                    <a:pt x="1733" y="2014"/>
                    <a:pt x="1792" y="2118"/>
                    <a:pt x="1850" y="2224"/>
                  </a:cubicBezTo>
                  <a:cubicBezTo>
                    <a:pt x="1861" y="2246"/>
                    <a:pt x="1873" y="2282"/>
                    <a:pt x="1887" y="2305"/>
                  </a:cubicBezTo>
                  <a:lnTo>
                    <a:pt x="1861" y="2305"/>
                  </a:lnTo>
                  <a:cubicBezTo>
                    <a:pt x="1850" y="2294"/>
                    <a:pt x="1839" y="2282"/>
                    <a:pt x="1828" y="2271"/>
                  </a:cubicBezTo>
                  <a:cubicBezTo>
                    <a:pt x="1548" y="1897"/>
                    <a:pt x="1258" y="1525"/>
                    <a:pt x="909" y="1198"/>
                  </a:cubicBezTo>
                  <a:cubicBezTo>
                    <a:pt x="825" y="1117"/>
                    <a:pt x="744" y="1025"/>
                    <a:pt x="663" y="930"/>
                  </a:cubicBezTo>
                  <a:cubicBezTo>
                    <a:pt x="420" y="676"/>
                    <a:pt x="244" y="360"/>
                    <a:pt x="57" y="59"/>
                  </a:cubicBezTo>
                  <a:cubicBezTo>
                    <a:pt x="45" y="36"/>
                    <a:pt x="34" y="22"/>
                    <a:pt x="2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7" name="Google Shape;2137;p31"/>
            <p:cNvSpPr/>
            <p:nvPr/>
          </p:nvSpPr>
          <p:spPr>
            <a:xfrm>
              <a:off x="4171522" y="4245667"/>
              <a:ext cx="153499" cy="60840"/>
            </a:xfrm>
            <a:custGeom>
              <a:avLst/>
              <a:gdLst/>
              <a:ahLst/>
              <a:cxnLst/>
              <a:rect l="l" t="t" r="r" b="b"/>
              <a:pathLst>
                <a:path w="3237" h="1283" extrusionOk="0">
                  <a:moveTo>
                    <a:pt x="60" y="0"/>
                  </a:moveTo>
                  <a:cubicBezTo>
                    <a:pt x="46" y="0"/>
                    <a:pt x="23" y="0"/>
                    <a:pt x="1" y="14"/>
                  </a:cubicBezTo>
                  <a:cubicBezTo>
                    <a:pt x="12" y="25"/>
                    <a:pt x="23" y="37"/>
                    <a:pt x="46" y="48"/>
                  </a:cubicBezTo>
                  <a:cubicBezTo>
                    <a:pt x="71" y="59"/>
                    <a:pt x="104" y="70"/>
                    <a:pt x="141" y="84"/>
                  </a:cubicBezTo>
                  <a:cubicBezTo>
                    <a:pt x="954" y="305"/>
                    <a:pt x="1747" y="618"/>
                    <a:pt x="2515" y="967"/>
                  </a:cubicBezTo>
                  <a:cubicBezTo>
                    <a:pt x="2725" y="1062"/>
                    <a:pt x="2934" y="1154"/>
                    <a:pt x="3133" y="1246"/>
                  </a:cubicBezTo>
                  <a:cubicBezTo>
                    <a:pt x="3166" y="1271"/>
                    <a:pt x="3203" y="1271"/>
                    <a:pt x="3225" y="1282"/>
                  </a:cubicBezTo>
                  <a:cubicBezTo>
                    <a:pt x="3236" y="1271"/>
                    <a:pt x="3236" y="1257"/>
                    <a:pt x="3236" y="1257"/>
                  </a:cubicBezTo>
                  <a:cubicBezTo>
                    <a:pt x="3214" y="1246"/>
                    <a:pt x="3203" y="1224"/>
                    <a:pt x="3177" y="1213"/>
                  </a:cubicBezTo>
                  <a:cubicBezTo>
                    <a:pt x="3096" y="1176"/>
                    <a:pt x="3027" y="1143"/>
                    <a:pt x="2957" y="1106"/>
                  </a:cubicBezTo>
                  <a:cubicBezTo>
                    <a:pt x="2166" y="746"/>
                    <a:pt x="1373" y="386"/>
                    <a:pt x="535" y="140"/>
                  </a:cubicBezTo>
                  <a:cubicBezTo>
                    <a:pt x="384" y="95"/>
                    <a:pt x="222" y="48"/>
                    <a:pt x="6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8" name="Google Shape;2138;p31"/>
            <p:cNvSpPr/>
            <p:nvPr/>
          </p:nvSpPr>
          <p:spPr>
            <a:xfrm>
              <a:off x="4443091" y="4320779"/>
              <a:ext cx="43674" cy="55481"/>
            </a:xfrm>
            <a:custGeom>
              <a:avLst/>
              <a:gdLst/>
              <a:ahLst/>
              <a:cxnLst/>
              <a:rect l="l" t="t" r="r" b="b"/>
              <a:pathLst>
                <a:path w="921" h="1170" extrusionOk="0">
                  <a:moveTo>
                    <a:pt x="920" y="0"/>
                  </a:moveTo>
                  <a:lnTo>
                    <a:pt x="920" y="0"/>
                  </a:lnTo>
                  <a:cubicBezTo>
                    <a:pt x="898" y="11"/>
                    <a:pt x="884" y="23"/>
                    <a:pt x="873" y="37"/>
                  </a:cubicBezTo>
                  <a:cubicBezTo>
                    <a:pt x="850" y="70"/>
                    <a:pt x="828" y="106"/>
                    <a:pt x="792" y="140"/>
                  </a:cubicBezTo>
                  <a:cubicBezTo>
                    <a:pt x="618" y="361"/>
                    <a:pt x="431" y="581"/>
                    <a:pt x="255" y="805"/>
                  </a:cubicBezTo>
                  <a:cubicBezTo>
                    <a:pt x="185" y="886"/>
                    <a:pt x="116" y="967"/>
                    <a:pt x="46" y="1059"/>
                  </a:cubicBezTo>
                  <a:cubicBezTo>
                    <a:pt x="1" y="1106"/>
                    <a:pt x="12" y="1154"/>
                    <a:pt x="82" y="1165"/>
                  </a:cubicBezTo>
                  <a:cubicBezTo>
                    <a:pt x="102" y="1168"/>
                    <a:pt x="123" y="1169"/>
                    <a:pt x="144" y="1169"/>
                  </a:cubicBezTo>
                  <a:cubicBezTo>
                    <a:pt x="216" y="1169"/>
                    <a:pt x="287" y="1152"/>
                    <a:pt x="350" y="1106"/>
                  </a:cubicBezTo>
                  <a:lnTo>
                    <a:pt x="384" y="1070"/>
                  </a:lnTo>
                  <a:cubicBezTo>
                    <a:pt x="384" y="1059"/>
                    <a:pt x="373" y="1059"/>
                    <a:pt x="373" y="1048"/>
                  </a:cubicBezTo>
                  <a:cubicBezTo>
                    <a:pt x="298" y="1077"/>
                    <a:pt x="221" y="1112"/>
                    <a:pt x="139" y="1112"/>
                  </a:cubicBezTo>
                  <a:cubicBezTo>
                    <a:pt x="120" y="1112"/>
                    <a:pt x="101" y="1111"/>
                    <a:pt x="82" y="1106"/>
                  </a:cubicBezTo>
                  <a:cubicBezTo>
                    <a:pt x="350" y="735"/>
                    <a:pt x="674" y="397"/>
                    <a:pt x="92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9" name="Google Shape;2139;p31"/>
            <p:cNvSpPr/>
            <p:nvPr/>
          </p:nvSpPr>
          <p:spPr>
            <a:xfrm>
              <a:off x="4423792" y="4291474"/>
              <a:ext cx="9958" cy="53585"/>
            </a:xfrm>
            <a:custGeom>
              <a:avLst/>
              <a:gdLst/>
              <a:ahLst/>
              <a:cxnLst/>
              <a:rect l="l" t="t" r="r" b="b"/>
              <a:pathLst>
                <a:path w="210" h="1130" extrusionOk="0">
                  <a:moveTo>
                    <a:pt x="173" y="1"/>
                  </a:moveTo>
                  <a:lnTo>
                    <a:pt x="173" y="37"/>
                  </a:lnTo>
                  <a:cubicBezTo>
                    <a:pt x="162" y="118"/>
                    <a:pt x="151" y="199"/>
                    <a:pt x="140" y="269"/>
                  </a:cubicBezTo>
                  <a:cubicBezTo>
                    <a:pt x="92" y="537"/>
                    <a:pt x="48" y="794"/>
                    <a:pt x="11" y="1060"/>
                  </a:cubicBezTo>
                  <a:cubicBezTo>
                    <a:pt x="0" y="1085"/>
                    <a:pt x="11" y="1107"/>
                    <a:pt x="11" y="1129"/>
                  </a:cubicBezTo>
                  <a:lnTo>
                    <a:pt x="34" y="1129"/>
                  </a:lnTo>
                  <a:cubicBezTo>
                    <a:pt x="129" y="758"/>
                    <a:pt x="187" y="386"/>
                    <a:pt x="21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0" name="Google Shape;2140;p31"/>
            <p:cNvSpPr/>
            <p:nvPr/>
          </p:nvSpPr>
          <p:spPr>
            <a:xfrm>
              <a:off x="4579421" y="4003877"/>
              <a:ext cx="20438" cy="31582"/>
            </a:xfrm>
            <a:custGeom>
              <a:avLst/>
              <a:gdLst/>
              <a:ahLst/>
              <a:cxnLst/>
              <a:rect l="l" t="t" r="r" b="b"/>
              <a:pathLst>
                <a:path w="431" h="666" extrusionOk="0">
                  <a:moveTo>
                    <a:pt x="12" y="1"/>
                  </a:moveTo>
                  <a:cubicBezTo>
                    <a:pt x="1" y="1"/>
                    <a:pt x="1" y="1"/>
                    <a:pt x="1" y="15"/>
                  </a:cubicBezTo>
                  <a:cubicBezTo>
                    <a:pt x="1" y="26"/>
                    <a:pt x="1" y="48"/>
                    <a:pt x="12" y="59"/>
                  </a:cubicBezTo>
                  <a:cubicBezTo>
                    <a:pt x="34" y="96"/>
                    <a:pt x="59" y="118"/>
                    <a:pt x="82" y="154"/>
                  </a:cubicBezTo>
                  <a:cubicBezTo>
                    <a:pt x="174" y="305"/>
                    <a:pt x="269" y="456"/>
                    <a:pt x="372" y="607"/>
                  </a:cubicBezTo>
                  <a:cubicBezTo>
                    <a:pt x="383" y="629"/>
                    <a:pt x="409" y="643"/>
                    <a:pt x="431" y="666"/>
                  </a:cubicBezTo>
                  <a:cubicBezTo>
                    <a:pt x="420" y="629"/>
                    <a:pt x="431" y="607"/>
                    <a:pt x="409" y="585"/>
                  </a:cubicBezTo>
                  <a:cubicBezTo>
                    <a:pt x="291" y="397"/>
                    <a:pt x="163" y="210"/>
                    <a:pt x="34" y="26"/>
                  </a:cubicBezTo>
                  <a:cubicBezTo>
                    <a:pt x="34" y="15"/>
                    <a:pt x="23" y="1"/>
                    <a:pt x="1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2141" name="Google Shape;2141;p31"/>
          <p:cNvGrpSpPr/>
          <p:nvPr/>
        </p:nvGrpSpPr>
        <p:grpSpPr>
          <a:xfrm rot="829707">
            <a:off x="9480757" y="940792"/>
            <a:ext cx="1585964" cy="1575360"/>
            <a:chOff x="4998985" y="3942801"/>
            <a:chExt cx="385809" cy="383242"/>
          </a:xfrm>
        </p:grpSpPr>
        <p:sp>
          <p:nvSpPr>
            <p:cNvPr id="2142" name="Google Shape;2142;p31"/>
            <p:cNvSpPr/>
            <p:nvPr/>
          </p:nvSpPr>
          <p:spPr>
            <a:xfrm>
              <a:off x="4998985" y="3942801"/>
              <a:ext cx="385809" cy="369781"/>
            </a:xfrm>
            <a:custGeom>
              <a:avLst/>
              <a:gdLst/>
              <a:ahLst/>
              <a:cxnLst/>
              <a:rect l="l" t="t" r="r" b="b"/>
              <a:pathLst>
                <a:path w="8136" h="7798" extrusionOk="0">
                  <a:moveTo>
                    <a:pt x="710" y="1884"/>
                  </a:moveTo>
                  <a:lnTo>
                    <a:pt x="710" y="1884"/>
                  </a:lnTo>
                  <a:cubicBezTo>
                    <a:pt x="732" y="1931"/>
                    <a:pt x="673" y="2082"/>
                    <a:pt x="615" y="2116"/>
                  </a:cubicBezTo>
                  <a:cubicBezTo>
                    <a:pt x="604" y="2046"/>
                    <a:pt x="651" y="1917"/>
                    <a:pt x="710" y="1884"/>
                  </a:cubicBezTo>
                  <a:close/>
                  <a:moveTo>
                    <a:pt x="475" y="2105"/>
                  </a:moveTo>
                  <a:lnTo>
                    <a:pt x="475" y="2105"/>
                  </a:lnTo>
                  <a:cubicBezTo>
                    <a:pt x="534" y="2163"/>
                    <a:pt x="500" y="2431"/>
                    <a:pt x="442" y="2476"/>
                  </a:cubicBezTo>
                  <a:cubicBezTo>
                    <a:pt x="430" y="2350"/>
                    <a:pt x="453" y="2233"/>
                    <a:pt x="475" y="2105"/>
                  </a:cubicBezTo>
                  <a:close/>
                  <a:moveTo>
                    <a:pt x="349" y="2803"/>
                  </a:moveTo>
                  <a:cubicBezTo>
                    <a:pt x="361" y="2803"/>
                    <a:pt x="361" y="2803"/>
                    <a:pt x="372" y="2814"/>
                  </a:cubicBezTo>
                  <a:cubicBezTo>
                    <a:pt x="361" y="2920"/>
                    <a:pt x="335" y="3024"/>
                    <a:pt x="324" y="3141"/>
                  </a:cubicBezTo>
                  <a:cubicBezTo>
                    <a:pt x="280" y="3093"/>
                    <a:pt x="302" y="2862"/>
                    <a:pt x="349" y="2803"/>
                  </a:cubicBezTo>
                  <a:close/>
                  <a:moveTo>
                    <a:pt x="7962" y="4049"/>
                  </a:moveTo>
                  <a:cubicBezTo>
                    <a:pt x="7996" y="4096"/>
                    <a:pt x="7973" y="4152"/>
                    <a:pt x="7962" y="4200"/>
                  </a:cubicBezTo>
                  <a:lnTo>
                    <a:pt x="7915" y="4189"/>
                  </a:lnTo>
                  <a:cubicBezTo>
                    <a:pt x="7926" y="4141"/>
                    <a:pt x="7926" y="4096"/>
                    <a:pt x="7937" y="4049"/>
                  </a:cubicBezTo>
                  <a:close/>
                  <a:moveTo>
                    <a:pt x="7973" y="4420"/>
                  </a:moveTo>
                  <a:cubicBezTo>
                    <a:pt x="7973" y="4479"/>
                    <a:pt x="7797" y="4747"/>
                    <a:pt x="7739" y="4758"/>
                  </a:cubicBezTo>
                  <a:cubicBezTo>
                    <a:pt x="7727" y="4700"/>
                    <a:pt x="7903" y="4432"/>
                    <a:pt x="7973" y="4420"/>
                  </a:cubicBezTo>
                  <a:close/>
                  <a:moveTo>
                    <a:pt x="4442" y="1"/>
                  </a:moveTo>
                  <a:cubicBezTo>
                    <a:pt x="4393" y="1"/>
                    <a:pt x="4344" y="4"/>
                    <a:pt x="4294" y="9"/>
                  </a:cubicBezTo>
                  <a:cubicBezTo>
                    <a:pt x="4154" y="20"/>
                    <a:pt x="4026" y="32"/>
                    <a:pt x="3897" y="46"/>
                  </a:cubicBezTo>
                  <a:cubicBezTo>
                    <a:pt x="3269" y="90"/>
                    <a:pt x="2665" y="266"/>
                    <a:pt x="2095" y="534"/>
                  </a:cubicBezTo>
                  <a:cubicBezTo>
                    <a:pt x="2059" y="546"/>
                    <a:pt x="2026" y="568"/>
                    <a:pt x="2012" y="604"/>
                  </a:cubicBezTo>
                  <a:cubicBezTo>
                    <a:pt x="1966" y="679"/>
                    <a:pt x="1950" y="705"/>
                    <a:pt x="1910" y="705"/>
                  </a:cubicBezTo>
                  <a:cubicBezTo>
                    <a:pt x="1889" y="705"/>
                    <a:pt x="1860" y="697"/>
                    <a:pt x="1816" y="685"/>
                  </a:cubicBezTo>
                  <a:cubicBezTo>
                    <a:pt x="1799" y="685"/>
                    <a:pt x="1779" y="680"/>
                    <a:pt x="1764" y="680"/>
                  </a:cubicBezTo>
                  <a:cubicBezTo>
                    <a:pt x="1756" y="680"/>
                    <a:pt x="1750" y="682"/>
                    <a:pt x="1746" y="685"/>
                  </a:cubicBezTo>
                  <a:cubicBezTo>
                    <a:pt x="1699" y="708"/>
                    <a:pt x="1651" y="755"/>
                    <a:pt x="1618" y="778"/>
                  </a:cubicBezTo>
                  <a:cubicBezTo>
                    <a:pt x="1548" y="836"/>
                    <a:pt x="1467" y="895"/>
                    <a:pt x="1397" y="954"/>
                  </a:cubicBezTo>
                  <a:cubicBezTo>
                    <a:pt x="1302" y="1023"/>
                    <a:pt x="1210" y="1104"/>
                    <a:pt x="1118" y="1174"/>
                  </a:cubicBezTo>
                  <a:cubicBezTo>
                    <a:pt x="1104" y="1197"/>
                    <a:pt x="1093" y="1219"/>
                    <a:pt x="1093" y="1244"/>
                  </a:cubicBezTo>
                  <a:cubicBezTo>
                    <a:pt x="1059" y="1303"/>
                    <a:pt x="1034" y="1359"/>
                    <a:pt x="1012" y="1417"/>
                  </a:cubicBezTo>
                  <a:cubicBezTo>
                    <a:pt x="993" y="1456"/>
                    <a:pt x="973" y="1473"/>
                    <a:pt x="950" y="1473"/>
                  </a:cubicBezTo>
                  <a:cubicBezTo>
                    <a:pt x="931" y="1473"/>
                    <a:pt x="909" y="1462"/>
                    <a:pt x="883" y="1442"/>
                  </a:cubicBezTo>
                  <a:cubicBezTo>
                    <a:pt x="849" y="1406"/>
                    <a:pt x="813" y="1373"/>
                    <a:pt x="768" y="1347"/>
                  </a:cubicBezTo>
                  <a:cubicBezTo>
                    <a:pt x="761" y="1342"/>
                    <a:pt x="747" y="1339"/>
                    <a:pt x="732" y="1339"/>
                  </a:cubicBezTo>
                  <a:cubicBezTo>
                    <a:pt x="718" y="1339"/>
                    <a:pt x="704" y="1342"/>
                    <a:pt x="699" y="1347"/>
                  </a:cubicBezTo>
                  <a:cubicBezTo>
                    <a:pt x="629" y="1428"/>
                    <a:pt x="523" y="1498"/>
                    <a:pt x="475" y="1616"/>
                  </a:cubicBezTo>
                  <a:cubicBezTo>
                    <a:pt x="335" y="2057"/>
                    <a:pt x="232" y="2512"/>
                    <a:pt x="140" y="2965"/>
                  </a:cubicBezTo>
                  <a:cubicBezTo>
                    <a:pt x="104" y="3163"/>
                    <a:pt x="70" y="3373"/>
                    <a:pt x="34" y="3571"/>
                  </a:cubicBezTo>
                  <a:cubicBezTo>
                    <a:pt x="0" y="3817"/>
                    <a:pt x="34" y="4060"/>
                    <a:pt x="81" y="4306"/>
                  </a:cubicBezTo>
                  <a:cubicBezTo>
                    <a:pt x="185" y="4725"/>
                    <a:pt x="266" y="5166"/>
                    <a:pt x="361" y="5585"/>
                  </a:cubicBezTo>
                  <a:cubicBezTo>
                    <a:pt x="383" y="5678"/>
                    <a:pt x="430" y="5773"/>
                    <a:pt x="475" y="5854"/>
                  </a:cubicBezTo>
                  <a:cubicBezTo>
                    <a:pt x="662" y="6167"/>
                    <a:pt x="908" y="6446"/>
                    <a:pt x="1151" y="6714"/>
                  </a:cubicBezTo>
                  <a:cubicBezTo>
                    <a:pt x="1243" y="6831"/>
                    <a:pt x="1327" y="6946"/>
                    <a:pt x="1383" y="7074"/>
                  </a:cubicBezTo>
                  <a:cubicBezTo>
                    <a:pt x="1442" y="7181"/>
                    <a:pt x="1500" y="7250"/>
                    <a:pt x="1607" y="7295"/>
                  </a:cubicBezTo>
                  <a:cubicBezTo>
                    <a:pt x="1967" y="7449"/>
                    <a:pt x="2339" y="7600"/>
                    <a:pt x="2710" y="7751"/>
                  </a:cubicBezTo>
                  <a:cubicBezTo>
                    <a:pt x="2780" y="7784"/>
                    <a:pt x="2875" y="7798"/>
                    <a:pt x="2956" y="7798"/>
                  </a:cubicBezTo>
                  <a:cubicBezTo>
                    <a:pt x="3353" y="7773"/>
                    <a:pt x="3747" y="7739"/>
                    <a:pt x="4143" y="7714"/>
                  </a:cubicBezTo>
                  <a:cubicBezTo>
                    <a:pt x="4526" y="7692"/>
                    <a:pt x="4900" y="7644"/>
                    <a:pt x="5272" y="7541"/>
                  </a:cubicBezTo>
                  <a:cubicBezTo>
                    <a:pt x="5562" y="7449"/>
                    <a:pt x="5867" y="7365"/>
                    <a:pt x="6110" y="7169"/>
                  </a:cubicBezTo>
                  <a:cubicBezTo>
                    <a:pt x="6202" y="7086"/>
                    <a:pt x="6297" y="7016"/>
                    <a:pt x="6389" y="6935"/>
                  </a:cubicBezTo>
                  <a:cubicBezTo>
                    <a:pt x="6459" y="6876"/>
                    <a:pt x="6529" y="6831"/>
                    <a:pt x="6621" y="6820"/>
                  </a:cubicBezTo>
                  <a:cubicBezTo>
                    <a:pt x="6680" y="6806"/>
                    <a:pt x="6727" y="6784"/>
                    <a:pt x="6775" y="6762"/>
                  </a:cubicBezTo>
                  <a:cubicBezTo>
                    <a:pt x="6797" y="6736"/>
                    <a:pt x="6820" y="6692"/>
                    <a:pt x="6820" y="6667"/>
                  </a:cubicBezTo>
                  <a:cubicBezTo>
                    <a:pt x="6808" y="6586"/>
                    <a:pt x="6831" y="6516"/>
                    <a:pt x="6889" y="6457"/>
                  </a:cubicBezTo>
                  <a:cubicBezTo>
                    <a:pt x="6948" y="6412"/>
                    <a:pt x="7007" y="6365"/>
                    <a:pt x="7065" y="6317"/>
                  </a:cubicBezTo>
                  <a:cubicBezTo>
                    <a:pt x="7088" y="6295"/>
                    <a:pt x="7124" y="6284"/>
                    <a:pt x="7135" y="6261"/>
                  </a:cubicBezTo>
                  <a:cubicBezTo>
                    <a:pt x="7205" y="6192"/>
                    <a:pt x="7264" y="6122"/>
                    <a:pt x="7308" y="6052"/>
                  </a:cubicBezTo>
                  <a:cubicBezTo>
                    <a:pt x="7345" y="6016"/>
                    <a:pt x="7356" y="5957"/>
                    <a:pt x="7367" y="5912"/>
                  </a:cubicBezTo>
                  <a:cubicBezTo>
                    <a:pt x="7378" y="5865"/>
                    <a:pt x="7378" y="5795"/>
                    <a:pt x="7415" y="5747"/>
                  </a:cubicBezTo>
                  <a:cubicBezTo>
                    <a:pt x="7448" y="5678"/>
                    <a:pt x="7507" y="5619"/>
                    <a:pt x="7554" y="5549"/>
                  </a:cubicBezTo>
                  <a:cubicBezTo>
                    <a:pt x="7613" y="5479"/>
                    <a:pt x="7658" y="5423"/>
                    <a:pt x="7705" y="5354"/>
                  </a:cubicBezTo>
                  <a:cubicBezTo>
                    <a:pt x="7753" y="5284"/>
                    <a:pt x="7786" y="5214"/>
                    <a:pt x="7834" y="5144"/>
                  </a:cubicBezTo>
                  <a:cubicBezTo>
                    <a:pt x="7903" y="5049"/>
                    <a:pt x="7948" y="4957"/>
                    <a:pt x="7973" y="4840"/>
                  </a:cubicBezTo>
                  <a:cubicBezTo>
                    <a:pt x="8054" y="4515"/>
                    <a:pt x="8113" y="4177"/>
                    <a:pt x="8113" y="3839"/>
                  </a:cubicBezTo>
                  <a:cubicBezTo>
                    <a:pt x="8135" y="3663"/>
                    <a:pt x="8113" y="3513"/>
                    <a:pt x="8054" y="3373"/>
                  </a:cubicBezTo>
                  <a:cubicBezTo>
                    <a:pt x="7878" y="2954"/>
                    <a:pt x="7705" y="2535"/>
                    <a:pt x="7554" y="2116"/>
                  </a:cubicBezTo>
                  <a:cubicBezTo>
                    <a:pt x="7484" y="1942"/>
                    <a:pt x="7389" y="1803"/>
                    <a:pt x="7275" y="1674"/>
                  </a:cubicBezTo>
                  <a:cubicBezTo>
                    <a:pt x="7099" y="1487"/>
                    <a:pt x="6926" y="1303"/>
                    <a:pt x="6750" y="1104"/>
                  </a:cubicBezTo>
                  <a:cubicBezTo>
                    <a:pt x="6727" y="1079"/>
                    <a:pt x="6705" y="1035"/>
                    <a:pt x="6680" y="998"/>
                  </a:cubicBezTo>
                  <a:cubicBezTo>
                    <a:pt x="6658" y="906"/>
                    <a:pt x="6610" y="870"/>
                    <a:pt x="6529" y="836"/>
                  </a:cubicBezTo>
                  <a:cubicBezTo>
                    <a:pt x="6470" y="814"/>
                    <a:pt x="6412" y="778"/>
                    <a:pt x="6367" y="744"/>
                  </a:cubicBezTo>
                  <a:cubicBezTo>
                    <a:pt x="6297" y="697"/>
                    <a:pt x="6227" y="627"/>
                    <a:pt x="6157" y="590"/>
                  </a:cubicBezTo>
                  <a:cubicBezTo>
                    <a:pt x="5808" y="440"/>
                    <a:pt x="5470" y="277"/>
                    <a:pt x="5121" y="149"/>
                  </a:cubicBezTo>
                  <a:cubicBezTo>
                    <a:pt x="4899" y="63"/>
                    <a:pt x="4677" y="1"/>
                    <a:pt x="44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3" name="Google Shape;2143;p31"/>
            <p:cNvSpPr/>
            <p:nvPr/>
          </p:nvSpPr>
          <p:spPr>
            <a:xfrm>
              <a:off x="5078981" y="4294271"/>
              <a:ext cx="51308" cy="31771"/>
            </a:xfrm>
            <a:custGeom>
              <a:avLst/>
              <a:gdLst/>
              <a:ahLst/>
              <a:cxnLst/>
              <a:rect l="l" t="t" r="r" b="b"/>
              <a:pathLst>
                <a:path w="1082" h="670" extrusionOk="0">
                  <a:moveTo>
                    <a:pt x="1" y="0"/>
                  </a:moveTo>
                  <a:lnTo>
                    <a:pt x="1" y="0"/>
                  </a:lnTo>
                  <a:cubicBezTo>
                    <a:pt x="199" y="280"/>
                    <a:pt x="501" y="408"/>
                    <a:pt x="744" y="618"/>
                  </a:cubicBezTo>
                  <a:cubicBezTo>
                    <a:pt x="758" y="629"/>
                    <a:pt x="780" y="629"/>
                    <a:pt x="802" y="640"/>
                  </a:cubicBezTo>
                  <a:cubicBezTo>
                    <a:pt x="822" y="660"/>
                    <a:pt x="842" y="670"/>
                    <a:pt x="862" y="670"/>
                  </a:cubicBezTo>
                  <a:cubicBezTo>
                    <a:pt x="889" y="670"/>
                    <a:pt x="916" y="652"/>
                    <a:pt x="942" y="618"/>
                  </a:cubicBezTo>
                  <a:cubicBezTo>
                    <a:pt x="990" y="559"/>
                    <a:pt x="1037" y="501"/>
                    <a:pt x="1082" y="442"/>
                  </a:cubicBezTo>
                  <a:cubicBezTo>
                    <a:pt x="721" y="291"/>
                    <a:pt x="361" y="151"/>
                    <a:pt x="1"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4" name="Google Shape;2144;p31"/>
            <p:cNvSpPr/>
            <p:nvPr/>
          </p:nvSpPr>
          <p:spPr>
            <a:xfrm>
              <a:off x="5365392" y="4152394"/>
              <a:ext cx="11713" cy="16075"/>
            </a:xfrm>
            <a:custGeom>
              <a:avLst/>
              <a:gdLst/>
              <a:ahLst/>
              <a:cxnLst/>
              <a:rect l="l" t="t" r="r" b="b"/>
              <a:pathLst>
                <a:path w="247" h="339" extrusionOk="0">
                  <a:moveTo>
                    <a:pt x="246" y="0"/>
                  </a:moveTo>
                  <a:lnTo>
                    <a:pt x="246" y="0"/>
                  </a:lnTo>
                  <a:cubicBezTo>
                    <a:pt x="176" y="12"/>
                    <a:pt x="0" y="280"/>
                    <a:pt x="12" y="338"/>
                  </a:cubicBezTo>
                  <a:cubicBezTo>
                    <a:pt x="70" y="327"/>
                    <a:pt x="246" y="59"/>
                    <a:pt x="246"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5" name="Google Shape;2145;p31"/>
            <p:cNvSpPr/>
            <p:nvPr/>
          </p:nvSpPr>
          <p:spPr>
            <a:xfrm>
              <a:off x="5019375" y="4042571"/>
              <a:ext cx="4932" cy="17688"/>
            </a:xfrm>
            <a:custGeom>
              <a:avLst/>
              <a:gdLst/>
              <a:ahLst/>
              <a:cxnLst/>
              <a:rect l="l" t="t" r="r" b="b"/>
              <a:pathLst>
                <a:path w="104" h="373" extrusionOk="0">
                  <a:moveTo>
                    <a:pt x="45" y="1"/>
                  </a:moveTo>
                  <a:lnTo>
                    <a:pt x="45" y="1"/>
                  </a:lnTo>
                  <a:cubicBezTo>
                    <a:pt x="23" y="129"/>
                    <a:pt x="0" y="246"/>
                    <a:pt x="12" y="372"/>
                  </a:cubicBezTo>
                  <a:cubicBezTo>
                    <a:pt x="70" y="327"/>
                    <a:pt x="104" y="59"/>
                    <a:pt x="4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6" name="Google Shape;2146;p31"/>
            <p:cNvSpPr/>
            <p:nvPr/>
          </p:nvSpPr>
          <p:spPr>
            <a:xfrm>
              <a:off x="5012215" y="4075669"/>
              <a:ext cx="4410" cy="16075"/>
            </a:xfrm>
            <a:custGeom>
              <a:avLst/>
              <a:gdLst/>
              <a:ahLst/>
              <a:cxnLst/>
              <a:rect l="l" t="t" r="r" b="b"/>
              <a:pathLst>
                <a:path w="93" h="339" extrusionOk="0">
                  <a:moveTo>
                    <a:pt x="70" y="1"/>
                  </a:moveTo>
                  <a:cubicBezTo>
                    <a:pt x="23" y="60"/>
                    <a:pt x="1" y="291"/>
                    <a:pt x="45" y="339"/>
                  </a:cubicBezTo>
                  <a:cubicBezTo>
                    <a:pt x="56" y="222"/>
                    <a:pt x="82" y="118"/>
                    <a:pt x="93" y="12"/>
                  </a:cubicBezTo>
                  <a:cubicBezTo>
                    <a:pt x="82" y="1"/>
                    <a:pt x="82" y="1"/>
                    <a:pt x="7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7" name="Google Shape;2147;p31"/>
            <p:cNvSpPr/>
            <p:nvPr/>
          </p:nvSpPr>
          <p:spPr>
            <a:xfrm>
              <a:off x="5027579" y="4032091"/>
              <a:ext cx="6165" cy="11049"/>
            </a:xfrm>
            <a:custGeom>
              <a:avLst/>
              <a:gdLst/>
              <a:ahLst/>
              <a:cxnLst/>
              <a:rect l="l" t="t" r="r" b="b"/>
              <a:pathLst>
                <a:path w="130" h="233" extrusionOk="0">
                  <a:moveTo>
                    <a:pt x="107" y="1"/>
                  </a:moveTo>
                  <a:lnTo>
                    <a:pt x="107" y="1"/>
                  </a:lnTo>
                  <a:cubicBezTo>
                    <a:pt x="48" y="34"/>
                    <a:pt x="1" y="163"/>
                    <a:pt x="12" y="233"/>
                  </a:cubicBezTo>
                  <a:cubicBezTo>
                    <a:pt x="70" y="199"/>
                    <a:pt x="129" y="48"/>
                    <a:pt x="107"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8" name="Google Shape;2148;p31"/>
            <p:cNvSpPr/>
            <p:nvPr/>
          </p:nvSpPr>
          <p:spPr>
            <a:xfrm>
              <a:off x="5374259" y="4134754"/>
              <a:ext cx="3888" cy="7208"/>
            </a:xfrm>
            <a:custGeom>
              <a:avLst/>
              <a:gdLst/>
              <a:ahLst/>
              <a:cxnLst/>
              <a:rect l="l" t="t" r="r" b="b"/>
              <a:pathLst>
                <a:path w="82" h="152" extrusionOk="0">
                  <a:moveTo>
                    <a:pt x="23" y="1"/>
                  </a:moveTo>
                  <a:cubicBezTo>
                    <a:pt x="12" y="48"/>
                    <a:pt x="12" y="93"/>
                    <a:pt x="1" y="141"/>
                  </a:cubicBezTo>
                  <a:lnTo>
                    <a:pt x="48" y="152"/>
                  </a:lnTo>
                  <a:cubicBezTo>
                    <a:pt x="59" y="104"/>
                    <a:pt x="82" y="48"/>
                    <a:pt x="4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9" name="Google Shape;2149;p31"/>
            <p:cNvSpPr/>
            <p:nvPr/>
          </p:nvSpPr>
          <p:spPr>
            <a:xfrm>
              <a:off x="5006145" y="3957454"/>
              <a:ext cx="349912" cy="340428"/>
            </a:xfrm>
            <a:custGeom>
              <a:avLst/>
              <a:gdLst/>
              <a:ahLst/>
              <a:cxnLst/>
              <a:rect l="l" t="t" r="r" b="b"/>
              <a:pathLst>
                <a:path w="7379" h="7179" extrusionOk="0">
                  <a:moveTo>
                    <a:pt x="1838" y="807"/>
                  </a:moveTo>
                  <a:cubicBezTo>
                    <a:pt x="1838" y="818"/>
                    <a:pt x="1838" y="818"/>
                    <a:pt x="1849" y="829"/>
                  </a:cubicBezTo>
                  <a:cubicBezTo>
                    <a:pt x="1746" y="910"/>
                    <a:pt x="1651" y="1005"/>
                    <a:pt x="1548" y="1097"/>
                  </a:cubicBezTo>
                  <a:cubicBezTo>
                    <a:pt x="1548" y="1038"/>
                    <a:pt x="1757" y="829"/>
                    <a:pt x="1838" y="807"/>
                  </a:cubicBezTo>
                  <a:close/>
                  <a:moveTo>
                    <a:pt x="5110" y="840"/>
                  </a:moveTo>
                  <a:cubicBezTo>
                    <a:pt x="5168" y="865"/>
                    <a:pt x="5213" y="888"/>
                    <a:pt x="5261" y="924"/>
                  </a:cubicBezTo>
                  <a:cubicBezTo>
                    <a:pt x="5319" y="957"/>
                    <a:pt x="5308" y="1016"/>
                    <a:pt x="5249" y="1050"/>
                  </a:cubicBezTo>
                  <a:cubicBezTo>
                    <a:pt x="5168" y="1086"/>
                    <a:pt x="5073" y="1119"/>
                    <a:pt x="4981" y="1145"/>
                  </a:cubicBezTo>
                  <a:cubicBezTo>
                    <a:pt x="4961" y="1154"/>
                    <a:pt x="4941" y="1158"/>
                    <a:pt x="4920" y="1158"/>
                  </a:cubicBezTo>
                  <a:cubicBezTo>
                    <a:pt x="4871" y="1158"/>
                    <a:pt x="4821" y="1134"/>
                    <a:pt x="4772" y="1108"/>
                  </a:cubicBezTo>
                  <a:cubicBezTo>
                    <a:pt x="4738" y="1075"/>
                    <a:pt x="4738" y="994"/>
                    <a:pt x="4794" y="969"/>
                  </a:cubicBezTo>
                  <a:cubicBezTo>
                    <a:pt x="4889" y="910"/>
                    <a:pt x="4992" y="876"/>
                    <a:pt x="5110" y="840"/>
                  </a:cubicBezTo>
                  <a:close/>
                  <a:moveTo>
                    <a:pt x="6031" y="2370"/>
                  </a:moveTo>
                  <a:cubicBezTo>
                    <a:pt x="6042" y="2370"/>
                    <a:pt x="6054" y="2372"/>
                    <a:pt x="6065" y="2377"/>
                  </a:cubicBezTo>
                  <a:cubicBezTo>
                    <a:pt x="6205" y="2413"/>
                    <a:pt x="6286" y="2483"/>
                    <a:pt x="6286" y="2575"/>
                  </a:cubicBezTo>
                  <a:cubicBezTo>
                    <a:pt x="6261" y="2656"/>
                    <a:pt x="6275" y="2751"/>
                    <a:pt x="6191" y="2810"/>
                  </a:cubicBezTo>
                  <a:cubicBezTo>
                    <a:pt x="6168" y="2821"/>
                    <a:pt x="6157" y="2865"/>
                    <a:pt x="6146" y="2902"/>
                  </a:cubicBezTo>
                  <a:cubicBezTo>
                    <a:pt x="6124" y="2963"/>
                    <a:pt x="6087" y="3008"/>
                    <a:pt x="6030" y="3008"/>
                  </a:cubicBezTo>
                  <a:cubicBezTo>
                    <a:pt x="6023" y="3008"/>
                    <a:pt x="6015" y="3007"/>
                    <a:pt x="6006" y="3005"/>
                  </a:cubicBezTo>
                  <a:cubicBezTo>
                    <a:pt x="5937" y="3005"/>
                    <a:pt x="5900" y="2960"/>
                    <a:pt x="5889" y="2879"/>
                  </a:cubicBezTo>
                  <a:cubicBezTo>
                    <a:pt x="5878" y="2843"/>
                    <a:pt x="5867" y="2821"/>
                    <a:pt x="5842" y="2796"/>
                  </a:cubicBezTo>
                  <a:cubicBezTo>
                    <a:pt x="5772" y="2715"/>
                    <a:pt x="5772" y="2670"/>
                    <a:pt x="5830" y="2575"/>
                  </a:cubicBezTo>
                  <a:cubicBezTo>
                    <a:pt x="5867" y="2541"/>
                    <a:pt x="5889" y="2505"/>
                    <a:pt x="5911" y="2472"/>
                  </a:cubicBezTo>
                  <a:cubicBezTo>
                    <a:pt x="5941" y="2406"/>
                    <a:pt x="5984" y="2370"/>
                    <a:pt x="6031" y="2370"/>
                  </a:cubicBezTo>
                  <a:close/>
                  <a:moveTo>
                    <a:pt x="780" y="2751"/>
                  </a:moveTo>
                  <a:lnTo>
                    <a:pt x="780" y="2751"/>
                  </a:lnTo>
                  <a:cubicBezTo>
                    <a:pt x="757" y="2854"/>
                    <a:pt x="721" y="2960"/>
                    <a:pt x="698" y="3064"/>
                  </a:cubicBezTo>
                  <a:cubicBezTo>
                    <a:pt x="640" y="2994"/>
                    <a:pt x="698" y="2784"/>
                    <a:pt x="780" y="2751"/>
                  </a:cubicBezTo>
                  <a:close/>
                  <a:moveTo>
                    <a:pt x="1408" y="1259"/>
                  </a:moveTo>
                  <a:lnTo>
                    <a:pt x="1419" y="1273"/>
                  </a:lnTo>
                  <a:cubicBezTo>
                    <a:pt x="1408" y="1295"/>
                    <a:pt x="1397" y="1307"/>
                    <a:pt x="1386" y="1329"/>
                  </a:cubicBezTo>
                  <a:cubicBezTo>
                    <a:pt x="1199" y="1552"/>
                    <a:pt x="1037" y="1784"/>
                    <a:pt x="897" y="2027"/>
                  </a:cubicBezTo>
                  <a:cubicBezTo>
                    <a:pt x="743" y="2284"/>
                    <a:pt x="673" y="2564"/>
                    <a:pt x="617" y="2843"/>
                  </a:cubicBezTo>
                  <a:cubicBezTo>
                    <a:pt x="603" y="2913"/>
                    <a:pt x="592" y="2983"/>
                    <a:pt x="581" y="3041"/>
                  </a:cubicBezTo>
                  <a:cubicBezTo>
                    <a:pt x="570" y="3064"/>
                    <a:pt x="548" y="3075"/>
                    <a:pt x="534" y="3100"/>
                  </a:cubicBezTo>
                  <a:cubicBezTo>
                    <a:pt x="534" y="3075"/>
                    <a:pt x="522" y="3053"/>
                    <a:pt x="522" y="3030"/>
                  </a:cubicBezTo>
                  <a:cubicBezTo>
                    <a:pt x="617" y="2435"/>
                    <a:pt x="849" y="1913"/>
                    <a:pt x="1232" y="1446"/>
                  </a:cubicBezTo>
                  <a:cubicBezTo>
                    <a:pt x="1280" y="1388"/>
                    <a:pt x="1327" y="1329"/>
                    <a:pt x="1361" y="1284"/>
                  </a:cubicBezTo>
                  <a:cubicBezTo>
                    <a:pt x="1372" y="1273"/>
                    <a:pt x="1397" y="1259"/>
                    <a:pt x="1408" y="1259"/>
                  </a:cubicBezTo>
                  <a:close/>
                  <a:moveTo>
                    <a:pt x="4062" y="1703"/>
                  </a:moveTo>
                  <a:cubicBezTo>
                    <a:pt x="4143" y="1703"/>
                    <a:pt x="4224" y="1748"/>
                    <a:pt x="4305" y="1784"/>
                  </a:cubicBezTo>
                  <a:cubicBezTo>
                    <a:pt x="4445" y="1843"/>
                    <a:pt x="4584" y="1888"/>
                    <a:pt x="4702" y="2016"/>
                  </a:cubicBezTo>
                  <a:cubicBezTo>
                    <a:pt x="4749" y="2064"/>
                    <a:pt x="4794" y="2122"/>
                    <a:pt x="4841" y="2192"/>
                  </a:cubicBezTo>
                  <a:cubicBezTo>
                    <a:pt x="4878" y="2251"/>
                    <a:pt x="4934" y="2307"/>
                    <a:pt x="5004" y="2332"/>
                  </a:cubicBezTo>
                  <a:cubicBezTo>
                    <a:pt x="5073" y="2365"/>
                    <a:pt x="5143" y="2402"/>
                    <a:pt x="5213" y="2446"/>
                  </a:cubicBezTo>
                  <a:cubicBezTo>
                    <a:pt x="5400" y="2541"/>
                    <a:pt x="5470" y="2740"/>
                    <a:pt x="5411" y="2935"/>
                  </a:cubicBezTo>
                  <a:cubicBezTo>
                    <a:pt x="5378" y="3041"/>
                    <a:pt x="5367" y="3145"/>
                    <a:pt x="5400" y="3251"/>
                  </a:cubicBezTo>
                  <a:cubicBezTo>
                    <a:pt x="5492" y="3449"/>
                    <a:pt x="5481" y="3648"/>
                    <a:pt x="5448" y="3857"/>
                  </a:cubicBezTo>
                  <a:cubicBezTo>
                    <a:pt x="5378" y="4148"/>
                    <a:pt x="5330" y="4449"/>
                    <a:pt x="5272" y="4740"/>
                  </a:cubicBezTo>
                  <a:cubicBezTo>
                    <a:pt x="5261" y="4810"/>
                    <a:pt x="5227" y="4880"/>
                    <a:pt x="5180" y="4938"/>
                  </a:cubicBezTo>
                  <a:cubicBezTo>
                    <a:pt x="5004" y="5195"/>
                    <a:pt x="4819" y="5438"/>
                    <a:pt x="4632" y="5695"/>
                  </a:cubicBezTo>
                  <a:cubicBezTo>
                    <a:pt x="4540" y="5824"/>
                    <a:pt x="4422" y="5883"/>
                    <a:pt x="4272" y="5916"/>
                  </a:cubicBezTo>
                  <a:cubicBezTo>
                    <a:pt x="4256" y="5920"/>
                    <a:pt x="4240" y="5921"/>
                    <a:pt x="4225" y="5921"/>
                  </a:cubicBezTo>
                  <a:cubicBezTo>
                    <a:pt x="4138" y="5921"/>
                    <a:pt x="4063" y="5870"/>
                    <a:pt x="4003" y="5799"/>
                  </a:cubicBezTo>
                  <a:cubicBezTo>
                    <a:pt x="3864" y="5637"/>
                    <a:pt x="3702" y="5497"/>
                    <a:pt x="3621" y="5276"/>
                  </a:cubicBezTo>
                  <a:cubicBezTo>
                    <a:pt x="3573" y="5170"/>
                    <a:pt x="3514" y="5078"/>
                    <a:pt x="3445" y="4986"/>
                  </a:cubicBezTo>
                  <a:cubicBezTo>
                    <a:pt x="3375" y="4880"/>
                    <a:pt x="3375" y="4765"/>
                    <a:pt x="3364" y="4648"/>
                  </a:cubicBezTo>
                  <a:cubicBezTo>
                    <a:pt x="3341" y="4486"/>
                    <a:pt x="3316" y="4332"/>
                    <a:pt x="3294" y="4181"/>
                  </a:cubicBezTo>
                  <a:cubicBezTo>
                    <a:pt x="3294" y="4123"/>
                    <a:pt x="3257" y="4089"/>
                    <a:pt x="3202" y="4078"/>
                  </a:cubicBezTo>
                  <a:cubicBezTo>
                    <a:pt x="3143" y="4067"/>
                    <a:pt x="3084" y="4067"/>
                    <a:pt x="3026" y="4067"/>
                  </a:cubicBezTo>
                  <a:cubicBezTo>
                    <a:pt x="2987" y="4070"/>
                    <a:pt x="2948" y="4073"/>
                    <a:pt x="2909" y="4073"/>
                  </a:cubicBezTo>
                  <a:cubicBezTo>
                    <a:pt x="2820" y="4073"/>
                    <a:pt x="2734" y="4060"/>
                    <a:pt x="2654" y="4019"/>
                  </a:cubicBezTo>
                  <a:cubicBezTo>
                    <a:pt x="2607" y="3983"/>
                    <a:pt x="2548" y="3983"/>
                    <a:pt x="2489" y="3961"/>
                  </a:cubicBezTo>
                  <a:cubicBezTo>
                    <a:pt x="2433" y="3938"/>
                    <a:pt x="2364" y="3927"/>
                    <a:pt x="2305" y="3880"/>
                  </a:cubicBezTo>
                  <a:cubicBezTo>
                    <a:pt x="2129" y="3729"/>
                    <a:pt x="1989" y="3553"/>
                    <a:pt x="1930" y="3321"/>
                  </a:cubicBezTo>
                  <a:cubicBezTo>
                    <a:pt x="1908" y="3251"/>
                    <a:pt x="1919" y="3192"/>
                    <a:pt x="1944" y="3123"/>
                  </a:cubicBezTo>
                  <a:cubicBezTo>
                    <a:pt x="2014" y="2983"/>
                    <a:pt x="2048" y="2832"/>
                    <a:pt x="2059" y="2670"/>
                  </a:cubicBezTo>
                  <a:cubicBezTo>
                    <a:pt x="2070" y="2564"/>
                    <a:pt x="2118" y="2446"/>
                    <a:pt x="2176" y="2354"/>
                  </a:cubicBezTo>
                  <a:cubicBezTo>
                    <a:pt x="2305" y="2122"/>
                    <a:pt x="2514" y="1946"/>
                    <a:pt x="2757" y="1843"/>
                  </a:cubicBezTo>
                  <a:cubicBezTo>
                    <a:pt x="2852" y="1796"/>
                    <a:pt x="2978" y="1784"/>
                    <a:pt x="3084" y="1762"/>
                  </a:cubicBezTo>
                  <a:cubicBezTo>
                    <a:pt x="3084" y="1773"/>
                    <a:pt x="3084" y="1784"/>
                    <a:pt x="3095" y="1796"/>
                  </a:cubicBezTo>
                  <a:cubicBezTo>
                    <a:pt x="3246" y="1773"/>
                    <a:pt x="3397" y="1737"/>
                    <a:pt x="3551" y="1726"/>
                  </a:cubicBezTo>
                  <a:cubicBezTo>
                    <a:pt x="3713" y="1703"/>
                    <a:pt x="3886" y="1703"/>
                    <a:pt x="4062" y="1703"/>
                  </a:cubicBezTo>
                  <a:close/>
                  <a:moveTo>
                    <a:pt x="4960" y="6706"/>
                  </a:moveTo>
                  <a:cubicBezTo>
                    <a:pt x="4964" y="6706"/>
                    <a:pt x="4968" y="6706"/>
                    <a:pt x="4970" y="6707"/>
                  </a:cubicBezTo>
                  <a:cubicBezTo>
                    <a:pt x="4929" y="6757"/>
                    <a:pt x="4641" y="6843"/>
                    <a:pt x="4516" y="6843"/>
                  </a:cubicBezTo>
                  <a:cubicBezTo>
                    <a:pt x="4496" y="6843"/>
                    <a:pt x="4480" y="6840"/>
                    <a:pt x="4470" y="6835"/>
                  </a:cubicBezTo>
                  <a:cubicBezTo>
                    <a:pt x="4502" y="6803"/>
                    <a:pt x="4882" y="6706"/>
                    <a:pt x="4960" y="6706"/>
                  </a:cubicBezTo>
                  <a:close/>
                  <a:moveTo>
                    <a:pt x="4283" y="6860"/>
                  </a:moveTo>
                  <a:cubicBezTo>
                    <a:pt x="4283" y="6860"/>
                    <a:pt x="4294" y="6860"/>
                    <a:pt x="4305" y="6872"/>
                  </a:cubicBezTo>
                  <a:cubicBezTo>
                    <a:pt x="4294" y="6883"/>
                    <a:pt x="4283" y="6894"/>
                    <a:pt x="4272" y="6894"/>
                  </a:cubicBezTo>
                  <a:cubicBezTo>
                    <a:pt x="4191" y="6905"/>
                    <a:pt x="4096" y="6905"/>
                    <a:pt x="4015" y="6905"/>
                  </a:cubicBezTo>
                  <a:cubicBezTo>
                    <a:pt x="4003" y="6905"/>
                    <a:pt x="3992" y="6883"/>
                    <a:pt x="3981" y="6883"/>
                  </a:cubicBezTo>
                  <a:cubicBezTo>
                    <a:pt x="3992" y="6872"/>
                    <a:pt x="4003" y="6860"/>
                    <a:pt x="4015" y="6860"/>
                  </a:cubicBezTo>
                  <a:close/>
                  <a:moveTo>
                    <a:pt x="5040" y="6846"/>
                  </a:moveTo>
                  <a:cubicBezTo>
                    <a:pt x="5051" y="6846"/>
                    <a:pt x="5051" y="6860"/>
                    <a:pt x="5051" y="6872"/>
                  </a:cubicBezTo>
                  <a:cubicBezTo>
                    <a:pt x="5029" y="6883"/>
                    <a:pt x="5017" y="6894"/>
                    <a:pt x="4992" y="6905"/>
                  </a:cubicBezTo>
                  <a:cubicBezTo>
                    <a:pt x="4659" y="7005"/>
                    <a:pt x="4319" y="7058"/>
                    <a:pt x="3976" y="7058"/>
                  </a:cubicBezTo>
                  <a:cubicBezTo>
                    <a:pt x="3842" y="7058"/>
                    <a:pt x="3708" y="7050"/>
                    <a:pt x="3573" y="7034"/>
                  </a:cubicBezTo>
                  <a:cubicBezTo>
                    <a:pt x="3537" y="7034"/>
                    <a:pt x="3514" y="7022"/>
                    <a:pt x="3481" y="7011"/>
                  </a:cubicBezTo>
                  <a:lnTo>
                    <a:pt x="3481" y="6986"/>
                  </a:lnTo>
                  <a:cubicBezTo>
                    <a:pt x="3605" y="6996"/>
                    <a:pt x="3730" y="7005"/>
                    <a:pt x="3854" y="7005"/>
                  </a:cubicBezTo>
                  <a:cubicBezTo>
                    <a:pt x="3904" y="7005"/>
                    <a:pt x="3954" y="7003"/>
                    <a:pt x="4003" y="7000"/>
                  </a:cubicBezTo>
                  <a:cubicBezTo>
                    <a:pt x="4191" y="7000"/>
                    <a:pt x="4364" y="6986"/>
                    <a:pt x="4540" y="6953"/>
                  </a:cubicBezTo>
                  <a:cubicBezTo>
                    <a:pt x="4702" y="6930"/>
                    <a:pt x="4878" y="6883"/>
                    <a:pt x="5040" y="6846"/>
                  </a:cubicBezTo>
                  <a:close/>
                  <a:moveTo>
                    <a:pt x="3855" y="1"/>
                  </a:moveTo>
                  <a:cubicBezTo>
                    <a:pt x="2758" y="1"/>
                    <a:pt x="1412" y="587"/>
                    <a:pt x="710" y="1983"/>
                  </a:cubicBezTo>
                  <a:cubicBezTo>
                    <a:pt x="0" y="3391"/>
                    <a:pt x="360" y="4986"/>
                    <a:pt x="1187" y="5905"/>
                  </a:cubicBezTo>
                  <a:cubicBezTo>
                    <a:pt x="1220" y="5862"/>
                    <a:pt x="1266" y="5833"/>
                    <a:pt x="1315" y="5833"/>
                  </a:cubicBezTo>
                  <a:cubicBezTo>
                    <a:pt x="1334" y="5833"/>
                    <a:pt x="1353" y="5837"/>
                    <a:pt x="1372" y="5846"/>
                  </a:cubicBezTo>
                  <a:cubicBezTo>
                    <a:pt x="1467" y="5905"/>
                    <a:pt x="1570" y="5952"/>
                    <a:pt x="1651" y="6045"/>
                  </a:cubicBezTo>
                  <a:cubicBezTo>
                    <a:pt x="1687" y="6103"/>
                    <a:pt x="1746" y="6137"/>
                    <a:pt x="1805" y="6184"/>
                  </a:cubicBezTo>
                  <a:cubicBezTo>
                    <a:pt x="1849" y="6218"/>
                    <a:pt x="1897" y="6243"/>
                    <a:pt x="1956" y="6277"/>
                  </a:cubicBezTo>
                  <a:cubicBezTo>
                    <a:pt x="2025" y="6313"/>
                    <a:pt x="2095" y="6358"/>
                    <a:pt x="2176" y="6383"/>
                  </a:cubicBezTo>
                  <a:cubicBezTo>
                    <a:pt x="2280" y="6427"/>
                    <a:pt x="2386" y="6453"/>
                    <a:pt x="2489" y="6497"/>
                  </a:cubicBezTo>
                  <a:cubicBezTo>
                    <a:pt x="2527" y="6509"/>
                    <a:pt x="2562" y="6515"/>
                    <a:pt x="2596" y="6515"/>
                  </a:cubicBezTo>
                  <a:cubicBezTo>
                    <a:pt x="2636" y="6515"/>
                    <a:pt x="2675" y="6506"/>
                    <a:pt x="2713" y="6486"/>
                  </a:cubicBezTo>
                  <a:cubicBezTo>
                    <a:pt x="2736" y="6476"/>
                    <a:pt x="2759" y="6471"/>
                    <a:pt x="2780" y="6471"/>
                  </a:cubicBezTo>
                  <a:cubicBezTo>
                    <a:pt x="2849" y="6471"/>
                    <a:pt x="2897" y="6527"/>
                    <a:pt x="2897" y="6626"/>
                  </a:cubicBezTo>
                  <a:cubicBezTo>
                    <a:pt x="2897" y="6791"/>
                    <a:pt x="2933" y="6835"/>
                    <a:pt x="3084" y="6894"/>
                  </a:cubicBezTo>
                  <a:cubicBezTo>
                    <a:pt x="3165" y="6916"/>
                    <a:pt x="3213" y="6964"/>
                    <a:pt x="3224" y="7045"/>
                  </a:cubicBezTo>
                  <a:cubicBezTo>
                    <a:pt x="3224" y="7103"/>
                    <a:pt x="3246" y="7115"/>
                    <a:pt x="3294" y="7126"/>
                  </a:cubicBezTo>
                  <a:cubicBezTo>
                    <a:pt x="3502" y="7161"/>
                    <a:pt x="3710" y="7179"/>
                    <a:pt x="3917" y="7179"/>
                  </a:cubicBezTo>
                  <a:cubicBezTo>
                    <a:pt x="4208" y="7179"/>
                    <a:pt x="4497" y="7143"/>
                    <a:pt x="4783" y="7070"/>
                  </a:cubicBezTo>
                  <a:cubicBezTo>
                    <a:pt x="4970" y="7022"/>
                    <a:pt x="5143" y="6964"/>
                    <a:pt x="5319" y="6905"/>
                  </a:cubicBezTo>
                  <a:cubicBezTo>
                    <a:pt x="5308" y="6824"/>
                    <a:pt x="5319" y="6777"/>
                    <a:pt x="5378" y="6732"/>
                  </a:cubicBezTo>
                  <a:cubicBezTo>
                    <a:pt x="5459" y="6651"/>
                    <a:pt x="5551" y="6592"/>
                    <a:pt x="5632" y="6522"/>
                  </a:cubicBezTo>
                  <a:cubicBezTo>
                    <a:pt x="5691" y="6486"/>
                    <a:pt x="5727" y="6453"/>
                    <a:pt x="5749" y="6394"/>
                  </a:cubicBezTo>
                  <a:cubicBezTo>
                    <a:pt x="5772" y="6346"/>
                    <a:pt x="5819" y="6288"/>
                    <a:pt x="5856" y="6288"/>
                  </a:cubicBezTo>
                  <a:cubicBezTo>
                    <a:pt x="6018" y="6265"/>
                    <a:pt x="6146" y="6162"/>
                    <a:pt x="6297" y="6126"/>
                  </a:cubicBezTo>
                  <a:cubicBezTo>
                    <a:pt x="6331" y="6115"/>
                    <a:pt x="6344" y="6092"/>
                    <a:pt x="6367" y="6078"/>
                  </a:cubicBezTo>
                  <a:cubicBezTo>
                    <a:pt x="6367" y="6067"/>
                    <a:pt x="6367" y="6067"/>
                    <a:pt x="6356" y="6056"/>
                  </a:cubicBezTo>
                  <a:cubicBezTo>
                    <a:pt x="6322" y="6064"/>
                    <a:pt x="6283" y="6072"/>
                    <a:pt x="6242" y="6072"/>
                  </a:cubicBezTo>
                  <a:cubicBezTo>
                    <a:pt x="6225" y="6072"/>
                    <a:pt x="6208" y="6070"/>
                    <a:pt x="6191" y="6067"/>
                  </a:cubicBezTo>
                  <a:cubicBezTo>
                    <a:pt x="6099" y="6067"/>
                    <a:pt x="6051" y="5997"/>
                    <a:pt x="6099" y="5916"/>
                  </a:cubicBezTo>
                  <a:cubicBezTo>
                    <a:pt x="6135" y="5858"/>
                    <a:pt x="6146" y="5799"/>
                    <a:pt x="6121" y="5743"/>
                  </a:cubicBezTo>
                  <a:cubicBezTo>
                    <a:pt x="6076" y="5626"/>
                    <a:pt x="6099" y="5556"/>
                    <a:pt x="6216" y="5508"/>
                  </a:cubicBezTo>
                  <a:cubicBezTo>
                    <a:pt x="6286" y="5475"/>
                    <a:pt x="6367" y="5464"/>
                    <a:pt x="6437" y="5427"/>
                  </a:cubicBezTo>
                  <a:cubicBezTo>
                    <a:pt x="6470" y="5416"/>
                    <a:pt x="6507" y="5405"/>
                    <a:pt x="6540" y="5369"/>
                  </a:cubicBezTo>
                  <a:cubicBezTo>
                    <a:pt x="6568" y="5352"/>
                    <a:pt x="6594" y="5327"/>
                    <a:pt x="6620" y="5327"/>
                  </a:cubicBezTo>
                  <a:cubicBezTo>
                    <a:pt x="6629" y="5327"/>
                    <a:pt x="6637" y="5329"/>
                    <a:pt x="6646" y="5335"/>
                  </a:cubicBezTo>
                  <a:cubicBezTo>
                    <a:pt x="6680" y="5357"/>
                    <a:pt x="6716" y="5405"/>
                    <a:pt x="6727" y="5438"/>
                  </a:cubicBezTo>
                  <a:cubicBezTo>
                    <a:pt x="6738" y="5464"/>
                    <a:pt x="6738" y="5497"/>
                    <a:pt x="6738" y="5533"/>
                  </a:cubicBezTo>
                  <a:cubicBezTo>
                    <a:pt x="6750" y="5556"/>
                    <a:pt x="6764" y="5578"/>
                    <a:pt x="6775" y="5589"/>
                  </a:cubicBezTo>
                  <a:cubicBezTo>
                    <a:pt x="6797" y="5614"/>
                    <a:pt x="6819" y="5637"/>
                    <a:pt x="6845" y="5659"/>
                  </a:cubicBezTo>
                  <a:cubicBezTo>
                    <a:pt x="6845" y="5659"/>
                    <a:pt x="6856" y="5659"/>
                    <a:pt x="6856" y="5648"/>
                  </a:cubicBezTo>
                  <a:cubicBezTo>
                    <a:pt x="7099" y="5324"/>
                    <a:pt x="7275" y="4950"/>
                    <a:pt x="7378" y="4556"/>
                  </a:cubicBezTo>
                  <a:cubicBezTo>
                    <a:pt x="7378" y="4542"/>
                    <a:pt x="7378" y="4519"/>
                    <a:pt x="7367" y="4508"/>
                  </a:cubicBezTo>
                  <a:cubicBezTo>
                    <a:pt x="7322" y="4438"/>
                    <a:pt x="7297" y="4357"/>
                    <a:pt x="7297" y="4276"/>
                  </a:cubicBezTo>
                  <a:cubicBezTo>
                    <a:pt x="7297" y="4218"/>
                    <a:pt x="7275" y="4148"/>
                    <a:pt x="7264" y="4089"/>
                  </a:cubicBezTo>
                  <a:cubicBezTo>
                    <a:pt x="7264" y="4089"/>
                    <a:pt x="7252" y="4078"/>
                    <a:pt x="7238" y="4078"/>
                  </a:cubicBezTo>
                  <a:cubicBezTo>
                    <a:pt x="7203" y="4143"/>
                    <a:pt x="7151" y="4177"/>
                    <a:pt x="7084" y="4177"/>
                  </a:cubicBezTo>
                  <a:cubicBezTo>
                    <a:pt x="7066" y="4177"/>
                    <a:pt x="7048" y="4175"/>
                    <a:pt x="7029" y="4170"/>
                  </a:cubicBezTo>
                  <a:cubicBezTo>
                    <a:pt x="6987" y="4160"/>
                    <a:pt x="6951" y="4155"/>
                    <a:pt x="6914" y="4155"/>
                  </a:cubicBezTo>
                  <a:cubicBezTo>
                    <a:pt x="6869" y="4155"/>
                    <a:pt x="6825" y="4163"/>
                    <a:pt x="6775" y="4181"/>
                  </a:cubicBezTo>
                  <a:cubicBezTo>
                    <a:pt x="6749" y="4193"/>
                    <a:pt x="6724" y="4198"/>
                    <a:pt x="6701" y="4198"/>
                  </a:cubicBezTo>
                  <a:cubicBezTo>
                    <a:pt x="6627" y="4198"/>
                    <a:pt x="6568" y="4145"/>
                    <a:pt x="6540" y="4067"/>
                  </a:cubicBezTo>
                  <a:cubicBezTo>
                    <a:pt x="6518" y="3961"/>
                    <a:pt x="6495" y="3857"/>
                    <a:pt x="6470" y="3751"/>
                  </a:cubicBezTo>
                  <a:cubicBezTo>
                    <a:pt x="6437" y="3634"/>
                    <a:pt x="6425" y="3508"/>
                    <a:pt x="6437" y="3391"/>
                  </a:cubicBezTo>
                  <a:cubicBezTo>
                    <a:pt x="6437" y="3251"/>
                    <a:pt x="6448" y="3123"/>
                    <a:pt x="6437" y="2994"/>
                  </a:cubicBezTo>
                  <a:cubicBezTo>
                    <a:pt x="6437" y="2902"/>
                    <a:pt x="6470" y="2821"/>
                    <a:pt x="6529" y="2751"/>
                  </a:cubicBezTo>
                  <a:cubicBezTo>
                    <a:pt x="6599" y="2681"/>
                    <a:pt x="6657" y="2600"/>
                    <a:pt x="6705" y="2505"/>
                  </a:cubicBezTo>
                  <a:cubicBezTo>
                    <a:pt x="6764" y="2402"/>
                    <a:pt x="6750" y="2365"/>
                    <a:pt x="6657" y="2296"/>
                  </a:cubicBezTo>
                  <a:cubicBezTo>
                    <a:pt x="6565" y="2237"/>
                    <a:pt x="6459" y="2181"/>
                    <a:pt x="6356" y="2134"/>
                  </a:cubicBezTo>
                  <a:cubicBezTo>
                    <a:pt x="6238" y="2080"/>
                    <a:pt x="6170" y="2051"/>
                    <a:pt x="6109" y="2051"/>
                  </a:cubicBezTo>
                  <a:cubicBezTo>
                    <a:pt x="6037" y="2051"/>
                    <a:pt x="5975" y="2092"/>
                    <a:pt x="5856" y="2181"/>
                  </a:cubicBezTo>
                  <a:cubicBezTo>
                    <a:pt x="5819" y="2215"/>
                    <a:pt x="5761" y="2226"/>
                    <a:pt x="5702" y="2251"/>
                  </a:cubicBezTo>
                  <a:cubicBezTo>
                    <a:pt x="5680" y="2262"/>
                    <a:pt x="5632" y="2273"/>
                    <a:pt x="5610" y="2296"/>
                  </a:cubicBezTo>
                  <a:cubicBezTo>
                    <a:pt x="5582" y="2345"/>
                    <a:pt x="5536" y="2368"/>
                    <a:pt x="5488" y="2368"/>
                  </a:cubicBezTo>
                  <a:cubicBezTo>
                    <a:pt x="5478" y="2368"/>
                    <a:pt x="5469" y="2367"/>
                    <a:pt x="5459" y="2365"/>
                  </a:cubicBezTo>
                  <a:cubicBezTo>
                    <a:pt x="5389" y="2343"/>
                    <a:pt x="5378" y="2284"/>
                    <a:pt x="5367" y="2237"/>
                  </a:cubicBezTo>
                  <a:cubicBezTo>
                    <a:pt x="5353" y="2181"/>
                    <a:pt x="5342" y="2122"/>
                    <a:pt x="5319" y="2075"/>
                  </a:cubicBezTo>
                  <a:cubicBezTo>
                    <a:pt x="5261" y="1972"/>
                    <a:pt x="5272" y="1888"/>
                    <a:pt x="5378" y="1832"/>
                  </a:cubicBezTo>
                  <a:cubicBezTo>
                    <a:pt x="5451" y="1790"/>
                    <a:pt x="5537" y="1749"/>
                    <a:pt x="5626" y="1749"/>
                  </a:cubicBezTo>
                  <a:cubicBezTo>
                    <a:pt x="5663" y="1749"/>
                    <a:pt x="5701" y="1756"/>
                    <a:pt x="5738" y="1773"/>
                  </a:cubicBezTo>
                  <a:cubicBezTo>
                    <a:pt x="5754" y="1779"/>
                    <a:pt x="5767" y="1782"/>
                    <a:pt x="5778" y="1782"/>
                  </a:cubicBezTo>
                  <a:cubicBezTo>
                    <a:pt x="5810" y="1782"/>
                    <a:pt x="5829" y="1761"/>
                    <a:pt x="5856" y="1726"/>
                  </a:cubicBezTo>
                  <a:cubicBezTo>
                    <a:pt x="5948" y="1564"/>
                    <a:pt x="5959" y="1388"/>
                    <a:pt x="5925" y="1203"/>
                  </a:cubicBezTo>
                  <a:cubicBezTo>
                    <a:pt x="5889" y="1027"/>
                    <a:pt x="5819" y="888"/>
                    <a:pt x="5657" y="807"/>
                  </a:cubicBezTo>
                  <a:cubicBezTo>
                    <a:pt x="5509" y="735"/>
                    <a:pt x="5367" y="687"/>
                    <a:pt x="5218" y="687"/>
                  </a:cubicBezTo>
                  <a:cubicBezTo>
                    <a:pt x="5145" y="687"/>
                    <a:pt x="5070" y="699"/>
                    <a:pt x="4992" y="726"/>
                  </a:cubicBezTo>
                  <a:cubicBezTo>
                    <a:pt x="4900" y="748"/>
                    <a:pt x="4819" y="784"/>
                    <a:pt x="4724" y="795"/>
                  </a:cubicBezTo>
                  <a:cubicBezTo>
                    <a:pt x="4709" y="798"/>
                    <a:pt x="4694" y="800"/>
                    <a:pt x="4678" y="800"/>
                  </a:cubicBezTo>
                  <a:cubicBezTo>
                    <a:pt x="4634" y="800"/>
                    <a:pt x="4589" y="789"/>
                    <a:pt x="4562" y="770"/>
                  </a:cubicBezTo>
                  <a:cubicBezTo>
                    <a:pt x="4434" y="678"/>
                    <a:pt x="4319" y="586"/>
                    <a:pt x="4283" y="435"/>
                  </a:cubicBezTo>
                  <a:cubicBezTo>
                    <a:pt x="4272" y="399"/>
                    <a:pt x="4249" y="365"/>
                    <a:pt x="4224" y="351"/>
                  </a:cubicBezTo>
                  <a:cubicBezTo>
                    <a:pt x="4121" y="307"/>
                    <a:pt x="4096" y="225"/>
                    <a:pt x="4121" y="119"/>
                  </a:cubicBezTo>
                  <a:cubicBezTo>
                    <a:pt x="4121" y="86"/>
                    <a:pt x="4143" y="49"/>
                    <a:pt x="4154" y="16"/>
                  </a:cubicBezTo>
                  <a:cubicBezTo>
                    <a:pt x="4057" y="6"/>
                    <a:pt x="3957" y="1"/>
                    <a:pt x="3855"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0" name="Google Shape;2150;p31"/>
            <p:cNvSpPr/>
            <p:nvPr/>
          </p:nvSpPr>
          <p:spPr>
            <a:xfrm>
              <a:off x="5202602" y="3958165"/>
              <a:ext cx="161228" cy="209264"/>
            </a:xfrm>
            <a:custGeom>
              <a:avLst/>
              <a:gdLst/>
              <a:ahLst/>
              <a:cxnLst/>
              <a:rect l="l" t="t" r="r" b="b"/>
              <a:pathLst>
                <a:path w="3400" h="4413" extrusionOk="0">
                  <a:moveTo>
                    <a:pt x="313" y="172"/>
                  </a:moveTo>
                  <a:cubicBezTo>
                    <a:pt x="356" y="172"/>
                    <a:pt x="401" y="189"/>
                    <a:pt x="408" y="210"/>
                  </a:cubicBezTo>
                  <a:cubicBezTo>
                    <a:pt x="408" y="222"/>
                    <a:pt x="386" y="244"/>
                    <a:pt x="386" y="244"/>
                  </a:cubicBezTo>
                  <a:cubicBezTo>
                    <a:pt x="338" y="233"/>
                    <a:pt x="291" y="210"/>
                    <a:pt x="246" y="197"/>
                  </a:cubicBezTo>
                  <a:cubicBezTo>
                    <a:pt x="259" y="179"/>
                    <a:pt x="285" y="172"/>
                    <a:pt x="313" y="172"/>
                  </a:cubicBezTo>
                  <a:close/>
                  <a:moveTo>
                    <a:pt x="606" y="185"/>
                  </a:moveTo>
                  <a:lnTo>
                    <a:pt x="606" y="185"/>
                  </a:lnTo>
                  <a:cubicBezTo>
                    <a:pt x="617" y="280"/>
                    <a:pt x="595" y="350"/>
                    <a:pt x="548" y="431"/>
                  </a:cubicBezTo>
                  <a:cubicBezTo>
                    <a:pt x="511" y="373"/>
                    <a:pt x="548" y="233"/>
                    <a:pt x="606" y="185"/>
                  </a:cubicBezTo>
                  <a:close/>
                  <a:moveTo>
                    <a:pt x="1992" y="1130"/>
                  </a:moveTo>
                  <a:cubicBezTo>
                    <a:pt x="2025" y="1152"/>
                    <a:pt x="2062" y="1174"/>
                    <a:pt x="2095" y="1199"/>
                  </a:cubicBezTo>
                  <a:cubicBezTo>
                    <a:pt x="2084" y="1211"/>
                    <a:pt x="2084" y="1222"/>
                    <a:pt x="2073" y="1233"/>
                  </a:cubicBezTo>
                  <a:cubicBezTo>
                    <a:pt x="2037" y="1199"/>
                    <a:pt x="2003" y="1174"/>
                    <a:pt x="1978" y="1152"/>
                  </a:cubicBezTo>
                  <a:cubicBezTo>
                    <a:pt x="1978" y="1141"/>
                    <a:pt x="1992" y="1130"/>
                    <a:pt x="1992" y="1130"/>
                  </a:cubicBezTo>
                  <a:close/>
                  <a:moveTo>
                    <a:pt x="2690" y="3015"/>
                  </a:moveTo>
                  <a:lnTo>
                    <a:pt x="2690" y="3015"/>
                  </a:lnTo>
                  <a:cubicBezTo>
                    <a:pt x="2654" y="3130"/>
                    <a:pt x="2632" y="3225"/>
                    <a:pt x="2595" y="3339"/>
                  </a:cubicBezTo>
                  <a:cubicBezTo>
                    <a:pt x="2562" y="3258"/>
                    <a:pt x="2607" y="3074"/>
                    <a:pt x="2690" y="3015"/>
                  </a:cubicBezTo>
                  <a:close/>
                  <a:moveTo>
                    <a:pt x="2503" y="3549"/>
                  </a:moveTo>
                  <a:lnTo>
                    <a:pt x="2503" y="3549"/>
                  </a:lnTo>
                  <a:cubicBezTo>
                    <a:pt x="2562" y="3563"/>
                    <a:pt x="2632" y="3608"/>
                    <a:pt x="2643" y="3677"/>
                  </a:cubicBezTo>
                  <a:cubicBezTo>
                    <a:pt x="2573" y="3677"/>
                    <a:pt x="2503" y="3608"/>
                    <a:pt x="2503" y="3549"/>
                  </a:cubicBezTo>
                  <a:close/>
                  <a:moveTo>
                    <a:pt x="81" y="1"/>
                  </a:moveTo>
                  <a:cubicBezTo>
                    <a:pt x="0" y="57"/>
                    <a:pt x="11" y="222"/>
                    <a:pt x="92" y="280"/>
                  </a:cubicBezTo>
                  <a:cubicBezTo>
                    <a:pt x="129" y="303"/>
                    <a:pt x="176" y="336"/>
                    <a:pt x="187" y="384"/>
                  </a:cubicBezTo>
                  <a:cubicBezTo>
                    <a:pt x="221" y="523"/>
                    <a:pt x="327" y="616"/>
                    <a:pt x="430" y="699"/>
                  </a:cubicBezTo>
                  <a:cubicBezTo>
                    <a:pt x="457" y="716"/>
                    <a:pt x="495" y="726"/>
                    <a:pt x="532" y="726"/>
                  </a:cubicBezTo>
                  <a:cubicBezTo>
                    <a:pt x="545" y="726"/>
                    <a:pt x="558" y="725"/>
                    <a:pt x="570" y="722"/>
                  </a:cubicBezTo>
                  <a:cubicBezTo>
                    <a:pt x="665" y="711"/>
                    <a:pt x="746" y="674"/>
                    <a:pt x="838" y="652"/>
                  </a:cubicBezTo>
                  <a:cubicBezTo>
                    <a:pt x="896" y="633"/>
                    <a:pt x="962" y="613"/>
                    <a:pt x="1029" y="613"/>
                  </a:cubicBezTo>
                  <a:cubicBezTo>
                    <a:pt x="1043" y="613"/>
                    <a:pt x="1056" y="614"/>
                    <a:pt x="1070" y="616"/>
                  </a:cubicBezTo>
                  <a:cubicBezTo>
                    <a:pt x="1280" y="630"/>
                    <a:pt x="1478" y="699"/>
                    <a:pt x="1654" y="825"/>
                  </a:cubicBezTo>
                  <a:cubicBezTo>
                    <a:pt x="1724" y="873"/>
                    <a:pt x="1782" y="942"/>
                    <a:pt x="1794" y="1023"/>
                  </a:cubicBezTo>
                  <a:cubicBezTo>
                    <a:pt x="1816" y="1104"/>
                    <a:pt x="1827" y="1188"/>
                    <a:pt x="1852" y="1269"/>
                  </a:cubicBezTo>
                  <a:cubicBezTo>
                    <a:pt x="1908" y="1454"/>
                    <a:pt x="1852" y="1618"/>
                    <a:pt x="1746" y="1769"/>
                  </a:cubicBezTo>
                  <a:cubicBezTo>
                    <a:pt x="1721" y="1813"/>
                    <a:pt x="1689" y="1837"/>
                    <a:pt x="1649" y="1837"/>
                  </a:cubicBezTo>
                  <a:cubicBezTo>
                    <a:pt x="1636" y="1837"/>
                    <a:pt x="1621" y="1834"/>
                    <a:pt x="1606" y="1828"/>
                  </a:cubicBezTo>
                  <a:cubicBezTo>
                    <a:pt x="1566" y="1808"/>
                    <a:pt x="1528" y="1800"/>
                    <a:pt x="1490" y="1800"/>
                  </a:cubicBezTo>
                  <a:cubicBezTo>
                    <a:pt x="1418" y="1800"/>
                    <a:pt x="1349" y="1828"/>
                    <a:pt x="1280" y="1850"/>
                  </a:cubicBezTo>
                  <a:cubicBezTo>
                    <a:pt x="1210" y="1887"/>
                    <a:pt x="1187" y="1943"/>
                    <a:pt x="1210" y="2001"/>
                  </a:cubicBezTo>
                  <a:cubicBezTo>
                    <a:pt x="1235" y="2071"/>
                    <a:pt x="1257" y="2141"/>
                    <a:pt x="1280" y="2211"/>
                  </a:cubicBezTo>
                  <a:cubicBezTo>
                    <a:pt x="1294" y="2247"/>
                    <a:pt x="1316" y="2281"/>
                    <a:pt x="1338" y="2292"/>
                  </a:cubicBezTo>
                  <a:cubicBezTo>
                    <a:pt x="1363" y="2292"/>
                    <a:pt x="1397" y="2269"/>
                    <a:pt x="1419" y="2247"/>
                  </a:cubicBezTo>
                  <a:cubicBezTo>
                    <a:pt x="1456" y="2236"/>
                    <a:pt x="1489" y="2188"/>
                    <a:pt x="1525" y="2188"/>
                  </a:cubicBezTo>
                  <a:cubicBezTo>
                    <a:pt x="1595" y="2177"/>
                    <a:pt x="1654" y="2152"/>
                    <a:pt x="1699" y="2107"/>
                  </a:cubicBezTo>
                  <a:cubicBezTo>
                    <a:pt x="1735" y="2071"/>
                    <a:pt x="1782" y="2049"/>
                    <a:pt x="1827" y="2012"/>
                  </a:cubicBezTo>
                  <a:cubicBezTo>
                    <a:pt x="1869" y="1985"/>
                    <a:pt x="1916" y="1971"/>
                    <a:pt x="1967" y="1971"/>
                  </a:cubicBezTo>
                  <a:cubicBezTo>
                    <a:pt x="2000" y="1971"/>
                    <a:pt x="2036" y="1977"/>
                    <a:pt x="2073" y="1990"/>
                  </a:cubicBezTo>
                  <a:cubicBezTo>
                    <a:pt x="2201" y="2049"/>
                    <a:pt x="2341" y="2107"/>
                    <a:pt x="2467" y="2177"/>
                  </a:cubicBezTo>
                  <a:cubicBezTo>
                    <a:pt x="2526" y="2200"/>
                    <a:pt x="2573" y="2258"/>
                    <a:pt x="2621" y="2306"/>
                  </a:cubicBezTo>
                  <a:cubicBezTo>
                    <a:pt x="2665" y="2350"/>
                    <a:pt x="2676" y="2409"/>
                    <a:pt x="2643" y="2468"/>
                  </a:cubicBezTo>
                  <a:cubicBezTo>
                    <a:pt x="2595" y="2571"/>
                    <a:pt x="2537" y="2688"/>
                    <a:pt x="2445" y="2769"/>
                  </a:cubicBezTo>
                  <a:cubicBezTo>
                    <a:pt x="2386" y="2828"/>
                    <a:pt x="2364" y="2909"/>
                    <a:pt x="2364" y="2990"/>
                  </a:cubicBezTo>
                  <a:cubicBezTo>
                    <a:pt x="2364" y="3108"/>
                    <a:pt x="2352" y="3225"/>
                    <a:pt x="2352" y="3339"/>
                  </a:cubicBezTo>
                  <a:cubicBezTo>
                    <a:pt x="2364" y="3446"/>
                    <a:pt x="2364" y="3563"/>
                    <a:pt x="2386" y="3666"/>
                  </a:cubicBezTo>
                  <a:cubicBezTo>
                    <a:pt x="2397" y="3784"/>
                    <a:pt x="2433" y="3898"/>
                    <a:pt x="2467" y="4015"/>
                  </a:cubicBezTo>
                  <a:cubicBezTo>
                    <a:pt x="2486" y="4084"/>
                    <a:pt x="2523" y="4122"/>
                    <a:pt x="2578" y="4122"/>
                  </a:cubicBezTo>
                  <a:cubicBezTo>
                    <a:pt x="2598" y="4122"/>
                    <a:pt x="2619" y="4117"/>
                    <a:pt x="2643" y="4108"/>
                  </a:cubicBezTo>
                  <a:cubicBezTo>
                    <a:pt x="2688" y="4086"/>
                    <a:pt x="2733" y="4074"/>
                    <a:pt x="2778" y="4074"/>
                  </a:cubicBezTo>
                  <a:cubicBezTo>
                    <a:pt x="2803" y="4074"/>
                    <a:pt x="2828" y="4077"/>
                    <a:pt x="2852" y="4085"/>
                  </a:cubicBezTo>
                  <a:cubicBezTo>
                    <a:pt x="2882" y="4093"/>
                    <a:pt x="2908" y="4099"/>
                    <a:pt x="2933" y="4099"/>
                  </a:cubicBezTo>
                  <a:cubicBezTo>
                    <a:pt x="2976" y="4099"/>
                    <a:pt x="3013" y="4082"/>
                    <a:pt x="3051" y="4038"/>
                  </a:cubicBezTo>
                  <a:cubicBezTo>
                    <a:pt x="3066" y="4017"/>
                    <a:pt x="3087" y="4006"/>
                    <a:pt x="3108" y="4006"/>
                  </a:cubicBezTo>
                  <a:cubicBezTo>
                    <a:pt x="3131" y="4006"/>
                    <a:pt x="3153" y="4020"/>
                    <a:pt x="3165" y="4052"/>
                  </a:cubicBezTo>
                  <a:cubicBezTo>
                    <a:pt x="3190" y="4122"/>
                    <a:pt x="3202" y="4191"/>
                    <a:pt x="3224" y="4261"/>
                  </a:cubicBezTo>
                  <a:cubicBezTo>
                    <a:pt x="3235" y="4306"/>
                    <a:pt x="3235" y="4365"/>
                    <a:pt x="3249" y="4412"/>
                  </a:cubicBezTo>
                  <a:lnTo>
                    <a:pt x="3271" y="4412"/>
                  </a:lnTo>
                  <a:cubicBezTo>
                    <a:pt x="3271" y="4387"/>
                    <a:pt x="3283" y="4365"/>
                    <a:pt x="3283" y="4342"/>
                  </a:cubicBezTo>
                  <a:cubicBezTo>
                    <a:pt x="3375" y="3898"/>
                    <a:pt x="3400" y="3457"/>
                    <a:pt x="3330" y="3015"/>
                  </a:cubicBezTo>
                  <a:cubicBezTo>
                    <a:pt x="3179" y="2119"/>
                    <a:pt x="2760" y="1373"/>
                    <a:pt x="2062" y="803"/>
                  </a:cubicBezTo>
                  <a:cubicBezTo>
                    <a:pt x="1503" y="336"/>
                    <a:pt x="849" y="71"/>
                    <a:pt x="129"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1" name="Google Shape;2151;p31"/>
            <p:cNvSpPr/>
            <p:nvPr/>
          </p:nvSpPr>
          <p:spPr>
            <a:xfrm>
              <a:off x="5063996" y="4236942"/>
              <a:ext cx="91758" cy="57378"/>
            </a:xfrm>
            <a:custGeom>
              <a:avLst/>
              <a:gdLst/>
              <a:ahLst/>
              <a:cxnLst/>
              <a:rect l="l" t="t" r="r" b="b"/>
              <a:pathLst>
                <a:path w="1935" h="1210" extrusionOk="0">
                  <a:moveTo>
                    <a:pt x="93" y="0"/>
                  </a:moveTo>
                  <a:cubicBezTo>
                    <a:pt x="62" y="0"/>
                    <a:pt x="36" y="17"/>
                    <a:pt x="1" y="58"/>
                  </a:cubicBezTo>
                  <a:cubicBezTo>
                    <a:pt x="526" y="651"/>
                    <a:pt x="1166" y="1036"/>
                    <a:pt x="1934" y="1209"/>
                  </a:cubicBezTo>
                  <a:cubicBezTo>
                    <a:pt x="1934" y="1128"/>
                    <a:pt x="1898" y="1081"/>
                    <a:pt x="1842" y="1059"/>
                  </a:cubicBezTo>
                  <a:cubicBezTo>
                    <a:pt x="1666" y="989"/>
                    <a:pt x="1618" y="919"/>
                    <a:pt x="1618" y="732"/>
                  </a:cubicBezTo>
                  <a:cubicBezTo>
                    <a:pt x="1618" y="672"/>
                    <a:pt x="1600" y="638"/>
                    <a:pt x="1558" y="638"/>
                  </a:cubicBezTo>
                  <a:cubicBezTo>
                    <a:pt x="1543" y="638"/>
                    <a:pt x="1525" y="642"/>
                    <a:pt x="1504" y="651"/>
                  </a:cubicBezTo>
                  <a:cubicBezTo>
                    <a:pt x="1463" y="669"/>
                    <a:pt x="1422" y="678"/>
                    <a:pt x="1382" y="678"/>
                  </a:cubicBezTo>
                  <a:cubicBezTo>
                    <a:pt x="1343" y="678"/>
                    <a:pt x="1304" y="669"/>
                    <a:pt x="1269" y="651"/>
                  </a:cubicBezTo>
                  <a:cubicBezTo>
                    <a:pt x="1177" y="628"/>
                    <a:pt x="1096" y="581"/>
                    <a:pt x="1004" y="570"/>
                  </a:cubicBezTo>
                  <a:cubicBezTo>
                    <a:pt x="794" y="522"/>
                    <a:pt x="641" y="371"/>
                    <a:pt x="456" y="279"/>
                  </a:cubicBezTo>
                  <a:lnTo>
                    <a:pt x="420" y="243"/>
                  </a:lnTo>
                  <a:cubicBezTo>
                    <a:pt x="361" y="151"/>
                    <a:pt x="269" y="81"/>
                    <a:pt x="166" y="22"/>
                  </a:cubicBezTo>
                  <a:cubicBezTo>
                    <a:pt x="137" y="8"/>
                    <a:pt x="114" y="0"/>
                    <a:pt x="9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2" name="Google Shape;2152;p31"/>
            <p:cNvSpPr/>
            <p:nvPr/>
          </p:nvSpPr>
          <p:spPr>
            <a:xfrm>
              <a:off x="5261117" y="4212711"/>
              <a:ext cx="66293" cy="70087"/>
            </a:xfrm>
            <a:custGeom>
              <a:avLst/>
              <a:gdLst/>
              <a:ahLst/>
              <a:cxnLst/>
              <a:rect l="l" t="t" r="r" b="b"/>
              <a:pathLst>
                <a:path w="1398" h="1478" extrusionOk="0">
                  <a:moveTo>
                    <a:pt x="1246" y="0"/>
                  </a:moveTo>
                  <a:cubicBezTo>
                    <a:pt x="1233" y="0"/>
                    <a:pt x="1218" y="7"/>
                    <a:pt x="1199" y="22"/>
                  </a:cubicBezTo>
                  <a:cubicBezTo>
                    <a:pt x="1163" y="55"/>
                    <a:pt x="1130" y="92"/>
                    <a:pt x="1082" y="103"/>
                  </a:cubicBezTo>
                  <a:cubicBezTo>
                    <a:pt x="1001" y="136"/>
                    <a:pt x="931" y="150"/>
                    <a:pt x="850" y="184"/>
                  </a:cubicBezTo>
                  <a:cubicBezTo>
                    <a:pt x="780" y="206"/>
                    <a:pt x="758" y="265"/>
                    <a:pt x="791" y="335"/>
                  </a:cubicBezTo>
                  <a:cubicBezTo>
                    <a:pt x="814" y="405"/>
                    <a:pt x="814" y="486"/>
                    <a:pt x="780" y="556"/>
                  </a:cubicBezTo>
                  <a:cubicBezTo>
                    <a:pt x="758" y="614"/>
                    <a:pt x="769" y="639"/>
                    <a:pt x="828" y="639"/>
                  </a:cubicBezTo>
                  <a:cubicBezTo>
                    <a:pt x="872" y="639"/>
                    <a:pt x="920" y="625"/>
                    <a:pt x="967" y="625"/>
                  </a:cubicBezTo>
                  <a:cubicBezTo>
                    <a:pt x="990" y="625"/>
                    <a:pt x="1023" y="639"/>
                    <a:pt x="1037" y="662"/>
                  </a:cubicBezTo>
                  <a:cubicBezTo>
                    <a:pt x="1048" y="684"/>
                    <a:pt x="1037" y="732"/>
                    <a:pt x="1012" y="743"/>
                  </a:cubicBezTo>
                  <a:cubicBezTo>
                    <a:pt x="967" y="779"/>
                    <a:pt x="920" y="801"/>
                    <a:pt x="861" y="824"/>
                  </a:cubicBezTo>
                  <a:cubicBezTo>
                    <a:pt x="814" y="849"/>
                    <a:pt x="758" y="871"/>
                    <a:pt x="710" y="894"/>
                  </a:cubicBezTo>
                  <a:cubicBezTo>
                    <a:pt x="641" y="919"/>
                    <a:pt x="582" y="930"/>
                    <a:pt x="523" y="963"/>
                  </a:cubicBezTo>
                  <a:cubicBezTo>
                    <a:pt x="490" y="975"/>
                    <a:pt x="442" y="1000"/>
                    <a:pt x="431" y="1033"/>
                  </a:cubicBezTo>
                  <a:cubicBezTo>
                    <a:pt x="409" y="1114"/>
                    <a:pt x="339" y="1162"/>
                    <a:pt x="269" y="1209"/>
                  </a:cubicBezTo>
                  <a:cubicBezTo>
                    <a:pt x="185" y="1268"/>
                    <a:pt x="115" y="1324"/>
                    <a:pt x="46" y="1394"/>
                  </a:cubicBezTo>
                  <a:cubicBezTo>
                    <a:pt x="23" y="1408"/>
                    <a:pt x="12" y="1441"/>
                    <a:pt x="1" y="1463"/>
                  </a:cubicBezTo>
                  <a:lnTo>
                    <a:pt x="12" y="1477"/>
                  </a:lnTo>
                  <a:cubicBezTo>
                    <a:pt x="34" y="1463"/>
                    <a:pt x="60" y="1463"/>
                    <a:pt x="82" y="1452"/>
                  </a:cubicBezTo>
                  <a:cubicBezTo>
                    <a:pt x="571" y="1220"/>
                    <a:pt x="979" y="894"/>
                    <a:pt x="1328" y="475"/>
                  </a:cubicBezTo>
                  <a:cubicBezTo>
                    <a:pt x="1361" y="430"/>
                    <a:pt x="1373" y="382"/>
                    <a:pt x="1398" y="324"/>
                  </a:cubicBezTo>
                  <a:cubicBezTo>
                    <a:pt x="1398" y="312"/>
                    <a:pt x="1387" y="276"/>
                    <a:pt x="1373" y="265"/>
                  </a:cubicBezTo>
                  <a:cubicBezTo>
                    <a:pt x="1317" y="231"/>
                    <a:pt x="1303" y="184"/>
                    <a:pt x="1303" y="125"/>
                  </a:cubicBezTo>
                  <a:cubicBezTo>
                    <a:pt x="1303" y="103"/>
                    <a:pt x="1303" y="67"/>
                    <a:pt x="1292" y="44"/>
                  </a:cubicBezTo>
                  <a:cubicBezTo>
                    <a:pt x="1278" y="16"/>
                    <a:pt x="1265" y="0"/>
                    <a:pt x="1246"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3" name="Google Shape;2153;p31"/>
            <p:cNvSpPr/>
            <p:nvPr/>
          </p:nvSpPr>
          <p:spPr>
            <a:xfrm>
              <a:off x="5099893" y="4040579"/>
              <a:ext cx="163409" cy="194375"/>
            </a:xfrm>
            <a:custGeom>
              <a:avLst/>
              <a:gdLst/>
              <a:ahLst/>
              <a:cxnLst/>
              <a:rect l="l" t="t" r="r" b="b"/>
              <a:pathLst>
                <a:path w="3446" h="4099" extrusionOk="0">
                  <a:moveTo>
                    <a:pt x="2714" y="1370"/>
                  </a:moveTo>
                  <a:cubicBezTo>
                    <a:pt x="2747" y="1381"/>
                    <a:pt x="2817" y="1520"/>
                    <a:pt x="2806" y="1568"/>
                  </a:cubicBezTo>
                  <a:cubicBezTo>
                    <a:pt x="2761" y="1557"/>
                    <a:pt x="2666" y="1428"/>
                    <a:pt x="2677" y="1392"/>
                  </a:cubicBezTo>
                  <a:cubicBezTo>
                    <a:pt x="2677" y="1381"/>
                    <a:pt x="2702" y="1370"/>
                    <a:pt x="2714" y="1370"/>
                  </a:cubicBezTo>
                  <a:close/>
                  <a:moveTo>
                    <a:pt x="317" y="1406"/>
                  </a:moveTo>
                  <a:lnTo>
                    <a:pt x="317" y="1406"/>
                  </a:lnTo>
                  <a:cubicBezTo>
                    <a:pt x="373" y="1476"/>
                    <a:pt x="420" y="1532"/>
                    <a:pt x="468" y="1590"/>
                  </a:cubicBezTo>
                  <a:cubicBezTo>
                    <a:pt x="387" y="1590"/>
                    <a:pt x="303" y="1487"/>
                    <a:pt x="317" y="1406"/>
                  </a:cubicBezTo>
                  <a:close/>
                  <a:moveTo>
                    <a:pt x="641" y="1557"/>
                  </a:moveTo>
                  <a:cubicBezTo>
                    <a:pt x="641" y="1568"/>
                    <a:pt x="652" y="1579"/>
                    <a:pt x="652" y="1590"/>
                  </a:cubicBezTo>
                  <a:cubicBezTo>
                    <a:pt x="630" y="1660"/>
                    <a:pt x="596" y="1730"/>
                    <a:pt x="571" y="1800"/>
                  </a:cubicBezTo>
                  <a:cubicBezTo>
                    <a:pt x="571" y="1811"/>
                    <a:pt x="560" y="1811"/>
                    <a:pt x="537" y="1836"/>
                  </a:cubicBezTo>
                  <a:lnTo>
                    <a:pt x="537" y="1730"/>
                  </a:lnTo>
                  <a:cubicBezTo>
                    <a:pt x="560" y="1671"/>
                    <a:pt x="571" y="1627"/>
                    <a:pt x="596" y="1579"/>
                  </a:cubicBezTo>
                  <a:cubicBezTo>
                    <a:pt x="607" y="1568"/>
                    <a:pt x="618" y="1568"/>
                    <a:pt x="641" y="1557"/>
                  </a:cubicBezTo>
                  <a:close/>
                  <a:moveTo>
                    <a:pt x="3063" y="1906"/>
                  </a:moveTo>
                  <a:lnTo>
                    <a:pt x="3063" y="1906"/>
                  </a:lnTo>
                  <a:cubicBezTo>
                    <a:pt x="3027" y="2009"/>
                    <a:pt x="3004" y="2115"/>
                    <a:pt x="2982" y="2219"/>
                  </a:cubicBezTo>
                  <a:cubicBezTo>
                    <a:pt x="2934" y="2160"/>
                    <a:pt x="2993" y="1928"/>
                    <a:pt x="3063" y="1906"/>
                  </a:cubicBezTo>
                  <a:close/>
                  <a:moveTo>
                    <a:pt x="2761" y="2406"/>
                  </a:moveTo>
                  <a:cubicBezTo>
                    <a:pt x="2783" y="2417"/>
                    <a:pt x="2806" y="2428"/>
                    <a:pt x="2831" y="2453"/>
                  </a:cubicBezTo>
                  <a:cubicBezTo>
                    <a:pt x="2831" y="2453"/>
                    <a:pt x="2842" y="2476"/>
                    <a:pt x="2853" y="2498"/>
                  </a:cubicBezTo>
                  <a:cubicBezTo>
                    <a:pt x="2817" y="2498"/>
                    <a:pt x="2806" y="2498"/>
                    <a:pt x="2795" y="2487"/>
                  </a:cubicBezTo>
                  <a:cubicBezTo>
                    <a:pt x="2772" y="2476"/>
                    <a:pt x="2761" y="2453"/>
                    <a:pt x="2736" y="2428"/>
                  </a:cubicBezTo>
                  <a:lnTo>
                    <a:pt x="2761" y="2406"/>
                  </a:lnTo>
                  <a:close/>
                  <a:moveTo>
                    <a:pt x="1909" y="0"/>
                  </a:moveTo>
                  <a:cubicBezTo>
                    <a:pt x="1770" y="0"/>
                    <a:pt x="1621" y="26"/>
                    <a:pt x="1479" y="43"/>
                  </a:cubicBezTo>
                  <a:cubicBezTo>
                    <a:pt x="1339" y="54"/>
                    <a:pt x="1188" y="79"/>
                    <a:pt x="1037" y="90"/>
                  </a:cubicBezTo>
                  <a:cubicBezTo>
                    <a:pt x="898" y="90"/>
                    <a:pt x="769" y="135"/>
                    <a:pt x="652" y="205"/>
                  </a:cubicBezTo>
                  <a:cubicBezTo>
                    <a:pt x="607" y="241"/>
                    <a:pt x="560" y="274"/>
                    <a:pt x="512" y="300"/>
                  </a:cubicBezTo>
                  <a:cubicBezTo>
                    <a:pt x="280" y="439"/>
                    <a:pt x="199" y="660"/>
                    <a:pt x="141" y="903"/>
                  </a:cubicBezTo>
                  <a:lnTo>
                    <a:pt x="141" y="928"/>
                  </a:lnTo>
                  <a:cubicBezTo>
                    <a:pt x="152" y="1090"/>
                    <a:pt x="93" y="1241"/>
                    <a:pt x="23" y="1392"/>
                  </a:cubicBezTo>
                  <a:cubicBezTo>
                    <a:pt x="12" y="1439"/>
                    <a:pt x="1" y="1498"/>
                    <a:pt x="12" y="1546"/>
                  </a:cubicBezTo>
                  <a:cubicBezTo>
                    <a:pt x="71" y="1789"/>
                    <a:pt x="233" y="1951"/>
                    <a:pt x="409" y="2104"/>
                  </a:cubicBezTo>
                  <a:cubicBezTo>
                    <a:pt x="442" y="2127"/>
                    <a:pt x="490" y="2138"/>
                    <a:pt x="526" y="2149"/>
                  </a:cubicBezTo>
                  <a:cubicBezTo>
                    <a:pt x="596" y="2160"/>
                    <a:pt x="666" y="2185"/>
                    <a:pt x="722" y="2208"/>
                  </a:cubicBezTo>
                  <a:cubicBezTo>
                    <a:pt x="806" y="2244"/>
                    <a:pt x="875" y="2255"/>
                    <a:pt x="945" y="2255"/>
                  </a:cubicBezTo>
                  <a:cubicBezTo>
                    <a:pt x="1049" y="2255"/>
                    <a:pt x="1141" y="2255"/>
                    <a:pt x="1236" y="2266"/>
                  </a:cubicBezTo>
                  <a:cubicBezTo>
                    <a:pt x="1328" y="2277"/>
                    <a:pt x="1364" y="2325"/>
                    <a:pt x="1375" y="2417"/>
                  </a:cubicBezTo>
                  <a:cubicBezTo>
                    <a:pt x="1387" y="2509"/>
                    <a:pt x="1398" y="2604"/>
                    <a:pt x="1409" y="2696"/>
                  </a:cubicBezTo>
                  <a:cubicBezTo>
                    <a:pt x="1420" y="2789"/>
                    <a:pt x="1445" y="2884"/>
                    <a:pt x="1468" y="2976"/>
                  </a:cubicBezTo>
                  <a:cubicBezTo>
                    <a:pt x="1479" y="3057"/>
                    <a:pt x="1515" y="3127"/>
                    <a:pt x="1537" y="3197"/>
                  </a:cubicBezTo>
                  <a:cubicBezTo>
                    <a:pt x="1585" y="3292"/>
                    <a:pt x="1644" y="3361"/>
                    <a:pt x="1677" y="3454"/>
                  </a:cubicBezTo>
                  <a:cubicBezTo>
                    <a:pt x="1747" y="3674"/>
                    <a:pt x="1923" y="3836"/>
                    <a:pt x="2063" y="4001"/>
                  </a:cubicBezTo>
                  <a:cubicBezTo>
                    <a:pt x="2110" y="4051"/>
                    <a:pt x="2167" y="4098"/>
                    <a:pt x="2241" y="4098"/>
                  </a:cubicBezTo>
                  <a:cubicBezTo>
                    <a:pt x="2255" y="4098"/>
                    <a:pt x="2269" y="4097"/>
                    <a:pt x="2283" y="4093"/>
                  </a:cubicBezTo>
                  <a:cubicBezTo>
                    <a:pt x="2423" y="4071"/>
                    <a:pt x="2526" y="4001"/>
                    <a:pt x="2621" y="3884"/>
                  </a:cubicBezTo>
                  <a:cubicBezTo>
                    <a:pt x="2795" y="3641"/>
                    <a:pt x="2971" y="3406"/>
                    <a:pt x="3144" y="3163"/>
                  </a:cubicBezTo>
                  <a:cubicBezTo>
                    <a:pt x="3191" y="3093"/>
                    <a:pt x="3225" y="3023"/>
                    <a:pt x="3236" y="2954"/>
                  </a:cubicBezTo>
                  <a:cubicBezTo>
                    <a:pt x="3306" y="2649"/>
                    <a:pt x="3353" y="2336"/>
                    <a:pt x="3412" y="2034"/>
                  </a:cubicBezTo>
                  <a:cubicBezTo>
                    <a:pt x="3446" y="1858"/>
                    <a:pt x="3434" y="1696"/>
                    <a:pt x="3376" y="1532"/>
                  </a:cubicBezTo>
                  <a:cubicBezTo>
                    <a:pt x="3331" y="1417"/>
                    <a:pt x="3342" y="1288"/>
                    <a:pt x="3376" y="1171"/>
                  </a:cubicBezTo>
                  <a:cubicBezTo>
                    <a:pt x="3390" y="1138"/>
                    <a:pt x="3401" y="1101"/>
                    <a:pt x="3401" y="1068"/>
                  </a:cubicBezTo>
                  <a:cubicBezTo>
                    <a:pt x="3390" y="939"/>
                    <a:pt x="3353" y="833"/>
                    <a:pt x="3236" y="777"/>
                  </a:cubicBezTo>
                  <a:cubicBezTo>
                    <a:pt x="3166" y="730"/>
                    <a:pt x="3085" y="682"/>
                    <a:pt x="3004" y="638"/>
                  </a:cubicBezTo>
                  <a:cubicBezTo>
                    <a:pt x="2923" y="601"/>
                    <a:pt x="2864" y="543"/>
                    <a:pt x="2817" y="473"/>
                  </a:cubicBezTo>
                  <a:cubicBezTo>
                    <a:pt x="2655" y="160"/>
                    <a:pt x="2353" y="54"/>
                    <a:pt x="2038" y="9"/>
                  </a:cubicBezTo>
                  <a:cubicBezTo>
                    <a:pt x="1996" y="3"/>
                    <a:pt x="1953" y="0"/>
                    <a:pt x="1909"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4" name="Google Shape;2154;p31"/>
            <p:cNvSpPr/>
            <p:nvPr/>
          </p:nvSpPr>
          <p:spPr>
            <a:xfrm>
              <a:off x="5282598" y="4072255"/>
              <a:ext cx="18873" cy="25133"/>
            </a:xfrm>
            <a:custGeom>
              <a:avLst/>
              <a:gdLst/>
              <a:ahLst/>
              <a:cxnLst/>
              <a:rect l="l" t="t" r="r" b="b"/>
              <a:pathLst>
                <a:path w="398" h="530" extrusionOk="0">
                  <a:moveTo>
                    <a:pt x="203" y="0"/>
                  </a:moveTo>
                  <a:cubicBezTo>
                    <a:pt x="174" y="0"/>
                    <a:pt x="158" y="25"/>
                    <a:pt x="140" y="51"/>
                  </a:cubicBezTo>
                  <a:cubicBezTo>
                    <a:pt x="107" y="95"/>
                    <a:pt x="81" y="154"/>
                    <a:pt x="48" y="190"/>
                  </a:cubicBezTo>
                  <a:cubicBezTo>
                    <a:pt x="0" y="249"/>
                    <a:pt x="26" y="282"/>
                    <a:pt x="59" y="330"/>
                  </a:cubicBezTo>
                  <a:cubicBezTo>
                    <a:pt x="81" y="363"/>
                    <a:pt x="107" y="400"/>
                    <a:pt x="107" y="433"/>
                  </a:cubicBezTo>
                  <a:cubicBezTo>
                    <a:pt x="118" y="481"/>
                    <a:pt x="118" y="528"/>
                    <a:pt x="176" y="528"/>
                  </a:cubicBezTo>
                  <a:cubicBezTo>
                    <a:pt x="182" y="529"/>
                    <a:pt x="188" y="530"/>
                    <a:pt x="193" y="530"/>
                  </a:cubicBezTo>
                  <a:cubicBezTo>
                    <a:pt x="237" y="530"/>
                    <a:pt x="247" y="487"/>
                    <a:pt x="257" y="444"/>
                  </a:cubicBezTo>
                  <a:cubicBezTo>
                    <a:pt x="269" y="411"/>
                    <a:pt x="291" y="363"/>
                    <a:pt x="316" y="330"/>
                  </a:cubicBezTo>
                  <a:cubicBezTo>
                    <a:pt x="350" y="271"/>
                    <a:pt x="386" y="224"/>
                    <a:pt x="397" y="190"/>
                  </a:cubicBezTo>
                  <a:cubicBezTo>
                    <a:pt x="397" y="62"/>
                    <a:pt x="316" y="39"/>
                    <a:pt x="246" y="14"/>
                  </a:cubicBezTo>
                  <a:cubicBezTo>
                    <a:pt x="229" y="5"/>
                    <a:pt x="215" y="0"/>
                    <a:pt x="20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5" name="Google Shape;2155;p31"/>
            <p:cNvSpPr/>
            <p:nvPr/>
          </p:nvSpPr>
          <p:spPr>
            <a:xfrm>
              <a:off x="5234088" y="4000178"/>
              <a:ext cx="21007" cy="9247"/>
            </a:xfrm>
            <a:custGeom>
              <a:avLst/>
              <a:gdLst/>
              <a:ahLst/>
              <a:cxnLst/>
              <a:rect l="l" t="t" r="r" b="b"/>
              <a:pathLst>
                <a:path w="443" h="195" extrusionOk="0">
                  <a:moveTo>
                    <a:pt x="299" y="1"/>
                  </a:moveTo>
                  <a:cubicBezTo>
                    <a:pt x="282" y="1"/>
                    <a:pt x="264" y="3"/>
                    <a:pt x="244" y="9"/>
                  </a:cubicBezTo>
                  <a:cubicBezTo>
                    <a:pt x="174" y="34"/>
                    <a:pt x="93" y="68"/>
                    <a:pt x="23" y="93"/>
                  </a:cubicBezTo>
                  <a:cubicBezTo>
                    <a:pt x="12" y="104"/>
                    <a:pt x="1" y="126"/>
                    <a:pt x="1" y="137"/>
                  </a:cubicBezTo>
                  <a:cubicBezTo>
                    <a:pt x="1" y="149"/>
                    <a:pt x="12" y="163"/>
                    <a:pt x="23" y="174"/>
                  </a:cubicBezTo>
                  <a:cubicBezTo>
                    <a:pt x="62" y="186"/>
                    <a:pt x="97" y="195"/>
                    <a:pt x="132" y="195"/>
                  </a:cubicBezTo>
                  <a:cubicBezTo>
                    <a:pt x="161" y="195"/>
                    <a:pt x="190" y="189"/>
                    <a:pt x="222" y="174"/>
                  </a:cubicBezTo>
                  <a:cubicBezTo>
                    <a:pt x="266" y="137"/>
                    <a:pt x="325" y="126"/>
                    <a:pt x="384" y="104"/>
                  </a:cubicBezTo>
                  <a:cubicBezTo>
                    <a:pt x="395" y="104"/>
                    <a:pt x="420" y="93"/>
                    <a:pt x="442" y="79"/>
                  </a:cubicBezTo>
                  <a:cubicBezTo>
                    <a:pt x="390" y="26"/>
                    <a:pt x="350" y="1"/>
                    <a:pt x="299"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6" name="Google Shape;2156;p31"/>
            <p:cNvSpPr/>
            <p:nvPr/>
          </p:nvSpPr>
          <p:spPr>
            <a:xfrm>
              <a:off x="5006145" y="3954229"/>
              <a:ext cx="359301" cy="346735"/>
            </a:xfrm>
            <a:custGeom>
              <a:avLst/>
              <a:gdLst/>
              <a:ahLst/>
              <a:cxnLst/>
              <a:rect l="l" t="t" r="r" b="b"/>
              <a:pathLst>
                <a:path w="7577" h="7312" extrusionOk="0">
                  <a:moveTo>
                    <a:pt x="4272" y="84"/>
                  </a:moveTo>
                  <a:cubicBezTo>
                    <a:pt x="4992" y="154"/>
                    <a:pt x="5646" y="419"/>
                    <a:pt x="6205" y="886"/>
                  </a:cubicBezTo>
                  <a:cubicBezTo>
                    <a:pt x="6903" y="1456"/>
                    <a:pt x="7322" y="2202"/>
                    <a:pt x="7473" y="3098"/>
                  </a:cubicBezTo>
                  <a:cubicBezTo>
                    <a:pt x="7543" y="3540"/>
                    <a:pt x="7518" y="3981"/>
                    <a:pt x="7426" y="4425"/>
                  </a:cubicBezTo>
                  <a:cubicBezTo>
                    <a:pt x="7426" y="4448"/>
                    <a:pt x="7414" y="4470"/>
                    <a:pt x="7414" y="4495"/>
                  </a:cubicBezTo>
                  <a:lnTo>
                    <a:pt x="7392" y="4495"/>
                  </a:lnTo>
                  <a:cubicBezTo>
                    <a:pt x="7378" y="4448"/>
                    <a:pt x="7378" y="4389"/>
                    <a:pt x="7367" y="4344"/>
                  </a:cubicBezTo>
                  <a:cubicBezTo>
                    <a:pt x="7345" y="4274"/>
                    <a:pt x="7333" y="4205"/>
                    <a:pt x="7308" y="4135"/>
                  </a:cubicBezTo>
                  <a:cubicBezTo>
                    <a:pt x="7296" y="4103"/>
                    <a:pt x="7274" y="4089"/>
                    <a:pt x="7251" y="4089"/>
                  </a:cubicBezTo>
                  <a:cubicBezTo>
                    <a:pt x="7230" y="4089"/>
                    <a:pt x="7209" y="4100"/>
                    <a:pt x="7194" y="4121"/>
                  </a:cubicBezTo>
                  <a:cubicBezTo>
                    <a:pt x="7156" y="4165"/>
                    <a:pt x="7119" y="4182"/>
                    <a:pt x="7076" y="4182"/>
                  </a:cubicBezTo>
                  <a:cubicBezTo>
                    <a:pt x="7051" y="4182"/>
                    <a:pt x="7025" y="4176"/>
                    <a:pt x="6995" y="4168"/>
                  </a:cubicBezTo>
                  <a:cubicBezTo>
                    <a:pt x="6971" y="4160"/>
                    <a:pt x="6946" y="4157"/>
                    <a:pt x="6921" y="4157"/>
                  </a:cubicBezTo>
                  <a:cubicBezTo>
                    <a:pt x="6876" y="4157"/>
                    <a:pt x="6831" y="4169"/>
                    <a:pt x="6786" y="4191"/>
                  </a:cubicBezTo>
                  <a:cubicBezTo>
                    <a:pt x="6762" y="4200"/>
                    <a:pt x="6741" y="4205"/>
                    <a:pt x="6721" y="4205"/>
                  </a:cubicBezTo>
                  <a:cubicBezTo>
                    <a:pt x="6666" y="4205"/>
                    <a:pt x="6629" y="4167"/>
                    <a:pt x="6610" y="4098"/>
                  </a:cubicBezTo>
                  <a:cubicBezTo>
                    <a:pt x="6576" y="3981"/>
                    <a:pt x="6540" y="3867"/>
                    <a:pt x="6529" y="3749"/>
                  </a:cubicBezTo>
                  <a:cubicBezTo>
                    <a:pt x="6507" y="3646"/>
                    <a:pt x="6507" y="3529"/>
                    <a:pt x="6495" y="3422"/>
                  </a:cubicBezTo>
                  <a:cubicBezTo>
                    <a:pt x="6495" y="3308"/>
                    <a:pt x="6507" y="3191"/>
                    <a:pt x="6507" y="3073"/>
                  </a:cubicBezTo>
                  <a:cubicBezTo>
                    <a:pt x="6507" y="2992"/>
                    <a:pt x="6529" y="2911"/>
                    <a:pt x="6588" y="2852"/>
                  </a:cubicBezTo>
                  <a:cubicBezTo>
                    <a:pt x="6680" y="2771"/>
                    <a:pt x="6738" y="2654"/>
                    <a:pt x="6786" y="2551"/>
                  </a:cubicBezTo>
                  <a:cubicBezTo>
                    <a:pt x="6819" y="2492"/>
                    <a:pt x="6808" y="2433"/>
                    <a:pt x="6764" y="2389"/>
                  </a:cubicBezTo>
                  <a:cubicBezTo>
                    <a:pt x="6716" y="2341"/>
                    <a:pt x="6669" y="2283"/>
                    <a:pt x="6610" y="2260"/>
                  </a:cubicBezTo>
                  <a:cubicBezTo>
                    <a:pt x="6484" y="2190"/>
                    <a:pt x="6344" y="2132"/>
                    <a:pt x="6216" y="2073"/>
                  </a:cubicBezTo>
                  <a:cubicBezTo>
                    <a:pt x="6179" y="2060"/>
                    <a:pt x="6143" y="2054"/>
                    <a:pt x="6110" y="2054"/>
                  </a:cubicBezTo>
                  <a:cubicBezTo>
                    <a:pt x="6059" y="2054"/>
                    <a:pt x="6012" y="2068"/>
                    <a:pt x="5970" y="2095"/>
                  </a:cubicBezTo>
                  <a:cubicBezTo>
                    <a:pt x="5925" y="2132"/>
                    <a:pt x="5878" y="2154"/>
                    <a:pt x="5842" y="2190"/>
                  </a:cubicBezTo>
                  <a:cubicBezTo>
                    <a:pt x="5797" y="2235"/>
                    <a:pt x="5738" y="2260"/>
                    <a:pt x="5668" y="2271"/>
                  </a:cubicBezTo>
                  <a:cubicBezTo>
                    <a:pt x="5632" y="2271"/>
                    <a:pt x="5599" y="2319"/>
                    <a:pt x="5562" y="2330"/>
                  </a:cubicBezTo>
                  <a:cubicBezTo>
                    <a:pt x="5540" y="2352"/>
                    <a:pt x="5506" y="2375"/>
                    <a:pt x="5481" y="2375"/>
                  </a:cubicBezTo>
                  <a:cubicBezTo>
                    <a:pt x="5459" y="2364"/>
                    <a:pt x="5437" y="2330"/>
                    <a:pt x="5423" y="2294"/>
                  </a:cubicBezTo>
                  <a:cubicBezTo>
                    <a:pt x="5400" y="2224"/>
                    <a:pt x="5378" y="2154"/>
                    <a:pt x="5353" y="2084"/>
                  </a:cubicBezTo>
                  <a:cubicBezTo>
                    <a:pt x="5330" y="2026"/>
                    <a:pt x="5353" y="1970"/>
                    <a:pt x="5423" y="1933"/>
                  </a:cubicBezTo>
                  <a:cubicBezTo>
                    <a:pt x="5492" y="1911"/>
                    <a:pt x="5561" y="1883"/>
                    <a:pt x="5633" y="1883"/>
                  </a:cubicBezTo>
                  <a:cubicBezTo>
                    <a:pt x="5671" y="1883"/>
                    <a:pt x="5709" y="1891"/>
                    <a:pt x="5749" y="1911"/>
                  </a:cubicBezTo>
                  <a:cubicBezTo>
                    <a:pt x="5764" y="1917"/>
                    <a:pt x="5779" y="1920"/>
                    <a:pt x="5792" y="1920"/>
                  </a:cubicBezTo>
                  <a:cubicBezTo>
                    <a:pt x="5832" y="1920"/>
                    <a:pt x="5864" y="1896"/>
                    <a:pt x="5889" y="1852"/>
                  </a:cubicBezTo>
                  <a:cubicBezTo>
                    <a:pt x="5995" y="1701"/>
                    <a:pt x="6051" y="1537"/>
                    <a:pt x="5995" y="1352"/>
                  </a:cubicBezTo>
                  <a:cubicBezTo>
                    <a:pt x="5970" y="1271"/>
                    <a:pt x="5959" y="1187"/>
                    <a:pt x="5937" y="1106"/>
                  </a:cubicBezTo>
                  <a:cubicBezTo>
                    <a:pt x="5925" y="1025"/>
                    <a:pt x="5867" y="956"/>
                    <a:pt x="5797" y="908"/>
                  </a:cubicBezTo>
                  <a:cubicBezTo>
                    <a:pt x="5621" y="782"/>
                    <a:pt x="5423" y="713"/>
                    <a:pt x="5213" y="699"/>
                  </a:cubicBezTo>
                  <a:cubicBezTo>
                    <a:pt x="5199" y="697"/>
                    <a:pt x="5186" y="696"/>
                    <a:pt x="5172" y="696"/>
                  </a:cubicBezTo>
                  <a:cubicBezTo>
                    <a:pt x="5105" y="696"/>
                    <a:pt x="5039" y="716"/>
                    <a:pt x="4981" y="735"/>
                  </a:cubicBezTo>
                  <a:cubicBezTo>
                    <a:pt x="4889" y="757"/>
                    <a:pt x="4808" y="794"/>
                    <a:pt x="4713" y="805"/>
                  </a:cubicBezTo>
                  <a:cubicBezTo>
                    <a:pt x="4701" y="808"/>
                    <a:pt x="4688" y="809"/>
                    <a:pt x="4675" y="809"/>
                  </a:cubicBezTo>
                  <a:cubicBezTo>
                    <a:pt x="4638" y="809"/>
                    <a:pt x="4600" y="799"/>
                    <a:pt x="4573" y="782"/>
                  </a:cubicBezTo>
                  <a:cubicBezTo>
                    <a:pt x="4470" y="699"/>
                    <a:pt x="4364" y="606"/>
                    <a:pt x="4330" y="467"/>
                  </a:cubicBezTo>
                  <a:cubicBezTo>
                    <a:pt x="4319" y="419"/>
                    <a:pt x="4272" y="386"/>
                    <a:pt x="4235" y="363"/>
                  </a:cubicBezTo>
                  <a:cubicBezTo>
                    <a:pt x="4154" y="305"/>
                    <a:pt x="4143" y="140"/>
                    <a:pt x="4224" y="84"/>
                  </a:cubicBezTo>
                  <a:close/>
                  <a:moveTo>
                    <a:pt x="6623" y="5451"/>
                  </a:moveTo>
                  <a:cubicBezTo>
                    <a:pt x="6642" y="5451"/>
                    <a:pt x="6655" y="5467"/>
                    <a:pt x="6669" y="5495"/>
                  </a:cubicBezTo>
                  <a:cubicBezTo>
                    <a:pt x="6680" y="5518"/>
                    <a:pt x="6680" y="5554"/>
                    <a:pt x="6680" y="5576"/>
                  </a:cubicBezTo>
                  <a:cubicBezTo>
                    <a:pt x="6680" y="5635"/>
                    <a:pt x="6694" y="5682"/>
                    <a:pt x="6750" y="5716"/>
                  </a:cubicBezTo>
                  <a:cubicBezTo>
                    <a:pt x="6764" y="5727"/>
                    <a:pt x="6775" y="5763"/>
                    <a:pt x="6775" y="5775"/>
                  </a:cubicBezTo>
                  <a:cubicBezTo>
                    <a:pt x="6750" y="5833"/>
                    <a:pt x="6738" y="5881"/>
                    <a:pt x="6705" y="5926"/>
                  </a:cubicBezTo>
                  <a:cubicBezTo>
                    <a:pt x="6356" y="6345"/>
                    <a:pt x="5948" y="6671"/>
                    <a:pt x="5459" y="6903"/>
                  </a:cubicBezTo>
                  <a:cubicBezTo>
                    <a:pt x="5437" y="6914"/>
                    <a:pt x="5411" y="6914"/>
                    <a:pt x="5389" y="6928"/>
                  </a:cubicBezTo>
                  <a:lnTo>
                    <a:pt x="5378" y="6914"/>
                  </a:lnTo>
                  <a:cubicBezTo>
                    <a:pt x="5389" y="6892"/>
                    <a:pt x="5400" y="6859"/>
                    <a:pt x="5423" y="6845"/>
                  </a:cubicBezTo>
                  <a:cubicBezTo>
                    <a:pt x="5492" y="6775"/>
                    <a:pt x="5562" y="6719"/>
                    <a:pt x="5646" y="6660"/>
                  </a:cubicBezTo>
                  <a:cubicBezTo>
                    <a:pt x="5716" y="6613"/>
                    <a:pt x="5786" y="6565"/>
                    <a:pt x="5808" y="6484"/>
                  </a:cubicBezTo>
                  <a:cubicBezTo>
                    <a:pt x="5819" y="6451"/>
                    <a:pt x="5867" y="6426"/>
                    <a:pt x="5900" y="6414"/>
                  </a:cubicBezTo>
                  <a:cubicBezTo>
                    <a:pt x="5959" y="6381"/>
                    <a:pt x="6018" y="6370"/>
                    <a:pt x="6087" y="6345"/>
                  </a:cubicBezTo>
                  <a:cubicBezTo>
                    <a:pt x="6135" y="6322"/>
                    <a:pt x="6191" y="6300"/>
                    <a:pt x="6238" y="6275"/>
                  </a:cubicBezTo>
                  <a:cubicBezTo>
                    <a:pt x="6297" y="6252"/>
                    <a:pt x="6344" y="6230"/>
                    <a:pt x="6389" y="6194"/>
                  </a:cubicBezTo>
                  <a:cubicBezTo>
                    <a:pt x="6414" y="6183"/>
                    <a:pt x="6425" y="6135"/>
                    <a:pt x="6414" y="6113"/>
                  </a:cubicBezTo>
                  <a:cubicBezTo>
                    <a:pt x="6400" y="6090"/>
                    <a:pt x="6367" y="6076"/>
                    <a:pt x="6344" y="6076"/>
                  </a:cubicBezTo>
                  <a:cubicBezTo>
                    <a:pt x="6297" y="6076"/>
                    <a:pt x="6249" y="6090"/>
                    <a:pt x="6205" y="6090"/>
                  </a:cubicBezTo>
                  <a:cubicBezTo>
                    <a:pt x="6146" y="6090"/>
                    <a:pt x="6135" y="6065"/>
                    <a:pt x="6157" y="6007"/>
                  </a:cubicBezTo>
                  <a:cubicBezTo>
                    <a:pt x="6191" y="5937"/>
                    <a:pt x="6191" y="5856"/>
                    <a:pt x="6168" y="5786"/>
                  </a:cubicBezTo>
                  <a:cubicBezTo>
                    <a:pt x="6135" y="5716"/>
                    <a:pt x="6157" y="5657"/>
                    <a:pt x="6227" y="5635"/>
                  </a:cubicBezTo>
                  <a:cubicBezTo>
                    <a:pt x="6308" y="5601"/>
                    <a:pt x="6378" y="5587"/>
                    <a:pt x="6459" y="5554"/>
                  </a:cubicBezTo>
                  <a:cubicBezTo>
                    <a:pt x="6507" y="5543"/>
                    <a:pt x="6540" y="5506"/>
                    <a:pt x="6576" y="5473"/>
                  </a:cubicBezTo>
                  <a:cubicBezTo>
                    <a:pt x="6595" y="5458"/>
                    <a:pt x="6610" y="5451"/>
                    <a:pt x="6623" y="5451"/>
                  </a:cubicBezTo>
                  <a:close/>
                  <a:moveTo>
                    <a:pt x="1313" y="5962"/>
                  </a:moveTo>
                  <a:cubicBezTo>
                    <a:pt x="1334" y="5962"/>
                    <a:pt x="1357" y="5970"/>
                    <a:pt x="1386" y="5984"/>
                  </a:cubicBezTo>
                  <a:cubicBezTo>
                    <a:pt x="1489" y="6043"/>
                    <a:pt x="1581" y="6113"/>
                    <a:pt x="1640" y="6205"/>
                  </a:cubicBezTo>
                  <a:lnTo>
                    <a:pt x="1676" y="6241"/>
                  </a:lnTo>
                  <a:cubicBezTo>
                    <a:pt x="1861" y="6333"/>
                    <a:pt x="2014" y="6484"/>
                    <a:pt x="2224" y="6532"/>
                  </a:cubicBezTo>
                  <a:cubicBezTo>
                    <a:pt x="2316" y="6543"/>
                    <a:pt x="2397" y="6590"/>
                    <a:pt x="2489" y="6613"/>
                  </a:cubicBezTo>
                  <a:cubicBezTo>
                    <a:pt x="2524" y="6631"/>
                    <a:pt x="2563" y="6640"/>
                    <a:pt x="2602" y="6640"/>
                  </a:cubicBezTo>
                  <a:cubicBezTo>
                    <a:pt x="2642" y="6640"/>
                    <a:pt x="2683" y="6631"/>
                    <a:pt x="2724" y="6613"/>
                  </a:cubicBezTo>
                  <a:cubicBezTo>
                    <a:pt x="2745" y="6604"/>
                    <a:pt x="2763" y="6600"/>
                    <a:pt x="2778" y="6600"/>
                  </a:cubicBezTo>
                  <a:cubicBezTo>
                    <a:pt x="2820" y="6600"/>
                    <a:pt x="2838" y="6634"/>
                    <a:pt x="2838" y="6694"/>
                  </a:cubicBezTo>
                  <a:cubicBezTo>
                    <a:pt x="2838" y="6881"/>
                    <a:pt x="2886" y="6951"/>
                    <a:pt x="3062" y="7021"/>
                  </a:cubicBezTo>
                  <a:cubicBezTo>
                    <a:pt x="3118" y="7043"/>
                    <a:pt x="3154" y="7090"/>
                    <a:pt x="3154" y="7171"/>
                  </a:cubicBezTo>
                  <a:cubicBezTo>
                    <a:pt x="2386" y="6998"/>
                    <a:pt x="1746" y="6613"/>
                    <a:pt x="1221" y="6020"/>
                  </a:cubicBezTo>
                  <a:cubicBezTo>
                    <a:pt x="1256" y="5979"/>
                    <a:pt x="1282" y="5962"/>
                    <a:pt x="1313" y="5962"/>
                  </a:cubicBezTo>
                  <a:close/>
                  <a:moveTo>
                    <a:pt x="3855" y="69"/>
                  </a:moveTo>
                  <a:cubicBezTo>
                    <a:pt x="3957" y="69"/>
                    <a:pt x="4057" y="74"/>
                    <a:pt x="4154" y="84"/>
                  </a:cubicBezTo>
                  <a:cubicBezTo>
                    <a:pt x="4143" y="117"/>
                    <a:pt x="4121" y="154"/>
                    <a:pt x="4121" y="187"/>
                  </a:cubicBezTo>
                  <a:cubicBezTo>
                    <a:pt x="4096" y="293"/>
                    <a:pt x="4121" y="375"/>
                    <a:pt x="4224" y="419"/>
                  </a:cubicBezTo>
                  <a:cubicBezTo>
                    <a:pt x="4249" y="433"/>
                    <a:pt x="4272" y="467"/>
                    <a:pt x="4283" y="503"/>
                  </a:cubicBezTo>
                  <a:cubicBezTo>
                    <a:pt x="4319" y="654"/>
                    <a:pt x="4434" y="746"/>
                    <a:pt x="4562" y="838"/>
                  </a:cubicBezTo>
                  <a:cubicBezTo>
                    <a:pt x="4589" y="857"/>
                    <a:pt x="4634" y="868"/>
                    <a:pt x="4678" y="868"/>
                  </a:cubicBezTo>
                  <a:cubicBezTo>
                    <a:pt x="4694" y="868"/>
                    <a:pt x="4709" y="866"/>
                    <a:pt x="4724" y="863"/>
                  </a:cubicBezTo>
                  <a:cubicBezTo>
                    <a:pt x="4819" y="852"/>
                    <a:pt x="4900" y="816"/>
                    <a:pt x="4992" y="794"/>
                  </a:cubicBezTo>
                  <a:cubicBezTo>
                    <a:pt x="5070" y="767"/>
                    <a:pt x="5145" y="755"/>
                    <a:pt x="5218" y="755"/>
                  </a:cubicBezTo>
                  <a:cubicBezTo>
                    <a:pt x="5367" y="755"/>
                    <a:pt x="5509" y="803"/>
                    <a:pt x="5657" y="875"/>
                  </a:cubicBezTo>
                  <a:cubicBezTo>
                    <a:pt x="5819" y="956"/>
                    <a:pt x="5889" y="1095"/>
                    <a:pt x="5925" y="1271"/>
                  </a:cubicBezTo>
                  <a:cubicBezTo>
                    <a:pt x="5959" y="1456"/>
                    <a:pt x="5948" y="1632"/>
                    <a:pt x="5856" y="1794"/>
                  </a:cubicBezTo>
                  <a:cubicBezTo>
                    <a:pt x="5829" y="1829"/>
                    <a:pt x="5810" y="1850"/>
                    <a:pt x="5778" y="1850"/>
                  </a:cubicBezTo>
                  <a:cubicBezTo>
                    <a:pt x="5767" y="1850"/>
                    <a:pt x="5754" y="1847"/>
                    <a:pt x="5738" y="1841"/>
                  </a:cubicBezTo>
                  <a:cubicBezTo>
                    <a:pt x="5701" y="1824"/>
                    <a:pt x="5663" y="1817"/>
                    <a:pt x="5626" y="1817"/>
                  </a:cubicBezTo>
                  <a:cubicBezTo>
                    <a:pt x="5537" y="1817"/>
                    <a:pt x="5451" y="1858"/>
                    <a:pt x="5378" y="1900"/>
                  </a:cubicBezTo>
                  <a:cubicBezTo>
                    <a:pt x="5272" y="1956"/>
                    <a:pt x="5261" y="2040"/>
                    <a:pt x="5319" y="2143"/>
                  </a:cubicBezTo>
                  <a:cubicBezTo>
                    <a:pt x="5342" y="2190"/>
                    <a:pt x="5353" y="2249"/>
                    <a:pt x="5367" y="2305"/>
                  </a:cubicBezTo>
                  <a:cubicBezTo>
                    <a:pt x="5378" y="2352"/>
                    <a:pt x="5389" y="2411"/>
                    <a:pt x="5459" y="2433"/>
                  </a:cubicBezTo>
                  <a:cubicBezTo>
                    <a:pt x="5469" y="2435"/>
                    <a:pt x="5478" y="2436"/>
                    <a:pt x="5488" y="2436"/>
                  </a:cubicBezTo>
                  <a:cubicBezTo>
                    <a:pt x="5536" y="2436"/>
                    <a:pt x="5582" y="2413"/>
                    <a:pt x="5610" y="2364"/>
                  </a:cubicBezTo>
                  <a:cubicBezTo>
                    <a:pt x="5632" y="2341"/>
                    <a:pt x="5680" y="2330"/>
                    <a:pt x="5702" y="2319"/>
                  </a:cubicBezTo>
                  <a:cubicBezTo>
                    <a:pt x="5761" y="2294"/>
                    <a:pt x="5819" y="2283"/>
                    <a:pt x="5856" y="2249"/>
                  </a:cubicBezTo>
                  <a:cubicBezTo>
                    <a:pt x="5975" y="2160"/>
                    <a:pt x="6037" y="2119"/>
                    <a:pt x="6109" y="2119"/>
                  </a:cubicBezTo>
                  <a:cubicBezTo>
                    <a:pt x="6170" y="2119"/>
                    <a:pt x="6238" y="2148"/>
                    <a:pt x="6356" y="2202"/>
                  </a:cubicBezTo>
                  <a:cubicBezTo>
                    <a:pt x="6459" y="2249"/>
                    <a:pt x="6565" y="2305"/>
                    <a:pt x="6657" y="2364"/>
                  </a:cubicBezTo>
                  <a:cubicBezTo>
                    <a:pt x="6750" y="2433"/>
                    <a:pt x="6764" y="2470"/>
                    <a:pt x="6705" y="2573"/>
                  </a:cubicBezTo>
                  <a:cubicBezTo>
                    <a:pt x="6657" y="2668"/>
                    <a:pt x="6599" y="2749"/>
                    <a:pt x="6529" y="2819"/>
                  </a:cubicBezTo>
                  <a:cubicBezTo>
                    <a:pt x="6470" y="2889"/>
                    <a:pt x="6437" y="2970"/>
                    <a:pt x="6437" y="3062"/>
                  </a:cubicBezTo>
                  <a:cubicBezTo>
                    <a:pt x="6448" y="3191"/>
                    <a:pt x="6437" y="3319"/>
                    <a:pt x="6437" y="3459"/>
                  </a:cubicBezTo>
                  <a:cubicBezTo>
                    <a:pt x="6425" y="3576"/>
                    <a:pt x="6437" y="3702"/>
                    <a:pt x="6470" y="3819"/>
                  </a:cubicBezTo>
                  <a:cubicBezTo>
                    <a:pt x="6495" y="3925"/>
                    <a:pt x="6518" y="4029"/>
                    <a:pt x="6540" y="4135"/>
                  </a:cubicBezTo>
                  <a:cubicBezTo>
                    <a:pt x="6568" y="4213"/>
                    <a:pt x="6627" y="4266"/>
                    <a:pt x="6701" y="4266"/>
                  </a:cubicBezTo>
                  <a:cubicBezTo>
                    <a:pt x="6724" y="4266"/>
                    <a:pt x="6749" y="4261"/>
                    <a:pt x="6775" y="4249"/>
                  </a:cubicBezTo>
                  <a:cubicBezTo>
                    <a:pt x="6825" y="4231"/>
                    <a:pt x="6869" y="4223"/>
                    <a:pt x="6914" y="4223"/>
                  </a:cubicBezTo>
                  <a:cubicBezTo>
                    <a:pt x="6951" y="4223"/>
                    <a:pt x="6987" y="4228"/>
                    <a:pt x="7029" y="4238"/>
                  </a:cubicBezTo>
                  <a:cubicBezTo>
                    <a:pt x="7048" y="4243"/>
                    <a:pt x="7066" y="4245"/>
                    <a:pt x="7084" y="4245"/>
                  </a:cubicBezTo>
                  <a:cubicBezTo>
                    <a:pt x="7151" y="4245"/>
                    <a:pt x="7203" y="4211"/>
                    <a:pt x="7238" y="4146"/>
                  </a:cubicBezTo>
                  <a:cubicBezTo>
                    <a:pt x="7252" y="4146"/>
                    <a:pt x="7264" y="4157"/>
                    <a:pt x="7264" y="4157"/>
                  </a:cubicBezTo>
                  <a:cubicBezTo>
                    <a:pt x="7275" y="4216"/>
                    <a:pt x="7297" y="4286"/>
                    <a:pt x="7297" y="4344"/>
                  </a:cubicBezTo>
                  <a:cubicBezTo>
                    <a:pt x="7297" y="4425"/>
                    <a:pt x="7322" y="4506"/>
                    <a:pt x="7367" y="4576"/>
                  </a:cubicBezTo>
                  <a:cubicBezTo>
                    <a:pt x="7378" y="4587"/>
                    <a:pt x="7378" y="4610"/>
                    <a:pt x="7378" y="4624"/>
                  </a:cubicBezTo>
                  <a:cubicBezTo>
                    <a:pt x="7275" y="5018"/>
                    <a:pt x="7099" y="5392"/>
                    <a:pt x="6856" y="5716"/>
                  </a:cubicBezTo>
                  <a:cubicBezTo>
                    <a:pt x="6856" y="5727"/>
                    <a:pt x="6845" y="5727"/>
                    <a:pt x="6845" y="5727"/>
                  </a:cubicBezTo>
                  <a:cubicBezTo>
                    <a:pt x="6819" y="5705"/>
                    <a:pt x="6797" y="5682"/>
                    <a:pt x="6775" y="5657"/>
                  </a:cubicBezTo>
                  <a:cubicBezTo>
                    <a:pt x="6764" y="5646"/>
                    <a:pt x="6750" y="5624"/>
                    <a:pt x="6738" y="5601"/>
                  </a:cubicBezTo>
                  <a:cubicBezTo>
                    <a:pt x="6738" y="5565"/>
                    <a:pt x="6738" y="5532"/>
                    <a:pt x="6727" y="5506"/>
                  </a:cubicBezTo>
                  <a:cubicBezTo>
                    <a:pt x="6716" y="5473"/>
                    <a:pt x="6680" y="5425"/>
                    <a:pt x="6646" y="5403"/>
                  </a:cubicBezTo>
                  <a:cubicBezTo>
                    <a:pt x="6637" y="5397"/>
                    <a:pt x="6629" y="5395"/>
                    <a:pt x="6620" y="5395"/>
                  </a:cubicBezTo>
                  <a:cubicBezTo>
                    <a:pt x="6594" y="5395"/>
                    <a:pt x="6568" y="5420"/>
                    <a:pt x="6540" y="5437"/>
                  </a:cubicBezTo>
                  <a:cubicBezTo>
                    <a:pt x="6507" y="5473"/>
                    <a:pt x="6470" y="5484"/>
                    <a:pt x="6437" y="5495"/>
                  </a:cubicBezTo>
                  <a:cubicBezTo>
                    <a:pt x="6367" y="5532"/>
                    <a:pt x="6286" y="5543"/>
                    <a:pt x="6216" y="5576"/>
                  </a:cubicBezTo>
                  <a:cubicBezTo>
                    <a:pt x="6099" y="5624"/>
                    <a:pt x="6076" y="5694"/>
                    <a:pt x="6121" y="5811"/>
                  </a:cubicBezTo>
                  <a:cubicBezTo>
                    <a:pt x="6146" y="5867"/>
                    <a:pt x="6135" y="5926"/>
                    <a:pt x="6099" y="5984"/>
                  </a:cubicBezTo>
                  <a:cubicBezTo>
                    <a:pt x="6051" y="6065"/>
                    <a:pt x="6099" y="6135"/>
                    <a:pt x="6191" y="6135"/>
                  </a:cubicBezTo>
                  <a:cubicBezTo>
                    <a:pt x="6208" y="6138"/>
                    <a:pt x="6225" y="6140"/>
                    <a:pt x="6242" y="6140"/>
                  </a:cubicBezTo>
                  <a:cubicBezTo>
                    <a:pt x="6283" y="6140"/>
                    <a:pt x="6322" y="6132"/>
                    <a:pt x="6356" y="6124"/>
                  </a:cubicBezTo>
                  <a:cubicBezTo>
                    <a:pt x="6367" y="6135"/>
                    <a:pt x="6367" y="6135"/>
                    <a:pt x="6367" y="6146"/>
                  </a:cubicBezTo>
                  <a:cubicBezTo>
                    <a:pt x="6344" y="6160"/>
                    <a:pt x="6331" y="6183"/>
                    <a:pt x="6297" y="6194"/>
                  </a:cubicBezTo>
                  <a:cubicBezTo>
                    <a:pt x="6146" y="6230"/>
                    <a:pt x="6018" y="6333"/>
                    <a:pt x="5856" y="6356"/>
                  </a:cubicBezTo>
                  <a:cubicBezTo>
                    <a:pt x="5819" y="6356"/>
                    <a:pt x="5772" y="6414"/>
                    <a:pt x="5749" y="6462"/>
                  </a:cubicBezTo>
                  <a:cubicBezTo>
                    <a:pt x="5727" y="6521"/>
                    <a:pt x="5691" y="6554"/>
                    <a:pt x="5632" y="6590"/>
                  </a:cubicBezTo>
                  <a:cubicBezTo>
                    <a:pt x="5551" y="6660"/>
                    <a:pt x="5459" y="6719"/>
                    <a:pt x="5378" y="6800"/>
                  </a:cubicBezTo>
                  <a:cubicBezTo>
                    <a:pt x="5319" y="6845"/>
                    <a:pt x="5308" y="6892"/>
                    <a:pt x="5319" y="6973"/>
                  </a:cubicBezTo>
                  <a:cubicBezTo>
                    <a:pt x="5143" y="7032"/>
                    <a:pt x="4970" y="7090"/>
                    <a:pt x="4783" y="7138"/>
                  </a:cubicBezTo>
                  <a:cubicBezTo>
                    <a:pt x="4497" y="7211"/>
                    <a:pt x="4208" y="7247"/>
                    <a:pt x="3917" y="7247"/>
                  </a:cubicBezTo>
                  <a:cubicBezTo>
                    <a:pt x="3710" y="7247"/>
                    <a:pt x="3502" y="7229"/>
                    <a:pt x="3294" y="7194"/>
                  </a:cubicBezTo>
                  <a:cubicBezTo>
                    <a:pt x="3246" y="7183"/>
                    <a:pt x="3224" y="7171"/>
                    <a:pt x="3224" y="7113"/>
                  </a:cubicBezTo>
                  <a:cubicBezTo>
                    <a:pt x="3213" y="7032"/>
                    <a:pt x="3165" y="6984"/>
                    <a:pt x="3084" y="6962"/>
                  </a:cubicBezTo>
                  <a:cubicBezTo>
                    <a:pt x="2933" y="6903"/>
                    <a:pt x="2897" y="6859"/>
                    <a:pt x="2897" y="6694"/>
                  </a:cubicBezTo>
                  <a:cubicBezTo>
                    <a:pt x="2897" y="6595"/>
                    <a:pt x="2849" y="6539"/>
                    <a:pt x="2780" y="6539"/>
                  </a:cubicBezTo>
                  <a:cubicBezTo>
                    <a:pt x="2759" y="6539"/>
                    <a:pt x="2736" y="6544"/>
                    <a:pt x="2713" y="6554"/>
                  </a:cubicBezTo>
                  <a:cubicBezTo>
                    <a:pt x="2675" y="6574"/>
                    <a:pt x="2636" y="6583"/>
                    <a:pt x="2596" y="6583"/>
                  </a:cubicBezTo>
                  <a:cubicBezTo>
                    <a:pt x="2562" y="6583"/>
                    <a:pt x="2527" y="6577"/>
                    <a:pt x="2489" y="6565"/>
                  </a:cubicBezTo>
                  <a:cubicBezTo>
                    <a:pt x="2386" y="6521"/>
                    <a:pt x="2280" y="6495"/>
                    <a:pt x="2176" y="6451"/>
                  </a:cubicBezTo>
                  <a:cubicBezTo>
                    <a:pt x="2095" y="6426"/>
                    <a:pt x="2025" y="6381"/>
                    <a:pt x="1956" y="6345"/>
                  </a:cubicBezTo>
                  <a:cubicBezTo>
                    <a:pt x="1897" y="6311"/>
                    <a:pt x="1849" y="6286"/>
                    <a:pt x="1805" y="6252"/>
                  </a:cubicBezTo>
                  <a:cubicBezTo>
                    <a:pt x="1746" y="6205"/>
                    <a:pt x="1687" y="6171"/>
                    <a:pt x="1651" y="6113"/>
                  </a:cubicBezTo>
                  <a:cubicBezTo>
                    <a:pt x="1570" y="6020"/>
                    <a:pt x="1467" y="5973"/>
                    <a:pt x="1372" y="5914"/>
                  </a:cubicBezTo>
                  <a:cubicBezTo>
                    <a:pt x="1353" y="5905"/>
                    <a:pt x="1334" y="5901"/>
                    <a:pt x="1315" y="5901"/>
                  </a:cubicBezTo>
                  <a:cubicBezTo>
                    <a:pt x="1266" y="5901"/>
                    <a:pt x="1220" y="5930"/>
                    <a:pt x="1187" y="5973"/>
                  </a:cubicBezTo>
                  <a:cubicBezTo>
                    <a:pt x="360" y="5054"/>
                    <a:pt x="0" y="3459"/>
                    <a:pt x="710" y="2051"/>
                  </a:cubicBezTo>
                  <a:cubicBezTo>
                    <a:pt x="1412" y="655"/>
                    <a:pt x="2758" y="69"/>
                    <a:pt x="3855" y="69"/>
                  </a:cubicBezTo>
                  <a:close/>
                  <a:moveTo>
                    <a:pt x="3702" y="0"/>
                  </a:moveTo>
                  <a:cubicBezTo>
                    <a:pt x="3677" y="0"/>
                    <a:pt x="3665" y="14"/>
                    <a:pt x="3654" y="14"/>
                  </a:cubicBezTo>
                  <a:cubicBezTo>
                    <a:pt x="3107" y="48"/>
                    <a:pt x="2584" y="199"/>
                    <a:pt x="2118" y="478"/>
                  </a:cubicBezTo>
                  <a:cubicBezTo>
                    <a:pt x="1129" y="1062"/>
                    <a:pt x="522" y="1922"/>
                    <a:pt x="313" y="3051"/>
                  </a:cubicBezTo>
                  <a:cubicBezTo>
                    <a:pt x="291" y="3179"/>
                    <a:pt x="279" y="3308"/>
                    <a:pt x="268" y="3436"/>
                  </a:cubicBezTo>
                  <a:lnTo>
                    <a:pt x="268" y="3878"/>
                  </a:lnTo>
                  <a:cubicBezTo>
                    <a:pt x="268" y="3889"/>
                    <a:pt x="279" y="3911"/>
                    <a:pt x="279" y="3925"/>
                  </a:cubicBezTo>
                  <a:cubicBezTo>
                    <a:pt x="302" y="4355"/>
                    <a:pt x="408" y="4763"/>
                    <a:pt x="581" y="5146"/>
                  </a:cubicBezTo>
                  <a:cubicBezTo>
                    <a:pt x="1129" y="6311"/>
                    <a:pt x="2048" y="7021"/>
                    <a:pt x="3316" y="7264"/>
                  </a:cubicBezTo>
                  <a:cubicBezTo>
                    <a:pt x="3445" y="7289"/>
                    <a:pt x="3573" y="7300"/>
                    <a:pt x="3702" y="7311"/>
                  </a:cubicBezTo>
                  <a:lnTo>
                    <a:pt x="4143" y="7311"/>
                  </a:lnTo>
                  <a:cubicBezTo>
                    <a:pt x="4154" y="7311"/>
                    <a:pt x="4179" y="7300"/>
                    <a:pt x="4191" y="7300"/>
                  </a:cubicBezTo>
                  <a:cubicBezTo>
                    <a:pt x="4738" y="7264"/>
                    <a:pt x="5249" y="7113"/>
                    <a:pt x="5716" y="6845"/>
                  </a:cubicBezTo>
                  <a:cubicBezTo>
                    <a:pt x="6716" y="6264"/>
                    <a:pt x="7322" y="5392"/>
                    <a:pt x="7532" y="4249"/>
                  </a:cubicBezTo>
                  <a:cubicBezTo>
                    <a:pt x="7543" y="4135"/>
                    <a:pt x="7554" y="4006"/>
                    <a:pt x="7576" y="3878"/>
                  </a:cubicBezTo>
                  <a:lnTo>
                    <a:pt x="7576" y="3436"/>
                  </a:lnTo>
                  <a:cubicBezTo>
                    <a:pt x="7576" y="3411"/>
                    <a:pt x="7565" y="3400"/>
                    <a:pt x="7565" y="3378"/>
                  </a:cubicBezTo>
                  <a:cubicBezTo>
                    <a:pt x="7532" y="2959"/>
                    <a:pt x="7437" y="2562"/>
                    <a:pt x="7264" y="2179"/>
                  </a:cubicBezTo>
                  <a:cubicBezTo>
                    <a:pt x="6716" y="1003"/>
                    <a:pt x="5797" y="293"/>
                    <a:pt x="4515" y="48"/>
                  </a:cubicBezTo>
                  <a:cubicBezTo>
                    <a:pt x="4400" y="25"/>
                    <a:pt x="4272" y="14"/>
                    <a:pt x="414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7" name="Google Shape;2157;p31"/>
            <p:cNvSpPr/>
            <p:nvPr/>
          </p:nvSpPr>
          <p:spPr>
            <a:xfrm>
              <a:off x="5096621" y="4038208"/>
              <a:ext cx="170001" cy="200065"/>
            </a:xfrm>
            <a:custGeom>
              <a:avLst/>
              <a:gdLst/>
              <a:ahLst/>
              <a:cxnLst/>
              <a:rect l="l" t="t" r="r" b="b"/>
              <a:pathLst>
                <a:path w="3585" h="4219" extrusionOk="0">
                  <a:moveTo>
                    <a:pt x="1978" y="50"/>
                  </a:moveTo>
                  <a:cubicBezTo>
                    <a:pt x="2022" y="50"/>
                    <a:pt x="2065" y="53"/>
                    <a:pt x="2107" y="59"/>
                  </a:cubicBezTo>
                  <a:cubicBezTo>
                    <a:pt x="2422" y="104"/>
                    <a:pt x="2724" y="210"/>
                    <a:pt x="2886" y="523"/>
                  </a:cubicBezTo>
                  <a:cubicBezTo>
                    <a:pt x="2933" y="593"/>
                    <a:pt x="2992" y="651"/>
                    <a:pt x="3073" y="688"/>
                  </a:cubicBezTo>
                  <a:cubicBezTo>
                    <a:pt x="3154" y="732"/>
                    <a:pt x="3235" y="780"/>
                    <a:pt x="3305" y="827"/>
                  </a:cubicBezTo>
                  <a:cubicBezTo>
                    <a:pt x="3422" y="883"/>
                    <a:pt x="3459" y="989"/>
                    <a:pt x="3470" y="1118"/>
                  </a:cubicBezTo>
                  <a:cubicBezTo>
                    <a:pt x="3470" y="1151"/>
                    <a:pt x="3459" y="1188"/>
                    <a:pt x="3445" y="1221"/>
                  </a:cubicBezTo>
                  <a:cubicBezTo>
                    <a:pt x="3411" y="1338"/>
                    <a:pt x="3400" y="1467"/>
                    <a:pt x="3445" y="1582"/>
                  </a:cubicBezTo>
                  <a:cubicBezTo>
                    <a:pt x="3503" y="1746"/>
                    <a:pt x="3515" y="1908"/>
                    <a:pt x="3481" y="2084"/>
                  </a:cubicBezTo>
                  <a:cubicBezTo>
                    <a:pt x="3422" y="2386"/>
                    <a:pt x="3375" y="2699"/>
                    <a:pt x="3305" y="3004"/>
                  </a:cubicBezTo>
                  <a:cubicBezTo>
                    <a:pt x="3294" y="3073"/>
                    <a:pt x="3260" y="3143"/>
                    <a:pt x="3213" y="3213"/>
                  </a:cubicBezTo>
                  <a:cubicBezTo>
                    <a:pt x="3040" y="3456"/>
                    <a:pt x="2864" y="3691"/>
                    <a:pt x="2690" y="3934"/>
                  </a:cubicBezTo>
                  <a:cubicBezTo>
                    <a:pt x="2595" y="4051"/>
                    <a:pt x="2492" y="4121"/>
                    <a:pt x="2352" y="4143"/>
                  </a:cubicBezTo>
                  <a:cubicBezTo>
                    <a:pt x="2338" y="4147"/>
                    <a:pt x="2324" y="4148"/>
                    <a:pt x="2310" y="4148"/>
                  </a:cubicBezTo>
                  <a:cubicBezTo>
                    <a:pt x="2236" y="4148"/>
                    <a:pt x="2179" y="4101"/>
                    <a:pt x="2132" y="4051"/>
                  </a:cubicBezTo>
                  <a:cubicBezTo>
                    <a:pt x="1992" y="3886"/>
                    <a:pt x="1816" y="3724"/>
                    <a:pt x="1746" y="3504"/>
                  </a:cubicBezTo>
                  <a:cubicBezTo>
                    <a:pt x="1713" y="3411"/>
                    <a:pt x="1654" y="3342"/>
                    <a:pt x="1606" y="3247"/>
                  </a:cubicBezTo>
                  <a:cubicBezTo>
                    <a:pt x="1584" y="3177"/>
                    <a:pt x="1548" y="3107"/>
                    <a:pt x="1537" y="3026"/>
                  </a:cubicBezTo>
                  <a:cubicBezTo>
                    <a:pt x="1514" y="2934"/>
                    <a:pt x="1489" y="2839"/>
                    <a:pt x="1478" y="2746"/>
                  </a:cubicBezTo>
                  <a:cubicBezTo>
                    <a:pt x="1467" y="2654"/>
                    <a:pt x="1456" y="2559"/>
                    <a:pt x="1444" y="2467"/>
                  </a:cubicBezTo>
                  <a:cubicBezTo>
                    <a:pt x="1433" y="2375"/>
                    <a:pt x="1397" y="2327"/>
                    <a:pt x="1305" y="2316"/>
                  </a:cubicBezTo>
                  <a:cubicBezTo>
                    <a:pt x="1210" y="2305"/>
                    <a:pt x="1118" y="2305"/>
                    <a:pt x="1014" y="2305"/>
                  </a:cubicBezTo>
                  <a:cubicBezTo>
                    <a:pt x="944" y="2305"/>
                    <a:pt x="875" y="2294"/>
                    <a:pt x="791" y="2258"/>
                  </a:cubicBezTo>
                  <a:cubicBezTo>
                    <a:pt x="735" y="2235"/>
                    <a:pt x="665" y="2210"/>
                    <a:pt x="595" y="2199"/>
                  </a:cubicBezTo>
                  <a:cubicBezTo>
                    <a:pt x="559" y="2188"/>
                    <a:pt x="511" y="2177"/>
                    <a:pt x="478" y="2154"/>
                  </a:cubicBezTo>
                  <a:cubicBezTo>
                    <a:pt x="302" y="2001"/>
                    <a:pt x="140" y="1839"/>
                    <a:pt x="81" y="1596"/>
                  </a:cubicBezTo>
                  <a:cubicBezTo>
                    <a:pt x="70" y="1548"/>
                    <a:pt x="81" y="1489"/>
                    <a:pt x="92" y="1442"/>
                  </a:cubicBezTo>
                  <a:cubicBezTo>
                    <a:pt x="162" y="1291"/>
                    <a:pt x="221" y="1140"/>
                    <a:pt x="210" y="978"/>
                  </a:cubicBezTo>
                  <a:lnTo>
                    <a:pt x="210" y="953"/>
                  </a:lnTo>
                  <a:cubicBezTo>
                    <a:pt x="268" y="710"/>
                    <a:pt x="349" y="489"/>
                    <a:pt x="581" y="350"/>
                  </a:cubicBezTo>
                  <a:cubicBezTo>
                    <a:pt x="629" y="324"/>
                    <a:pt x="676" y="291"/>
                    <a:pt x="721" y="255"/>
                  </a:cubicBezTo>
                  <a:cubicBezTo>
                    <a:pt x="838" y="185"/>
                    <a:pt x="967" y="140"/>
                    <a:pt x="1106" y="140"/>
                  </a:cubicBezTo>
                  <a:cubicBezTo>
                    <a:pt x="1257" y="129"/>
                    <a:pt x="1408" y="104"/>
                    <a:pt x="1548" y="93"/>
                  </a:cubicBezTo>
                  <a:cubicBezTo>
                    <a:pt x="1690" y="76"/>
                    <a:pt x="1839" y="50"/>
                    <a:pt x="1978" y="50"/>
                  </a:cubicBezTo>
                  <a:close/>
                  <a:moveTo>
                    <a:pt x="2154" y="0"/>
                  </a:moveTo>
                  <a:cubicBezTo>
                    <a:pt x="1978" y="0"/>
                    <a:pt x="1805" y="0"/>
                    <a:pt x="1643" y="23"/>
                  </a:cubicBezTo>
                  <a:cubicBezTo>
                    <a:pt x="1489" y="34"/>
                    <a:pt x="1338" y="70"/>
                    <a:pt x="1187" y="93"/>
                  </a:cubicBezTo>
                  <a:cubicBezTo>
                    <a:pt x="1176" y="81"/>
                    <a:pt x="1176" y="70"/>
                    <a:pt x="1176" y="59"/>
                  </a:cubicBezTo>
                  <a:cubicBezTo>
                    <a:pt x="1070" y="81"/>
                    <a:pt x="944" y="93"/>
                    <a:pt x="849" y="140"/>
                  </a:cubicBezTo>
                  <a:cubicBezTo>
                    <a:pt x="606" y="243"/>
                    <a:pt x="397" y="419"/>
                    <a:pt x="268" y="651"/>
                  </a:cubicBezTo>
                  <a:cubicBezTo>
                    <a:pt x="210" y="743"/>
                    <a:pt x="162" y="861"/>
                    <a:pt x="151" y="967"/>
                  </a:cubicBezTo>
                  <a:cubicBezTo>
                    <a:pt x="140" y="1129"/>
                    <a:pt x="106" y="1280"/>
                    <a:pt x="36" y="1420"/>
                  </a:cubicBezTo>
                  <a:cubicBezTo>
                    <a:pt x="11" y="1489"/>
                    <a:pt x="0" y="1548"/>
                    <a:pt x="22" y="1618"/>
                  </a:cubicBezTo>
                  <a:cubicBezTo>
                    <a:pt x="81" y="1850"/>
                    <a:pt x="221" y="2026"/>
                    <a:pt x="397" y="2177"/>
                  </a:cubicBezTo>
                  <a:cubicBezTo>
                    <a:pt x="456" y="2224"/>
                    <a:pt x="525" y="2235"/>
                    <a:pt x="581" y="2258"/>
                  </a:cubicBezTo>
                  <a:cubicBezTo>
                    <a:pt x="640" y="2280"/>
                    <a:pt x="699" y="2280"/>
                    <a:pt x="746" y="2316"/>
                  </a:cubicBezTo>
                  <a:cubicBezTo>
                    <a:pt x="826" y="2357"/>
                    <a:pt x="912" y="2370"/>
                    <a:pt x="1001" y="2370"/>
                  </a:cubicBezTo>
                  <a:cubicBezTo>
                    <a:pt x="1040" y="2370"/>
                    <a:pt x="1079" y="2367"/>
                    <a:pt x="1118" y="2364"/>
                  </a:cubicBezTo>
                  <a:cubicBezTo>
                    <a:pt x="1176" y="2364"/>
                    <a:pt x="1235" y="2364"/>
                    <a:pt x="1294" y="2375"/>
                  </a:cubicBezTo>
                  <a:cubicBezTo>
                    <a:pt x="1349" y="2386"/>
                    <a:pt x="1386" y="2420"/>
                    <a:pt x="1386" y="2478"/>
                  </a:cubicBezTo>
                  <a:cubicBezTo>
                    <a:pt x="1408" y="2629"/>
                    <a:pt x="1433" y="2783"/>
                    <a:pt x="1456" y="2945"/>
                  </a:cubicBezTo>
                  <a:cubicBezTo>
                    <a:pt x="1467" y="3062"/>
                    <a:pt x="1467" y="3177"/>
                    <a:pt x="1537" y="3283"/>
                  </a:cubicBezTo>
                  <a:cubicBezTo>
                    <a:pt x="1606" y="3375"/>
                    <a:pt x="1665" y="3467"/>
                    <a:pt x="1713" y="3573"/>
                  </a:cubicBezTo>
                  <a:cubicBezTo>
                    <a:pt x="1794" y="3794"/>
                    <a:pt x="1956" y="3934"/>
                    <a:pt x="2095" y="4096"/>
                  </a:cubicBezTo>
                  <a:cubicBezTo>
                    <a:pt x="2155" y="4167"/>
                    <a:pt x="2230" y="4218"/>
                    <a:pt x="2317" y="4218"/>
                  </a:cubicBezTo>
                  <a:cubicBezTo>
                    <a:pt x="2332" y="4218"/>
                    <a:pt x="2348" y="4217"/>
                    <a:pt x="2364" y="4213"/>
                  </a:cubicBezTo>
                  <a:cubicBezTo>
                    <a:pt x="2514" y="4180"/>
                    <a:pt x="2632" y="4121"/>
                    <a:pt x="2724" y="3992"/>
                  </a:cubicBezTo>
                  <a:cubicBezTo>
                    <a:pt x="2911" y="3735"/>
                    <a:pt x="3096" y="3492"/>
                    <a:pt x="3272" y="3235"/>
                  </a:cubicBezTo>
                  <a:cubicBezTo>
                    <a:pt x="3319" y="3177"/>
                    <a:pt x="3353" y="3107"/>
                    <a:pt x="3364" y="3037"/>
                  </a:cubicBezTo>
                  <a:cubicBezTo>
                    <a:pt x="3422" y="2746"/>
                    <a:pt x="3470" y="2445"/>
                    <a:pt x="3540" y="2154"/>
                  </a:cubicBezTo>
                  <a:cubicBezTo>
                    <a:pt x="3573" y="1945"/>
                    <a:pt x="3584" y="1746"/>
                    <a:pt x="3492" y="1548"/>
                  </a:cubicBezTo>
                  <a:cubicBezTo>
                    <a:pt x="3459" y="1442"/>
                    <a:pt x="3470" y="1338"/>
                    <a:pt x="3503" y="1232"/>
                  </a:cubicBezTo>
                  <a:cubicBezTo>
                    <a:pt x="3562" y="1037"/>
                    <a:pt x="3492" y="838"/>
                    <a:pt x="3305" y="743"/>
                  </a:cubicBezTo>
                  <a:cubicBezTo>
                    <a:pt x="3235" y="699"/>
                    <a:pt x="3165" y="662"/>
                    <a:pt x="3096" y="629"/>
                  </a:cubicBezTo>
                  <a:cubicBezTo>
                    <a:pt x="3026" y="604"/>
                    <a:pt x="2970" y="548"/>
                    <a:pt x="2933" y="489"/>
                  </a:cubicBezTo>
                  <a:cubicBezTo>
                    <a:pt x="2886" y="419"/>
                    <a:pt x="2841" y="361"/>
                    <a:pt x="2794" y="313"/>
                  </a:cubicBezTo>
                  <a:cubicBezTo>
                    <a:pt x="2676" y="185"/>
                    <a:pt x="2537" y="140"/>
                    <a:pt x="2397" y="81"/>
                  </a:cubicBezTo>
                  <a:cubicBezTo>
                    <a:pt x="2316" y="45"/>
                    <a:pt x="2235" y="0"/>
                    <a:pt x="2154"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8" name="Google Shape;2158;p31"/>
            <p:cNvSpPr/>
            <p:nvPr/>
          </p:nvSpPr>
          <p:spPr>
            <a:xfrm>
              <a:off x="5030898" y="4017154"/>
              <a:ext cx="42583" cy="87348"/>
            </a:xfrm>
            <a:custGeom>
              <a:avLst/>
              <a:gdLst/>
              <a:ahLst/>
              <a:cxnLst/>
              <a:rect l="l" t="t" r="r" b="b"/>
              <a:pathLst>
                <a:path w="898" h="1842" extrusionOk="0">
                  <a:moveTo>
                    <a:pt x="886" y="0"/>
                  </a:moveTo>
                  <a:cubicBezTo>
                    <a:pt x="875" y="0"/>
                    <a:pt x="850" y="14"/>
                    <a:pt x="839" y="25"/>
                  </a:cubicBezTo>
                  <a:cubicBezTo>
                    <a:pt x="805" y="70"/>
                    <a:pt x="758" y="129"/>
                    <a:pt x="710" y="187"/>
                  </a:cubicBezTo>
                  <a:cubicBezTo>
                    <a:pt x="327" y="654"/>
                    <a:pt x="95" y="1176"/>
                    <a:pt x="0" y="1771"/>
                  </a:cubicBezTo>
                  <a:cubicBezTo>
                    <a:pt x="0" y="1794"/>
                    <a:pt x="12" y="1816"/>
                    <a:pt x="12" y="1841"/>
                  </a:cubicBezTo>
                  <a:cubicBezTo>
                    <a:pt x="26" y="1816"/>
                    <a:pt x="48" y="1805"/>
                    <a:pt x="59" y="1782"/>
                  </a:cubicBezTo>
                  <a:cubicBezTo>
                    <a:pt x="70" y="1724"/>
                    <a:pt x="81" y="1654"/>
                    <a:pt x="95" y="1584"/>
                  </a:cubicBezTo>
                  <a:cubicBezTo>
                    <a:pt x="151" y="1305"/>
                    <a:pt x="221" y="1025"/>
                    <a:pt x="375" y="768"/>
                  </a:cubicBezTo>
                  <a:cubicBezTo>
                    <a:pt x="515" y="525"/>
                    <a:pt x="677" y="293"/>
                    <a:pt x="864" y="70"/>
                  </a:cubicBezTo>
                  <a:cubicBezTo>
                    <a:pt x="875" y="48"/>
                    <a:pt x="886" y="36"/>
                    <a:pt x="897" y="14"/>
                  </a:cubicBezTo>
                  <a:lnTo>
                    <a:pt x="886" y="0"/>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9" name="Google Shape;2159;p31"/>
            <p:cNvSpPr/>
            <p:nvPr/>
          </p:nvSpPr>
          <p:spPr>
            <a:xfrm>
              <a:off x="5279800" y="4069837"/>
              <a:ext cx="24421" cy="30254"/>
            </a:xfrm>
            <a:custGeom>
              <a:avLst/>
              <a:gdLst/>
              <a:ahLst/>
              <a:cxnLst/>
              <a:rect l="l" t="t" r="r" b="b"/>
              <a:pathLst>
                <a:path w="515" h="638" extrusionOk="0">
                  <a:moveTo>
                    <a:pt x="262" y="51"/>
                  </a:moveTo>
                  <a:cubicBezTo>
                    <a:pt x="274" y="51"/>
                    <a:pt x="288" y="56"/>
                    <a:pt x="305" y="65"/>
                  </a:cubicBezTo>
                  <a:cubicBezTo>
                    <a:pt x="375" y="90"/>
                    <a:pt x="456" y="113"/>
                    <a:pt x="456" y="241"/>
                  </a:cubicBezTo>
                  <a:cubicBezTo>
                    <a:pt x="445" y="275"/>
                    <a:pt x="409" y="322"/>
                    <a:pt x="375" y="381"/>
                  </a:cubicBezTo>
                  <a:cubicBezTo>
                    <a:pt x="350" y="414"/>
                    <a:pt x="328" y="462"/>
                    <a:pt x="316" y="495"/>
                  </a:cubicBezTo>
                  <a:cubicBezTo>
                    <a:pt x="306" y="538"/>
                    <a:pt x="296" y="581"/>
                    <a:pt x="252" y="581"/>
                  </a:cubicBezTo>
                  <a:cubicBezTo>
                    <a:pt x="247" y="581"/>
                    <a:pt x="241" y="580"/>
                    <a:pt x="235" y="579"/>
                  </a:cubicBezTo>
                  <a:cubicBezTo>
                    <a:pt x="177" y="579"/>
                    <a:pt x="177" y="532"/>
                    <a:pt x="166" y="484"/>
                  </a:cubicBezTo>
                  <a:cubicBezTo>
                    <a:pt x="166" y="451"/>
                    <a:pt x="140" y="414"/>
                    <a:pt x="118" y="381"/>
                  </a:cubicBezTo>
                  <a:cubicBezTo>
                    <a:pt x="85" y="333"/>
                    <a:pt x="59" y="300"/>
                    <a:pt x="107" y="241"/>
                  </a:cubicBezTo>
                  <a:cubicBezTo>
                    <a:pt x="140" y="205"/>
                    <a:pt x="166" y="146"/>
                    <a:pt x="199" y="102"/>
                  </a:cubicBezTo>
                  <a:cubicBezTo>
                    <a:pt x="217" y="76"/>
                    <a:pt x="233" y="51"/>
                    <a:pt x="262" y="51"/>
                  </a:cubicBezTo>
                  <a:close/>
                  <a:moveTo>
                    <a:pt x="260" y="0"/>
                  </a:moveTo>
                  <a:cubicBezTo>
                    <a:pt x="213" y="0"/>
                    <a:pt x="170" y="36"/>
                    <a:pt x="140" y="102"/>
                  </a:cubicBezTo>
                  <a:cubicBezTo>
                    <a:pt x="118" y="135"/>
                    <a:pt x="96" y="171"/>
                    <a:pt x="59" y="205"/>
                  </a:cubicBezTo>
                  <a:cubicBezTo>
                    <a:pt x="1" y="300"/>
                    <a:pt x="1" y="345"/>
                    <a:pt x="71" y="426"/>
                  </a:cubicBezTo>
                  <a:cubicBezTo>
                    <a:pt x="96" y="451"/>
                    <a:pt x="107" y="473"/>
                    <a:pt x="118" y="509"/>
                  </a:cubicBezTo>
                  <a:cubicBezTo>
                    <a:pt x="129" y="590"/>
                    <a:pt x="166" y="635"/>
                    <a:pt x="235" y="635"/>
                  </a:cubicBezTo>
                  <a:cubicBezTo>
                    <a:pt x="244" y="637"/>
                    <a:pt x="252" y="638"/>
                    <a:pt x="259" y="638"/>
                  </a:cubicBezTo>
                  <a:cubicBezTo>
                    <a:pt x="316" y="638"/>
                    <a:pt x="353" y="593"/>
                    <a:pt x="375" y="532"/>
                  </a:cubicBezTo>
                  <a:cubicBezTo>
                    <a:pt x="386" y="495"/>
                    <a:pt x="397" y="451"/>
                    <a:pt x="420" y="440"/>
                  </a:cubicBezTo>
                  <a:cubicBezTo>
                    <a:pt x="504" y="381"/>
                    <a:pt x="490" y="286"/>
                    <a:pt x="515" y="205"/>
                  </a:cubicBezTo>
                  <a:cubicBezTo>
                    <a:pt x="515" y="113"/>
                    <a:pt x="434" y="43"/>
                    <a:pt x="294" y="7"/>
                  </a:cubicBezTo>
                  <a:cubicBezTo>
                    <a:pt x="283" y="2"/>
                    <a:pt x="271" y="0"/>
                    <a:pt x="26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0" name="Google Shape;2160;p31"/>
            <p:cNvSpPr/>
            <p:nvPr/>
          </p:nvSpPr>
          <p:spPr>
            <a:xfrm>
              <a:off x="5171163" y="4282085"/>
              <a:ext cx="74497" cy="10100"/>
            </a:xfrm>
            <a:custGeom>
              <a:avLst/>
              <a:gdLst/>
              <a:ahLst/>
              <a:cxnLst/>
              <a:rect l="l" t="t" r="r" b="b"/>
              <a:pathLst>
                <a:path w="1571" h="213" extrusionOk="0">
                  <a:moveTo>
                    <a:pt x="1560" y="0"/>
                  </a:moveTo>
                  <a:cubicBezTo>
                    <a:pt x="1398" y="37"/>
                    <a:pt x="1222" y="84"/>
                    <a:pt x="1060" y="107"/>
                  </a:cubicBezTo>
                  <a:cubicBezTo>
                    <a:pt x="884" y="140"/>
                    <a:pt x="711" y="154"/>
                    <a:pt x="523" y="154"/>
                  </a:cubicBezTo>
                  <a:cubicBezTo>
                    <a:pt x="474" y="157"/>
                    <a:pt x="424" y="159"/>
                    <a:pt x="374" y="159"/>
                  </a:cubicBezTo>
                  <a:cubicBezTo>
                    <a:pt x="250" y="159"/>
                    <a:pt x="125" y="150"/>
                    <a:pt x="1" y="140"/>
                  </a:cubicBezTo>
                  <a:lnTo>
                    <a:pt x="1" y="165"/>
                  </a:lnTo>
                  <a:cubicBezTo>
                    <a:pt x="34" y="176"/>
                    <a:pt x="57" y="188"/>
                    <a:pt x="93" y="188"/>
                  </a:cubicBezTo>
                  <a:cubicBezTo>
                    <a:pt x="228" y="204"/>
                    <a:pt x="362" y="212"/>
                    <a:pt x="496" y="212"/>
                  </a:cubicBezTo>
                  <a:cubicBezTo>
                    <a:pt x="839" y="212"/>
                    <a:pt x="1179" y="159"/>
                    <a:pt x="1512" y="59"/>
                  </a:cubicBezTo>
                  <a:cubicBezTo>
                    <a:pt x="1537" y="48"/>
                    <a:pt x="1549" y="37"/>
                    <a:pt x="1571" y="26"/>
                  </a:cubicBezTo>
                  <a:cubicBezTo>
                    <a:pt x="1571" y="14"/>
                    <a:pt x="1571" y="0"/>
                    <a:pt x="156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1" name="Google Shape;2161;p31"/>
            <p:cNvSpPr/>
            <p:nvPr/>
          </p:nvSpPr>
          <p:spPr>
            <a:xfrm>
              <a:off x="5230817" y="3997286"/>
              <a:ext cx="27598" cy="15127"/>
            </a:xfrm>
            <a:custGeom>
              <a:avLst/>
              <a:gdLst/>
              <a:ahLst/>
              <a:cxnLst/>
              <a:rect l="l" t="t" r="r" b="b"/>
              <a:pathLst>
                <a:path w="582" h="319" extrusionOk="0">
                  <a:moveTo>
                    <a:pt x="368" y="62"/>
                  </a:moveTo>
                  <a:cubicBezTo>
                    <a:pt x="419" y="62"/>
                    <a:pt x="459" y="87"/>
                    <a:pt x="511" y="140"/>
                  </a:cubicBezTo>
                  <a:cubicBezTo>
                    <a:pt x="489" y="154"/>
                    <a:pt x="464" y="165"/>
                    <a:pt x="453" y="165"/>
                  </a:cubicBezTo>
                  <a:cubicBezTo>
                    <a:pt x="394" y="187"/>
                    <a:pt x="335" y="198"/>
                    <a:pt x="291" y="235"/>
                  </a:cubicBezTo>
                  <a:cubicBezTo>
                    <a:pt x="259" y="250"/>
                    <a:pt x="230" y="256"/>
                    <a:pt x="201" y="256"/>
                  </a:cubicBezTo>
                  <a:cubicBezTo>
                    <a:pt x="166" y="256"/>
                    <a:pt x="131" y="247"/>
                    <a:pt x="92" y="235"/>
                  </a:cubicBezTo>
                  <a:cubicBezTo>
                    <a:pt x="81" y="224"/>
                    <a:pt x="70" y="210"/>
                    <a:pt x="70" y="198"/>
                  </a:cubicBezTo>
                  <a:cubicBezTo>
                    <a:pt x="70" y="187"/>
                    <a:pt x="81" y="165"/>
                    <a:pt x="92" y="154"/>
                  </a:cubicBezTo>
                  <a:cubicBezTo>
                    <a:pt x="162" y="129"/>
                    <a:pt x="243" y="95"/>
                    <a:pt x="313" y="70"/>
                  </a:cubicBezTo>
                  <a:cubicBezTo>
                    <a:pt x="333" y="64"/>
                    <a:pt x="351" y="62"/>
                    <a:pt x="368" y="62"/>
                  </a:cubicBezTo>
                  <a:close/>
                  <a:moveTo>
                    <a:pt x="372" y="0"/>
                  </a:moveTo>
                  <a:cubicBezTo>
                    <a:pt x="254" y="36"/>
                    <a:pt x="151" y="70"/>
                    <a:pt x="56" y="129"/>
                  </a:cubicBezTo>
                  <a:cubicBezTo>
                    <a:pt x="0" y="154"/>
                    <a:pt x="0" y="235"/>
                    <a:pt x="34" y="268"/>
                  </a:cubicBezTo>
                  <a:cubicBezTo>
                    <a:pt x="83" y="294"/>
                    <a:pt x="133" y="318"/>
                    <a:pt x="182" y="318"/>
                  </a:cubicBezTo>
                  <a:cubicBezTo>
                    <a:pt x="203" y="318"/>
                    <a:pt x="223" y="314"/>
                    <a:pt x="243" y="305"/>
                  </a:cubicBezTo>
                  <a:cubicBezTo>
                    <a:pt x="335" y="279"/>
                    <a:pt x="430" y="246"/>
                    <a:pt x="511" y="210"/>
                  </a:cubicBezTo>
                  <a:cubicBezTo>
                    <a:pt x="570" y="176"/>
                    <a:pt x="581" y="117"/>
                    <a:pt x="523" y="84"/>
                  </a:cubicBezTo>
                  <a:cubicBezTo>
                    <a:pt x="475" y="48"/>
                    <a:pt x="430" y="25"/>
                    <a:pt x="37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2" name="Google Shape;2162;p31"/>
            <p:cNvSpPr/>
            <p:nvPr/>
          </p:nvSpPr>
          <p:spPr>
            <a:xfrm>
              <a:off x="5218061" y="4275399"/>
              <a:ext cx="23757" cy="6544"/>
            </a:xfrm>
            <a:custGeom>
              <a:avLst/>
              <a:gdLst/>
              <a:ahLst/>
              <a:cxnLst/>
              <a:rect l="l" t="t" r="r" b="b"/>
              <a:pathLst>
                <a:path w="501" h="138" extrusionOk="0">
                  <a:moveTo>
                    <a:pt x="491" y="1"/>
                  </a:moveTo>
                  <a:cubicBezTo>
                    <a:pt x="413" y="1"/>
                    <a:pt x="33" y="98"/>
                    <a:pt x="1" y="130"/>
                  </a:cubicBezTo>
                  <a:cubicBezTo>
                    <a:pt x="11" y="135"/>
                    <a:pt x="27" y="138"/>
                    <a:pt x="47" y="138"/>
                  </a:cubicBezTo>
                  <a:cubicBezTo>
                    <a:pt x="172" y="138"/>
                    <a:pt x="460" y="52"/>
                    <a:pt x="501" y="2"/>
                  </a:cubicBezTo>
                  <a:cubicBezTo>
                    <a:pt x="499" y="1"/>
                    <a:pt x="495" y="1"/>
                    <a:pt x="49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3" name="Google Shape;2163;p31"/>
            <p:cNvSpPr/>
            <p:nvPr/>
          </p:nvSpPr>
          <p:spPr>
            <a:xfrm>
              <a:off x="5036446" y="4087856"/>
              <a:ext cx="6686" cy="14890"/>
            </a:xfrm>
            <a:custGeom>
              <a:avLst/>
              <a:gdLst/>
              <a:ahLst/>
              <a:cxnLst/>
              <a:rect l="l" t="t" r="r" b="b"/>
              <a:pathLst>
                <a:path w="141" h="314" extrusionOk="0">
                  <a:moveTo>
                    <a:pt x="141" y="1"/>
                  </a:moveTo>
                  <a:lnTo>
                    <a:pt x="141" y="1"/>
                  </a:lnTo>
                  <a:cubicBezTo>
                    <a:pt x="59" y="34"/>
                    <a:pt x="1" y="244"/>
                    <a:pt x="59" y="314"/>
                  </a:cubicBezTo>
                  <a:cubicBezTo>
                    <a:pt x="82" y="210"/>
                    <a:pt x="118" y="104"/>
                    <a:pt x="14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4" name="Google Shape;2164;p31"/>
            <p:cNvSpPr/>
            <p:nvPr/>
          </p:nvSpPr>
          <p:spPr>
            <a:xfrm>
              <a:off x="5079502" y="3995673"/>
              <a:ext cx="14368" cy="13847"/>
            </a:xfrm>
            <a:custGeom>
              <a:avLst/>
              <a:gdLst/>
              <a:ahLst/>
              <a:cxnLst/>
              <a:rect l="l" t="t" r="r" b="b"/>
              <a:pathLst>
                <a:path w="303" h="292" extrusionOk="0">
                  <a:moveTo>
                    <a:pt x="291" y="1"/>
                  </a:moveTo>
                  <a:cubicBezTo>
                    <a:pt x="210" y="23"/>
                    <a:pt x="1" y="232"/>
                    <a:pt x="1" y="291"/>
                  </a:cubicBezTo>
                  <a:cubicBezTo>
                    <a:pt x="104" y="199"/>
                    <a:pt x="199" y="104"/>
                    <a:pt x="302" y="23"/>
                  </a:cubicBezTo>
                  <a:cubicBezTo>
                    <a:pt x="291" y="12"/>
                    <a:pt x="291" y="12"/>
                    <a:pt x="29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5" name="Google Shape;2165;p31"/>
            <p:cNvSpPr/>
            <p:nvPr/>
          </p:nvSpPr>
          <p:spPr>
            <a:xfrm>
              <a:off x="5194920" y="4282749"/>
              <a:ext cx="15411" cy="2181"/>
            </a:xfrm>
            <a:custGeom>
              <a:avLst/>
              <a:gdLst/>
              <a:ahLst/>
              <a:cxnLst/>
              <a:rect l="l" t="t" r="r" b="b"/>
              <a:pathLst>
                <a:path w="325" h="46" extrusionOk="0">
                  <a:moveTo>
                    <a:pt x="34" y="0"/>
                  </a:moveTo>
                  <a:cubicBezTo>
                    <a:pt x="22" y="0"/>
                    <a:pt x="11" y="12"/>
                    <a:pt x="0" y="23"/>
                  </a:cubicBezTo>
                  <a:cubicBezTo>
                    <a:pt x="11" y="23"/>
                    <a:pt x="22" y="45"/>
                    <a:pt x="34" y="45"/>
                  </a:cubicBezTo>
                  <a:cubicBezTo>
                    <a:pt x="115" y="45"/>
                    <a:pt x="210" y="45"/>
                    <a:pt x="291" y="34"/>
                  </a:cubicBezTo>
                  <a:cubicBezTo>
                    <a:pt x="302" y="34"/>
                    <a:pt x="313" y="23"/>
                    <a:pt x="324" y="12"/>
                  </a:cubicBezTo>
                  <a:cubicBezTo>
                    <a:pt x="313" y="0"/>
                    <a:pt x="302" y="0"/>
                    <a:pt x="30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6" name="Google Shape;2166;p31"/>
            <p:cNvSpPr/>
            <p:nvPr/>
          </p:nvSpPr>
          <p:spPr>
            <a:xfrm>
              <a:off x="5324042" y="4101133"/>
              <a:ext cx="6165" cy="15411"/>
            </a:xfrm>
            <a:custGeom>
              <a:avLst/>
              <a:gdLst/>
              <a:ahLst/>
              <a:cxnLst/>
              <a:rect l="l" t="t" r="r" b="b"/>
              <a:pathLst>
                <a:path w="130" h="325" extrusionOk="0">
                  <a:moveTo>
                    <a:pt x="129" y="0"/>
                  </a:moveTo>
                  <a:cubicBezTo>
                    <a:pt x="46" y="59"/>
                    <a:pt x="1" y="243"/>
                    <a:pt x="34" y="324"/>
                  </a:cubicBezTo>
                  <a:cubicBezTo>
                    <a:pt x="71" y="210"/>
                    <a:pt x="93" y="115"/>
                    <a:pt x="12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7" name="Google Shape;2167;p31"/>
            <p:cNvSpPr/>
            <p:nvPr/>
          </p:nvSpPr>
          <p:spPr>
            <a:xfrm>
              <a:off x="5226833" y="3966938"/>
              <a:ext cx="5074" cy="11713"/>
            </a:xfrm>
            <a:custGeom>
              <a:avLst/>
              <a:gdLst/>
              <a:ahLst/>
              <a:cxnLst/>
              <a:rect l="l" t="t" r="r" b="b"/>
              <a:pathLst>
                <a:path w="107" h="247" extrusionOk="0">
                  <a:moveTo>
                    <a:pt x="95" y="0"/>
                  </a:moveTo>
                  <a:lnTo>
                    <a:pt x="95" y="0"/>
                  </a:lnTo>
                  <a:cubicBezTo>
                    <a:pt x="37" y="48"/>
                    <a:pt x="0" y="188"/>
                    <a:pt x="37" y="246"/>
                  </a:cubicBezTo>
                  <a:cubicBezTo>
                    <a:pt x="84" y="165"/>
                    <a:pt x="106" y="95"/>
                    <a:pt x="95"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8" name="Google Shape;2168;p31"/>
            <p:cNvSpPr/>
            <p:nvPr/>
          </p:nvSpPr>
          <p:spPr>
            <a:xfrm>
              <a:off x="5321292" y="4126408"/>
              <a:ext cx="6639" cy="6165"/>
            </a:xfrm>
            <a:custGeom>
              <a:avLst/>
              <a:gdLst/>
              <a:ahLst/>
              <a:cxnLst/>
              <a:rect l="l" t="t" r="r" b="b"/>
              <a:pathLst>
                <a:path w="140" h="130" extrusionOk="0">
                  <a:moveTo>
                    <a:pt x="0" y="1"/>
                  </a:moveTo>
                  <a:cubicBezTo>
                    <a:pt x="0" y="60"/>
                    <a:pt x="70" y="129"/>
                    <a:pt x="140" y="129"/>
                  </a:cubicBezTo>
                  <a:cubicBezTo>
                    <a:pt x="129" y="60"/>
                    <a:pt x="59" y="15"/>
                    <a:pt x="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9" name="Google Shape;2169;p31"/>
            <p:cNvSpPr/>
            <p:nvPr/>
          </p:nvSpPr>
          <p:spPr>
            <a:xfrm>
              <a:off x="5214220" y="3966274"/>
              <a:ext cx="7729" cy="3462"/>
            </a:xfrm>
            <a:custGeom>
              <a:avLst/>
              <a:gdLst/>
              <a:ahLst/>
              <a:cxnLst/>
              <a:rect l="l" t="t" r="r" b="b"/>
              <a:pathLst>
                <a:path w="163" h="73" extrusionOk="0">
                  <a:moveTo>
                    <a:pt x="68" y="1"/>
                  </a:moveTo>
                  <a:cubicBezTo>
                    <a:pt x="40" y="1"/>
                    <a:pt x="14" y="8"/>
                    <a:pt x="1" y="26"/>
                  </a:cubicBezTo>
                  <a:cubicBezTo>
                    <a:pt x="46" y="39"/>
                    <a:pt x="93" y="62"/>
                    <a:pt x="141" y="73"/>
                  </a:cubicBezTo>
                  <a:cubicBezTo>
                    <a:pt x="141" y="73"/>
                    <a:pt x="163" y="51"/>
                    <a:pt x="163" y="39"/>
                  </a:cubicBezTo>
                  <a:cubicBezTo>
                    <a:pt x="156" y="18"/>
                    <a:pt x="111" y="1"/>
                    <a:pt x="6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0" name="Google Shape;2170;p31"/>
            <p:cNvSpPr/>
            <p:nvPr/>
          </p:nvSpPr>
          <p:spPr>
            <a:xfrm>
              <a:off x="5296350" y="4011701"/>
              <a:ext cx="5643" cy="4932"/>
            </a:xfrm>
            <a:custGeom>
              <a:avLst/>
              <a:gdLst/>
              <a:ahLst/>
              <a:cxnLst/>
              <a:rect l="l" t="t" r="r" b="b"/>
              <a:pathLst>
                <a:path w="119" h="104" extrusionOk="0">
                  <a:moveTo>
                    <a:pt x="15" y="1"/>
                  </a:moveTo>
                  <a:cubicBezTo>
                    <a:pt x="15" y="1"/>
                    <a:pt x="1" y="12"/>
                    <a:pt x="1" y="23"/>
                  </a:cubicBezTo>
                  <a:cubicBezTo>
                    <a:pt x="26" y="45"/>
                    <a:pt x="60" y="70"/>
                    <a:pt x="96" y="104"/>
                  </a:cubicBezTo>
                  <a:cubicBezTo>
                    <a:pt x="107" y="93"/>
                    <a:pt x="107" y="82"/>
                    <a:pt x="118" y="70"/>
                  </a:cubicBezTo>
                  <a:cubicBezTo>
                    <a:pt x="85" y="45"/>
                    <a:pt x="48" y="23"/>
                    <a:pt x="1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1" name="Google Shape;2171;p31"/>
            <p:cNvSpPr/>
            <p:nvPr/>
          </p:nvSpPr>
          <p:spPr>
            <a:xfrm>
              <a:off x="5125357" y="4114363"/>
              <a:ext cx="5453" cy="13325"/>
            </a:xfrm>
            <a:custGeom>
              <a:avLst/>
              <a:gdLst/>
              <a:ahLst/>
              <a:cxnLst/>
              <a:rect l="l" t="t" r="r" b="b"/>
              <a:pathLst>
                <a:path w="115" h="281" extrusionOk="0">
                  <a:moveTo>
                    <a:pt x="104" y="1"/>
                  </a:moveTo>
                  <a:cubicBezTo>
                    <a:pt x="81" y="12"/>
                    <a:pt x="70" y="12"/>
                    <a:pt x="59" y="23"/>
                  </a:cubicBezTo>
                  <a:cubicBezTo>
                    <a:pt x="34" y="71"/>
                    <a:pt x="23" y="115"/>
                    <a:pt x="0" y="174"/>
                  </a:cubicBezTo>
                  <a:lnTo>
                    <a:pt x="0" y="280"/>
                  </a:lnTo>
                  <a:cubicBezTo>
                    <a:pt x="23" y="255"/>
                    <a:pt x="34" y="255"/>
                    <a:pt x="34" y="244"/>
                  </a:cubicBezTo>
                  <a:cubicBezTo>
                    <a:pt x="59" y="174"/>
                    <a:pt x="93" y="104"/>
                    <a:pt x="115" y="34"/>
                  </a:cubicBezTo>
                  <a:cubicBezTo>
                    <a:pt x="115" y="23"/>
                    <a:pt x="104" y="12"/>
                    <a:pt x="10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2" name="Google Shape;2172;p31"/>
            <p:cNvSpPr/>
            <p:nvPr/>
          </p:nvSpPr>
          <p:spPr>
            <a:xfrm>
              <a:off x="5239020" y="4130913"/>
              <a:ext cx="6117" cy="14890"/>
            </a:xfrm>
            <a:custGeom>
              <a:avLst/>
              <a:gdLst/>
              <a:ahLst/>
              <a:cxnLst/>
              <a:rect l="l" t="t" r="r" b="b"/>
              <a:pathLst>
                <a:path w="129" h="314" extrusionOk="0">
                  <a:moveTo>
                    <a:pt x="129" y="1"/>
                  </a:moveTo>
                  <a:cubicBezTo>
                    <a:pt x="59" y="23"/>
                    <a:pt x="0" y="255"/>
                    <a:pt x="48" y="314"/>
                  </a:cubicBezTo>
                  <a:cubicBezTo>
                    <a:pt x="70" y="210"/>
                    <a:pt x="93" y="104"/>
                    <a:pt x="12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3" name="Google Shape;2173;p31"/>
            <p:cNvSpPr/>
            <p:nvPr/>
          </p:nvSpPr>
          <p:spPr>
            <a:xfrm>
              <a:off x="5226312" y="4105496"/>
              <a:ext cx="7160" cy="9437"/>
            </a:xfrm>
            <a:custGeom>
              <a:avLst/>
              <a:gdLst/>
              <a:ahLst/>
              <a:cxnLst/>
              <a:rect l="l" t="t" r="r" b="b"/>
              <a:pathLst>
                <a:path w="151" h="199" extrusionOk="0">
                  <a:moveTo>
                    <a:pt x="48" y="1"/>
                  </a:moveTo>
                  <a:cubicBezTo>
                    <a:pt x="36" y="1"/>
                    <a:pt x="11" y="12"/>
                    <a:pt x="11" y="23"/>
                  </a:cubicBezTo>
                  <a:cubicBezTo>
                    <a:pt x="0" y="59"/>
                    <a:pt x="95" y="188"/>
                    <a:pt x="140" y="199"/>
                  </a:cubicBezTo>
                  <a:cubicBezTo>
                    <a:pt x="151" y="151"/>
                    <a:pt x="81" y="12"/>
                    <a:pt x="4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4" name="Google Shape;2174;p31"/>
            <p:cNvSpPr/>
            <p:nvPr/>
          </p:nvSpPr>
          <p:spPr>
            <a:xfrm>
              <a:off x="5114213" y="4107203"/>
              <a:ext cx="7872" cy="8820"/>
            </a:xfrm>
            <a:custGeom>
              <a:avLst/>
              <a:gdLst/>
              <a:ahLst/>
              <a:cxnLst/>
              <a:rect l="l" t="t" r="r" b="b"/>
              <a:pathLst>
                <a:path w="166" h="186" extrusionOk="0">
                  <a:moveTo>
                    <a:pt x="15" y="1"/>
                  </a:moveTo>
                  <a:cubicBezTo>
                    <a:pt x="1" y="82"/>
                    <a:pt x="85" y="185"/>
                    <a:pt x="166" y="185"/>
                  </a:cubicBezTo>
                  <a:cubicBezTo>
                    <a:pt x="118" y="127"/>
                    <a:pt x="71" y="71"/>
                    <a:pt x="1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5" name="Google Shape;2175;p31"/>
            <p:cNvSpPr/>
            <p:nvPr/>
          </p:nvSpPr>
          <p:spPr>
            <a:xfrm>
              <a:off x="5229584" y="4154622"/>
              <a:ext cx="5643" cy="4457"/>
            </a:xfrm>
            <a:custGeom>
              <a:avLst/>
              <a:gdLst/>
              <a:ahLst/>
              <a:cxnLst/>
              <a:rect l="l" t="t" r="r" b="b"/>
              <a:pathLst>
                <a:path w="119" h="94" extrusionOk="0">
                  <a:moveTo>
                    <a:pt x="26" y="1"/>
                  </a:moveTo>
                  <a:lnTo>
                    <a:pt x="1" y="23"/>
                  </a:lnTo>
                  <a:cubicBezTo>
                    <a:pt x="26" y="48"/>
                    <a:pt x="37" y="71"/>
                    <a:pt x="60" y="82"/>
                  </a:cubicBezTo>
                  <a:cubicBezTo>
                    <a:pt x="71" y="93"/>
                    <a:pt x="82" y="93"/>
                    <a:pt x="118" y="93"/>
                  </a:cubicBezTo>
                  <a:cubicBezTo>
                    <a:pt x="107" y="71"/>
                    <a:pt x="96" y="48"/>
                    <a:pt x="96" y="48"/>
                  </a:cubicBezTo>
                  <a:cubicBezTo>
                    <a:pt x="71" y="23"/>
                    <a:pt x="48" y="12"/>
                    <a:pt x="26"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176" name="Google Shape;2176;p31"/>
          <p:cNvSpPr/>
          <p:nvPr/>
        </p:nvSpPr>
        <p:spPr>
          <a:xfrm rot="5395925">
            <a:off x="8113456" y="3789642"/>
            <a:ext cx="417569" cy="970172"/>
          </a:xfrm>
          <a:custGeom>
            <a:avLst/>
            <a:gdLst/>
            <a:ahLst/>
            <a:cxnLst/>
            <a:rect l="l" t="t" r="r" b="b"/>
            <a:pathLst>
              <a:path w="2434" h="5655" extrusionOk="0">
                <a:moveTo>
                  <a:pt x="1476" y="1"/>
                </a:moveTo>
                <a:cubicBezTo>
                  <a:pt x="1111" y="1"/>
                  <a:pt x="788" y="266"/>
                  <a:pt x="735" y="637"/>
                </a:cubicBezTo>
                <a:lnTo>
                  <a:pt x="59" y="4794"/>
                </a:lnTo>
                <a:cubicBezTo>
                  <a:pt x="0" y="5202"/>
                  <a:pt x="280" y="5585"/>
                  <a:pt x="688" y="5644"/>
                </a:cubicBezTo>
                <a:cubicBezTo>
                  <a:pt x="724" y="5655"/>
                  <a:pt x="757" y="5655"/>
                  <a:pt x="805" y="5655"/>
                </a:cubicBezTo>
                <a:cubicBezTo>
                  <a:pt x="1143" y="5655"/>
                  <a:pt x="1422" y="5398"/>
                  <a:pt x="1481" y="5015"/>
                </a:cubicBezTo>
                <a:lnTo>
                  <a:pt x="1992" y="1872"/>
                </a:lnTo>
                <a:cubicBezTo>
                  <a:pt x="2015" y="1696"/>
                  <a:pt x="1981" y="1523"/>
                  <a:pt x="1886" y="1383"/>
                </a:cubicBezTo>
                <a:cubicBezTo>
                  <a:pt x="1794" y="1232"/>
                  <a:pt x="1654" y="1137"/>
                  <a:pt x="1514" y="1115"/>
                </a:cubicBezTo>
                <a:lnTo>
                  <a:pt x="1422" y="1104"/>
                </a:lnTo>
                <a:cubicBezTo>
                  <a:pt x="1399" y="1100"/>
                  <a:pt x="1376" y="1098"/>
                  <a:pt x="1353" y="1098"/>
                </a:cubicBezTo>
                <a:cubicBezTo>
                  <a:pt x="1086" y="1098"/>
                  <a:pt x="834" y="1342"/>
                  <a:pt x="783" y="1674"/>
                </a:cubicBezTo>
                <a:lnTo>
                  <a:pt x="595" y="2850"/>
                </a:lnTo>
                <a:lnTo>
                  <a:pt x="783" y="2839"/>
                </a:lnTo>
                <a:lnTo>
                  <a:pt x="967" y="1710"/>
                </a:lnTo>
                <a:cubicBezTo>
                  <a:pt x="1000" y="1464"/>
                  <a:pt x="1170" y="1287"/>
                  <a:pt x="1348" y="1287"/>
                </a:cubicBezTo>
                <a:cubicBezTo>
                  <a:pt x="1364" y="1287"/>
                  <a:pt x="1381" y="1288"/>
                  <a:pt x="1397" y="1291"/>
                </a:cubicBezTo>
                <a:lnTo>
                  <a:pt x="1481" y="1302"/>
                </a:lnTo>
                <a:cubicBezTo>
                  <a:pt x="1573" y="1313"/>
                  <a:pt x="1665" y="1383"/>
                  <a:pt x="1724" y="1475"/>
                </a:cubicBezTo>
                <a:cubicBezTo>
                  <a:pt x="1794" y="1582"/>
                  <a:pt x="1816" y="1710"/>
                  <a:pt x="1805" y="1836"/>
                </a:cubicBezTo>
                <a:lnTo>
                  <a:pt x="1294" y="4993"/>
                </a:lnTo>
                <a:cubicBezTo>
                  <a:pt x="1251" y="5283"/>
                  <a:pt x="1051" y="5464"/>
                  <a:pt x="801" y="5464"/>
                </a:cubicBezTo>
                <a:cubicBezTo>
                  <a:pt x="772" y="5464"/>
                  <a:pt x="743" y="5461"/>
                  <a:pt x="713" y="5456"/>
                </a:cubicBezTo>
                <a:cubicBezTo>
                  <a:pt x="408" y="5412"/>
                  <a:pt x="199" y="5118"/>
                  <a:pt x="246" y="4817"/>
                </a:cubicBezTo>
                <a:lnTo>
                  <a:pt x="922" y="662"/>
                </a:lnTo>
                <a:cubicBezTo>
                  <a:pt x="963" y="387"/>
                  <a:pt x="1204" y="189"/>
                  <a:pt x="1476" y="189"/>
                </a:cubicBezTo>
                <a:cubicBezTo>
                  <a:pt x="1504" y="189"/>
                  <a:pt x="1533" y="191"/>
                  <a:pt x="1562" y="196"/>
                </a:cubicBezTo>
                <a:lnTo>
                  <a:pt x="1690" y="218"/>
                </a:lnTo>
                <a:cubicBezTo>
                  <a:pt x="1841" y="243"/>
                  <a:pt x="1981" y="336"/>
                  <a:pt x="2084" y="453"/>
                </a:cubicBezTo>
                <a:cubicBezTo>
                  <a:pt x="2191" y="579"/>
                  <a:pt x="2235" y="732"/>
                  <a:pt x="2213" y="872"/>
                </a:cubicBezTo>
                <a:lnTo>
                  <a:pt x="1724" y="3875"/>
                </a:lnTo>
                <a:cubicBezTo>
                  <a:pt x="1724" y="3931"/>
                  <a:pt x="1760" y="3979"/>
                  <a:pt x="1805" y="3990"/>
                </a:cubicBezTo>
                <a:cubicBezTo>
                  <a:pt x="1864" y="3990"/>
                  <a:pt x="1911" y="3956"/>
                  <a:pt x="1922" y="3909"/>
                </a:cubicBezTo>
                <a:lnTo>
                  <a:pt x="2400" y="906"/>
                </a:lnTo>
                <a:cubicBezTo>
                  <a:pt x="2434" y="707"/>
                  <a:pt x="2375" y="509"/>
                  <a:pt x="2235" y="336"/>
                </a:cubicBezTo>
                <a:cubicBezTo>
                  <a:pt x="2096" y="174"/>
                  <a:pt x="1911" y="67"/>
                  <a:pt x="1713" y="34"/>
                </a:cubicBezTo>
                <a:lnTo>
                  <a:pt x="1584" y="9"/>
                </a:lnTo>
                <a:cubicBezTo>
                  <a:pt x="1548" y="4"/>
                  <a:pt x="1512" y="1"/>
                  <a:pt x="1476"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7" name="Google Shape;2177;p31"/>
          <p:cNvSpPr/>
          <p:nvPr/>
        </p:nvSpPr>
        <p:spPr>
          <a:xfrm rot="3227912">
            <a:off x="8128883" y="3590492"/>
            <a:ext cx="417559" cy="970165"/>
          </a:xfrm>
          <a:custGeom>
            <a:avLst/>
            <a:gdLst/>
            <a:ahLst/>
            <a:cxnLst/>
            <a:rect l="l" t="t" r="r" b="b"/>
            <a:pathLst>
              <a:path w="2434" h="5655" extrusionOk="0">
                <a:moveTo>
                  <a:pt x="1476" y="1"/>
                </a:moveTo>
                <a:cubicBezTo>
                  <a:pt x="1111" y="1"/>
                  <a:pt x="788" y="266"/>
                  <a:pt x="735" y="637"/>
                </a:cubicBezTo>
                <a:lnTo>
                  <a:pt x="59" y="4794"/>
                </a:lnTo>
                <a:cubicBezTo>
                  <a:pt x="0" y="5202"/>
                  <a:pt x="280" y="5585"/>
                  <a:pt x="688" y="5644"/>
                </a:cubicBezTo>
                <a:cubicBezTo>
                  <a:pt x="724" y="5655"/>
                  <a:pt x="757" y="5655"/>
                  <a:pt x="805" y="5655"/>
                </a:cubicBezTo>
                <a:cubicBezTo>
                  <a:pt x="1143" y="5655"/>
                  <a:pt x="1422" y="5398"/>
                  <a:pt x="1481" y="5015"/>
                </a:cubicBezTo>
                <a:lnTo>
                  <a:pt x="1992" y="1872"/>
                </a:lnTo>
                <a:cubicBezTo>
                  <a:pt x="2015" y="1696"/>
                  <a:pt x="1981" y="1523"/>
                  <a:pt x="1886" y="1383"/>
                </a:cubicBezTo>
                <a:cubicBezTo>
                  <a:pt x="1794" y="1232"/>
                  <a:pt x="1654" y="1137"/>
                  <a:pt x="1514" y="1115"/>
                </a:cubicBezTo>
                <a:lnTo>
                  <a:pt x="1422" y="1104"/>
                </a:lnTo>
                <a:cubicBezTo>
                  <a:pt x="1399" y="1100"/>
                  <a:pt x="1376" y="1098"/>
                  <a:pt x="1353" y="1098"/>
                </a:cubicBezTo>
                <a:cubicBezTo>
                  <a:pt x="1086" y="1098"/>
                  <a:pt x="834" y="1342"/>
                  <a:pt x="783" y="1674"/>
                </a:cubicBezTo>
                <a:lnTo>
                  <a:pt x="595" y="2850"/>
                </a:lnTo>
                <a:lnTo>
                  <a:pt x="783" y="2839"/>
                </a:lnTo>
                <a:lnTo>
                  <a:pt x="967" y="1710"/>
                </a:lnTo>
                <a:cubicBezTo>
                  <a:pt x="1000" y="1464"/>
                  <a:pt x="1170" y="1287"/>
                  <a:pt x="1348" y="1287"/>
                </a:cubicBezTo>
                <a:cubicBezTo>
                  <a:pt x="1364" y="1287"/>
                  <a:pt x="1381" y="1288"/>
                  <a:pt x="1397" y="1291"/>
                </a:cubicBezTo>
                <a:lnTo>
                  <a:pt x="1481" y="1302"/>
                </a:lnTo>
                <a:cubicBezTo>
                  <a:pt x="1573" y="1313"/>
                  <a:pt x="1665" y="1383"/>
                  <a:pt x="1724" y="1475"/>
                </a:cubicBezTo>
                <a:cubicBezTo>
                  <a:pt x="1794" y="1582"/>
                  <a:pt x="1816" y="1710"/>
                  <a:pt x="1805" y="1836"/>
                </a:cubicBezTo>
                <a:lnTo>
                  <a:pt x="1294" y="4993"/>
                </a:lnTo>
                <a:cubicBezTo>
                  <a:pt x="1251" y="5283"/>
                  <a:pt x="1051" y="5464"/>
                  <a:pt x="801" y="5464"/>
                </a:cubicBezTo>
                <a:cubicBezTo>
                  <a:pt x="772" y="5464"/>
                  <a:pt x="743" y="5461"/>
                  <a:pt x="713" y="5456"/>
                </a:cubicBezTo>
                <a:cubicBezTo>
                  <a:pt x="408" y="5412"/>
                  <a:pt x="199" y="5118"/>
                  <a:pt x="246" y="4817"/>
                </a:cubicBezTo>
                <a:lnTo>
                  <a:pt x="922" y="662"/>
                </a:lnTo>
                <a:cubicBezTo>
                  <a:pt x="963" y="387"/>
                  <a:pt x="1204" y="189"/>
                  <a:pt x="1476" y="189"/>
                </a:cubicBezTo>
                <a:cubicBezTo>
                  <a:pt x="1504" y="189"/>
                  <a:pt x="1533" y="191"/>
                  <a:pt x="1562" y="196"/>
                </a:cubicBezTo>
                <a:lnTo>
                  <a:pt x="1690" y="218"/>
                </a:lnTo>
                <a:cubicBezTo>
                  <a:pt x="1841" y="243"/>
                  <a:pt x="1981" y="336"/>
                  <a:pt x="2084" y="453"/>
                </a:cubicBezTo>
                <a:cubicBezTo>
                  <a:pt x="2191" y="579"/>
                  <a:pt x="2235" y="732"/>
                  <a:pt x="2213" y="872"/>
                </a:cubicBezTo>
                <a:lnTo>
                  <a:pt x="1724" y="3875"/>
                </a:lnTo>
                <a:cubicBezTo>
                  <a:pt x="1724" y="3931"/>
                  <a:pt x="1760" y="3979"/>
                  <a:pt x="1805" y="3990"/>
                </a:cubicBezTo>
                <a:cubicBezTo>
                  <a:pt x="1864" y="3990"/>
                  <a:pt x="1911" y="3956"/>
                  <a:pt x="1922" y="3909"/>
                </a:cubicBezTo>
                <a:lnTo>
                  <a:pt x="2400" y="906"/>
                </a:lnTo>
                <a:cubicBezTo>
                  <a:pt x="2434" y="707"/>
                  <a:pt x="2375" y="509"/>
                  <a:pt x="2235" y="336"/>
                </a:cubicBezTo>
                <a:cubicBezTo>
                  <a:pt x="2096" y="174"/>
                  <a:pt x="1911" y="67"/>
                  <a:pt x="1713" y="34"/>
                </a:cubicBezTo>
                <a:lnTo>
                  <a:pt x="1584" y="9"/>
                </a:lnTo>
                <a:cubicBezTo>
                  <a:pt x="1548" y="4"/>
                  <a:pt x="1512" y="1"/>
                  <a:pt x="1476"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178" name="Google Shape;2178;p31"/>
          <p:cNvGrpSpPr/>
          <p:nvPr/>
        </p:nvGrpSpPr>
        <p:grpSpPr>
          <a:xfrm flipH="1">
            <a:off x="7924541" y="1748339"/>
            <a:ext cx="1467585" cy="1136859"/>
            <a:chOff x="7672927" y="1351323"/>
            <a:chExt cx="560889" cy="434491"/>
          </a:xfrm>
        </p:grpSpPr>
        <p:sp>
          <p:nvSpPr>
            <p:cNvPr id="2179" name="Google Shape;2179;p31"/>
            <p:cNvSpPr/>
            <p:nvPr/>
          </p:nvSpPr>
          <p:spPr>
            <a:xfrm>
              <a:off x="7672927" y="1351323"/>
              <a:ext cx="560889" cy="434491"/>
            </a:xfrm>
            <a:custGeom>
              <a:avLst/>
              <a:gdLst/>
              <a:ahLst/>
              <a:cxnLst/>
              <a:rect l="l" t="t" r="r" b="b"/>
              <a:pathLst>
                <a:path w="7415" h="5744" extrusionOk="0">
                  <a:moveTo>
                    <a:pt x="5035" y="0"/>
                  </a:moveTo>
                  <a:cubicBezTo>
                    <a:pt x="4627" y="0"/>
                    <a:pt x="4215" y="119"/>
                    <a:pt x="3853" y="366"/>
                  </a:cubicBezTo>
                  <a:cubicBezTo>
                    <a:pt x="3842" y="377"/>
                    <a:pt x="3817" y="391"/>
                    <a:pt x="3806" y="402"/>
                  </a:cubicBezTo>
                  <a:cubicBezTo>
                    <a:pt x="3783" y="413"/>
                    <a:pt x="3772" y="424"/>
                    <a:pt x="3747" y="436"/>
                  </a:cubicBezTo>
                  <a:cubicBezTo>
                    <a:pt x="3736" y="447"/>
                    <a:pt x="3725" y="461"/>
                    <a:pt x="3702" y="472"/>
                  </a:cubicBezTo>
                  <a:cubicBezTo>
                    <a:pt x="3364" y="704"/>
                    <a:pt x="3107" y="1031"/>
                    <a:pt x="2945" y="1402"/>
                  </a:cubicBezTo>
                  <a:cubicBezTo>
                    <a:pt x="2758" y="1858"/>
                    <a:pt x="2747" y="2369"/>
                    <a:pt x="2898" y="2835"/>
                  </a:cubicBezTo>
                  <a:lnTo>
                    <a:pt x="2780" y="2916"/>
                  </a:lnTo>
                  <a:lnTo>
                    <a:pt x="2769" y="2916"/>
                  </a:lnTo>
                  <a:cubicBezTo>
                    <a:pt x="2710" y="2961"/>
                    <a:pt x="2666" y="3020"/>
                    <a:pt x="2641" y="3078"/>
                  </a:cubicBezTo>
                  <a:cubicBezTo>
                    <a:pt x="2641" y="3090"/>
                    <a:pt x="2629" y="3101"/>
                    <a:pt x="2629" y="3115"/>
                  </a:cubicBezTo>
                  <a:lnTo>
                    <a:pt x="163" y="4813"/>
                  </a:lnTo>
                  <a:cubicBezTo>
                    <a:pt x="104" y="4847"/>
                    <a:pt x="70" y="4905"/>
                    <a:pt x="34" y="4964"/>
                  </a:cubicBezTo>
                  <a:cubicBezTo>
                    <a:pt x="12" y="5045"/>
                    <a:pt x="1" y="5140"/>
                    <a:pt x="34" y="5232"/>
                  </a:cubicBezTo>
                  <a:cubicBezTo>
                    <a:pt x="56" y="5336"/>
                    <a:pt x="104" y="5419"/>
                    <a:pt x="140" y="5464"/>
                  </a:cubicBezTo>
                  <a:cubicBezTo>
                    <a:pt x="174" y="5523"/>
                    <a:pt x="232" y="5593"/>
                    <a:pt x="314" y="5651"/>
                  </a:cubicBezTo>
                  <a:cubicBezTo>
                    <a:pt x="406" y="5721"/>
                    <a:pt x="490" y="5744"/>
                    <a:pt x="571" y="5744"/>
                  </a:cubicBezTo>
                  <a:cubicBezTo>
                    <a:pt x="640" y="5744"/>
                    <a:pt x="710" y="5710"/>
                    <a:pt x="769" y="5674"/>
                  </a:cubicBezTo>
                  <a:lnTo>
                    <a:pt x="3236" y="3975"/>
                  </a:lnTo>
                  <a:cubicBezTo>
                    <a:pt x="3249" y="3977"/>
                    <a:pt x="3263" y="3978"/>
                    <a:pt x="3276" y="3978"/>
                  </a:cubicBezTo>
                  <a:cubicBezTo>
                    <a:pt x="3340" y="3978"/>
                    <a:pt x="3398" y="3956"/>
                    <a:pt x="3456" y="3917"/>
                  </a:cubicBezTo>
                  <a:lnTo>
                    <a:pt x="3585" y="3835"/>
                  </a:lnTo>
                  <a:cubicBezTo>
                    <a:pt x="3960" y="4137"/>
                    <a:pt x="4421" y="4292"/>
                    <a:pt x="4885" y="4292"/>
                  </a:cubicBezTo>
                  <a:cubicBezTo>
                    <a:pt x="5299" y="4292"/>
                    <a:pt x="5715" y="4169"/>
                    <a:pt x="6077" y="3917"/>
                  </a:cubicBezTo>
                  <a:cubicBezTo>
                    <a:pt x="6099" y="3905"/>
                    <a:pt x="6122" y="3883"/>
                    <a:pt x="6147" y="3869"/>
                  </a:cubicBezTo>
                  <a:cubicBezTo>
                    <a:pt x="6169" y="3847"/>
                    <a:pt x="6203" y="3835"/>
                    <a:pt x="6228" y="3813"/>
                  </a:cubicBezTo>
                  <a:cubicBezTo>
                    <a:pt x="7169" y="3159"/>
                    <a:pt x="7415" y="1858"/>
                    <a:pt x="6761" y="902"/>
                  </a:cubicBezTo>
                  <a:cubicBezTo>
                    <a:pt x="6357" y="316"/>
                    <a:pt x="5702" y="0"/>
                    <a:pt x="50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0" name="Google Shape;2180;p31"/>
            <p:cNvSpPr/>
            <p:nvPr/>
          </p:nvSpPr>
          <p:spPr>
            <a:xfrm>
              <a:off x="7896517" y="1593747"/>
              <a:ext cx="24811" cy="32753"/>
            </a:xfrm>
            <a:custGeom>
              <a:avLst/>
              <a:gdLst/>
              <a:ahLst/>
              <a:cxnLst/>
              <a:rect l="l" t="t" r="r" b="b"/>
              <a:pathLst>
                <a:path w="328" h="433" extrusionOk="0">
                  <a:moveTo>
                    <a:pt x="20" y="0"/>
                  </a:moveTo>
                  <a:cubicBezTo>
                    <a:pt x="16" y="0"/>
                    <a:pt x="14" y="1"/>
                    <a:pt x="11" y="2"/>
                  </a:cubicBezTo>
                  <a:cubicBezTo>
                    <a:pt x="0" y="2"/>
                    <a:pt x="0" y="24"/>
                    <a:pt x="11" y="49"/>
                  </a:cubicBezTo>
                  <a:cubicBezTo>
                    <a:pt x="59" y="61"/>
                    <a:pt x="129" y="119"/>
                    <a:pt x="187" y="200"/>
                  </a:cubicBezTo>
                  <a:cubicBezTo>
                    <a:pt x="232" y="270"/>
                    <a:pt x="269" y="362"/>
                    <a:pt x="257" y="410"/>
                  </a:cubicBezTo>
                  <a:cubicBezTo>
                    <a:pt x="280" y="432"/>
                    <a:pt x="302" y="432"/>
                    <a:pt x="302" y="432"/>
                  </a:cubicBezTo>
                  <a:cubicBezTo>
                    <a:pt x="313" y="421"/>
                    <a:pt x="313" y="421"/>
                    <a:pt x="313" y="410"/>
                  </a:cubicBezTo>
                  <a:cubicBezTo>
                    <a:pt x="327" y="373"/>
                    <a:pt x="291" y="281"/>
                    <a:pt x="221" y="175"/>
                  </a:cubicBezTo>
                  <a:cubicBezTo>
                    <a:pt x="138" y="49"/>
                    <a:pt x="52" y="0"/>
                    <a:pt x="20"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1" name="Google Shape;2181;p31"/>
            <p:cNvSpPr/>
            <p:nvPr/>
          </p:nvSpPr>
          <p:spPr>
            <a:xfrm>
              <a:off x="7901811" y="1573551"/>
              <a:ext cx="48411" cy="49319"/>
            </a:xfrm>
            <a:custGeom>
              <a:avLst/>
              <a:gdLst/>
              <a:ahLst/>
              <a:cxnLst/>
              <a:rect l="l" t="t" r="r" b="b"/>
              <a:pathLst>
                <a:path w="640" h="652" extrusionOk="0">
                  <a:moveTo>
                    <a:pt x="327" y="1"/>
                  </a:moveTo>
                  <a:lnTo>
                    <a:pt x="0" y="221"/>
                  </a:lnTo>
                  <a:cubicBezTo>
                    <a:pt x="59" y="258"/>
                    <a:pt x="140" y="328"/>
                    <a:pt x="187" y="409"/>
                  </a:cubicBezTo>
                  <a:cubicBezTo>
                    <a:pt x="257" y="501"/>
                    <a:pt x="291" y="596"/>
                    <a:pt x="291" y="652"/>
                  </a:cubicBezTo>
                  <a:lnTo>
                    <a:pt x="618" y="431"/>
                  </a:lnTo>
                  <a:cubicBezTo>
                    <a:pt x="640" y="420"/>
                    <a:pt x="629" y="316"/>
                    <a:pt x="537" y="177"/>
                  </a:cubicBezTo>
                  <a:cubicBezTo>
                    <a:pt x="489" y="118"/>
                    <a:pt x="442" y="59"/>
                    <a:pt x="408" y="37"/>
                  </a:cubicBezTo>
                  <a:cubicBezTo>
                    <a:pt x="361" y="1"/>
                    <a:pt x="338" y="1"/>
                    <a:pt x="327"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2" name="Google Shape;2182;p31"/>
            <p:cNvSpPr/>
            <p:nvPr/>
          </p:nvSpPr>
          <p:spPr>
            <a:xfrm>
              <a:off x="7704620" y="1601538"/>
              <a:ext cx="207790" cy="155294"/>
            </a:xfrm>
            <a:custGeom>
              <a:avLst/>
              <a:gdLst/>
              <a:ahLst/>
              <a:cxnLst/>
              <a:rect l="l" t="t" r="r" b="b"/>
              <a:pathLst>
                <a:path w="2747" h="2053" extrusionOk="0">
                  <a:moveTo>
                    <a:pt x="2543" y="0"/>
                  </a:moveTo>
                  <a:cubicBezTo>
                    <a:pt x="2541" y="0"/>
                    <a:pt x="2539" y="1"/>
                    <a:pt x="2537" y="2"/>
                  </a:cubicBezTo>
                  <a:lnTo>
                    <a:pt x="1" y="1748"/>
                  </a:lnTo>
                  <a:cubicBezTo>
                    <a:pt x="1" y="1748"/>
                    <a:pt x="12" y="1762"/>
                    <a:pt x="23" y="1762"/>
                  </a:cubicBezTo>
                  <a:cubicBezTo>
                    <a:pt x="57" y="1796"/>
                    <a:pt x="93" y="1832"/>
                    <a:pt x="126" y="1877"/>
                  </a:cubicBezTo>
                  <a:cubicBezTo>
                    <a:pt x="163" y="1935"/>
                    <a:pt x="196" y="1994"/>
                    <a:pt x="196" y="2053"/>
                  </a:cubicBezTo>
                  <a:lnTo>
                    <a:pt x="2747" y="296"/>
                  </a:lnTo>
                  <a:cubicBezTo>
                    <a:pt x="2747" y="296"/>
                    <a:pt x="2747" y="226"/>
                    <a:pt x="2677" y="120"/>
                  </a:cubicBezTo>
                  <a:cubicBezTo>
                    <a:pt x="2615" y="38"/>
                    <a:pt x="2562" y="0"/>
                    <a:pt x="2543"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3" name="Google Shape;2183;p31"/>
            <p:cNvSpPr/>
            <p:nvPr/>
          </p:nvSpPr>
          <p:spPr>
            <a:xfrm>
              <a:off x="7699325" y="1736478"/>
              <a:ext cx="17625" cy="22920"/>
            </a:xfrm>
            <a:custGeom>
              <a:avLst/>
              <a:gdLst/>
              <a:ahLst/>
              <a:cxnLst/>
              <a:rect l="l" t="t" r="r" b="b"/>
              <a:pathLst>
                <a:path w="233" h="303" extrusionOk="0">
                  <a:moveTo>
                    <a:pt x="12" y="1"/>
                  </a:moveTo>
                  <a:cubicBezTo>
                    <a:pt x="12" y="1"/>
                    <a:pt x="1" y="12"/>
                    <a:pt x="12" y="59"/>
                  </a:cubicBezTo>
                  <a:cubicBezTo>
                    <a:pt x="23" y="93"/>
                    <a:pt x="46" y="140"/>
                    <a:pt x="82" y="174"/>
                  </a:cubicBezTo>
                  <a:cubicBezTo>
                    <a:pt x="104" y="221"/>
                    <a:pt x="141" y="258"/>
                    <a:pt x="174" y="280"/>
                  </a:cubicBezTo>
                  <a:cubicBezTo>
                    <a:pt x="196" y="302"/>
                    <a:pt x="222" y="302"/>
                    <a:pt x="222" y="302"/>
                  </a:cubicBezTo>
                  <a:cubicBezTo>
                    <a:pt x="233" y="280"/>
                    <a:pt x="222" y="210"/>
                    <a:pt x="152" y="129"/>
                  </a:cubicBezTo>
                  <a:cubicBezTo>
                    <a:pt x="127" y="82"/>
                    <a:pt x="93" y="48"/>
                    <a:pt x="57" y="23"/>
                  </a:cubicBezTo>
                  <a:cubicBezTo>
                    <a:pt x="34" y="1"/>
                    <a:pt x="12" y="1"/>
                    <a:pt x="12" y="1"/>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4" name="Google Shape;2184;p31"/>
            <p:cNvSpPr/>
            <p:nvPr/>
          </p:nvSpPr>
          <p:spPr>
            <a:xfrm>
              <a:off x="7900072" y="1428400"/>
              <a:ext cx="45764" cy="143569"/>
            </a:xfrm>
            <a:custGeom>
              <a:avLst/>
              <a:gdLst/>
              <a:ahLst/>
              <a:cxnLst/>
              <a:rect l="l" t="t" r="r" b="b"/>
              <a:pathLst>
                <a:path w="605" h="1898" extrusionOk="0">
                  <a:moveTo>
                    <a:pt x="604" y="0"/>
                  </a:moveTo>
                  <a:cubicBezTo>
                    <a:pt x="127" y="501"/>
                    <a:pt x="1" y="1244"/>
                    <a:pt x="291" y="1897"/>
                  </a:cubicBezTo>
                  <a:lnTo>
                    <a:pt x="325" y="1886"/>
                  </a:lnTo>
                  <a:cubicBezTo>
                    <a:pt x="330" y="1875"/>
                    <a:pt x="343" y="1869"/>
                    <a:pt x="360" y="1869"/>
                  </a:cubicBezTo>
                  <a:cubicBezTo>
                    <a:pt x="381" y="1869"/>
                    <a:pt x="410" y="1878"/>
                    <a:pt x="442" y="1897"/>
                  </a:cubicBezTo>
                  <a:cubicBezTo>
                    <a:pt x="255" y="1548"/>
                    <a:pt x="196" y="1151"/>
                    <a:pt x="266" y="744"/>
                  </a:cubicBezTo>
                  <a:cubicBezTo>
                    <a:pt x="291" y="629"/>
                    <a:pt x="325" y="512"/>
                    <a:pt x="372" y="394"/>
                  </a:cubicBezTo>
                  <a:cubicBezTo>
                    <a:pt x="431" y="255"/>
                    <a:pt x="512" y="115"/>
                    <a:pt x="604"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5" name="Google Shape;2185;p31"/>
            <p:cNvSpPr/>
            <p:nvPr/>
          </p:nvSpPr>
          <p:spPr>
            <a:xfrm>
              <a:off x="7917620" y="1377646"/>
              <a:ext cx="274809" cy="264295"/>
            </a:xfrm>
            <a:custGeom>
              <a:avLst/>
              <a:gdLst/>
              <a:ahLst/>
              <a:cxnLst/>
              <a:rect l="l" t="t" r="r" b="b"/>
              <a:pathLst>
                <a:path w="3633" h="3494" extrusionOk="0">
                  <a:moveTo>
                    <a:pt x="1819" y="216"/>
                  </a:moveTo>
                  <a:cubicBezTo>
                    <a:pt x="1907" y="216"/>
                    <a:pt x="1996" y="223"/>
                    <a:pt x="2085" y="238"/>
                  </a:cubicBezTo>
                  <a:cubicBezTo>
                    <a:pt x="2479" y="322"/>
                    <a:pt x="2828" y="543"/>
                    <a:pt x="3063" y="881"/>
                  </a:cubicBezTo>
                  <a:cubicBezTo>
                    <a:pt x="3294" y="1216"/>
                    <a:pt x="3375" y="1624"/>
                    <a:pt x="3306" y="2021"/>
                  </a:cubicBezTo>
                  <a:cubicBezTo>
                    <a:pt x="3225" y="2429"/>
                    <a:pt x="3004" y="2767"/>
                    <a:pt x="2666" y="2999"/>
                  </a:cubicBezTo>
                  <a:cubicBezTo>
                    <a:pt x="2409" y="3175"/>
                    <a:pt x="2121" y="3272"/>
                    <a:pt x="1818" y="3272"/>
                  </a:cubicBezTo>
                  <a:cubicBezTo>
                    <a:pt x="1722" y="3272"/>
                    <a:pt x="1624" y="3262"/>
                    <a:pt x="1526" y="3242"/>
                  </a:cubicBezTo>
                  <a:cubicBezTo>
                    <a:pt x="1129" y="3172"/>
                    <a:pt x="780" y="2951"/>
                    <a:pt x="548" y="2613"/>
                  </a:cubicBezTo>
                  <a:cubicBezTo>
                    <a:pt x="314" y="2278"/>
                    <a:pt x="233" y="1870"/>
                    <a:pt x="302" y="1473"/>
                  </a:cubicBezTo>
                  <a:cubicBezTo>
                    <a:pt x="328" y="1370"/>
                    <a:pt x="350" y="1264"/>
                    <a:pt x="397" y="1172"/>
                  </a:cubicBezTo>
                  <a:cubicBezTo>
                    <a:pt x="501" y="892"/>
                    <a:pt x="688" y="658"/>
                    <a:pt x="931" y="484"/>
                  </a:cubicBezTo>
                  <a:cubicBezTo>
                    <a:pt x="1195" y="312"/>
                    <a:pt x="1503" y="216"/>
                    <a:pt x="1819" y="216"/>
                  </a:cubicBezTo>
                  <a:close/>
                  <a:moveTo>
                    <a:pt x="1804" y="0"/>
                  </a:moveTo>
                  <a:cubicBezTo>
                    <a:pt x="1463" y="0"/>
                    <a:pt x="1118" y="100"/>
                    <a:pt x="816" y="308"/>
                  </a:cubicBezTo>
                  <a:cubicBezTo>
                    <a:pt x="791" y="322"/>
                    <a:pt x="769" y="333"/>
                    <a:pt x="758" y="356"/>
                  </a:cubicBezTo>
                  <a:lnTo>
                    <a:pt x="733" y="367"/>
                  </a:lnTo>
                  <a:cubicBezTo>
                    <a:pt x="397" y="624"/>
                    <a:pt x="163" y="996"/>
                    <a:pt x="82" y="1426"/>
                  </a:cubicBezTo>
                  <a:cubicBezTo>
                    <a:pt x="1" y="1892"/>
                    <a:pt x="104" y="2348"/>
                    <a:pt x="361" y="2730"/>
                  </a:cubicBezTo>
                  <a:cubicBezTo>
                    <a:pt x="629" y="3116"/>
                    <a:pt x="1026" y="3381"/>
                    <a:pt x="1490" y="3465"/>
                  </a:cubicBezTo>
                  <a:cubicBezTo>
                    <a:pt x="1595" y="3484"/>
                    <a:pt x="1701" y="3493"/>
                    <a:pt x="1806" y="3493"/>
                  </a:cubicBezTo>
                  <a:cubicBezTo>
                    <a:pt x="2155" y="3493"/>
                    <a:pt x="2498" y="3390"/>
                    <a:pt x="2794" y="3186"/>
                  </a:cubicBezTo>
                  <a:cubicBezTo>
                    <a:pt x="3085" y="2987"/>
                    <a:pt x="3294" y="2708"/>
                    <a:pt x="3412" y="2404"/>
                  </a:cubicBezTo>
                  <a:cubicBezTo>
                    <a:pt x="3632" y="1881"/>
                    <a:pt x="3585" y="1264"/>
                    <a:pt x="3236" y="752"/>
                  </a:cubicBezTo>
                  <a:cubicBezTo>
                    <a:pt x="2897" y="262"/>
                    <a:pt x="2355" y="0"/>
                    <a:pt x="1804"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6" name="Google Shape;2186;p31"/>
            <p:cNvSpPr/>
            <p:nvPr/>
          </p:nvSpPr>
          <p:spPr>
            <a:xfrm>
              <a:off x="7938799" y="1398220"/>
              <a:ext cx="230785" cy="223145"/>
            </a:xfrm>
            <a:custGeom>
              <a:avLst/>
              <a:gdLst/>
              <a:ahLst/>
              <a:cxnLst/>
              <a:rect l="l" t="t" r="r" b="b"/>
              <a:pathLst>
                <a:path w="3051" h="2950" extrusionOk="0">
                  <a:moveTo>
                    <a:pt x="1523" y="1"/>
                  </a:moveTo>
                  <a:cubicBezTo>
                    <a:pt x="1227" y="1"/>
                    <a:pt x="936" y="88"/>
                    <a:pt x="687" y="260"/>
                  </a:cubicBezTo>
                  <a:cubicBezTo>
                    <a:pt x="360" y="480"/>
                    <a:pt x="140" y="819"/>
                    <a:pt x="70" y="1201"/>
                  </a:cubicBezTo>
                  <a:cubicBezTo>
                    <a:pt x="0" y="1598"/>
                    <a:pt x="81" y="1981"/>
                    <a:pt x="302" y="2308"/>
                  </a:cubicBezTo>
                  <a:cubicBezTo>
                    <a:pt x="536" y="2634"/>
                    <a:pt x="872" y="2855"/>
                    <a:pt x="1257" y="2925"/>
                  </a:cubicBezTo>
                  <a:cubicBezTo>
                    <a:pt x="1346" y="2941"/>
                    <a:pt x="1436" y="2949"/>
                    <a:pt x="1526" y="2949"/>
                  </a:cubicBezTo>
                  <a:cubicBezTo>
                    <a:pt x="1821" y="2949"/>
                    <a:pt x="2113" y="2862"/>
                    <a:pt x="2363" y="2690"/>
                  </a:cubicBezTo>
                  <a:cubicBezTo>
                    <a:pt x="2595" y="2528"/>
                    <a:pt x="2783" y="2296"/>
                    <a:pt x="2886" y="2039"/>
                  </a:cubicBezTo>
                  <a:cubicBezTo>
                    <a:pt x="2922" y="1947"/>
                    <a:pt x="2956" y="1841"/>
                    <a:pt x="2981" y="1738"/>
                  </a:cubicBezTo>
                  <a:cubicBezTo>
                    <a:pt x="3051" y="1352"/>
                    <a:pt x="2967" y="958"/>
                    <a:pt x="2735" y="631"/>
                  </a:cubicBezTo>
                  <a:cubicBezTo>
                    <a:pt x="2514" y="316"/>
                    <a:pt x="2176" y="95"/>
                    <a:pt x="1794" y="25"/>
                  </a:cubicBezTo>
                  <a:cubicBezTo>
                    <a:pt x="1704" y="9"/>
                    <a:pt x="1613" y="1"/>
                    <a:pt x="1523"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7" name="Google Shape;2187;p31"/>
            <p:cNvSpPr/>
            <p:nvPr/>
          </p:nvSpPr>
          <p:spPr>
            <a:xfrm>
              <a:off x="7949313" y="1599950"/>
              <a:ext cx="141905" cy="49848"/>
            </a:xfrm>
            <a:custGeom>
              <a:avLst/>
              <a:gdLst/>
              <a:ahLst/>
              <a:cxnLst/>
              <a:rect l="l" t="t" r="r" b="b"/>
              <a:pathLst>
                <a:path w="1876" h="659" extrusionOk="0">
                  <a:moveTo>
                    <a:pt x="48" y="1"/>
                  </a:moveTo>
                  <a:lnTo>
                    <a:pt x="48" y="1"/>
                  </a:lnTo>
                  <a:cubicBezTo>
                    <a:pt x="59" y="60"/>
                    <a:pt x="48" y="107"/>
                    <a:pt x="23" y="118"/>
                  </a:cubicBezTo>
                  <a:lnTo>
                    <a:pt x="1" y="141"/>
                  </a:lnTo>
                  <a:cubicBezTo>
                    <a:pt x="340" y="480"/>
                    <a:pt x="788" y="659"/>
                    <a:pt x="1241" y="659"/>
                  </a:cubicBezTo>
                  <a:cubicBezTo>
                    <a:pt x="1455" y="659"/>
                    <a:pt x="1670" y="619"/>
                    <a:pt x="1875" y="537"/>
                  </a:cubicBezTo>
                  <a:lnTo>
                    <a:pt x="1875" y="537"/>
                  </a:lnTo>
                  <a:cubicBezTo>
                    <a:pt x="1722" y="579"/>
                    <a:pt x="1561" y="600"/>
                    <a:pt x="1397" y="600"/>
                  </a:cubicBezTo>
                  <a:cubicBezTo>
                    <a:pt x="1286" y="600"/>
                    <a:pt x="1173" y="590"/>
                    <a:pt x="1060" y="571"/>
                  </a:cubicBezTo>
                  <a:cubicBezTo>
                    <a:pt x="663" y="501"/>
                    <a:pt x="302" y="303"/>
                    <a:pt x="48" y="1"/>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8" name="Google Shape;2188;p31"/>
            <p:cNvSpPr/>
            <p:nvPr/>
          </p:nvSpPr>
          <p:spPr>
            <a:xfrm>
              <a:off x="7935168" y="1393908"/>
              <a:ext cx="237820" cy="231239"/>
            </a:xfrm>
            <a:custGeom>
              <a:avLst/>
              <a:gdLst/>
              <a:ahLst/>
              <a:cxnLst/>
              <a:rect l="l" t="t" r="r" b="b"/>
              <a:pathLst>
                <a:path w="3144" h="3057" extrusionOk="0">
                  <a:moveTo>
                    <a:pt x="1571" y="58"/>
                  </a:moveTo>
                  <a:cubicBezTo>
                    <a:pt x="1661" y="58"/>
                    <a:pt x="1752" y="66"/>
                    <a:pt x="1842" y="82"/>
                  </a:cubicBezTo>
                  <a:cubicBezTo>
                    <a:pt x="2224" y="152"/>
                    <a:pt x="2562" y="373"/>
                    <a:pt x="2783" y="688"/>
                  </a:cubicBezTo>
                  <a:cubicBezTo>
                    <a:pt x="3015" y="1015"/>
                    <a:pt x="3099" y="1409"/>
                    <a:pt x="3029" y="1795"/>
                  </a:cubicBezTo>
                  <a:cubicBezTo>
                    <a:pt x="3004" y="1898"/>
                    <a:pt x="2970" y="2004"/>
                    <a:pt x="2934" y="2096"/>
                  </a:cubicBezTo>
                  <a:cubicBezTo>
                    <a:pt x="2831" y="2353"/>
                    <a:pt x="2643" y="2585"/>
                    <a:pt x="2411" y="2747"/>
                  </a:cubicBezTo>
                  <a:cubicBezTo>
                    <a:pt x="2161" y="2919"/>
                    <a:pt x="1869" y="3006"/>
                    <a:pt x="1574" y="3006"/>
                  </a:cubicBezTo>
                  <a:cubicBezTo>
                    <a:pt x="1484" y="3006"/>
                    <a:pt x="1394" y="2998"/>
                    <a:pt x="1305" y="2982"/>
                  </a:cubicBezTo>
                  <a:cubicBezTo>
                    <a:pt x="920" y="2912"/>
                    <a:pt x="584" y="2691"/>
                    <a:pt x="350" y="2365"/>
                  </a:cubicBezTo>
                  <a:cubicBezTo>
                    <a:pt x="129" y="2038"/>
                    <a:pt x="48" y="1655"/>
                    <a:pt x="118" y="1258"/>
                  </a:cubicBezTo>
                  <a:cubicBezTo>
                    <a:pt x="188" y="876"/>
                    <a:pt x="408" y="537"/>
                    <a:pt x="735" y="317"/>
                  </a:cubicBezTo>
                  <a:cubicBezTo>
                    <a:pt x="984" y="145"/>
                    <a:pt x="1275" y="58"/>
                    <a:pt x="1571" y="58"/>
                  </a:cubicBezTo>
                  <a:close/>
                  <a:moveTo>
                    <a:pt x="1587" y="1"/>
                  </a:moveTo>
                  <a:cubicBezTo>
                    <a:pt x="1271" y="1"/>
                    <a:pt x="963" y="97"/>
                    <a:pt x="699" y="269"/>
                  </a:cubicBezTo>
                  <a:cubicBezTo>
                    <a:pt x="456" y="443"/>
                    <a:pt x="269" y="677"/>
                    <a:pt x="165" y="957"/>
                  </a:cubicBezTo>
                  <a:cubicBezTo>
                    <a:pt x="118" y="1049"/>
                    <a:pt x="96" y="1155"/>
                    <a:pt x="70" y="1258"/>
                  </a:cubicBezTo>
                  <a:cubicBezTo>
                    <a:pt x="1" y="1655"/>
                    <a:pt x="82" y="2063"/>
                    <a:pt x="316" y="2398"/>
                  </a:cubicBezTo>
                  <a:cubicBezTo>
                    <a:pt x="548" y="2736"/>
                    <a:pt x="897" y="2957"/>
                    <a:pt x="1294" y="3027"/>
                  </a:cubicBezTo>
                  <a:cubicBezTo>
                    <a:pt x="1392" y="3047"/>
                    <a:pt x="1490" y="3057"/>
                    <a:pt x="1586" y="3057"/>
                  </a:cubicBezTo>
                  <a:cubicBezTo>
                    <a:pt x="1889" y="3057"/>
                    <a:pt x="2177" y="2960"/>
                    <a:pt x="2434" y="2784"/>
                  </a:cubicBezTo>
                  <a:cubicBezTo>
                    <a:pt x="2772" y="2552"/>
                    <a:pt x="2993" y="2214"/>
                    <a:pt x="3074" y="1806"/>
                  </a:cubicBezTo>
                  <a:cubicBezTo>
                    <a:pt x="3143" y="1409"/>
                    <a:pt x="3062" y="1001"/>
                    <a:pt x="2831" y="666"/>
                  </a:cubicBezTo>
                  <a:cubicBezTo>
                    <a:pt x="2596" y="328"/>
                    <a:pt x="2247" y="107"/>
                    <a:pt x="1853" y="23"/>
                  </a:cubicBezTo>
                  <a:cubicBezTo>
                    <a:pt x="1764" y="8"/>
                    <a:pt x="1675" y="1"/>
                    <a:pt x="1587"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9" name="Google Shape;2189;p31"/>
            <p:cNvSpPr/>
            <p:nvPr/>
          </p:nvSpPr>
          <p:spPr>
            <a:xfrm>
              <a:off x="7695770" y="1373864"/>
              <a:ext cx="512478" cy="389105"/>
            </a:xfrm>
            <a:custGeom>
              <a:avLst/>
              <a:gdLst/>
              <a:ahLst/>
              <a:cxnLst/>
              <a:rect l="l" t="t" r="r" b="b"/>
              <a:pathLst>
                <a:path w="6775" h="5144" extrusionOk="0">
                  <a:moveTo>
                    <a:pt x="3305" y="721"/>
                  </a:moveTo>
                  <a:cubicBezTo>
                    <a:pt x="3213" y="836"/>
                    <a:pt x="3132" y="976"/>
                    <a:pt x="3073" y="1115"/>
                  </a:cubicBezTo>
                  <a:cubicBezTo>
                    <a:pt x="3026" y="1233"/>
                    <a:pt x="2992" y="1350"/>
                    <a:pt x="2967" y="1465"/>
                  </a:cubicBezTo>
                  <a:cubicBezTo>
                    <a:pt x="2897" y="1872"/>
                    <a:pt x="2956" y="2269"/>
                    <a:pt x="3143" y="2618"/>
                  </a:cubicBezTo>
                  <a:cubicBezTo>
                    <a:pt x="3111" y="2599"/>
                    <a:pt x="3082" y="2590"/>
                    <a:pt x="3061" y="2590"/>
                  </a:cubicBezTo>
                  <a:cubicBezTo>
                    <a:pt x="3044" y="2590"/>
                    <a:pt x="3031" y="2596"/>
                    <a:pt x="3026" y="2607"/>
                  </a:cubicBezTo>
                  <a:lnTo>
                    <a:pt x="2992" y="2618"/>
                  </a:lnTo>
                  <a:cubicBezTo>
                    <a:pt x="2702" y="1965"/>
                    <a:pt x="2828" y="1222"/>
                    <a:pt x="3305" y="721"/>
                  </a:cubicBezTo>
                  <a:close/>
                  <a:moveTo>
                    <a:pt x="3051" y="2641"/>
                  </a:moveTo>
                  <a:cubicBezTo>
                    <a:pt x="3062" y="2641"/>
                    <a:pt x="3085" y="2641"/>
                    <a:pt x="3132" y="2677"/>
                  </a:cubicBezTo>
                  <a:cubicBezTo>
                    <a:pt x="3166" y="2699"/>
                    <a:pt x="3213" y="2758"/>
                    <a:pt x="3261" y="2817"/>
                  </a:cubicBezTo>
                  <a:cubicBezTo>
                    <a:pt x="3353" y="2956"/>
                    <a:pt x="3364" y="3060"/>
                    <a:pt x="3342" y="3071"/>
                  </a:cubicBezTo>
                  <a:lnTo>
                    <a:pt x="3015" y="3292"/>
                  </a:lnTo>
                  <a:cubicBezTo>
                    <a:pt x="3015" y="3236"/>
                    <a:pt x="2981" y="3141"/>
                    <a:pt x="2911" y="3049"/>
                  </a:cubicBezTo>
                  <a:cubicBezTo>
                    <a:pt x="2864" y="2968"/>
                    <a:pt x="2783" y="2898"/>
                    <a:pt x="2724" y="2861"/>
                  </a:cubicBezTo>
                  <a:lnTo>
                    <a:pt x="3051" y="2641"/>
                  </a:lnTo>
                  <a:close/>
                  <a:moveTo>
                    <a:pt x="2674" y="2907"/>
                  </a:moveTo>
                  <a:cubicBezTo>
                    <a:pt x="2706" y="2907"/>
                    <a:pt x="2792" y="2956"/>
                    <a:pt x="2875" y="3082"/>
                  </a:cubicBezTo>
                  <a:cubicBezTo>
                    <a:pt x="2945" y="3188"/>
                    <a:pt x="2981" y="3280"/>
                    <a:pt x="2967" y="3317"/>
                  </a:cubicBezTo>
                  <a:cubicBezTo>
                    <a:pt x="2967" y="3328"/>
                    <a:pt x="2967" y="3328"/>
                    <a:pt x="2956" y="3339"/>
                  </a:cubicBezTo>
                  <a:cubicBezTo>
                    <a:pt x="2956" y="3339"/>
                    <a:pt x="2934" y="3339"/>
                    <a:pt x="2911" y="3317"/>
                  </a:cubicBezTo>
                  <a:cubicBezTo>
                    <a:pt x="2923" y="3269"/>
                    <a:pt x="2886" y="3177"/>
                    <a:pt x="2841" y="3107"/>
                  </a:cubicBezTo>
                  <a:cubicBezTo>
                    <a:pt x="2783" y="3026"/>
                    <a:pt x="2713" y="2968"/>
                    <a:pt x="2665" y="2956"/>
                  </a:cubicBezTo>
                  <a:cubicBezTo>
                    <a:pt x="2654" y="2931"/>
                    <a:pt x="2654" y="2909"/>
                    <a:pt x="2665" y="2909"/>
                  </a:cubicBezTo>
                  <a:cubicBezTo>
                    <a:pt x="2668" y="2908"/>
                    <a:pt x="2670" y="2907"/>
                    <a:pt x="2674" y="2907"/>
                  </a:cubicBezTo>
                  <a:close/>
                  <a:moveTo>
                    <a:pt x="4737" y="50"/>
                  </a:moveTo>
                  <a:cubicBezTo>
                    <a:pt x="5288" y="50"/>
                    <a:pt x="5830" y="312"/>
                    <a:pt x="6169" y="802"/>
                  </a:cubicBezTo>
                  <a:cubicBezTo>
                    <a:pt x="6518" y="1314"/>
                    <a:pt x="6565" y="1931"/>
                    <a:pt x="6345" y="2454"/>
                  </a:cubicBezTo>
                  <a:cubicBezTo>
                    <a:pt x="6227" y="2758"/>
                    <a:pt x="6018" y="3037"/>
                    <a:pt x="5727" y="3236"/>
                  </a:cubicBezTo>
                  <a:cubicBezTo>
                    <a:pt x="5431" y="3440"/>
                    <a:pt x="5088" y="3543"/>
                    <a:pt x="4739" y="3543"/>
                  </a:cubicBezTo>
                  <a:cubicBezTo>
                    <a:pt x="4634" y="3543"/>
                    <a:pt x="4528" y="3534"/>
                    <a:pt x="4423" y="3515"/>
                  </a:cubicBezTo>
                  <a:cubicBezTo>
                    <a:pt x="3959" y="3431"/>
                    <a:pt x="3562" y="3166"/>
                    <a:pt x="3294" y="2780"/>
                  </a:cubicBezTo>
                  <a:cubicBezTo>
                    <a:pt x="3037" y="2398"/>
                    <a:pt x="2934" y="1942"/>
                    <a:pt x="3015" y="1476"/>
                  </a:cubicBezTo>
                  <a:cubicBezTo>
                    <a:pt x="3096" y="1046"/>
                    <a:pt x="3330" y="674"/>
                    <a:pt x="3666" y="417"/>
                  </a:cubicBezTo>
                  <a:lnTo>
                    <a:pt x="3691" y="406"/>
                  </a:lnTo>
                  <a:cubicBezTo>
                    <a:pt x="3702" y="383"/>
                    <a:pt x="3724" y="372"/>
                    <a:pt x="3749" y="358"/>
                  </a:cubicBezTo>
                  <a:cubicBezTo>
                    <a:pt x="4051" y="150"/>
                    <a:pt x="4396" y="50"/>
                    <a:pt x="4737" y="50"/>
                  </a:cubicBezTo>
                  <a:close/>
                  <a:moveTo>
                    <a:pt x="3400" y="2990"/>
                  </a:moveTo>
                  <a:cubicBezTo>
                    <a:pt x="3654" y="3292"/>
                    <a:pt x="4015" y="3490"/>
                    <a:pt x="4412" y="3560"/>
                  </a:cubicBezTo>
                  <a:cubicBezTo>
                    <a:pt x="4525" y="3579"/>
                    <a:pt x="4638" y="3589"/>
                    <a:pt x="4749" y="3589"/>
                  </a:cubicBezTo>
                  <a:cubicBezTo>
                    <a:pt x="4913" y="3589"/>
                    <a:pt x="5074" y="3568"/>
                    <a:pt x="5227" y="3526"/>
                  </a:cubicBezTo>
                  <a:lnTo>
                    <a:pt x="5227" y="3526"/>
                  </a:lnTo>
                  <a:cubicBezTo>
                    <a:pt x="5022" y="3608"/>
                    <a:pt x="4807" y="3648"/>
                    <a:pt x="4593" y="3648"/>
                  </a:cubicBezTo>
                  <a:cubicBezTo>
                    <a:pt x="4140" y="3648"/>
                    <a:pt x="3692" y="3469"/>
                    <a:pt x="3353" y="3130"/>
                  </a:cubicBezTo>
                  <a:lnTo>
                    <a:pt x="3375" y="3107"/>
                  </a:lnTo>
                  <a:cubicBezTo>
                    <a:pt x="3400" y="3096"/>
                    <a:pt x="3411" y="3049"/>
                    <a:pt x="3400" y="2990"/>
                  </a:cubicBezTo>
                  <a:close/>
                  <a:moveTo>
                    <a:pt x="2660" y="3010"/>
                  </a:moveTo>
                  <a:cubicBezTo>
                    <a:pt x="2679" y="3010"/>
                    <a:pt x="2732" y="3048"/>
                    <a:pt x="2794" y="3130"/>
                  </a:cubicBezTo>
                  <a:cubicBezTo>
                    <a:pt x="2864" y="3236"/>
                    <a:pt x="2864" y="3306"/>
                    <a:pt x="2864" y="3306"/>
                  </a:cubicBezTo>
                  <a:lnTo>
                    <a:pt x="313" y="5063"/>
                  </a:lnTo>
                  <a:cubicBezTo>
                    <a:pt x="313" y="5004"/>
                    <a:pt x="280" y="4945"/>
                    <a:pt x="243" y="4887"/>
                  </a:cubicBezTo>
                  <a:cubicBezTo>
                    <a:pt x="210" y="4842"/>
                    <a:pt x="174" y="4806"/>
                    <a:pt x="140" y="4772"/>
                  </a:cubicBezTo>
                  <a:cubicBezTo>
                    <a:pt x="129" y="4772"/>
                    <a:pt x="118" y="4758"/>
                    <a:pt x="118" y="4758"/>
                  </a:cubicBezTo>
                  <a:lnTo>
                    <a:pt x="2654" y="3012"/>
                  </a:lnTo>
                  <a:cubicBezTo>
                    <a:pt x="2656" y="3011"/>
                    <a:pt x="2658" y="3010"/>
                    <a:pt x="2660" y="3010"/>
                  </a:cubicBezTo>
                  <a:close/>
                  <a:moveTo>
                    <a:pt x="59" y="4795"/>
                  </a:moveTo>
                  <a:cubicBezTo>
                    <a:pt x="59" y="4795"/>
                    <a:pt x="81" y="4795"/>
                    <a:pt x="104" y="4817"/>
                  </a:cubicBezTo>
                  <a:cubicBezTo>
                    <a:pt x="140" y="4842"/>
                    <a:pt x="174" y="4876"/>
                    <a:pt x="199" y="4923"/>
                  </a:cubicBezTo>
                  <a:cubicBezTo>
                    <a:pt x="269" y="5004"/>
                    <a:pt x="280" y="5074"/>
                    <a:pt x="269" y="5096"/>
                  </a:cubicBezTo>
                  <a:cubicBezTo>
                    <a:pt x="269" y="5096"/>
                    <a:pt x="243" y="5096"/>
                    <a:pt x="221" y="5074"/>
                  </a:cubicBezTo>
                  <a:cubicBezTo>
                    <a:pt x="188" y="5052"/>
                    <a:pt x="151" y="5015"/>
                    <a:pt x="129" y="4968"/>
                  </a:cubicBezTo>
                  <a:cubicBezTo>
                    <a:pt x="93" y="4934"/>
                    <a:pt x="70" y="4887"/>
                    <a:pt x="59" y="4853"/>
                  </a:cubicBezTo>
                  <a:cubicBezTo>
                    <a:pt x="48" y="4806"/>
                    <a:pt x="59" y="4795"/>
                    <a:pt x="59" y="4795"/>
                  </a:cubicBezTo>
                  <a:close/>
                  <a:moveTo>
                    <a:pt x="4728" y="0"/>
                  </a:moveTo>
                  <a:cubicBezTo>
                    <a:pt x="4376" y="0"/>
                    <a:pt x="4022" y="102"/>
                    <a:pt x="3713" y="314"/>
                  </a:cubicBezTo>
                  <a:lnTo>
                    <a:pt x="3654" y="372"/>
                  </a:lnTo>
                  <a:lnTo>
                    <a:pt x="3643" y="372"/>
                  </a:lnTo>
                  <a:cubicBezTo>
                    <a:pt x="3621" y="395"/>
                    <a:pt x="3596" y="406"/>
                    <a:pt x="3562" y="417"/>
                  </a:cubicBezTo>
                  <a:cubicBezTo>
                    <a:pt x="3272" y="626"/>
                    <a:pt x="3051" y="906"/>
                    <a:pt x="2923" y="1222"/>
                  </a:cubicBezTo>
                  <a:cubicBezTo>
                    <a:pt x="2735" y="1663"/>
                    <a:pt x="2735" y="2174"/>
                    <a:pt x="2956" y="2641"/>
                  </a:cubicBezTo>
                  <a:lnTo>
                    <a:pt x="2643" y="2861"/>
                  </a:lnTo>
                  <a:cubicBezTo>
                    <a:pt x="2632" y="2873"/>
                    <a:pt x="2618" y="2887"/>
                    <a:pt x="2618" y="2898"/>
                  </a:cubicBezTo>
                  <a:cubicBezTo>
                    <a:pt x="2607" y="2909"/>
                    <a:pt x="2607" y="2942"/>
                    <a:pt x="2607" y="2979"/>
                  </a:cubicBezTo>
                  <a:lnTo>
                    <a:pt x="34" y="4758"/>
                  </a:lnTo>
                  <a:cubicBezTo>
                    <a:pt x="23" y="4758"/>
                    <a:pt x="12" y="4772"/>
                    <a:pt x="12" y="4783"/>
                  </a:cubicBezTo>
                  <a:cubicBezTo>
                    <a:pt x="0" y="4795"/>
                    <a:pt x="0" y="4817"/>
                    <a:pt x="12" y="4864"/>
                  </a:cubicBezTo>
                  <a:cubicBezTo>
                    <a:pt x="23" y="4898"/>
                    <a:pt x="48" y="4957"/>
                    <a:pt x="81" y="5004"/>
                  </a:cubicBezTo>
                  <a:cubicBezTo>
                    <a:pt x="118" y="5052"/>
                    <a:pt x="151" y="5085"/>
                    <a:pt x="188" y="5121"/>
                  </a:cubicBezTo>
                  <a:cubicBezTo>
                    <a:pt x="215" y="5138"/>
                    <a:pt x="238" y="5144"/>
                    <a:pt x="256" y="5144"/>
                  </a:cubicBezTo>
                  <a:cubicBezTo>
                    <a:pt x="273" y="5144"/>
                    <a:pt x="285" y="5138"/>
                    <a:pt x="291" y="5133"/>
                  </a:cubicBezTo>
                  <a:lnTo>
                    <a:pt x="2875" y="3361"/>
                  </a:lnTo>
                  <a:cubicBezTo>
                    <a:pt x="2905" y="3380"/>
                    <a:pt x="2929" y="3386"/>
                    <a:pt x="2948" y="3386"/>
                  </a:cubicBezTo>
                  <a:cubicBezTo>
                    <a:pt x="2966" y="3386"/>
                    <a:pt x="2980" y="3381"/>
                    <a:pt x="2992" y="3375"/>
                  </a:cubicBezTo>
                  <a:lnTo>
                    <a:pt x="3305" y="3152"/>
                  </a:lnTo>
                  <a:cubicBezTo>
                    <a:pt x="3657" y="3510"/>
                    <a:pt x="4119" y="3695"/>
                    <a:pt x="4585" y="3695"/>
                  </a:cubicBezTo>
                  <a:cubicBezTo>
                    <a:pt x="4936" y="3695"/>
                    <a:pt x="5289" y="3590"/>
                    <a:pt x="5599" y="3375"/>
                  </a:cubicBezTo>
                  <a:cubicBezTo>
                    <a:pt x="5635" y="3361"/>
                    <a:pt x="5658" y="3339"/>
                    <a:pt x="5680" y="3328"/>
                  </a:cubicBezTo>
                  <a:cubicBezTo>
                    <a:pt x="5705" y="3306"/>
                    <a:pt x="5727" y="3292"/>
                    <a:pt x="5750" y="3269"/>
                  </a:cubicBezTo>
                  <a:cubicBezTo>
                    <a:pt x="6565" y="2711"/>
                    <a:pt x="6775" y="1593"/>
                    <a:pt x="6216" y="777"/>
                  </a:cubicBezTo>
                  <a:cubicBezTo>
                    <a:pt x="5869" y="273"/>
                    <a:pt x="5303" y="0"/>
                    <a:pt x="4728"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90" name="Google Shape;2190;p31"/>
            <p:cNvSpPr/>
            <p:nvPr/>
          </p:nvSpPr>
          <p:spPr>
            <a:xfrm>
              <a:off x="7992427" y="1406237"/>
              <a:ext cx="123297" cy="80332"/>
            </a:xfrm>
            <a:custGeom>
              <a:avLst/>
              <a:gdLst/>
              <a:ahLst/>
              <a:cxnLst/>
              <a:rect l="l" t="t" r="r" b="b"/>
              <a:pathLst>
                <a:path w="1630" h="1062" extrusionOk="0">
                  <a:moveTo>
                    <a:pt x="816" y="0"/>
                  </a:moveTo>
                  <a:cubicBezTo>
                    <a:pt x="361" y="0"/>
                    <a:pt x="1" y="268"/>
                    <a:pt x="1" y="606"/>
                  </a:cubicBezTo>
                  <a:cubicBezTo>
                    <a:pt x="1" y="944"/>
                    <a:pt x="361" y="1062"/>
                    <a:pt x="816" y="1062"/>
                  </a:cubicBezTo>
                  <a:cubicBezTo>
                    <a:pt x="1258" y="1062"/>
                    <a:pt x="1629" y="944"/>
                    <a:pt x="1629" y="606"/>
                  </a:cubicBezTo>
                  <a:cubicBezTo>
                    <a:pt x="1629" y="268"/>
                    <a:pt x="1258" y="0"/>
                    <a:pt x="8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91" name="Google Shape;2191;p31"/>
            <p:cNvSpPr/>
            <p:nvPr/>
          </p:nvSpPr>
          <p:spPr>
            <a:xfrm>
              <a:off x="7953775" y="1453436"/>
              <a:ext cx="44856" cy="50302"/>
            </a:xfrm>
            <a:custGeom>
              <a:avLst/>
              <a:gdLst/>
              <a:ahLst/>
              <a:cxnLst/>
              <a:rect l="l" t="t" r="r" b="b"/>
              <a:pathLst>
                <a:path w="593" h="665" extrusionOk="0">
                  <a:moveTo>
                    <a:pt x="315" y="0"/>
                  </a:moveTo>
                  <a:cubicBezTo>
                    <a:pt x="300" y="0"/>
                    <a:pt x="285" y="2"/>
                    <a:pt x="269" y="5"/>
                  </a:cubicBezTo>
                  <a:cubicBezTo>
                    <a:pt x="104" y="52"/>
                    <a:pt x="0" y="228"/>
                    <a:pt x="45" y="401"/>
                  </a:cubicBezTo>
                  <a:cubicBezTo>
                    <a:pt x="77" y="565"/>
                    <a:pt x="213" y="665"/>
                    <a:pt x="365" y="665"/>
                  </a:cubicBezTo>
                  <a:cubicBezTo>
                    <a:pt x="386" y="665"/>
                    <a:pt x="409" y="663"/>
                    <a:pt x="431" y="658"/>
                  </a:cubicBezTo>
                  <a:cubicBezTo>
                    <a:pt x="593" y="611"/>
                    <a:pt x="581" y="482"/>
                    <a:pt x="548" y="298"/>
                  </a:cubicBezTo>
                  <a:cubicBezTo>
                    <a:pt x="505" y="139"/>
                    <a:pt x="453" y="0"/>
                    <a:pt x="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558222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ags" Target="../tags/tag1.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3060873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0000" y="720000"/>
            <a:ext cx="10272000" cy="63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Chelsea Market"/>
              <a:buNone/>
              <a:defRPr sz="3000" b="1">
                <a:solidFill>
                  <a:schemeClr val="dk1"/>
                </a:solidFill>
                <a:latin typeface="Chelsea Market"/>
                <a:ea typeface="Chelsea Market"/>
                <a:cs typeface="Chelsea Market"/>
                <a:sym typeface="Chelsea Market"/>
              </a:defRPr>
            </a:lvl1pPr>
            <a:lvl2pPr lvl="1"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2pPr>
            <a:lvl3pPr lvl="2"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3pPr>
            <a:lvl4pPr lvl="3"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4pPr>
            <a:lvl5pPr lvl="4"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5pPr>
            <a:lvl6pPr lvl="5"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6pPr>
            <a:lvl7pPr lvl="6"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7pPr>
            <a:lvl8pPr lvl="7"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8pPr>
            <a:lvl9pPr lvl="8"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9pPr>
          </a:lstStyle>
          <a:p>
            <a:endParaRPr/>
          </a:p>
        </p:txBody>
      </p:sp>
      <p:sp>
        <p:nvSpPr>
          <p:cNvPr id="7" name="Google Shape;7;p1"/>
          <p:cNvSpPr txBox="1">
            <a:spLocks noGrp="1"/>
          </p:cNvSpPr>
          <p:nvPr>
            <p:ph type="body" idx="1"/>
          </p:nvPr>
        </p:nvSpPr>
        <p:spPr>
          <a:xfrm>
            <a:off x="960000" y="1536633"/>
            <a:ext cx="10272000" cy="46012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1pPr>
            <a:lvl2pPr marL="914400" lvl="1"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a:endParaRPr/>
          </a:p>
        </p:txBody>
      </p:sp>
    </p:spTree>
    <p:extLst>
      <p:ext uri="{BB962C8B-B14F-4D97-AF65-F5344CB8AC3E}">
        <p14:creationId xmlns:p14="http://schemas.microsoft.com/office/powerpoint/2010/main" val="1774855692"/>
      </p:ext>
    </p:extLst>
  </p:cSld>
  <p:clrMap bg1="lt1" tx1="dk1" bg2="dk2"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5/1/690/42/" TargetMode="External"/><Relationship Id="rId2" Type="http://schemas.openxmlformats.org/officeDocument/2006/relationships/image" Target="../media/image3.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hyperlink" Target="https://www.hoc10.vn/doc-sach/hoat-dong-trai-nghiem-5/1/690/42/" TargetMode="External"/><Relationship Id="rId2" Type="http://schemas.openxmlformats.org/officeDocument/2006/relationships/image" Target="../media/image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hoc10.vn/doc-sach/hoat-dong-trai-nghiem-5/1/690/44/" TargetMode="External"/><Relationship Id="rId2" Type="http://schemas.openxmlformats.org/officeDocument/2006/relationships/image" Target="../media/image2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3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21.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slide" Target="slide22.xml"/><Relationship Id="rId18" Type="http://schemas.openxmlformats.org/officeDocument/2006/relationships/image" Target="../media/image49.png"/><Relationship Id="rId3" Type="http://schemas.openxmlformats.org/officeDocument/2006/relationships/image" Target="../media/image28.png"/><Relationship Id="rId21" Type="http://schemas.openxmlformats.org/officeDocument/2006/relationships/slide" Target="slide26.xml"/><Relationship Id="rId7" Type="http://schemas.openxmlformats.org/officeDocument/2006/relationships/image" Target="../media/image42.png"/><Relationship Id="rId12" Type="http://schemas.openxmlformats.org/officeDocument/2006/relationships/image" Target="../media/image46.png"/><Relationship Id="rId17" Type="http://schemas.openxmlformats.org/officeDocument/2006/relationships/slide" Target="slide24.xml"/><Relationship Id="rId2" Type="http://schemas.openxmlformats.org/officeDocument/2006/relationships/notesSlide" Target="../notesSlides/notesSlide12.xml"/><Relationship Id="rId16" Type="http://schemas.openxmlformats.org/officeDocument/2006/relationships/image" Target="../media/image48.png"/><Relationship Id="rId20" Type="http://schemas.openxmlformats.org/officeDocument/2006/relationships/image" Target="../media/image50.png"/><Relationship Id="rId1" Type="http://schemas.openxmlformats.org/officeDocument/2006/relationships/slideLayout" Target="../slideLayouts/slideLayout34.xml"/><Relationship Id="rId6" Type="http://schemas.openxmlformats.org/officeDocument/2006/relationships/image" Target="../media/image36.png"/><Relationship Id="rId11" Type="http://schemas.openxmlformats.org/officeDocument/2006/relationships/slide" Target="slide27.xml"/><Relationship Id="rId5" Type="http://schemas.openxmlformats.org/officeDocument/2006/relationships/image" Target="../media/image41.png"/><Relationship Id="rId15" Type="http://schemas.openxmlformats.org/officeDocument/2006/relationships/slide" Target="slide23.xml"/><Relationship Id="rId23" Type="http://schemas.openxmlformats.org/officeDocument/2006/relationships/image" Target="../media/image39.png"/><Relationship Id="rId10" Type="http://schemas.openxmlformats.org/officeDocument/2006/relationships/image" Target="../media/image45.png"/><Relationship Id="rId19" Type="http://schemas.openxmlformats.org/officeDocument/2006/relationships/slide" Target="slide25.xml"/><Relationship Id="rId4" Type="http://schemas.openxmlformats.org/officeDocument/2006/relationships/image" Target="../media/image40.png"/><Relationship Id="rId9" Type="http://schemas.openxmlformats.org/officeDocument/2006/relationships/image" Target="../media/image44.png"/><Relationship Id="rId14" Type="http://schemas.openxmlformats.org/officeDocument/2006/relationships/image" Target="../media/image47.png"/><Relationship Id="rId22" Type="http://schemas.openxmlformats.org/officeDocument/2006/relationships/image" Target="../media/image51.png"/></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audio" Target="../media/audio1.wav"/><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4.xml"/><Relationship Id="rId6" Type="http://schemas.openxmlformats.org/officeDocument/2006/relationships/image" Target="../media/image28.png"/><Relationship Id="rId11" Type="http://schemas.openxmlformats.org/officeDocument/2006/relationships/image" Target="../media/image39.png"/><Relationship Id="rId5" Type="http://schemas.openxmlformats.org/officeDocument/2006/relationships/image" Target="../media/image52.png"/><Relationship Id="rId10" Type="http://schemas.openxmlformats.org/officeDocument/2006/relationships/image" Target="../media/image54.png"/><Relationship Id="rId4" Type="http://schemas.openxmlformats.org/officeDocument/2006/relationships/audio" Target="../media/audio2.wav"/><Relationship Id="rId9" Type="http://schemas.openxmlformats.org/officeDocument/2006/relationships/slide" Target="slide21.xml"/></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2.wav"/><Relationship Id="rId7" Type="http://schemas.openxmlformats.org/officeDocument/2006/relationships/image" Target="../media/image36.png"/><Relationship Id="rId12"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34.xml"/><Relationship Id="rId6" Type="http://schemas.openxmlformats.org/officeDocument/2006/relationships/image" Target="../media/image28.png"/><Relationship Id="rId11" Type="http://schemas.openxmlformats.org/officeDocument/2006/relationships/image" Target="../media/image54.png"/><Relationship Id="rId5" Type="http://schemas.openxmlformats.org/officeDocument/2006/relationships/image" Target="../media/image52.png"/><Relationship Id="rId10" Type="http://schemas.openxmlformats.org/officeDocument/2006/relationships/slide" Target="slide21.xml"/><Relationship Id="rId4" Type="http://schemas.openxmlformats.org/officeDocument/2006/relationships/audio" Target="../media/audio1.wav"/><Relationship Id="rId9" Type="http://schemas.openxmlformats.org/officeDocument/2006/relationships/image" Target="../media/image53.png"/></Relationships>
</file>

<file path=ppt/slides/_rels/slide2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audio" Target="../media/audio2.wav"/><Relationship Id="rId7" Type="http://schemas.openxmlformats.org/officeDocument/2006/relationships/image" Target="../media/image45.png"/><Relationship Id="rId12"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34.xml"/><Relationship Id="rId6" Type="http://schemas.openxmlformats.org/officeDocument/2006/relationships/image" Target="../media/image28.png"/><Relationship Id="rId11" Type="http://schemas.openxmlformats.org/officeDocument/2006/relationships/image" Target="../media/image36.png"/><Relationship Id="rId5" Type="http://schemas.openxmlformats.org/officeDocument/2006/relationships/image" Target="../media/image52.png"/><Relationship Id="rId10" Type="http://schemas.openxmlformats.org/officeDocument/2006/relationships/image" Target="../media/image54.png"/><Relationship Id="rId4" Type="http://schemas.openxmlformats.org/officeDocument/2006/relationships/audio" Target="../media/audio1.wav"/><Relationship Id="rId9" Type="http://schemas.openxmlformats.org/officeDocument/2006/relationships/slide" Target="slide21.xml"/></Relationships>
</file>

<file path=ppt/slides/_rels/slide2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audio" Target="../media/audio2.wav"/><Relationship Id="rId7"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34.xml"/><Relationship Id="rId6" Type="http://schemas.openxmlformats.org/officeDocument/2006/relationships/image" Target="../media/image28.png"/><Relationship Id="rId11" Type="http://schemas.openxmlformats.org/officeDocument/2006/relationships/image" Target="../media/image39.png"/><Relationship Id="rId5" Type="http://schemas.openxmlformats.org/officeDocument/2006/relationships/image" Target="../media/image52.png"/><Relationship Id="rId10" Type="http://schemas.openxmlformats.org/officeDocument/2006/relationships/image" Target="../media/image54.png"/><Relationship Id="rId4" Type="http://schemas.openxmlformats.org/officeDocument/2006/relationships/audio" Target="../media/audio1.wav"/><Relationship Id="rId9" Type="http://schemas.openxmlformats.org/officeDocument/2006/relationships/slide" Target="slide21.xml"/></Relationships>
</file>

<file path=ppt/slides/_rels/slide2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2.wav"/><Relationship Id="rId7" Type="http://schemas.openxmlformats.org/officeDocument/2006/relationships/slide" Target="slide21.xml"/><Relationship Id="rId2" Type="http://schemas.openxmlformats.org/officeDocument/2006/relationships/notesSlide" Target="../notesSlides/notesSlide17.xml"/><Relationship Id="rId1" Type="http://schemas.openxmlformats.org/officeDocument/2006/relationships/slideLayout" Target="../slideLayouts/slideLayout34.xml"/><Relationship Id="rId6" Type="http://schemas.openxmlformats.org/officeDocument/2006/relationships/image" Target="../media/image53.png"/><Relationship Id="rId5" Type="http://schemas.openxmlformats.org/officeDocument/2006/relationships/image" Target="../media/image28.png"/><Relationship Id="rId4" Type="http://schemas.openxmlformats.org/officeDocument/2006/relationships/audio" Target="../media/audio1.wav"/><Relationship Id="rId9" Type="http://schemas.openxmlformats.org/officeDocument/2006/relationships/image" Target="../media/image39.png"/></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3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hyperlink" Target="https://www.hoc10.vn/doc-sach/hoat-dong-trai-nghiem-5/1/690/44/" TargetMode="External"/><Relationship Id="rId2" Type="http://schemas.openxmlformats.org/officeDocument/2006/relationships/image" Target="../media/image55.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58.svg"/></Relationships>
</file>

<file path=ppt/slides/_rels/slide3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61.svg"/><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0.xml"/><Relationship Id="rId1" Type="http://schemas.openxmlformats.org/officeDocument/2006/relationships/slideLayout" Target="../slideLayouts/slideLayout28.xml"/><Relationship Id="rId4" Type="http://schemas.openxmlformats.org/officeDocument/2006/relationships/image" Target="../media/image62.jpeg"/></Relationships>
</file>

<file path=ppt/slides/_rels/slide3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D0926-CD67-34CA-9EF8-1B1C613B2D90}"/>
              </a:ext>
            </a:extLst>
          </p:cNvPr>
          <p:cNvSpPr txBox="1">
            <a:spLocks/>
          </p:cNvSpPr>
          <p:nvPr/>
        </p:nvSpPr>
        <p:spPr>
          <a:xfrm>
            <a:off x="-130298" y="1675449"/>
            <a:ext cx="1245259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4:</a:t>
            </a:r>
          </a:p>
          <a:p>
            <a:pPr>
              <a:lnSpc>
                <a:spcPct val="150000"/>
              </a:lnSpc>
            </a:pPr>
            <a:r>
              <a:rPr lang="en-US" sz="5200" b="1" dirty="0">
                <a:solidFill>
                  <a:srgbClr val="002060"/>
                </a:solidFill>
                <a:latin typeface="UTM Avo" panose="02040603050506020204" pitchFamily="18" charset="0"/>
              </a:rPr>
              <a:t>Em </a:t>
            </a:r>
            <a:r>
              <a:rPr lang="en-US" sz="5200" b="1" dirty="0" err="1">
                <a:solidFill>
                  <a:srgbClr val="002060"/>
                </a:solidFill>
                <a:latin typeface="UTM Avo" panose="02040603050506020204" pitchFamily="18" charset="0"/>
              </a:rPr>
              <a:t>với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cộng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đồng</a:t>
            </a:r>
            <a:endParaRPr lang="en-US" sz="5200" b="1" dirty="0">
              <a:solidFill>
                <a:srgbClr val="002060"/>
              </a:solidFill>
              <a:latin typeface="UTM Avo" panose="02040603050506020204" pitchFamily="18" charset="0"/>
            </a:endParaRPr>
          </a:p>
        </p:txBody>
      </p:sp>
      <p:sp>
        <p:nvSpPr>
          <p:cNvPr id="3" name="Title 1">
            <a:extLst>
              <a:ext uri="{FF2B5EF4-FFF2-40B4-BE49-F238E27FC236}">
                <a16:creationId xmlns:a16="http://schemas.microsoft.com/office/drawing/2014/main" id="{8400D3FE-CF6E-1C23-0049-06C575018775}"/>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
        <p:nvSpPr>
          <p:cNvPr id="7" name="Subtitle 2">
            <a:extLst>
              <a:ext uri="{FF2B5EF4-FFF2-40B4-BE49-F238E27FC236}">
                <a16:creationId xmlns:a16="http://schemas.microsoft.com/office/drawing/2014/main" id="{775933AF-9ECD-1240-2AB9-87F11259636F}"/>
              </a:ext>
            </a:extLst>
          </p:cNvPr>
          <p:cNvSpPr txBox="1">
            <a:spLocks/>
          </p:cNvSpPr>
          <p:nvPr/>
        </p:nvSpPr>
        <p:spPr>
          <a:xfrm>
            <a:off x="1524000" y="396601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13</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10AEE43-73A6-BFBC-1716-A9E903879CA5}"/>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71713846-F46E-3FC3-AC29-7F94C63C821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4E449C85-DECA-BA1C-2D83-2CF5F7591D00}"/>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783A3-6D71-66BA-0FFC-7B61FE122EC8}"/>
              </a:ext>
            </a:extLst>
          </p:cNvPr>
          <p:cNvSpPr txBox="1"/>
          <p:nvPr/>
        </p:nvSpPr>
        <p:spPr>
          <a:xfrm>
            <a:off x="1672107" y="1160982"/>
            <a:ext cx="8847786" cy="1708258"/>
          </a:xfrm>
          <a:prstGeom prst="roundRect">
            <a:avLst>
              <a:gd name="adj" fmla="val 3739"/>
            </a:avLst>
          </a:prstGeom>
          <a:noFill/>
        </p:spPr>
        <p:txBody>
          <a:bodyPr wrap="square">
            <a:spAutoFit/>
          </a:bodyPr>
          <a:lstStyle/>
          <a:p>
            <a:pPr algn="ctr">
              <a:lnSpc>
                <a:spcPct val="150000"/>
              </a:lnSpc>
            </a:pPr>
            <a:r>
              <a:rPr lang="vi-VN" sz="2400" b="1" dirty="0">
                <a:latin typeface="UTM Avo" panose="02040603050506020204" pitchFamily="18" charset="0"/>
                <a:ea typeface="UD Digi Kyokasho N-B" panose="02020700000000000000" pitchFamily="17" charset="-128"/>
              </a:rPr>
              <a:t>Em là người thân thiện</a:t>
            </a: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Tham gia trình diễn tiểu phẩm </a:t>
            </a:r>
            <a:r>
              <a:rPr lang="vi-VN" sz="2400" i="1" dirty="0">
                <a:latin typeface="UTM Avo" panose="02040603050506020204" pitchFamily="18" charset="0"/>
                <a:ea typeface="UD Digi Kyokasho N-B" panose="02020700000000000000" pitchFamily="17" charset="-128"/>
              </a:rPr>
              <a:t>Em là người thân thiện</a:t>
            </a:r>
            <a:r>
              <a:rPr lang="vi-VN" sz="2400" dirty="0">
                <a:latin typeface="UTM Avo" panose="02040603050506020204" pitchFamily="18" charset="0"/>
                <a:ea typeface="UD Digi Kyokasho N-B" panose="02020700000000000000" pitchFamily="17" charset="-128"/>
              </a:rPr>
              <a:t>. </a:t>
            </a:r>
            <a:endParaRPr lang="en-US" sz="2400" dirty="0">
              <a:latin typeface="UTM Avo" panose="02040603050506020204" pitchFamily="18" charset="0"/>
              <a:ea typeface="UD Digi Kyokasho N-B" panose="02020700000000000000" pitchFamily="17" charset="-128"/>
            </a:endParaRP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Chia sẻ bài học em rút ra được từ tiểu phẩm.</a:t>
            </a:r>
          </a:p>
        </p:txBody>
      </p:sp>
      <p:pic>
        <p:nvPicPr>
          <p:cNvPr id="6" name="Picture 5">
            <a:extLst>
              <a:ext uri="{FF2B5EF4-FFF2-40B4-BE49-F238E27FC236}">
                <a16:creationId xmlns:a16="http://schemas.microsoft.com/office/drawing/2014/main" id="{8606A88A-5F11-8F22-6E39-A261D991BAF3}"/>
              </a:ext>
            </a:extLst>
          </p:cNvPr>
          <p:cNvPicPr>
            <a:picLocks noChangeAspect="1"/>
          </p:cNvPicPr>
          <p:nvPr/>
        </p:nvPicPr>
        <p:blipFill>
          <a:blip r:embed="rId3"/>
          <a:stretch>
            <a:fillRect/>
          </a:stretch>
        </p:blipFill>
        <p:spPr>
          <a:xfrm>
            <a:off x="2163336" y="3144644"/>
            <a:ext cx="7865328" cy="3622561"/>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8" name="Line Callout 1 (Border and Accent Bar) 3">
            <a:extLst>
              <a:ext uri="{FF2B5EF4-FFF2-40B4-BE49-F238E27FC236}">
                <a16:creationId xmlns:a16="http://schemas.microsoft.com/office/drawing/2014/main" id="{E0F80DC3-E9A8-0751-31B9-BA32448E7619}"/>
              </a:ext>
            </a:extLst>
          </p:cNvPr>
          <p:cNvSpPr/>
          <p:nvPr/>
        </p:nvSpPr>
        <p:spPr>
          <a:xfrm>
            <a:off x="4645144" y="975718"/>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sp>
        <p:nvSpPr>
          <p:cNvPr id="4" name="Rounded Rectangle 2">
            <a:extLst>
              <a:ext uri="{FF2B5EF4-FFF2-40B4-BE49-F238E27FC236}">
                <a16:creationId xmlns:a16="http://schemas.microsoft.com/office/drawing/2014/main" id="{7419C21C-3EDE-A565-8AF1-4411B8B07985}"/>
              </a:ext>
            </a:extLst>
          </p:cNvPr>
          <p:cNvSpPr/>
          <p:nvPr/>
        </p:nvSpPr>
        <p:spPr>
          <a:xfrm>
            <a:off x="1715200" y="1875962"/>
            <a:ext cx="4555337" cy="838135"/>
          </a:xfrm>
          <a:prstGeom prst="roundRect">
            <a:avLst>
              <a:gd name="adj" fmla="val 50000"/>
            </a:avLst>
          </a:prstGeom>
          <a:solidFill>
            <a:srgbClr val="FFEBDD"/>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err="1">
                <a:latin typeface="UTM Avo" panose="02040603050506020204" pitchFamily="18" charset="0"/>
                <a:cs typeface="Arial" panose="020B0604020202020204" pitchFamily="34" charset="0"/>
                <a:sym typeface="Arial"/>
              </a:rPr>
              <a:t>Trò</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chơi</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Kết</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bạn</a:t>
            </a:r>
            <a:r>
              <a:rPr lang="en-US" sz="2400" b="1" kern="0" dirty="0">
                <a:latin typeface="UTM Avo" panose="02040603050506020204" pitchFamily="18" charset="0"/>
                <a:cs typeface="Arial" panose="020B0604020202020204" pitchFamily="34" charset="0"/>
                <a:sym typeface="Arial"/>
              </a:rPr>
              <a:t>”</a:t>
            </a:r>
          </a:p>
        </p:txBody>
      </p:sp>
      <p:grpSp>
        <p:nvGrpSpPr>
          <p:cNvPr id="5" name="Group 4">
            <a:extLst>
              <a:ext uri="{FF2B5EF4-FFF2-40B4-BE49-F238E27FC236}">
                <a16:creationId xmlns:a16="http://schemas.microsoft.com/office/drawing/2014/main" id="{179AEEB2-8A36-4B65-9E55-93C0CE5D7475}"/>
              </a:ext>
            </a:extLst>
          </p:cNvPr>
          <p:cNvGrpSpPr/>
          <p:nvPr/>
        </p:nvGrpSpPr>
        <p:grpSpPr>
          <a:xfrm>
            <a:off x="411994" y="2644009"/>
            <a:ext cx="7161752" cy="1271834"/>
            <a:chOff x="187998" y="1543686"/>
            <a:chExt cx="5371314" cy="953875"/>
          </a:xfrm>
        </p:grpSpPr>
        <p:sp>
          <p:nvSpPr>
            <p:cNvPr id="6" name="Rectangle 5">
              <a:extLst>
                <a:ext uri="{FF2B5EF4-FFF2-40B4-BE49-F238E27FC236}">
                  <a16:creationId xmlns:a16="http://schemas.microsoft.com/office/drawing/2014/main" id="{7A5932E6-9DFC-57DD-71F6-C89DDF60C7D0}"/>
                </a:ext>
              </a:extLst>
            </p:cNvPr>
            <p:cNvSpPr/>
            <p:nvPr/>
          </p:nvSpPr>
          <p:spPr>
            <a:xfrm>
              <a:off x="187999" y="1648819"/>
              <a:ext cx="5371313" cy="848742"/>
            </a:xfrm>
            <a:prstGeom prst="rect">
              <a:avLst/>
            </a:prstGeom>
          </p:spPr>
          <p:txBody>
            <a:bodyPr wrap="square">
              <a:spAutoFit/>
            </a:bodyPr>
            <a:lstStyle/>
            <a:p>
              <a:pPr algn="just">
                <a:lnSpc>
                  <a:spcPct val="150000"/>
                </a:lnSpc>
                <a:buClr>
                  <a:srgbClr val="000000"/>
                </a:buClr>
                <a:buFont typeface="Arial"/>
                <a:buNone/>
              </a:pPr>
              <a:r>
                <a:rPr lang="en-US" sz="2400" kern="0" dirty="0">
                  <a:solidFill>
                    <a:srgbClr val="000000"/>
                  </a:solidFill>
                  <a:latin typeface="UTM Avo" panose="02040603050506020204" pitchFamily="18" charset="0"/>
                  <a:cs typeface="Arial"/>
                  <a:sym typeface="Arial"/>
                </a:rPr>
                <a:t>         </a:t>
              </a:r>
              <a:r>
                <a:rPr lang="vi-VN" sz="2400" kern="0" dirty="0">
                  <a:solidFill>
                    <a:srgbClr val="000000"/>
                  </a:solidFill>
                  <a:latin typeface="UTM Avo" panose="02040603050506020204" pitchFamily="18" charset="0"/>
                  <a:cs typeface="Arial"/>
                  <a:sym typeface="Arial"/>
                </a:rPr>
                <a:t>Cả lớp cùng nhau tham gia vào trò chơi trong vòng 3 – 5 phút.</a:t>
              </a:r>
              <a:endParaRPr lang="vi-VN" sz="2000" b="1" kern="0" dirty="0">
                <a:cs typeface="Arial" panose="020B0604020202020204" pitchFamily="34" charset="0"/>
                <a:sym typeface="Arial"/>
              </a:endParaRPr>
            </a:p>
          </p:txBody>
        </p:sp>
        <p:pic>
          <p:nvPicPr>
            <p:cNvPr id="7"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9D98BAFB-65FE-E30F-EE7D-4894B0492130}"/>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87998"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CAB82CFC-C76F-16A2-1D7C-E5F6888B46F5}"/>
              </a:ext>
            </a:extLst>
          </p:cNvPr>
          <p:cNvGrpSpPr/>
          <p:nvPr/>
        </p:nvGrpSpPr>
        <p:grpSpPr>
          <a:xfrm>
            <a:off x="389692" y="4073814"/>
            <a:ext cx="7184054" cy="2370018"/>
            <a:chOff x="171272" y="1543686"/>
            <a:chExt cx="5388040" cy="1777514"/>
          </a:xfrm>
        </p:grpSpPr>
        <p:sp>
          <p:nvSpPr>
            <p:cNvPr id="9" name="Rectangle 8">
              <a:extLst>
                <a:ext uri="{FF2B5EF4-FFF2-40B4-BE49-F238E27FC236}">
                  <a16:creationId xmlns:a16="http://schemas.microsoft.com/office/drawing/2014/main" id="{F221F236-FCA8-40F8-9BD0-383552D00C8B}"/>
                </a:ext>
              </a:extLst>
            </p:cNvPr>
            <p:cNvSpPr/>
            <p:nvPr/>
          </p:nvSpPr>
          <p:spPr>
            <a:xfrm>
              <a:off x="187998" y="1648819"/>
              <a:ext cx="5371314" cy="1672381"/>
            </a:xfrm>
            <a:prstGeom prst="rect">
              <a:avLst/>
            </a:prstGeom>
          </p:spPr>
          <p:txBody>
            <a:bodyPr wrap="square">
              <a:spAutoFit/>
            </a:bodyPr>
            <a:lstStyle/>
            <a:p>
              <a:pPr algn="just">
                <a:lnSpc>
                  <a:spcPct val="150000"/>
                </a:lnSpc>
                <a:buClr>
                  <a:srgbClr val="000000"/>
                </a:buClr>
                <a:buFont typeface="Arial"/>
                <a:buNone/>
              </a:pP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Cả</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lớp</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nhẹ</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nhàng</a:t>
              </a:r>
              <a:r>
                <a:rPr lang="en-US" sz="2400" kern="0" dirty="0">
                  <a:solidFill>
                    <a:srgbClr val="000000"/>
                  </a:solidFill>
                  <a:latin typeface="UTM Avo" panose="02040603050506020204" pitchFamily="18" charset="0"/>
                  <a:cs typeface="Arial"/>
                  <a:sym typeface="Arial"/>
                </a:rPr>
                <a:t> di </a:t>
              </a:r>
              <a:r>
                <a:rPr lang="en-US" sz="2400" kern="0" dirty="0" err="1">
                  <a:solidFill>
                    <a:srgbClr val="000000"/>
                  </a:solidFill>
                  <a:latin typeface="UTM Avo" panose="02040603050506020204" pitchFamily="18" charset="0"/>
                  <a:cs typeface="Arial"/>
                  <a:sym typeface="Arial"/>
                </a:rPr>
                <a:t>chuyển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theo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hình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vòng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tròn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thể</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chạy</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nhẹ</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nhàng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hoặc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nhảy</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chân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sáo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theo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vòng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tròn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vừa</a:t>
              </a:r>
              <a:r>
                <a:rPr lang="en-US" sz="2400" kern="0" dirty="0">
                  <a:solidFill>
                    <a:srgbClr val="000000"/>
                  </a:solidFill>
                  <a:latin typeface="UTM Avo" panose="02040603050506020204" pitchFamily="18" charset="0"/>
                  <a:cs typeface="Arial"/>
                  <a:sym typeface="Arial"/>
                </a:rPr>
                <a:t> di </a:t>
              </a:r>
              <a:r>
                <a:rPr lang="en-US" sz="2400" kern="0" dirty="0" err="1">
                  <a:solidFill>
                    <a:srgbClr val="000000"/>
                  </a:solidFill>
                  <a:latin typeface="UTM Avo" panose="02040603050506020204" pitchFamily="18" charset="0"/>
                  <a:cs typeface="Arial"/>
                  <a:sym typeface="Arial"/>
                </a:rPr>
                <a:t>chuyển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vừa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hô</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Kết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bạn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Kết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bạn</a:t>
              </a:r>
              <a:r>
                <a:rPr lang="en-US" sz="2400" kern="0" dirty="0">
                  <a:solidFill>
                    <a:srgbClr val="000000"/>
                  </a:solidFill>
                  <a:latin typeface="UTM Avo" panose="02040603050506020204" pitchFamily="18" charset="0"/>
                  <a:cs typeface="Arial"/>
                  <a:sym typeface="Arial"/>
                </a:rPr>
                <a:t>!”. </a:t>
              </a:r>
            </a:p>
          </p:txBody>
        </p:sp>
        <p:pic>
          <p:nvPicPr>
            <p:cNvPr id="12"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3C4D6997-BEFE-CD7E-FCAB-4FF452D35E41}"/>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71272"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Hình ảnh Tất Cả Cùng Học Sinh Hạnh Phúc Người Bạn Vectơ PNG , Học Sinh, Sự  Vui Vẻ, Bạn Bè PNG và Vector với nền trong suốt để tải xuống miễn">
            <a:extLst>
              <a:ext uri="{FF2B5EF4-FFF2-40B4-BE49-F238E27FC236}">
                <a16:creationId xmlns:a16="http://schemas.microsoft.com/office/drawing/2014/main" id="{BDB83370-B8A5-6CE5-66AB-9F937E6B09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31250" y="2771663"/>
            <a:ext cx="3992869" cy="3938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8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4CEBEE6-9B06-ACE1-821E-E4259FD19A1F}"/>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0CFE0D13-63D7-6E7D-30EA-31C41A6DE745}"/>
              </a:ext>
            </a:extLst>
          </p:cNvPr>
          <p:cNvGrpSpPr/>
          <p:nvPr/>
        </p:nvGrpSpPr>
        <p:grpSpPr>
          <a:xfrm>
            <a:off x="411994" y="2644009"/>
            <a:ext cx="7161752" cy="2378163"/>
            <a:chOff x="187998" y="1543686"/>
            <a:chExt cx="5371314" cy="1783621"/>
          </a:xfrm>
        </p:grpSpPr>
        <p:sp>
          <p:nvSpPr>
            <p:cNvPr id="6" name="Rectangle 5">
              <a:extLst>
                <a:ext uri="{FF2B5EF4-FFF2-40B4-BE49-F238E27FC236}">
                  <a16:creationId xmlns:a16="http://schemas.microsoft.com/office/drawing/2014/main" id="{FB9C8D7C-AD63-5513-F490-6A7E0474A9EA}"/>
                </a:ext>
              </a:extLst>
            </p:cNvPr>
            <p:cNvSpPr/>
            <p:nvPr/>
          </p:nvSpPr>
          <p:spPr>
            <a:xfrm>
              <a:off x="187999" y="1648819"/>
              <a:ext cx="5371313" cy="1678488"/>
            </a:xfrm>
            <a:prstGeom prst="rect">
              <a:avLst/>
            </a:prstGeom>
          </p:spPr>
          <p:txBody>
            <a:bodyPr wrap="square">
              <a:spAutoFit/>
            </a:bodyPr>
            <a:lstStyle/>
            <a:p>
              <a:pPr algn="just">
                <a:lnSpc>
                  <a:spcPct val="150000"/>
                </a:lnSpc>
                <a:buClr>
                  <a:srgbClr val="000000"/>
                </a:buClr>
                <a:buFont typeface="Arial"/>
                <a:buNone/>
              </a:pPr>
              <a:r>
                <a:rPr lang="en-US" sz="2400" kern="0" dirty="0">
                  <a:solidFill>
                    <a:srgbClr val="000000"/>
                  </a:solidFill>
                  <a:latin typeface="UTM Avo" panose="02040603050506020204" pitchFamily="18" charset="0"/>
                  <a:cs typeface="Arial"/>
                  <a:sym typeface="Arial"/>
                </a:rPr>
                <a:t>         </a:t>
              </a:r>
              <a:r>
                <a:rPr lang="vi-VN" sz="2400" kern="0" dirty="0">
                  <a:solidFill>
                    <a:srgbClr val="000000"/>
                  </a:solidFill>
                  <a:latin typeface="UTM Avo" panose="02040603050506020204" pitchFamily="18" charset="0"/>
                  <a:cs typeface="Arial"/>
                  <a:sym typeface="Arial"/>
                </a:rPr>
                <a:t>Quản trò hô hiệu lệnh: “Kết 2!”, tất cả nhanh chóng kết thành từng nhóm 2 người, nếu đứng một mình hoặc nhóm nhiều hơn 2 người là phạm luật. </a:t>
              </a:r>
              <a:endParaRPr lang="vi-VN" sz="2000" b="1" kern="0" dirty="0">
                <a:cs typeface="Arial" panose="020B0604020202020204" pitchFamily="34" charset="0"/>
                <a:sym typeface="Arial"/>
              </a:endParaRPr>
            </a:p>
          </p:txBody>
        </p:sp>
        <p:pic>
          <p:nvPicPr>
            <p:cNvPr id="7"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94CC7085-95E1-CCCE-A82D-9DFE0113B7DB}"/>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87998"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C39222F3-77C4-6386-9510-DE843A591868}"/>
              </a:ext>
            </a:extLst>
          </p:cNvPr>
          <p:cNvGrpSpPr/>
          <p:nvPr/>
        </p:nvGrpSpPr>
        <p:grpSpPr>
          <a:xfrm>
            <a:off x="389692" y="5009537"/>
            <a:ext cx="7184054" cy="1262024"/>
            <a:chOff x="171272" y="1543686"/>
            <a:chExt cx="5388040" cy="946518"/>
          </a:xfrm>
        </p:grpSpPr>
        <p:sp>
          <p:nvSpPr>
            <p:cNvPr id="9" name="Rectangle 8">
              <a:extLst>
                <a:ext uri="{FF2B5EF4-FFF2-40B4-BE49-F238E27FC236}">
                  <a16:creationId xmlns:a16="http://schemas.microsoft.com/office/drawing/2014/main" id="{7B973FBD-83FC-3F3C-DEC4-E7E13D4137A4}"/>
                </a:ext>
              </a:extLst>
            </p:cNvPr>
            <p:cNvSpPr/>
            <p:nvPr/>
          </p:nvSpPr>
          <p:spPr>
            <a:xfrm>
              <a:off x="187998" y="1648819"/>
              <a:ext cx="5371314" cy="841385"/>
            </a:xfrm>
            <a:prstGeom prst="rect">
              <a:avLst/>
            </a:prstGeom>
          </p:spPr>
          <p:txBody>
            <a:bodyPr wrap="square">
              <a:spAutoFit/>
            </a:bodyPr>
            <a:lstStyle/>
            <a:p>
              <a:pPr algn="just">
                <a:lnSpc>
                  <a:spcPct val="150000"/>
                </a:lnSpc>
                <a:buClr>
                  <a:srgbClr val="000000"/>
                </a:buClr>
                <a:buFont typeface="Arial"/>
                <a:buNone/>
              </a:pP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Quản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trò</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thể</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tiếp</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tục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hô</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Kết</a:t>
              </a:r>
              <a:r>
                <a:rPr lang="en-US" sz="2400" kern="0" dirty="0">
                  <a:solidFill>
                    <a:srgbClr val="000000"/>
                  </a:solidFill>
                  <a:latin typeface="UTM Avo" panose="02040603050506020204" pitchFamily="18" charset="0"/>
                  <a:cs typeface="Arial"/>
                  <a:sym typeface="Arial"/>
                </a:rPr>
                <a:t> 3! (</a:t>
              </a:r>
              <a:r>
                <a:rPr lang="en-US" sz="2400" kern="0" dirty="0" err="1">
                  <a:solidFill>
                    <a:srgbClr val="000000"/>
                  </a:solidFill>
                  <a:latin typeface="UTM Avo" panose="02040603050506020204" pitchFamily="18" charset="0"/>
                  <a:cs typeface="Arial"/>
                  <a:sym typeface="Arial"/>
                </a:rPr>
                <a:t>hoặc</a:t>
              </a:r>
              <a:r>
                <a:rPr lang="en-US" sz="2400" kern="0" dirty="0">
                  <a:solidFill>
                    <a:srgbClr val="000000"/>
                  </a:solidFill>
                  <a:latin typeface="UTM Avo" panose="02040603050506020204" pitchFamily="18" charset="0"/>
                  <a:cs typeface="Arial"/>
                  <a:sym typeface="Arial"/>
                </a:rPr>
                <a:t> 4, 5, 6 ) </a:t>
              </a:r>
              <a:r>
                <a:rPr lang="en-US" sz="2400" kern="0" dirty="0" err="1">
                  <a:solidFill>
                    <a:srgbClr val="000000"/>
                  </a:solidFill>
                  <a:latin typeface="UTM Avo" panose="02040603050506020204" pitchFamily="18" charset="0"/>
                  <a:cs typeface="Arial"/>
                  <a:sym typeface="Arial"/>
                </a:rPr>
                <a:t>để</a:t>
              </a:r>
              <a:r>
                <a:rPr lang="en-US" sz="2400" kern="0" dirty="0">
                  <a:solidFill>
                    <a:srgbClr val="000000"/>
                  </a:solidFill>
                  <a:latin typeface="UTM Avo" panose="02040603050506020204" pitchFamily="18" charset="0"/>
                  <a:cs typeface="Arial"/>
                  <a:sym typeface="Arial"/>
                </a:rPr>
                <a:t> HS </a:t>
              </a:r>
              <a:r>
                <a:rPr lang="en-US" sz="2400" kern="0" dirty="0" err="1">
                  <a:solidFill>
                    <a:srgbClr val="000000"/>
                  </a:solidFill>
                  <a:latin typeface="UTM Avo" panose="02040603050506020204" pitchFamily="18" charset="0"/>
                  <a:cs typeface="Arial"/>
                  <a:sym typeface="Arial"/>
                </a:rPr>
                <a:t>kết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thành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nhóm</a:t>
              </a:r>
              <a:r>
                <a:rPr lang="en-US" sz="2400" kern="0" dirty="0">
                  <a:solidFill>
                    <a:srgbClr val="000000"/>
                  </a:solidFill>
                  <a:latin typeface="UTM Avo" panose="02040603050506020204" pitchFamily="18" charset="0"/>
                  <a:cs typeface="Arial"/>
                  <a:sym typeface="Arial"/>
                </a:rPr>
                <a:t> 3 </a:t>
              </a:r>
              <a:r>
                <a:rPr lang="en-US" sz="2400" kern="0" dirty="0" err="1">
                  <a:solidFill>
                    <a:srgbClr val="000000"/>
                  </a:solidFill>
                  <a:latin typeface="UTM Avo" panose="02040603050506020204" pitchFamily="18" charset="0"/>
                  <a:cs typeface="Arial"/>
                  <a:sym typeface="Arial"/>
                </a:rPr>
                <a:t>hoặc</a:t>
              </a:r>
              <a:r>
                <a:rPr lang="en-US" sz="2400" kern="0" dirty="0">
                  <a:solidFill>
                    <a:srgbClr val="000000"/>
                  </a:solidFill>
                  <a:latin typeface="UTM Avo" panose="02040603050506020204" pitchFamily="18" charset="0"/>
                  <a:cs typeface="Arial"/>
                  <a:sym typeface="Arial"/>
                </a:rPr>
                <a:t> 4, 5, 6.</a:t>
              </a:r>
            </a:p>
          </p:txBody>
        </p:sp>
        <p:pic>
          <p:nvPicPr>
            <p:cNvPr id="12"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3EA37CC0-7188-F3A2-F3FC-D387E3F3EA20}"/>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71272"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Hình ảnh Tất Cả Cùng Học Sinh Hạnh Phúc Người Bạn Vectơ PNG , Học Sinh, Sự  Vui Vẻ, Bạn Bè PNG và Vector với nền trong suốt để tải xuống miễn">
            <a:extLst>
              <a:ext uri="{FF2B5EF4-FFF2-40B4-BE49-F238E27FC236}">
                <a16:creationId xmlns:a16="http://schemas.microsoft.com/office/drawing/2014/main" id="{8EF2964B-5D81-7EF8-ED3E-9BC3B32D9B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31250" y="2771663"/>
            <a:ext cx="3992869" cy="3938173"/>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2">
            <a:extLst>
              <a:ext uri="{FF2B5EF4-FFF2-40B4-BE49-F238E27FC236}">
                <a16:creationId xmlns:a16="http://schemas.microsoft.com/office/drawing/2014/main" id="{8DE59E9D-F7E3-A71B-97FF-B68352AC4BA8}"/>
              </a:ext>
            </a:extLst>
          </p:cNvPr>
          <p:cNvSpPr/>
          <p:nvPr/>
        </p:nvSpPr>
        <p:spPr>
          <a:xfrm>
            <a:off x="1715200" y="1875962"/>
            <a:ext cx="4555337" cy="838135"/>
          </a:xfrm>
          <a:prstGeom prst="roundRect">
            <a:avLst>
              <a:gd name="adj" fmla="val 50000"/>
            </a:avLst>
          </a:prstGeom>
          <a:solidFill>
            <a:srgbClr val="FFEBDD"/>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err="1">
                <a:latin typeface="UTM Avo" panose="02040603050506020204" pitchFamily="18" charset="0"/>
                <a:cs typeface="Arial" panose="020B0604020202020204" pitchFamily="34" charset="0"/>
                <a:sym typeface="Arial"/>
              </a:rPr>
              <a:t>Trò</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chơi</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Kết</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bạn</a:t>
            </a:r>
            <a:r>
              <a:rPr lang="en-US" sz="2400" b="1" kern="0" dirty="0">
                <a:latin typeface="UTM Avo" panose="02040603050506020204" pitchFamily="18" charset="0"/>
                <a:cs typeface="Arial" panose="020B0604020202020204" pitchFamily="34" charset="0"/>
                <a:sym typeface="Arial"/>
              </a:rPr>
              <a:t>”</a:t>
            </a:r>
          </a:p>
        </p:txBody>
      </p:sp>
    </p:spTree>
    <p:extLst>
      <p:ext uri="{BB962C8B-B14F-4D97-AF65-F5344CB8AC3E}">
        <p14:creationId xmlns:p14="http://schemas.microsoft.com/office/powerpoint/2010/main" val="1197282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3E88A3B-2401-0827-C13E-9EDE89855608}"/>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FC13D71F-314D-528F-E459-2D089478C33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BB1BB4BF-2A76-4E2D-EDB6-56651838134F}"/>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2167232" y="1532483"/>
            <a:ext cx="7857536" cy="1248427"/>
          </a:xfrm>
          <a:prstGeom prst="roundRect">
            <a:avLst/>
          </a:prstGeom>
          <a:solidFill>
            <a:schemeClr val="accent4">
              <a:lumMod val="20000"/>
              <a:lumOff val="80000"/>
            </a:schemeClr>
          </a:solid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1: Chia sẻ về mối quan hệ của em với những người sống xung quanh</a:t>
            </a:r>
          </a:p>
        </p:txBody>
      </p:sp>
      <p:sp>
        <p:nvSpPr>
          <p:cNvPr id="9" name="Rectangle: Rounded Corners 8">
            <a:extLst>
              <a:ext uri="{FF2B5EF4-FFF2-40B4-BE49-F238E27FC236}">
                <a16:creationId xmlns:a16="http://schemas.microsoft.com/office/drawing/2014/main" id="{240B4F28-89A4-1494-496D-DB6667C4B0BE}"/>
              </a:ext>
            </a:extLst>
          </p:cNvPr>
          <p:cNvSpPr/>
          <p:nvPr/>
        </p:nvSpPr>
        <p:spPr>
          <a:xfrm>
            <a:off x="3721992" y="2938057"/>
            <a:ext cx="4748016" cy="672791"/>
          </a:xfrm>
          <a:prstGeom prst="roundRect">
            <a:avLst>
              <a:gd name="adj" fmla="val 50000"/>
            </a:avLst>
          </a:prstGeom>
          <a:solidFill>
            <a:schemeClr val="bg1"/>
          </a:solidFill>
          <a:ln w="38100" cap="flat" cmpd="sng" algn="ctr">
            <a:solidFill>
              <a:schemeClr val="accent4"/>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HOẠT ĐỘNG THEO NHÓM</a:t>
            </a:r>
            <a:endParaRPr lang="en-US" sz="2400" b="1" dirty="0">
              <a:latin typeface="UTM Avo" panose="02040603050506020204" pitchFamily="18" charset="0"/>
              <a:cs typeface="Arial" panose="020B0604020202020204" pitchFamily="34" charset="0"/>
              <a:sym typeface="Arial"/>
            </a:endParaRPr>
          </a:p>
        </p:txBody>
      </p:sp>
      <p:grpSp>
        <p:nvGrpSpPr>
          <p:cNvPr id="2" name="Group 1">
            <a:extLst>
              <a:ext uri="{FF2B5EF4-FFF2-40B4-BE49-F238E27FC236}">
                <a16:creationId xmlns:a16="http://schemas.microsoft.com/office/drawing/2014/main" id="{2A8B6F14-A00A-275C-27BD-344CF7EC3A54}"/>
              </a:ext>
            </a:extLst>
          </p:cNvPr>
          <p:cNvGrpSpPr/>
          <p:nvPr/>
        </p:nvGrpSpPr>
        <p:grpSpPr>
          <a:xfrm>
            <a:off x="529662" y="3523662"/>
            <a:ext cx="11132677" cy="1241191"/>
            <a:chOff x="-432310" y="2568283"/>
            <a:chExt cx="16699015" cy="1861785"/>
          </a:xfrm>
        </p:grpSpPr>
        <p:sp>
          <p:nvSpPr>
            <p:cNvPr id="5" name="TextBox 4">
              <a:extLst>
                <a:ext uri="{FF2B5EF4-FFF2-40B4-BE49-F238E27FC236}">
                  <a16:creationId xmlns:a16="http://schemas.microsoft.com/office/drawing/2014/main" id="{BBFB3354-93ED-B5DD-F175-094161E664EA}"/>
                </a:ext>
              </a:extLst>
            </p:cNvPr>
            <p:cNvSpPr txBox="1"/>
            <p:nvPr/>
          </p:nvSpPr>
          <p:spPr>
            <a:xfrm>
              <a:off x="955617" y="2568283"/>
              <a:ext cx="15311088" cy="1861785"/>
            </a:xfrm>
            <a:prstGeom prst="roundRect">
              <a:avLst/>
            </a:prstGeom>
            <a:noFill/>
            <a:ln w="38100" cap="flat" cmpd="sng" algn="ctr">
              <a:noFill/>
              <a:prstDash val="dash"/>
            </a:ln>
            <a:effectLst/>
          </p:spPr>
          <p:txBody>
            <a:bodyPr wrap="square">
              <a:spAutoFit/>
            </a:bodyPr>
            <a:lstStyle/>
            <a:p>
              <a:pPr algn="just" defTabSz="609585">
                <a:lnSpc>
                  <a:spcPct val="150000"/>
                </a:lnSpc>
                <a:buFont typeface="Arial"/>
                <a:buNone/>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Cả lớp chia thành các nhóm (4 – 6 HS), chia sẻ và kể cho nhau nghe về những người sống xung quanh mình theo gợi ý sau: </a:t>
              </a:r>
            </a:p>
          </p:txBody>
        </p:sp>
        <p:pic>
          <p:nvPicPr>
            <p:cNvPr id="8" name="Picture 9">
              <a:extLst>
                <a:ext uri="{FF2B5EF4-FFF2-40B4-BE49-F238E27FC236}">
                  <a16:creationId xmlns:a16="http://schemas.microsoft.com/office/drawing/2014/main" id="{D48CA7FC-C7EF-27C7-5F79-236FBEC64B7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32310" y="2699062"/>
              <a:ext cx="1387927" cy="1559465"/>
            </a:xfrm>
            <a:prstGeom prst="rect">
              <a:avLst/>
            </a:prstGeom>
          </p:spPr>
        </p:pic>
      </p:grpSp>
      <p:sp>
        <p:nvSpPr>
          <p:cNvPr id="10" name="Rounded Rectangle 104">
            <a:extLst>
              <a:ext uri="{FF2B5EF4-FFF2-40B4-BE49-F238E27FC236}">
                <a16:creationId xmlns:a16="http://schemas.microsoft.com/office/drawing/2014/main" id="{FB429700-04C5-5FAA-8E90-BE3BB5954FA7}"/>
              </a:ext>
            </a:extLst>
          </p:cNvPr>
          <p:cNvSpPr/>
          <p:nvPr/>
        </p:nvSpPr>
        <p:spPr>
          <a:xfrm>
            <a:off x="478104" y="5325514"/>
            <a:ext cx="4853402" cy="1350988"/>
          </a:xfrm>
          <a:prstGeom prst="rect">
            <a:avLst/>
          </a:prstGeom>
          <a:solidFill>
            <a:srgbClr val="FFFFFF"/>
          </a:solidFill>
          <a:ln w="12700" cap="flat" cmpd="sng" algn="ctr">
            <a:solidFill>
              <a:schemeClr val="accent4"/>
            </a:solidFill>
            <a:prstDash val="lgDash"/>
          </a:ln>
          <a:effectLst/>
        </p:spPr>
        <p:txBody>
          <a:bodyPr rtlCol="0" anchor="ctr"/>
          <a:lstStyle/>
          <a:p>
            <a:pPr algn="ctr">
              <a:lnSpc>
                <a:spcPct val="150000"/>
              </a:lnSpc>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Tên những người sống xung quanh mà em thường tiếp xúc. </a:t>
            </a:r>
            <a:endParaRPr lang="en-US" sz="2400" dirty="0">
              <a:solidFill>
                <a:schemeClr val="tx1">
                  <a:lumMod val="50000"/>
                </a:schemeClr>
              </a:solidFill>
              <a:latin typeface="UTM Avo" panose="02040603050506020204" pitchFamily="18" charset="0"/>
              <a:cs typeface="Arial" panose="020B0604020202020204" pitchFamily="34" charset="0"/>
              <a:sym typeface="Arial"/>
            </a:endParaRPr>
          </a:p>
        </p:txBody>
      </p:sp>
      <p:sp>
        <p:nvSpPr>
          <p:cNvPr id="11" name="Rounded Rectangle 104">
            <a:extLst>
              <a:ext uri="{FF2B5EF4-FFF2-40B4-BE49-F238E27FC236}">
                <a16:creationId xmlns:a16="http://schemas.microsoft.com/office/drawing/2014/main" id="{431C750F-2E2E-C662-3BF4-A258F4B8CE92}"/>
              </a:ext>
            </a:extLst>
          </p:cNvPr>
          <p:cNvSpPr/>
          <p:nvPr/>
        </p:nvSpPr>
        <p:spPr>
          <a:xfrm>
            <a:off x="6860494" y="5325514"/>
            <a:ext cx="4853402" cy="1350988"/>
          </a:xfrm>
          <a:prstGeom prst="rect">
            <a:avLst/>
          </a:prstGeom>
          <a:solidFill>
            <a:srgbClr val="FFFFFF"/>
          </a:solidFill>
          <a:ln w="12700" cap="flat" cmpd="sng" algn="ctr">
            <a:solidFill>
              <a:schemeClr val="accent4"/>
            </a:solidFill>
            <a:prstDash val="lgDash"/>
          </a:ln>
          <a:effectLst/>
        </p:spPr>
        <p:txBody>
          <a:bodyPr rtlCol="0" anchor="ctr"/>
          <a:lstStyle/>
          <a:p>
            <a:pPr algn="ctr">
              <a:lnSpc>
                <a:spcPct val="150000"/>
              </a:lnSpc>
              <a:buFont typeface="Arial"/>
              <a:buNone/>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Mối quan hệ của em với </a:t>
            </a:r>
            <a:endParaRPr lang="en-US" sz="2400" dirty="0">
              <a:solidFill>
                <a:schemeClr val="tx1">
                  <a:lumMod val="50000"/>
                </a:schemeClr>
              </a:solidFill>
              <a:latin typeface="UTM Avo" panose="02040603050506020204" pitchFamily="18" charset="0"/>
              <a:cs typeface="Arial" panose="020B0604020202020204" pitchFamily="34" charset="0"/>
              <a:sym typeface="Arial"/>
            </a:endParaRPr>
          </a:p>
          <a:p>
            <a:pPr algn="ctr">
              <a:lnSpc>
                <a:spcPct val="150000"/>
              </a:lnSpc>
              <a:buFont typeface="Arial"/>
              <a:buNone/>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những người đó. </a:t>
            </a:r>
            <a:endParaRPr lang="en-US" sz="2400" dirty="0">
              <a:solidFill>
                <a:schemeClr val="tx1">
                  <a:lumMod val="50000"/>
                </a:schemeClr>
              </a:solidFill>
              <a:latin typeface="UTM Avo" panose="02040603050506020204" pitchFamily="18" charset="0"/>
              <a:cs typeface="Arial" panose="020B0604020202020204" pitchFamily="34" charset="0"/>
              <a:sym typeface="Arial"/>
            </a:endParaRPr>
          </a:p>
        </p:txBody>
      </p:sp>
      <p:grpSp>
        <p:nvGrpSpPr>
          <p:cNvPr id="13" name="Group 12">
            <a:extLst>
              <a:ext uri="{FF2B5EF4-FFF2-40B4-BE49-F238E27FC236}">
                <a16:creationId xmlns:a16="http://schemas.microsoft.com/office/drawing/2014/main" id="{731B2009-119E-2CFB-3393-BE0E2A61F010}"/>
              </a:ext>
            </a:extLst>
          </p:cNvPr>
          <p:cNvGrpSpPr/>
          <p:nvPr/>
        </p:nvGrpSpPr>
        <p:grpSpPr>
          <a:xfrm>
            <a:off x="2539317" y="4652726"/>
            <a:ext cx="7338269" cy="672791"/>
            <a:chOff x="3029863" y="1823688"/>
            <a:chExt cx="12362538" cy="1262412"/>
          </a:xfrm>
        </p:grpSpPr>
        <p:cxnSp>
          <p:nvCxnSpPr>
            <p:cNvPr id="16" name="Straight Connector 15">
              <a:extLst>
                <a:ext uri="{FF2B5EF4-FFF2-40B4-BE49-F238E27FC236}">
                  <a16:creationId xmlns:a16="http://schemas.microsoft.com/office/drawing/2014/main" id="{B2225542-F89F-273E-C8AB-BB34D69E138D}"/>
                </a:ext>
              </a:extLst>
            </p:cNvPr>
            <p:cNvCxnSpPr>
              <a:cxnSpLocks/>
            </p:cNvCxnSpPr>
            <p:nvPr/>
          </p:nvCxnSpPr>
          <p:spPr>
            <a:xfrm>
              <a:off x="9144001" y="1823688"/>
              <a:ext cx="0" cy="576612"/>
            </a:xfrm>
            <a:prstGeom prst="line">
              <a:avLst/>
            </a:prstGeom>
            <a:noFill/>
            <a:ln w="28575" cap="flat" cmpd="sng" algn="ctr">
              <a:solidFill>
                <a:srgbClr val="310A0D"/>
              </a:solidFill>
              <a:prstDash val="solid"/>
            </a:ln>
            <a:effectLst/>
          </p:spPr>
        </p:cxnSp>
        <p:cxnSp>
          <p:nvCxnSpPr>
            <p:cNvPr id="18" name="Straight Connector 17">
              <a:extLst>
                <a:ext uri="{FF2B5EF4-FFF2-40B4-BE49-F238E27FC236}">
                  <a16:creationId xmlns:a16="http://schemas.microsoft.com/office/drawing/2014/main" id="{E74C518C-2D5B-0F67-18A3-0DA23D5362C5}"/>
                </a:ext>
              </a:extLst>
            </p:cNvPr>
            <p:cNvCxnSpPr>
              <a:cxnSpLocks/>
            </p:cNvCxnSpPr>
            <p:nvPr/>
          </p:nvCxnSpPr>
          <p:spPr>
            <a:xfrm>
              <a:off x="3029863" y="2400300"/>
              <a:ext cx="12362538" cy="0"/>
            </a:xfrm>
            <a:prstGeom prst="line">
              <a:avLst/>
            </a:prstGeom>
            <a:noFill/>
            <a:ln w="28575" cap="flat" cmpd="sng" algn="ctr">
              <a:solidFill>
                <a:srgbClr val="310A0D"/>
              </a:solidFill>
              <a:prstDash val="solid"/>
            </a:ln>
            <a:effectLst/>
          </p:spPr>
        </p:cxnSp>
        <p:cxnSp>
          <p:nvCxnSpPr>
            <p:cNvPr id="21" name="Straight Connector 20">
              <a:extLst>
                <a:ext uri="{FF2B5EF4-FFF2-40B4-BE49-F238E27FC236}">
                  <a16:creationId xmlns:a16="http://schemas.microsoft.com/office/drawing/2014/main" id="{1278B57F-C926-1752-DD92-9ED8B676CFC3}"/>
                </a:ext>
              </a:extLst>
            </p:cNvPr>
            <p:cNvCxnSpPr>
              <a:cxnSpLocks/>
            </p:cNvCxnSpPr>
            <p:nvPr/>
          </p:nvCxnSpPr>
          <p:spPr>
            <a:xfrm>
              <a:off x="3029863" y="2400300"/>
              <a:ext cx="0" cy="685800"/>
            </a:xfrm>
            <a:prstGeom prst="line">
              <a:avLst/>
            </a:prstGeom>
            <a:noFill/>
            <a:ln w="28575" cap="flat" cmpd="sng" algn="ctr">
              <a:solidFill>
                <a:srgbClr val="310A0D"/>
              </a:solidFill>
              <a:prstDash val="solid"/>
            </a:ln>
            <a:effectLst/>
          </p:spPr>
        </p:cxnSp>
        <p:cxnSp>
          <p:nvCxnSpPr>
            <p:cNvPr id="23" name="Straight Connector 22">
              <a:extLst>
                <a:ext uri="{FF2B5EF4-FFF2-40B4-BE49-F238E27FC236}">
                  <a16:creationId xmlns:a16="http://schemas.microsoft.com/office/drawing/2014/main" id="{5929A481-23A4-1F20-5498-A209DF1252C3}"/>
                </a:ext>
              </a:extLst>
            </p:cNvPr>
            <p:cNvCxnSpPr>
              <a:cxnSpLocks/>
            </p:cNvCxnSpPr>
            <p:nvPr/>
          </p:nvCxnSpPr>
          <p:spPr>
            <a:xfrm>
              <a:off x="15392401" y="2400300"/>
              <a:ext cx="0" cy="685794"/>
            </a:xfrm>
            <a:prstGeom prst="line">
              <a:avLst/>
            </a:prstGeom>
            <a:noFill/>
            <a:ln w="28575" cap="flat" cmpd="sng" algn="ctr">
              <a:solidFill>
                <a:srgbClr val="310A0D"/>
              </a:solidFill>
              <a:prstDash val="solid"/>
            </a:ln>
            <a:effectLst/>
          </p:spPr>
        </p:cxnSp>
      </p:grpSp>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2AB2C4B-E1E9-53F7-F0C4-C4E1C4BBDF1F}"/>
              </a:ext>
            </a:extLst>
          </p:cNvPr>
          <p:cNvPicPr>
            <a:picLocks noChangeAspect="1"/>
          </p:cNvPicPr>
          <p:nvPr/>
        </p:nvPicPr>
        <p:blipFill>
          <a:blip r:embed="rId4"/>
          <a:stretch>
            <a:fillRect/>
          </a:stretch>
        </p:blipFill>
        <p:spPr>
          <a:xfrm>
            <a:off x="2648827" y="3429000"/>
            <a:ext cx="6894339" cy="3318235"/>
          </a:xfrm>
          <a:prstGeom prst="rect">
            <a:avLst/>
          </a:prstGeom>
        </p:spPr>
      </p:pic>
      <p:grpSp>
        <p:nvGrpSpPr>
          <p:cNvPr id="5" name="Group 4">
            <a:extLst>
              <a:ext uri="{FF2B5EF4-FFF2-40B4-BE49-F238E27FC236}">
                <a16:creationId xmlns:a16="http://schemas.microsoft.com/office/drawing/2014/main" id="{41D5C3C8-0222-A12F-E7FA-19264D7CBD11}"/>
              </a:ext>
            </a:extLst>
          </p:cNvPr>
          <p:cNvGrpSpPr/>
          <p:nvPr/>
        </p:nvGrpSpPr>
        <p:grpSpPr>
          <a:xfrm>
            <a:off x="568773" y="2227421"/>
            <a:ext cx="11054448" cy="1128386"/>
            <a:chOff x="496688" y="580495"/>
            <a:chExt cx="8290836" cy="846289"/>
          </a:xfrm>
        </p:grpSpPr>
        <p:sp>
          <p:nvSpPr>
            <p:cNvPr id="8" name="TextBox 7">
              <a:extLst>
                <a:ext uri="{FF2B5EF4-FFF2-40B4-BE49-F238E27FC236}">
                  <a16:creationId xmlns:a16="http://schemas.microsoft.com/office/drawing/2014/main" id="{E837B016-F0C5-BBCC-E501-B7DAD07C190C}"/>
                </a:ext>
              </a:extLst>
            </p:cNvPr>
            <p:cNvSpPr txBox="1"/>
            <p:nvPr/>
          </p:nvSpPr>
          <p:spPr>
            <a:xfrm>
              <a:off x="1143735" y="580495"/>
              <a:ext cx="7643789" cy="846289"/>
            </a:xfrm>
            <a:prstGeom prst="rect">
              <a:avLst/>
            </a:prstGeom>
            <a:noFill/>
          </p:spPr>
          <p:txBody>
            <a:bodyPr wrap="square">
              <a:spAutoFit/>
            </a:bodyPr>
            <a:lstStyle/>
            <a:p>
              <a:pPr algn="just" defTabSz="1219170">
                <a:lnSpc>
                  <a:spcPct val="150000"/>
                </a:lnSpc>
                <a:buFont typeface="Arial"/>
                <a:buNone/>
                <a:defRPr/>
              </a:pPr>
              <a:r>
                <a:rPr lang="vi-VN" sz="2400" kern="0" dirty="0">
                  <a:latin typeface="UTM Avo" panose="02040603050506020204" pitchFamily="18" charset="0"/>
                  <a:cs typeface="Arial" panose="020B0604020202020204" pitchFamily="34" charset="0"/>
                  <a:sym typeface="Arial"/>
                </a:rPr>
                <a:t>Các em hãy bày tỏ mong muốn của bản thân về việc phát triển mối quan hệ với những người sống xung quanh. </a:t>
              </a:r>
            </a:p>
          </p:txBody>
        </p:sp>
        <p:pic>
          <p:nvPicPr>
            <p:cNvPr id="9" name="Picture 8">
              <a:extLst>
                <a:ext uri="{FF2B5EF4-FFF2-40B4-BE49-F238E27FC236}">
                  <a16:creationId xmlns:a16="http://schemas.microsoft.com/office/drawing/2014/main" id="{E73F6395-9DF9-6BA0-9248-CD6481C39E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6688" y="724260"/>
              <a:ext cx="553192" cy="558758"/>
            </a:xfrm>
            <a:prstGeom prst="rect">
              <a:avLst/>
            </a:prstGeom>
          </p:spPr>
        </p:pic>
      </p:grpSp>
      <p:sp>
        <p:nvSpPr>
          <p:cNvPr id="10" name="Rounded Rectangle 34">
            <a:extLst>
              <a:ext uri="{FF2B5EF4-FFF2-40B4-BE49-F238E27FC236}">
                <a16:creationId xmlns:a16="http://schemas.microsoft.com/office/drawing/2014/main" id="{651D5FA9-EECC-E5DD-F68C-DF2FBDB3EB2C}"/>
              </a:ext>
            </a:extLst>
          </p:cNvPr>
          <p:cNvSpPr/>
          <p:nvPr/>
        </p:nvSpPr>
        <p:spPr>
          <a:xfrm>
            <a:off x="3804717" y="1225470"/>
            <a:ext cx="4582561" cy="788420"/>
          </a:xfrm>
          <a:prstGeom prst="roundRect">
            <a:avLst>
              <a:gd name="adj" fmla="val 50000"/>
            </a:avLst>
          </a:prstGeom>
          <a:solidFill>
            <a:srgbClr val="E37D93"/>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HOẠT ĐỘNG CẢ LỚP</a:t>
            </a:r>
          </a:p>
        </p:txBody>
      </p:sp>
    </p:spTree>
    <p:extLst>
      <p:ext uri="{BB962C8B-B14F-4D97-AF65-F5344CB8AC3E}">
        <p14:creationId xmlns:p14="http://schemas.microsoft.com/office/powerpoint/2010/main" val="403548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11FA22-80E7-3EC6-3B99-B0F543D6969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C79F1EC9-199C-B23F-870D-A8A3A2DE4326}"/>
              </a:ext>
            </a:extLst>
          </p:cNvPr>
          <p:cNvSpPr txBox="1">
            <a:spLocks/>
          </p:cNvSpPr>
          <p:nvPr/>
        </p:nvSpPr>
        <p:spPr>
          <a:xfrm>
            <a:off x="4655391" y="1130387"/>
            <a:ext cx="2881217" cy="762000"/>
          </a:xfrm>
          <a:prstGeom prst="roundRect">
            <a:avLst>
              <a:gd name="adj" fmla="val 50000"/>
            </a:avLst>
          </a:prstGeom>
          <a:solidFill>
            <a:schemeClr val="accent5">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99A35B6E-307C-EC60-E512-FADB9F0624C4}"/>
              </a:ext>
            </a:extLst>
          </p:cNvPr>
          <p:cNvSpPr/>
          <p:nvPr/>
        </p:nvSpPr>
        <p:spPr>
          <a:xfrm>
            <a:off x="2045049" y="2025764"/>
            <a:ext cx="8101900" cy="3701849"/>
          </a:xfrm>
          <a:prstGeom prst="roundRect">
            <a:avLst>
              <a:gd name="adj" fmla="val 7319"/>
            </a:avLst>
          </a:prstGeom>
          <a:solidFill>
            <a:sysClr val="window" lastClr="FFFFFF"/>
          </a:solidFill>
          <a:ln w="25400" cap="flat" cmpd="sng" algn="ctr">
            <a:solidFill>
              <a:schemeClr val="accent5"/>
            </a:solidFill>
            <a:prstDash val="solid"/>
          </a:ln>
          <a:effectLst/>
        </p:spPr>
        <p:txBody>
          <a:bodyPr bIns="120000" rtlCol="0" anchor="ctr"/>
          <a:lstStyle/>
          <a:p>
            <a:pPr lvl="0"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Mỗi ngày, chúng ta sẽ gặp gỡ, tiếp xúc và giao tiếp với nhiều người khác nhau. Chính vì vậy, các em cần chú ý lựa chọn cho mình những hành vi giao tiếp, ứng xử phù hợp để xây dựng và phát triển mối quan hệ với những người sống xung quanh. </a:t>
            </a:r>
          </a:p>
        </p:txBody>
      </p:sp>
    </p:spTree>
    <p:extLst>
      <p:ext uri="{BB962C8B-B14F-4D97-AF65-F5344CB8AC3E}">
        <p14:creationId xmlns:p14="http://schemas.microsoft.com/office/powerpoint/2010/main" val="52767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7F7DCC-D2F0-34B2-18DA-C354993B22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841718-CEC6-D410-42AF-FA504332E287}"/>
              </a:ext>
            </a:extLst>
          </p:cNvPr>
          <p:cNvSpPr txBox="1"/>
          <p:nvPr/>
        </p:nvSpPr>
        <p:spPr>
          <a:xfrm>
            <a:off x="2167232" y="1532483"/>
            <a:ext cx="7857536" cy="1248427"/>
          </a:xfrm>
          <a:prstGeom prst="roundRect">
            <a:avLst/>
          </a:prstGeom>
          <a:solidFill>
            <a:schemeClr val="accent2">
              <a:lumMod val="20000"/>
              <a:lumOff val="80000"/>
            </a:schemeClr>
          </a:solidFill>
        </p:spPr>
        <p:txBody>
          <a:bodyPr wrap="square">
            <a:spAutoFit/>
          </a:bodyPr>
          <a:lstStyle/>
          <a:p>
            <a:pPr algn="ctr">
              <a:lnSpc>
                <a:spcPct val="150000"/>
              </a:lnSpc>
            </a:pPr>
            <a:r>
              <a:rPr lang="vi-VN" sz="2400" b="1">
                <a:solidFill>
                  <a:schemeClr val="tx1">
                    <a:lumMod val="50000"/>
                  </a:schemeClr>
                </a:solidFill>
                <a:latin typeface="UTM Avo" panose="02040603050506020204" pitchFamily="18" charset="0"/>
                <a:cs typeface="Arial" panose="020B0604020202020204" pitchFamily="34" charset="0"/>
              </a:rPr>
              <a:t>Hoạt động 2: Xây dựng mối quan hệ thân thiện với những người sống xung quanh</a:t>
            </a:r>
            <a:endParaRPr lang="vi-VN" sz="2400" b="1" dirty="0">
              <a:solidFill>
                <a:schemeClr val="tx1">
                  <a:lumMod val="50000"/>
                </a:schemeClr>
              </a:solidFill>
              <a:latin typeface="UTM Avo" panose="02040603050506020204" pitchFamily="18" charset="0"/>
              <a:cs typeface="Arial" panose="020B0604020202020204" pitchFamily="34" charset="0"/>
            </a:endParaRPr>
          </a:p>
        </p:txBody>
      </p:sp>
      <p:sp>
        <p:nvSpPr>
          <p:cNvPr id="9" name="Rectangle: Rounded Corners 8">
            <a:extLst>
              <a:ext uri="{FF2B5EF4-FFF2-40B4-BE49-F238E27FC236}">
                <a16:creationId xmlns:a16="http://schemas.microsoft.com/office/drawing/2014/main" id="{888C7D4B-C0B4-FF0A-2315-98C4B97DEBA2}"/>
              </a:ext>
            </a:extLst>
          </p:cNvPr>
          <p:cNvSpPr/>
          <p:nvPr/>
        </p:nvSpPr>
        <p:spPr>
          <a:xfrm>
            <a:off x="4239867" y="2954936"/>
            <a:ext cx="3712266" cy="672791"/>
          </a:xfrm>
          <a:prstGeom prst="roundRect">
            <a:avLst>
              <a:gd name="adj" fmla="val 50000"/>
            </a:avLst>
          </a:prstGeom>
          <a:solidFill>
            <a:schemeClr val="bg1"/>
          </a:solidFill>
          <a:ln w="38100" cap="flat" cmpd="sng" algn="ctr">
            <a:solidFill>
              <a:schemeClr val="accent2"/>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LÀM VIỆC NHÓM</a:t>
            </a:r>
            <a:endParaRPr lang="en-US" sz="2400" b="1" dirty="0">
              <a:latin typeface="UTM Avo" panose="02040603050506020204" pitchFamily="18" charset="0"/>
              <a:cs typeface="Arial" panose="020B0604020202020204" pitchFamily="34" charset="0"/>
              <a:sym typeface="Arial"/>
            </a:endParaRPr>
          </a:p>
        </p:txBody>
      </p:sp>
      <p:grpSp>
        <p:nvGrpSpPr>
          <p:cNvPr id="15" name="Group 14">
            <a:extLst>
              <a:ext uri="{FF2B5EF4-FFF2-40B4-BE49-F238E27FC236}">
                <a16:creationId xmlns:a16="http://schemas.microsoft.com/office/drawing/2014/main" id="{B03E4533-4614-CF85-A70B-05B4E638E484}"/>
              </a:ext>
            </a:extLst>
          </p:cNvPr>
          <p:cNvGrpSpPr/>
          <p:nvPr/>
        </p:nvGrpSpPr>
        <p:grpSpPr>
          <a:xfrm>
            <a:off x="1235797" y="3690540"/>
            <a:ext cx="10191590" cy="1036117"/>
            <a:chOff x="90802" y="362309"/>
            <a:chExt cx="7643693" cy="777088"/>
          </a:xfrm>
        </p:grpSpPr>
        <p:sp>
          <p:nvSpPr>
            <p:cNvPr id="17" name="TextBox 16">
              <a:extLst>
                <a:ext uri="{FF2B5EF4-FFF2-40B4-BE49-F238E27FC236}">
                  <a16:creationId xmlns:a16="http://schemas.microsoft.com/office/drawing/2014/main" id="{FCA93C17-8503-60FB-A3ED-7FA3D308942E}"/>
                </a:ext>
              </a:extLst>
            </p:cNvPr>
            <p:cNvSpPr txBox="1"/>
            <p:nvPr/>
          </p:nvSpPr>
          <p:spPr>
            <a:xfrm>
              <a:off x="668795" y="362309"/>
              <a:ext cx="7065700" cy="777088"/>
            </a:xfrm>
            <a:prstGeom prst="rect">
              <a:avLst/>
            </a:prstGeom>
            <a:noFill/>
          </p:spPr>
          <p:txBody>
            <a:bodyPr wrap="square">
              <a:spAutoFit/>
            </a:bodyPr>
            <a:lstStyle/>
            <a:p>
              <a:pPr algn="just" defTabSz="1219170">
                <a:lnSpc>
                  <a:spcPct val="150000"/>
                </a:lnSpc>
                <a:buFont typeface="Arial"/>
                <a:buNone/>
                <a:defRPr/>
              </a:pPr>
              <a:r>
                <a:rPr lang="vi-VN" sz="2200" kern="0" dirty="0">
                  <a:solidFill>
                    <a:sysClr val="windowText" lastClr="000000"/>
                  </a:solidFill>
                  <a:latin typeface="UTM Avo" panose="02040603050506020204" pitchFamily="18" charset="0"/>
                  <a:cs typeface="Arial"/>
                  <a:sym typeface="Arial"/>
                </a:rPr>
                <a:t>Các nhóm thảo luận với nhau về “Quy tắc xây dựng mối quan hệ thân thiện với những người sống xung quanh” theo gợi ý sau:</a:t>
              </a:r>
            </a:p>
          </p:txBody>
        </p:sp>
        <p:sp>
          <p:nvSpPr>
            <p:cNvPr id="18" name="Freeform 4">
              <a:extLst>
                <a:ext uri="{FF2B5EF4-FFF2-40B4-BE49-F238E27FC236}">
                  <a16:creationId xmlns:a16="http://schemas.microsoft.com/office/drawing/2014/main" id="{AE432F7A-9DF6-C88E-8261-E96909023E82}"/>
                </a:ext>
              </a:extLst>
            </p:cNvPr>
            <p:cNvSpPr/>
            <p:nvPr/>
          </p:nvSpPr>
          <p:spPr>
            <a:xfrm>
              <a:off x="90802" y="485707"/>
              <a:ext cx="593930" cy="504593"/>
            </a:xfrm>
            <a:custGeom>
              <a:avLst/>
              <a:gdLst/>
              <a:ahLst/>
              <a:cxnLst/>
              <a:rect l="l" t="t" r="r" b="b"/>
              <a:pathLst>
                <a:path w="4247535" h="4114800">
                  <a:moveTo>
                    <a:pt x="0" y="0"/>
                  </a:moveTo>
                  <a:lnTo>
                    <a:pt x="4247536" y="0"/>
                  </a:lnTo>
                  <a:lnTo>
                    <a:pt x="424753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buFont typeface="Arial"/>
                <a:buNone/>
                <a:defRPr/>
              </a:pPr>
              <a:endParaRPr lang="en-US" sz="2200" kern="0" dirty="0">
                <a:solidFill>
                  <a:sysClr val="windowText" lastClr="000000"/>
                </a:solidFill>
                <a:latin typeface="UTM Avo" panose="02040603050506020204" pitchFamily="18" charset="0"/>
                <a:cs typeface="Arial"/>
                <a:sym typeface="Arial"/>
              </a:endParaRPr>
            </a:p>
          </p:txBody>
        </p:sp>
      </p:grpSp>
      <p:sp>
        <p:nvSpPr>
          <p:cNvPr id="19" name="Rounded Rectangle 104">
            <a:extLst>
              <a:ext uri="{FF2B5EF4-FFF2-40B4-BE49-F238E27FC236}">
                <a16:creationId xmlns:a16="http://schemas.microsoft.com/office/drawing/2014/main" id="{6FBB829E-7FD8-3ADA-FF21-A954DCD536C5}"/>
              </a:ext>
            </a:extLst>
          </p:cNvPr>
          <p:cNvSpPr/>
          <p:nvPr/>
        </p:nvSpPr>
        <p:spPr>
          <a:xfrm>
            <a:off x="462955" y="5062194"/>
            <a:ext cx="5054276" cy="1659116"/>
          </a:xfrm>
          <a:prstGeom prst="rect">
            <a:avLst/>
          </a:prstGeom>
          <a:solidFill>
            <a:schemeClr val="bg1"/>
          </a:solidFill>
          <a:ln w="12700" cap="flat" cmpd="sng" algn="ctr">
            <a:solidFill>
              <a:schemeClr val="accent2"/>
            </a:solidFill>
            <a:prstDash val="lgDash"/>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 typeface="Arial"/>
              <a:buNone/>
              <a:tabLst/>
              <a:defRPr/>
            </a:pPr>
            <a:r>
              <a:rPr lang="vi-VN" sz="2200" kern="0" dirty="0">
                <a:solidFill>
                  <a:sysClr val="windowText" lastClr="000000"/>
                </a:solidFill>
                <a:latin typeface="UTM Avo" panose="02040603050506020204" pitchFamily="18" charset="0"/>
                <a:cs typeface="Arial"/>
                <a:sym typeface="Arial"/>
              </a:rPr>
              <a:t>Xác định những việc nên làm để xây dựng mối quan hệ thân thiện với những người sống xung quanh. </a:t>
            </a:r>
            <a:endParaRPr lang="en-US" sz="2200" kern="0" dirty="0">
              <a:solidFill>
                <a:sysClr val="windowText" lastClr="000000"/>
              </a:solidFill>
              <a:latin typeface="UTM Avo" panose="02040603050506020204" pitchFamily="18" charset="0"/>
              <a:cs typeface="Arial"/>
              <a:sym typeface="Arial"/>
            </a:endParaRPr>
          </a:p>
        </p:txBody>
      </p:sp>
      <p:sp>
        <p:nvSpPr>
          <p:cNvPr id="20" name="Rounded Rectangle 104">
            <a:extLst>
              <a:ext uri="{FF2B5EF4-FFF2-40B4-BE49-F238E27FC236}">
                <a16:creationId xmlns:a16="http://schemas.microsoft.com/office/drawing/2014/main" id="{E9EE035B-761D-6249-8235-2F00303F1318}"/>
              </a:ext>
            </a:extLst>
          </p:cNvPr>
          <p:cNvSpPr/>
          <p:nvPr/>
        </p:nvSpPr>
        <p:spPr>
          <a:xfrm>
            <a:off x="6675950" y="5062195"/>
            <a:ext cx="5053095" cy="1659116"/>
          </a:xfrm>
          <a:prstGeom prst="rect">
            <a:avLst/>
          </a:prstGeom>
          <a:solidFill>
            <a:schemeClr val="bg1"/>
          </a:solidFill>
          <a:ln w="12700" cap="flat" cmpd="sng" algn="ctr">
            <a:solidFill>
              <a:schemeClr val="accent2"/>
            </a:solidFill>
            <a:prstDash val="lgDash"/>
          </a:ln>
          <a:effectLst/>
        </p:spPr>
        <p:txBody>
          <a:bodyPr rtlCol="0" anchor="ctr"/>
          <a:lstStyle/>
          <a:p>
            <a:pPr algn="just">
              <a:lnSpc>
                <a:spcPct val="150000"/>
              </a:lnSpc>
              <a:defRPr/>
            </a:pPr>
            <a:r>
              <a:rPr lang="vi-VN" sz="2200" kern="0" dirty="0">
                <a:solidFill>
                  <a:sysClr val="windowText" lastClr="000000"/>
                </a:solidFill>
                <a:latin typeface="UTM Avo" panose="02040603050506020204" pitchFamily="18" charset="0"/>
                <a:cs typeface="Arial"/>
                <a:sym typeface="Arial"/>
              </a:rPr>
              <a:t>Xác định những việc không nên làm gây ảnh hưởng tới mối quan hệ với những người xung quanh. </a:t>
            </a:r>
            <a:endParaRPr lang="en-US" sz="2200" kern="0" dirty="0">
              <a:solidFill>
                <a:sysClr val="windowText" lastClr="000000"/>
              </a:solidFill>
              <a:latin typeface="UTM Avo" panose="02040603050506020204" pitchFamily="18" charset="0"/>
              <a:cs typeface="Arial"/>
              <a:sym typeface="Arial"/>
            </a:endParaRPr>
          </a:p>
        </p:txBody>
      </p:sp>
      <p:sp>
        <p:nvSpPr>
          <p:cNvPr id="21" name="Down Arrow 5">
            <a:extLst>
              <a:ext uri="{FF2B5EF4-FFF2-40B4-BE49-F238E27FC236}">
                <a16:creationId xmlns:a16="http://schemas.microsoft.com/office/drawing/2014/main" id="{D155597C-B834-97BE-E6B4-F9B745326A6F}"/>
              </a:ext>
            </a:extLst>
          </p:cNvPr>
          <p:cNvSpPr/>
          <p:nvPr/>
        </p:nvSpPr>
        <p:spPr>
          <a:xfrm>
            <a:off x="2758661" y="4806441"/>
            <a:ext cx="462863" cy="368801"/>
          </a:xfrm>
          <a:prstGeom prst="downArrow">
            <a:avLst/>
          </a:prstGeom>
          <a:solidFill>
            <a:srgbClr val="002060"/>
          </a:solidFill>
          <a:ln w="25400" cap="flat" cmpd="sng" algn="ctr">
            <a:noFill/>
            <a:prstDash val="solid"/>
          </a:ln>
          <a:effectLst/>
        </p:spPr>
        <p:txBody>
          <a:bodyPr rtlCol="0" anchor="ctr"/>
          <a:lstStyle/>
          <a:p>
            <a:pPr algn="ctr" defTabSz="1219170">
              <a:buFont typeface="Arial"/>
              <a:buNone/>
              <a:defRPr/>
            </a:pPr>
            <a:endParaRPr lang="en-US" sz="2400" kern="0" dirty="0">
              <a:solidFill>
                <a:srgbClr val="191919"/>
              </a:solidFill>
              <a:latin typeface="UTM Avo" panose="02040603050506020204" pitchFamily="18" charset="0"/>
              <a:cs typeface="Arial"/>
              <a:sym typeface="Arial"/>
            </a:endParaRPr>
          </a:p>
        </p:txBody>
      </p:sp>
      <p:sp>
        <p:nvSpPr>
          <p:cNvPr id="22" name="Down Arrow 5">
            <a:extLst>
              <a:ext uri="{FF2B5EF4-FFF2-40B4-BE49-F238E27FC236}">
                <a16:creationId xmlns:a16="http://schemas.microsoft.com/office/drawing/2014/main" id="{DE0119D8-F550-1B3E-1A66-0F8FE22BDC2F}"/>
              </a:ext>
            </a:extLst>
          </p:cNvPr>
          <p:cNvSpPr/>
          <p:nvPr/>
        </p:nvSpPr>
        <p:spPr>
          <a:xfrm>
            <a:off x="8970476" y="4806441"/>
            <a:ext cx="462863" cy="368801"/>
          </a:xfrm>
          <a:prstGeom prst="downArrow">
            <a:avLst/>
          </a:prstGeom>
          <a:solidFill>
            <a:srgbClr val="002060"/>
          </a:solidFill>
          <a:ln w="25400" cap="flat" cmpd="sng" algn="ctr">
            <a:noFill/>
            <a:prstDash val="solid"/>
          </a:ln>
          <a:effectLst/>
        </p:spPr>
        <p:txBody>
          <a:bodyPr rtlCol="0" anchor="ctr"/>
          <a:lstStyle/>
          <a:p>
            <a:pPr algn="ctr" defTabSz="1219170">
              <a:buFont typeface="Arial"/>
              <a:buNone/>
              <a:defRPr/>
            </a:pPr>
            <a:endParaRPr lang="en-US" sz="2400" kern="0" dirty="0">
              <a:solidFill>
                <a:srgbClr val="191919"/>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7435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up)">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500"/>
                                        <p:tgtEl>
                                          <p:spTgt spid="2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up)">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9" grpId="0" animBg="1"/>
      <p:bldP spid="20" grpId="0" animBg="1"/>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0CE7126-7A0E-2D27-8D78-878879AF485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15A51E0-1345-7481-FE4B-5148FB49BF69}"/>
              </a:ext>
            </a:extLst>
          </p:cNvPr>
          <p:cNvSpPr txBox="1"/>
          <p:nvPr/>
        </p:nvSpPr>
        <p:spPr>
          <a:xfrm>
            <a:off x="2167232" y="1532483"/>
            <a:ext cx="7857536" cy="1248427"/>
          </a:xfrm>
          <a:prstGeom prst="roundRect">
            <a:avLst/>
          </a:prstGeom>
          <a:solidFill>
            <a:schemeClr val="accent2">
              <a:lumMod val="20000"/>
              <a:lumOff val="80000"/>
            </a:schemeClr>
          </a:solidFill>
        </p:spPr>
        <p:txBody>
          <a:bodyPr wrap="square">
            <a:spAutoFit/>
          </a:bodyPr>
          <a:lstStyle/>
          <a:p>
            <a:pPr algn="ctr">
              <a:lnSpc>
                <a:spcPct val="150000"/>
              </a:lnSpc>
            </a:pPr>
            <a:r>
              <a:rPr lang="vi-VN" sz="2400" b="1">
                <a:solidFill>
                  <a:schemeClr val="tx1">
                    <a:lumMod val="50000"/>
                  </a:schemeClr>
                </a:solidFill>
                <a:latin typeface="UTM Avo" panose="02040603050506020204" pitchFamily="18" charset="0"/>
                <a:cs typeface="Arial" panose="020B0604020202020204" pitchFamily="34" charset="0"/>
              </a:rPr>
              <a:t>Hoạt động 2: Xây dựng mối quan hệ thân thiện với những người sống xung quanh</a:t>
            </a:r>
            <a:endParaRPr lang="vi-VN" sz="2400" b="1" dirty="0">
              <a:solidFill>
                <a:schemeClr val="tx1">
                  <a:lumMod val="50000"/>
                </a:schemeClr>
              </a:solidFill>
              <a:latin typeface="UTM Avo" panose="02040603050506020204" pitchFamily="18" charset="0"/>
              <a:cs typeface="Arial" panose="020B0604020202020204" pitchFamily="34" charset="0"/>
            </a:endParaRPr>
          </a:p>
        </p:txBody>
      </p:sp>
      <p:sp>
        <p:nvSpPr>
          <p:cNvPr id="9" name="Rectangle: Rounded Corners 8">
            <a:extLst>
              <a:ext uri="{FF2B5EF4-FFF2-40B4-BE49-F238E27FC236}">
                <a16:creationId xmlns:a16="http://schemas.microsoft.com/office/drawing/2014/main" id="{9025A64C-2D89-B53B-FEDF-03FFE415FAFD}"/>
              </a:ext>
            </a:extLst>
          </p:cNvPr>
          <p:cNvSpPr/>
          <p:nvPr/>
        </p:nvSpPr>
        <p:spPr>
          <a:xfrm>
            <a:off x="4239867" y="2954936"/>
            <a:ext cx="3712266" cy="672791"/>
          </a:xfrm>
          <a:prstGeom prst="roundRect">
            <a:avLst>
              <a:gd name="adj" fmla="val 50000"/>
            </a:avLst>
          </a:prstGeom>
          <a:solidFill>
            <a:schemeClr val="bg1"/>
          </a:solidFill>
          <a:ln w="38100" cap="flat" cmpd="sng" algn="ctr">
            <a:solidFill>
              <a:schemeClr val="accent2"/>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LÀM VIỆC NHÓM</a:t>
            </a:r>
            <a:endParaRPr lang="en-US" sz="2400" b="1" dirty="0">
              <a:latin typeface="UTM Avo" panose="02040603050506020204" pitchFamily="18" charset="0"/>
              <a:cs typeface="Arial" panose="020B0604020202020204" pitchFamily="34" charset="0"/>
              <a:sym typeface="Arial"/>
            </a:endParaRPr>
          </a:p>
        </p:txBody>
      </p:sp>
      <p:grpSp>
        <p:nvGrpSpPr>
          <p:cNvPr id="15" name="Group 14">
            <a:extLst>
              <a:ext uri="{FF2B5EF4-FFF2-40B4-BE49-F238E27FC236}">
                <a16:creationId xmlns:a16="http://schemas.microsoft.com/office/drawing/2014/main" id="{69E57678-86CB-2CC3-1A53-2A3E12799571}"/>
              </a:ext>
            </a:extLst>
          </p:cNvPr>
          <p:cNvGrpSpPr/>
          <p:nvPr/>
        </p:nvGrpSpPr>
        <p:grpSpPr>
          <a:xfrm>
            <a:off x="1235797" y="3690540"/>
            <a:ext cx="10191590" cy="1036117"/>
            <a:chOff x="90802" y="362309"/>
            <a:chExt cx="7643693" cy="777088"/>
          </a:xfrm>
        </p:grpSpPr>
        <p:sp>
          <p:nvSpPr>
            <p:cNvPr id="17" name="TextBox 16">
              <a:extLst>
                <a:ext uri="{FF2B5EF4-FFF2-40B4-BE49-F238E27FC236}">
                  <a16:creationId xmlns:a16="http://schemas.microsoft.com/office/drawing/2014/main" id="{5F6CCA43-81B1-331D-8186-C95183D4A05F}"/>
                </a:ext>
              </a:extLst>
            </p:cNvPr>
            <p:cNvSpPr txBox="1"/>
            <p:nvPr/>
          </p:nvSpPr>
          <p:spPr>
            <a:xfrm>
              <a:off x="668795" y="362309"/>
              <a:ext cx="7065700" cy="777088"/>
            </a:xfrm>
            <a:prstGeom prst="rect">
              <a:avLst/>
            </a:prstGeom>
            <a:noFill/>
          </p:spPr>
          <p:txBody>
            <a:bodyPr wrap="square">
              <a:spAutoFit/>
            </a:bodyPr>
            <a:lstStyle/>
            <a:p>
              <a:pPr algn="just" defTabSz="1219170">
                <a:lnSpc>
                  <a:spcPct val="150000"/>
                </a:lnSpc>
                <a:buFont typeface="Arial"/>
                <a:buNone/>
                <a:defRPr/>
              </a:pPr>
              <a:r>
                <a:rPr lang="vi-VN" sz="2200" kern="0" dirty="0">
                  <a:solidFill>
                    <a:sysClr val="windowText" lastClr="000000"/>
                  </a:solidFill>
                  <a:latin typeface="UTM Avo" panose="02040603050506020204" pitchFamily="18" charset="0"/>
                  <a:cs typeface="Arial"/>
                  <a:sym typeface="Arial"/>
                </a:rPr>
                <a:t>Các nhóm thảo luận với nhau về “Quy tắc xây dựng mối quan hệ thân thiện với những người sống xung quanh” theo gợi ý sau:</a:t>
              </a:r>
            </a:p>
          </p:txBody>
        </p:sp>
        <p:sp>
          <p:nvSpPr>
            <p:cNvPr id="18" name="Freeform 4">
              <a:extLst>
                <a:ext uri="{FF2B5EF4-FFF2-40B4-BE49-F238E27FC236}">
                  <a16:creationId xmlns:a16="http://schemas.microsoft.com/office/drawing/2014/main" id="{2ED8D036-4031-C1F5-8135-207C1F84452B}"/>
                </a:ext>
              </a:extLst>
            </p:cNvPr>
            <p:cNvSpPr/>
            <p:nvPr/>
          </p:nvSpPr>
          <p:spPr>
            <a:xfrm>
              <a:off x="90802" y="485707"/>
              <a:ext cx="593930" cy="504593"/>
            </a:xfrm>
            <a:custGeom>
              <a:avLst/>
              <a:gdLst/>
              <a:ahLst/>
              <a:cxnLst/>
              <a:rect l="l" t="t" r="r" b="b"/>
              <a:pathLst>
                <a:path w="4247535" h="4114800">
                  <a:moveTo>
                    <a:pt x="0" y="0"/>
                  </a:moveTo>
                  <a:lnTo>
                    <a:pt x="4247536" y="0"/>
                  </a:lnTo>
                  <a:lnTo>
                    <a:pt x="424753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buFont typeface="Arial"/>
                <a:buNone/>
                <a:defRPr/>
              </a:pPr>
              <a:endParaRPr lang="en-US" sz="2200" kern="0" dirty="0">
                <a:solidFill>
                  <a:sysClr val="windowText" lastClr="000000"/>
                </a:solidFill>
                <a:latin typeface="UTM Avo" panose="02040603050506020204" pitchFamily="18" charset="0"/>
                <a:cs typeface="Arial"/>
                <a:sym typeface="Arial"/>
              </a:endParaRPr>
            </a:p>
          </p:txBody>
        </p:sp>
      </p:grpSp>
      <p:sp>
        <p:nvSpPr>
          <p:cNvPr id="19" name="Rounded Rectangle 104">
            <a:extLst>
              <a:ext uri="{FF2B5EF4-FFF2-40B4-BE49-F238E27FC236}">
                <a16:creationId xmlns:a16="http://schemas.microsoft.com/office/drawing/2014/main" id="{E8E0DF66-169D-249E-E6C0-B6C175611263}"/>
              </a:ext>
            </a:extLst>
          </p:cNvPr>
          <p:cNvSpPr/>
          <p:nvPr/>
        </p:nvSpPr>
        <p:spPr>
          <a:xfrm>
            <a:off x="462955" y="5062194"/>
            <a:ext cx="5054276" cy="1677970"/>
          </a:xfrm>
          <a:prstGeom prst="rect">
            <a:avLst/>
          </a:prstGeom>
          <a:solidFill>
            <a:schemeClr val="bg1"/>
          </a:solidFill>
          <a:ln w="12700" cap="flat" cmpd="sng" algn="ctr">
            <a:solidFill>
              <a:schemeClr val="accent2"/>
            </a:solidFill>
            <a:prstDash val="lgDash"/>
          </a:ln>
          <a:effectLst/>
        </p:spPr>
        <p:txBody>
          <a:bodyPr rtlCol="0" anchor="ctr"/>
          <a:lstStyle/>
          <a:p>
            <a:pPr lvl="0" algn="just">
              <a:lnSpc>
                <a:spcPct val="150000"/>
              </a:lnSpc>
              <a:defRPr/>
            </a:pPr>
            <a:r>
              <a:rPr lang="vi-VN" sz="2400" kern="0" dirty="0">
                <a:solidFill>
                  <a:sysClr val="windowText" lastClr="000000"/>
                </a:solidFill>
                <a:latin typeface="UTM Avo" panose="02040603050506020204" pitchFamily="18" charset="0"/>
                <a:cs typeface="Arial"/>
                <a:sym typeface="Arial"/>
              </a:rPr>
              <a:t>Trình bày lên giấy A3 thành bản “Quy tắc xây dựng mối quan hệ thân thiện”. </a:t>
            </a:r>
          </a:p>
        </p:txBody>
      </p:sp>
      <p:sp>
        <p:nvSpPr>
          <p:cNvPr id="20" name="Rounded Rectangle 104">
            <a:extLst>
              <a:ext uri="{FF2B5EF4-FFF2-40B4-BE49-F238E27FC236}">
                <a16:creationId xmlns:a16="http://schemas.microsoft.com/office/drawing/2014/main" id="{2FFD3ECB-0408-2176-A700-42AFB5EBC2F9}"/>
              </a:ext>
            </a:extLst>
          </p:cNvPr>
          <p:cNvSpPr/>
          <p:nvPr/>
        </p:nvSpPr>
        <p:spPr>
          <a:xfrm>
            <a:off x="6675950" y="5062195"/>
            <a:ext cx="5053095" cy="1677970"/>
          </a:xfrm>
          <a:prstGeom prst="rect">
            <a:avLst/>
          </a:prstGeom>
          <a:solidFill>
            <a:schemeClr val="bg1"/>
          </a:solidFill>
          <a:ln w="12700" cap="flat" cmpd="sng" algn="ctr">
            <a:solidFill>
              <a:schemeClr val="accent2"/>
            </a:solidFill>
            <a:prstDash val="lgDash"/>
          </a:ln>
          <a:effectLst/>
        </p:spPr>
        <p:txBody>
          <a:bodyPr rtlCol="0" anchor="ctr"/>
          <a:lstStyle/>
          <a:p>
            <a:pPr algn="just">
              <a:lnSpc>
                <a:spcPct val="150000"/>
              </a:lnSpc>
              <a:defRPr/>
            </a:pPr>
            <a:r>
              <a:rPr lang="vi-VN" sz="2400" kern="0" dirty="0">
                <a:solidFill>
                  <a:sysClr val="windowText" lastClr="000000"/>
                </a:solidFill>
                <a:latin typeface="UTM Avo" panose="02040603050506020204" pitchFamily="18" charset="0"/>
                <a:cs typeface="Arial"/>
                <a:sym typeface="Arial"/>
              </a:rPr>
              <a:t>Trang trí cho bản quy tắc thật sinh động. </a:t>
            </a:r>
          </a:p>
        </p:txBody>
      </p:sp>
      <p:sp>
        <p:nvSpPr>
          <p:cNvPr id="21" name="Down Arrow 5">
            <a:extLst>
              <a:ext uri="{FF2B5EF4-FFF2-40B4-BE49-F238E27FC236}">
                <a16:creationId xmlns:a16="http://schemas.microsoft.com/office/drawing/2014/main" id="{00DE4D75-47DA-B180-8CBD-B130107F79E0}"/>
              </a:ext>
            </a:extLst>
          </p:cNvPr>
          <p:cNvSpPr/>
          <p:nvPr/>
        </p:nvSpPr>
        <p:spPr>
          <a:xfrm>
            <a:off x="2758661" y="4806441"/>
            <a:ext cx="462863" cy="368801"/>
          </a:xfrm>
          <a:prstGeom prst="downArrow">
            <a:avLst/>
          </a:prstGeom>
          <a:solidFill>
            <a:srgbClr val="002060"/>
          </a:solidFill>
          <a:ln w="25400" cap="flat" cmpd="sng" algn="ctr">
            <a:noFill/>
            <a:prstDash val="solid"/>
          </a:ln>
          <a:effectLst/>
        </p:spPr>
        <p:txBody>
          <a:bodyPr rtlCol="0" anchor="ctr"/>
          <a:lstStyle/>
          <a:p>
            <a:pPr algn="ctr" defTabSz="1219170">
              <a:buFont typeface="Arial"/>
              <a:buNone/>
              <a:defRPr/>
            </a:pPr>
            <a:endParaRPr lang="en-US" sz="2400" kern="0" dirty="0">
              <a:solidFill>
                <a:srgbClr val="191919"/>
              </a:solidFill>
              <a:latin typeface="UTM Avo" panose="02040603050506020204" pitchFamily="18" charset="0"/>
              <a:cs typeface="Arial"/>
              <a:sym typeface="Arial"/>
            </a:endParaRPr>
          </a:p>
        </p:txBody>
      </p:sp>
      <p:sp>
        <p:nvSpPr>
          <p:cNvPr id="22" name="Down Arrow 5">
            <a:extLst>
              <a:ext uri="{FF2B5EF4-FFF2-40B4-BE49-F238E27FC236}">
                <a16:creationId xmlns:a16="http://schemas.microsoft.com/office/drawing/2014/main" id="{8D95C29B-5CBD-985E-8D39-5E35A388B6D5}"/>
              </a:ext>
            </a:extLst>
          </p:cNvPr>
          <p:cNvSpPr/>
          <p:nvPr/>
        </p:nvSpPr>
        <p:spPr>
          <a:xfrm>
            <a:off x="8970476" y="4806441"/>
            <a:ext cx="462863" cy="368801"/>
          </a:xfrm>
          <a:prstGeom prst="downArrow">
            <a:avLst/>
          </a:prstGeom>
          <a:solidFill>
            <a:srgbClr val="002060"/>
          </a:solidFill>
          <a:ln w="25400" cap="flat" cmpd="sng" algn="ctr">
            <a:noFill/>
            <a:prstDash val="solid"/>
          </a:ln>
          <a:effectLst/>
        </p:spPr>
        <p:txBody>
          <a:bodyPr rtlCol="0" anchor="ctr"/>
          <a:lstStyle/>
          <a:p>
            <a:pPr algn="ctr" defTabSz="1219170">
              <a:buFont typeface="Arial"/>
              <a:buNone/>
              <a:defRPr/>
            </a:pPr>
            <a:endParaRPr lang="en-US" sz="2400" kern="0" dirty="0">
              <a:solidFill>
                <a:srgbClr val="191919"/>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5732565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500"/>
                                        <p:tgtEl>
                                          <p:spTgt spid="22"/>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up)">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7F2181A-B8ED-ADD1-FBFB-1D7E1A87081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06839C6-9083-D9F7-DE57-282492BDA4DF}"/>
              </a:ext>
            </a:extLst>
          </p:cNvPr>
          <p:cNvPicPr>
            <a:picLocks noChangeAspect="1"/>
          </p:cNvPicPr>
          <p:nvPr/>
        </p:nvPicPr>
        <p:blipFill>
          <a:blip r:embed="rId4"/>
          <a:stretch>
            <a:fillRect/>
          </a:stretch>
        </p:blipFill>
        <p:spPr>
          <a:xfrm>
            <a:off x="1894053" y="2350555"/>
            <a:ext cx="2641396" cy="4403677"/>
          </a:xfrm>
          <a:prstGeom prst="rect">
            <a:avLst/>
          </a:prstGeom>
        </p:spPr>
      </p:pic>
      <p:grpSp>
        <p:nvGrpSpPr>
          <p:cNvPr id="4" name="Group 3">
            <a:extLst>
              <a:ext uri="{FF2B5EF4-FFF2-40B4-BE49-F238E27FC236}">
                <a16:creationId xmlns:a16="http://schemas.microsoft.com/office/drawing/2014/main" id="{70529A86-BC46-2997-59C8-F218AF62DCB8}"/>
              </a:ext>
            </a:extLst>
          </p:cNvPr>
          <p:cNvGrpSpPr/>
          <p:nvPr/>
        </p:nvGrpSpPr>
        <p:grpSpPr>
          <a:xfrm>
            <a:off x="0" y="1645868"/>
            <a:ext cx="4936279" cy="461666"/>
            <a:chOff x="-232229" y="235313"/>
            <a:chExt cx="3702209" cy="346249"/>
          </a:xfrm>
        </p:grpSpPr>
        <p:sp>
          <p:nvSpPr>
            <p:cNvPr id="8" name="TextBox 7">
              <a:extLst>
                <a:ext uri="{FF2B5EF4-FFF2-40B4-BE49-F238E27FC236}">
                  <a16:creationId xmlns:a16="http://schemas.microsoft.com/office/drawing/2014/main" id="{144DF9DB-BEA4-EB66-3EDD-0F773006EC8F}"/>
                </a:ext>
              </a:extLst>
            </p:cNvPr>
            <p:cNvSpPr txBox="1"/>
            <p:nvPr/>
          </p:nvSpPr>
          <p:spPr>
            <a:xfrm>
              <a:off x="-151334" y="235313"/>
              <a:ext cx="3621314" cy="346249"/>
            </a:xfrm>
            <a:prstGeom prst="rect">
              <a:avLst/>
            </a:prstGeom>
            <a:noFill/>
          </p:spPr>
          <p:txBody>
            <a:bodyPr wrap="square" rtlCol="0">
              <a:spAutoFit/>
            </a:bodyPr>
            <a:lstStyle/>
            <a:p>
              <a:pPr defTabSz="1219170">
                <a:buFont typeface="Arial"/>
                <a:buNone/>
                <a:defRPr/>
              </a:pPr>
              <a:r>
                <a:rPr lang="en-US" sz="2400" b="1" kern="0" dirty="0">
                  <a:latin typeface="UTM Avo" panose="02040603050506020204" pitchFamily="18" charset="0"/>
                  <a:cs typeface="Arial"/>
                  <a:sym typeface="Arial"/>
                </a:rPr>
                <a:t>VÍ DỤ THAM KHẢO</a:t>
              </a:r>
            </a:p>
          </p:txBody>
        </p:sp>
        <p:cxnSp>
          <p:nvCxnSpPr>
            <p:cNvPr id="9" name="Straight Connector 8">
              <a:extLst>
                <a:ext uri="{FF2B5EF4-FFF2-40B4-BE49-F238E27FC236}">
                  <a16:creationId xmlns:a16="http://schemas.microsoft.com/office/drawing/2014/main" id="{F481A930-55BE-A87A-4C8E-2C6D36AA2CEC}"/>
                </a:ext>
              </a:extLst>
            </p:cNvPr>
            <p:cNvCxnSpPr>
              <a:cxnSpLocks/>
            </p:cNvCxnSpPr>
            <p:nvPr/>
          </p:nvCxnSpPr>
          <p:spPr>
            <a:xfrm>
              <a:off x="-232229" y="581562"/>
              <a:ext cx="3493407" cy="0"/>
            </a:xfrm>
            <a:prstGeom prst="line">
              <a:avLst/>
            </a:prstGeom>
            <a:noFill/>
            <a:ln w="38100" cap="flat" cmpd="sng" algn="ctr">
              <a:solidFill>
                <a:schemeClr val="accent6"/>
              </a:solidFill>
              <a:prstDash val="solid"/>
            </a:ln>
            <a:effectLst/>
          </p:spPr>
        </p:cxnSp>
      </p:grpSp>
      <p:pic>
        <p:nvPicPr>
          <p:cNvPr id="10" name="Picture 9">
            <a:extLst>
              <a:ext uri="{FF2B5EF4-FFF2-40B4-BE49-F238E27FC236}">
                <a16:creationId xmlns:a16="http://schemas.microsoft.com/office/drawing/2014/main" id="{813A5A82-18CB-3B7F-4BF6-E26E2CA7C6D4}"/>
              </a:ext>
            </a:extLst>
          </p:cNvPr>
          <p:cNvPicPr>
            <a:picLocks noChangeAspect="1"/>
          </p:cNvPicPr>
          <p:nvPr/>
        </p:nvPicPr>
        <p:blipFill>
          <a:blip r:embed="rId5"/>
          <a:srcRect l="343" r="628"/>
          <a:stretch/>
        </p:blipFill>
        <p:spPr>
          <a:xfrm>
            <a:off x="5692988" y="866861"/>
            <a:ext cx="6499012" cy="5991139"/>
          </a:xfrm>
          <a:prstGeom prst="rect">
            <a:avLst/>
          </a:prstGeom>
        </p:spPr>
      </p:pic>
    </p:spTree>
    <p:extLst>
      <p:ext uri="{BB962C8B-B14F-4D97-AF65-F5344CB8AC3E}">
        <p14:creationId xmlns:p14="http://schemas.microsoft.com/office/powerpoint/2010/main" val="264890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3821F78-6361-6B88-9F0D-A11B63B39537}"/>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792C786-43E5-0E09-522B-975E47AC8071}"/>
              </a:ext>
            </a:extLst>
          </p:cNvPr>
          <p:cNvSpPr/>
          <p:nvPr/>
        </p:nvSpPr>
        <p:spPr>
          <a:xfrm>
            <a:off x="4092790" y="949885"/>
            <a:ext cx="4006419" cy="672791"/>
          </a:xfrm>
          <a:prstGeom prst="roundRect">
            <a:avLst>
              <a:gd name="adj" fmla="val 50000"/>
            </a:avLst>
          </a:prstGeom>
          <a:solidFill>
            <a:schemeClr val="bg1"/>
          </a:solidFill>
          <a:ln w="38100" cap="flat" cmpd="sng" algn="ctr">
            <a:solidFill>
              <a:schemeClr val="accent6">
                <a:lumMod val="40000"/>
                <a:lumOff val="60000"/>
              </a:schemeClr>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CÂU HỎI MỞ RỘNG</a:t>
            </a:r>
            <a:endParaRPr lang="en-US" sz="2400" b="1" dirty="0" err="1">
              <a:latin typeface="UTM Avo" panose="02040603050506020204" pitchFamily="18" charset="0"/>
              <a:cs typeface="Arial" panose="020B0604020202020204" pitchFamily="34" charset="0"/>
              <a:sym typeface="Arial"/>
            </a:endParaRPr>
          </a:p>
        </p:txBody>
      </p:sp>
      <p:grpSp>
        <p:nvGrpSpPr>
          <p:cNvPr id="2" name="Group 1">
            <a:extLst>
              <a:ext uri="{FF2B5EF4-FFF2-40B4-BE49-F238E27FC236}">
                <a16:creationId xmlns:a16="http://schemas.microsoft.com/office/drawing/2014/main" id="{8B6D9FCF-0C82-A3E7-6909-056464469A7B}"/>
              </a:ext>
            </a:extLst>
          </p:cNvPr>
          <p:cNvGrpSpPr/>
          <p:nvPr/>
        </p:nvGrpSpPr>
        <p:grpSpPr>
          <a:xfrm>
            <a:off x="348119" y="2715048"/>
            <a:ext cx="6298340" cy="2416976"/>
            <a:chOff x="442082" y="1240731"/>
            <a:chExt cx="4723755" cy="1812732"/>
          </a:xfrm>
        </p:grpSpPr>
        <p:grpSp>
          <p:nvGrpSpPr>
            <p:cNvPr id="3" name="Group 2">
              <a:extLst>
                <a:ext uri="{FF2B5EF4-FFF2-40B4-BE49-F238E27FC236}">
                  <a16:creationId xmlns:a16="http://schemas.microsoft.com/office/drawing/2014/main" id="{C55EBE72-E639-E22E-2054-78930404017C}"/>
                </a:ext>
              </a:extLst>
            </p:cNvPr>
            <p:cNvGrpSpPr/>
            <p:nvPr/>
          </p:nvGrpSpPr>
          <p:grpSpPr>
            <a:xfrm>
              <a:off x="673984" y="1240731"/>
              <a:ext cx="4491853" cy="1812732"/>
              <a:chOff x="442686" y="1684295"/>
              <a:chExt cx="5162954" cy="720251"/>
            </a:xfrm>
          </p:grpSpPr>
          <p:sp>
            <p:nvSpPr>
              <p:cNvPr id="8" name="Rectangle: Diagonal Corners Rounded 7">
                <a:extLst>
                  <a:ext uri="{FF2B5EF4-FFF2-40B4-BE49-F238E27FC236}">
                    <a16:creationId xmlns:a16="http://schemas.microsoft.com/office/drawing/2014/main" id="{CEB434AE-F2CB-39FC-69A6-5CAA0F029159}"/>
                  </a:ext>
                </a:extLst>
              </p:cNvPr>
              <p:cNvSpPr/>
              <p:nvPr/>
            </p:nvSpPr>
            <p:spPr>
              <a:xfrm>
                <a:off x="515259" y="1750357"/>
                <a:ext cx="5090381" cy="654189"/>
              </a:xfrm>
              <a:prstGeom prst="round2DiagRect">
                <a:avLst/>
              </a:prstGeom>
              <a:noFill/>
              <a:ln w="38100" cap="flat" cmpd="sng" algn="ctr">
                <a:solidFill>
                  <a:srgbClr val="00ADAC">
                    <a:lumMod val="50000"/>
                  </a:srgbClr>
                </a:solidFill>
                <a:prstDash val="dash"/>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endParaRPr kumimoji="0" lang="en-US" sz="2400" b="0" i="0" u="none" strike="noStrike" kern="0" cap="none" spc="0" normalizeH="0" baseline="0" noProof="0" dirty="0">
                  <a:ln>
                    <a:noFill/>
                  </a:ln>
                  <a:solidFill>
                    <a:srgbClr val="EBE0DD"/>
                  </a:solidFill>
                  <a:effectLst/>
                  <a:uLnTx/>
                  <a:uFillTx/>
                  <a:latin typeface="UTM Avo" panose="02040603050506020204" pitchFamily="18" charset="0"/>
                  <a:cs typeface="Arial"/>
                  <a:sym typeface="Arial"/>
                </a:endParaRPr>
              </a:p>
            </p:txBody>
          </p:sp>
          <p:sp>
            <p:nvSpPr>
              <p:cNvPr id="10" name="Rectangle: Diagonal Corners Rounded 9">
                <a:extLst>
                  <a:ext uri="{FF2B5EF4-FFF2-40B4-BE49-F238E27FC236}">
                    <a16:creationId xmlns:a16="http://schemas.microsoft.com/office/drawing/2014/main" id="{059DB2CA-DA17-C478-6474-3F189B4523E0}"/>
                  </a:ext>
                </a:extLst>
              </p:cNvPr>
              <p:cNvSpPr/>
              <p:nvPr/>
            </p:nvSpPr>
            <p:spPr>
              <a:xfrm>
                <a:off x="442686" y="1684295"/>
                <a:ext cx="5090381" cy="692914"/>
              </a:xfrm>
              <a:prstGeom prst="round2DiagRect">
                <a:avLst/>
              </a:prstGeom>
              <a:solidFill>
                <a:schemeClr val="accent6">
                  <a:lumMod val="20000"/>
                  <a:lumOff val="80000"/>
                </a:schemeClr>
              </a:solidFill>
              <a:ln w="25400" cap="flat" cmpd="sng" algn="ctr">
                <a:noFill/>
                <a:prstDash val="solid"/>
              </a:ln>
              <a:effectLst/>
            </p:spPr>
            <p:txBody>
              <a:bodyPr rtlCol="0" anchor="ctr"/>
              <a:lstStyle/>
              <a:p>
                <a:pPr marL="228600" marR="0" lvl="0" algn="just" defTabSz="1219170" eaLnBrk="1" fontAlgn="auto" latinLnBrk="0" hangingPunct="1">
                  <a:lnSpc>
                    <a:spcPct val="150000"/>
                  </a:lnSpc>
                  <a:spcBef>
                    <a:spcPts val="0"/>
                  </a:spcBef>
                  <a:spcAft>
                    <a:spcPts val="0"/>
                  </a:spcAft>
                  <a:buClrTx/>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cs typeface="Arial"/>
                    <a:sym typeface="Arial"/>
                  </a:rPr>
                  <a:t>Theo em, vì sao chúng ta nên ứng xử thân thiện với những người sống xung quanh? </a:t>
                </a:r>
              </a:p>
            </p:txBody>
          </p:sp>
        </p:grpSp>
        <p:sp>
          <p:nvSpPr>
            <p:cNvPr id="7" name="Speech Bubble: Oval 6">
              <a:extLst>
                <a:ext uri="{FF2B5EF4-FFF2-40B4-BE49-F238E27FC236}">
                  <a16:creationId xmlns:a16="http://schemas.microsoft.com/office/drawing/2014/main" id="{436DB4CD-33FB-7C67-FBEF-D0BB090317E8}"/>
                </a:ext>
              </a:extLst>
            </p:cNvPr>
            <p:cNvSpPr/>
            <p:nvPr/>
          </p:nvSpPr>
          <p:spPr>
            <a:xfrm>
              <a:off x="442082" y="1865396"/>
              <a:ext cx="492615" cy="481556"/>
            </a:xfrm>
            <a:prstGeom prst="wedgeEllipseCallout">
              <a:avLst>
                <a:gd name="adj1" fmla="val 52696"/>
                <a:gd name="adj2" fmla="val 47430"/>
              </a:avLst>
            </a:prstGeom>
            <a:solidFill>
              <a:srgbClr val="00ADAC">
                <a:lumMod val="75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r>
                <a:rPr kumimoji="0" lang="en-US" sz="2667"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a:t>
              </a:r>
            </a:p>
          </p:txBody>
        </p:sp>
      </p:grpSp>
      <p:pic>
        <p:nvPicPr>
          <p:cNvPr id="11" name="Picture 14">
            <a:extLst>
              <a:ext uri="{FF2B5EF4-FFF2-40B4-BE49-F238E27FC236}">
                <a16:creationId xmlns:a16="http://schemas.microsoft.com/office/drawing/2014/main" id="{CEA1854E-2F13-7C22-303A-9B2FAB9CDA1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641376" y="1901517"/>
            <a:ext cx="4202505" cy="4576985"/>
          </a:xfrm>
          <a:prstGeom prst="rect">
            <a:avLst/>
          </a:prstGeom>
        </p:spPr>
      </p:pic>
    </p:spTree>
    <p:extLst>
      <p:ext uri="{BB962C8B-B14F-4D97-AF65-F5344CB8AC3E}">
        <p14:creationId xmlns:p14="http://schemas.microsoft.com/office/powerpoint/2010/main" val="2308219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B1FDDED-1A73-F1DA-5866-6852E08A4FF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EEE1CF5-1641-F011-1EBB-BD9D7E166173}"/>
              </a:ext>
            </a:extLst>
          </p:cNvPr>
          <p:cNvGrpSpPr/>
          <p:nvPr/>
        </p:nvGrpSpPr>
        <p:grpSpPr>
          <a:xfrm>
            <a:off x="6219748" y="2433251"/>
            <a:ext cx="5640416" cy="3786540"/>
            <a:chOff x="4405506" y="1124915"/>
            <a:chExt cx="4230312" cy="2839905"/>
          </a:xfrm>
        </p:grpSpPr>
        <p:sp>
          <p:nvSpPr>
            <p:cNvPr id="10" name="Rectangle: Rounded Corners 9">
              <a:extLst>
                <a:ext uri="{FF2B5EF4-FFF2-40B4-BE49-F238E27FC236}">
                  <a16:creationId xmlns:a16="http://schemas.microsoft.com/office/drawing/2014/main" id="{D5FB1D2D-83EB-C4CA-5E22-38F21BEBE42B}"/>
                </a:ext>
              </a:extLst>
            </p:cNvPr>
            <p:cNvSpPr/>
            <p:nvPr/>
          </p:nvSpPr>
          <p:spPr>
            <a:xfrm>
              <a:off x="4405506" y="1298076"/>
              <a:ext cx="4141791" cy="2666744"/>
            </a:xfrm>
            <a:prstGeom prst="roundRect">
              <a:avLst>
                <a:gd name="adj" fmla="val 4729"/>
              </a:avLst>
            </a:prstGeom>
            <a:solidFill>
              <a:schemeClr val="bg1"/>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just" defTabSz="1219170" eaLnBrk="1" fontAlgn="auto" latinLnBrk="0" hangingPunct="1">
                <a:lnSpc>
                  <a:spcPct val="150000"/>
                </a:lnSpc>
                <a:spcBef>
                  <a:spcPts val="0"/>
                </a:spcBef>
                <a:spcAft>
                  <a:spcPts val="0"/>
                </a:spcAft>
                <a:buClrTx/>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Chúng ta nên ứng xử thân thiện với những người sống xung quanh vì: Đó là cách tạo ra môi trường sống tích cực, hạnh phúc và sự đoàn kết trong cộng đồng,...</a:t>
              </a:r>
            </a:p>
          </p:txBody>
        </p:sp>
        <p:grpSp>
          <p:nvGrpSpPr>
            <p:cNvPr id="5" name="Google Shape;630;p34">
              <a:extLst>
                <a:ext uri="{FF2B5EF4-FFF2-40B4-BE49-F238E27FC236}">
                  <a16:creationId xmlns:a16="http://schemas.microsoft.com/office/drawing/2014/main" id="{0D9446DF-3FC8-48EA-9932-A12B468DD20E}"/>
                </a:ext>
              </a:extLst>
            </p:cNvPr>
            <p:cNvGrpSpPr/>
            <p:nvPr/>
          </p:nvGrpSpPr>
          <p:grpSpPr>
            <a:xfrm>
              <a:off x="8187313" y="1124915"/>
              <a:ext cx="448505" cy="395090"/>
              <a:chOff x="248257" y="3385827"/>
              <a:chExt cx="608847" cy="545541"/>
            </a:xfrm>
          </p:grpSpPr>
          <p:sp>
            <p:nvSpPr>
              <p:cNvPr id="7" name="Google Shape;631;p34">
                <a:extLst>
                  <a:ext uri="{FF2B5EF4-FFF2-40B4-BE49-F238E27FC236}">
                    <a16:creationId xmlns:a16="http://schemas.microsoft.com/office/drawing/2014/main" id="{B91880BB-99B0-EDA5-F899-62F213A92D06}"/>
                  </a:ext>
                </a:extLst>
              </p:cNvPr>
              <p:cNvSpPr/>
              <p:nvPr/>
            </p:nvSpPr>
            <p:spPr>
              <a:xfrm rot="2515456">
                <a:off x="248257" y="3385827"/>
                <a:ext cx="608847" cy="545541"/>
              </a:xfrm>
              <a:prstGeom prst="wedgeEllipseCallout">
                <a:avLst>
                  <a:gd name="adj1" fmla="val -20833"/>
                  <a:gd name="adj2" fmla="val 62500"/>
                </a:avLst>
              </a:prstGeom>
              <a:solidFill>
                <a:srgbClr val="FFE5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sp>
            <p:nvSpPr>
              <p:cNvPr id="8" name="Google Shape;632;p34">
                <a:extLst>
                  <a:ext uri="{FF2B5EF4-FFF2-40B4-BE49-F238E27FC236}">
                    <a16:creationId xmlns:a16="http://schemas.microsoft.com/office/drawing/2014/main" id="{3CAADCD9-8DEE-EF8E-9588-15C6C4C6F982}"/>
                  </a:ext>
                </a:extLst>
              </p:cNvPr>
              <p:cNvSpPr/>
              <p:nvPr/>
            </p:nvSpPr>
            <p:spPr>
              <a:xfrm rot="1928159">
                <a:off x="470029" y="3511940"/>
                <a:ext cx="219096" cy="293318"/>
              </a:xfrm>
              <a:custGeom>
                <a:avLst/>
                <a:gdLst/>
                <a:ahLst/>
                <a:cxnLst/>
                <a:rect l="l" t="t" r="r" b="b"/>
                <a:pathLst>
                  <a:path w="1172" h="1569" extrusionOk="0">
                    <a:moveTo>
                      <a:pt x="481" y="1"/>
                    </a:moveTo>
                    <a:cubicBezTo>
                      <a:pt x="473" y="1"/>
                      <a:pt x="469" y="2"/>
                      <a:pt x="469" y="2"/>
                    </a:cubicBezTo>
                    <a:lnTo>
                      <a:pt x="469" y="250"/>
                    </a:lnTo>
                    <a:lnTo>
                      <a:pt x="161" y="660"/>
                    </a:lnTo>
                    <a:lnTo>
                      <a:pt x="0" y="660"/>
                    </a:lnTo>
                    <a:lnTo>
                      <a:pt x="0" y="1480"/>
                    </a:lnTo>
                    <a:lnTo>
                      <a:pt x="249" y="1480"/>
                    </a:lnTo>
                    <a:cubicBezTo>
                      <a:pt x="249" y="1480"/>
                      <a:pt x="835" y="1568"/>
                      <a:pt x="937" y="1568"/>
                    </a:cubicBezTo>
                    <a:lnTo>
                      <a:pt x="996" y="1568"/>
                    </a:lnTo>
                    <a:cubicBezTo>
                      <a:pt x="1098" y="1539"/>
                      <a:pt x="1172" y="1422"/>
                      <a:pt x="1172" y="1319"/>
                    </a:cubicBezTo>
                    <a:cubicBezTo>
                      <a:pt x="1172" y="1070"/>
                      <a:pt x="1157" y="660"/>
                      <a:pt x="1142" y="616"/>
                    </a:cubicBezTo>
                    <a:cubicBezTo>
                      <a:pt x="1098" y="587"/>
                      <a:pt x="645" y="587"/>
                      <a:pt x="645" y="587"/>
                    </a:cubicBezTo>
                    <a:cubicBezTo>
                      <a:pt x="645" y="587"/>
                      <a:pt x="643" y="597"/>
                      <a:pt x="641" y="597"/>
                    </a:cubicBezTo>
                    <a:cubicBezTo>
                      <a:pt x="638" y="597"/>
                      <a:pt x="635" y="558"/>
                      <a:pt x="645" y="324"/>
                    </a:cubicBezTo>
                    <a:cubicBezTo>
                      <a:pt x="682" y="23"/>
                      <a:pt x="526" y="1"/>
                      <a:pt x="481"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grpSp>
      </p:grpSp>
      <p:pic>
        <p:nvPicPr>
          <p:cNvPr id="13" name="Picture 12" descr="A group of people talking&#10;&#10;Description automatically generated">
            <a:extLst>
              <a:ext uri="{FF2B5EF4-FFF2-40B4-BE49-F238E27FC236}">
                <a16:creationId xmlns:a16="http://schemas.microsoft.com/office/drawing/2014/main" id="{6DFFD9FE-5758-FE0B-7C8E-04E6B80ED02A}"/>
              </a:ext>
            </a:extLst>
          </p:cNvPr>
          <p:cNvPicPr>
            <a:picLocks noChangeAspect="1"/>
          </p:cNvPicPr>
          <p:nvPr/>
        </p:nvPicPr>
        <p:blipFill rotWithShape="1">
          <a:blip r:embed="rId4"/>
          <a:srcRect l="959" r="2355" b="4891"/>
          <a:stretch/>
        </p:blipFill>
        <p:spPr>
          <a:xfrm>
            <a:off x="425278" y="2397209"/>
            <a:ext cx="5230096" cy="3858624"/>
          </a:xfrm>
          <a:prstGeom prst="rect">
            <a:avLst/>
          </a:prstGeom>
        </p:spPr>
      </p:pic>
      <p:sp>
        <p:nvSpPr>
          <p:cNvPr id="14" name="Rounded Rectangle 34">
            <a:extLst>
              <a:ext uri="{FF2B5EF4-FFF2-40B4-BE49-F238E27FC236}">
                <a16:creationId xmlns:a16="http://schemas.microsoft.com/office/drawing/2014/main" id="{5537F49A-B5FE-FA50-E4D4-A9D21C8DEE63}"/>
              </a:ext>
            </a:extLst>
          </p:cNvPr>
          <p:cNvSpPr/>
          <p:nvPr/>
        </p:nvSpPr>
        <p:spPr>
          <a:xfrm>
            <a:off x="4092789" y="949885"/>
            <a:ext cx="4006420" cy="672790"/>
          </a:xfrm>
          <a:prstGeom prst="roundRect">
            <a:avLst>
              <a:gd name="adj" fmla="val 50000"/>
            </a:avLst>
          </a:prstGeom>
          <a:solidFill>
            <a:schemeClr val="accent6">
              <a:lumMod val="20000"/>
              <a:lumOff val="8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GỢI Ý CÂU TRẢ LỜI</a:t>
            </a:r>
          </a:p>
        </p:txBody>
      </p:sp>
    </p:spTree>
    <p:extLst>
      <p:ext uri="{BB962C8B-B14F-4D97-AF65-F5344CB8AC3E}">
        <p14:creationId xmlns:p14="http://schemas.microsoft.com/office/powerpoint/2010/main" val="1234271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E44F935-5E18-340C-1F66-849105762840}"/>
              </a:ext>
            </a:extLst>
          </p:cNvPr>
          <p:cNvSpPr txBox="1">
            <a:spLocks/>
          </p:cNvSpPr>
          <p:nvPr/>
        </p:nvSpPr>
        <p:spPr>
          <a:xfrm>
            <a:off x="4655391" y="889087"/>
            <a:ext cx="2881217" cy="762000"/>
          </a:xfrm>
          <a:prstGeom prst="roundRect">
            <a:avLst>
              <a:gd name="adj" fmla="val 50000"/>
            </a:avLst>
          </a:prstGeom>
          <a:solidFill>
            <a:schemeClr val="accent5">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14CE7A60-9F0E-07B1-50FD-2AA7C5485F33}"/>
              </a:ext>
            </a:extLst>
          </p:cNvPr>
          <p:cNvSpPr/>
          <p:nvPr/>
        </p:nvSpPr>
        <p:spPr>
          <a:xfrm>
            <a:off x="462237" y="1784464"/>
            <a:ext cx="11267525" cy="4552836"/>
          </a:xfrm>
          <a:prstGeom prst="roundRect">
            <a:avLst>
              <a:gd name="adj" fmla="val 4808"/>
            </a:avLst>
          </a:prstGeom>
          <a:solidFill>
            <a:sysClr val="window" lastClr="FFFFFF"/>
          </a:solidFill>
          <a:ln w="25400" cap="flat" cmpd="sng" algn="ctr">
            <a:solidFill>
              <a:schemeClr val="accent5"/>
            </a:solidFill>
            <a:prstDash val="solid"/>
          </a:ln>
          <a:effectLst/>
        </p:spPr>
        <p:txBody>
          <a:bodyPr bIns="120000" rtlCol="0" anchor="t"/>
          <a:lstStyle/>
          <a:p>
            <a:pPr lvl="0"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Trong giao tiếp hằng ngày, các em hãy tích cực thực hiện những việc làm để xây dựng mối quan hệ thân thiện với những người sống xung quanh bằng một số hành động đơn giản như: </a:t>
            </a:r>
            <a:endParaRPr lang="en-US" sz="2400" dirty="0">
              <a:latin typeface="UTM Avo" panose="02040603050506020204" pitchFamily="18" charset="0"/>
              <a:ea typeface="UD Digi Kyokasho N-B" panose="02020700000000000000" pitchFamily="17" charset="-128"/>
              <a:cs typeface="Arial" panose="020B0604020202020204" pitchFamily="34" charset="0"/>
            </a:endParaRPr>
          </a:p>
          <a:p>
            <a:pPr lvl="0" algn="just" defTabSz="609539">
              <a:lnSpc>
                <a:spcPct val="150000"/>
              </a:lnSpc>
              <a:defRPr/>
            </a:pPr>
            <a:endParaRPr lang="en-US" sz="2400" dirty="0">
              <a:latin typeface="UTM Avo" panose="02040603050506020204" pitchFamily="18" charset="0"/>
              <a:ea typeface="UD Digi Kyokasho N-B" panose="02020700000000000000" pitchFamily="17" charset="-128"/>
              <a:cs typeface="Arial" panose="020B0604020202020204" pitchFamily="34" charset="0"/>
            </a:endParaRPr>
          </a:p>
          <a:p>
            <a:pPr lvl="0" algn="just" defTabSz="609539">
              <a:lnSpc>
                <a:spcPct val="150000"/>
              </a:lnSpc>
              <a:defRPr/>
            </a:pPr>
            <a:endParaRPr lang="en-US" sz="2400" dirty="0">
              <a:latin typeface="UTM Avo" panose="02040603050506020204" pitchFamily="18" charset="0"/>
              <a:ea typeface="UD Digi Kyokasho N-B" panose="02020700000000000000" pitchFamily="17" charset="-128"/>
              <a:cs typeface="Arial" panose="020B0604020202020204" pitchFamily="34" charset="0"/>
            </a:endParaRPr>
          </a:p>
          <a:p>
            <a:pPr lvl="0" algn="just" defTabSz="609539">
              <a:lnSpc>
                <a:spcPct val="150000"/>
              </a:lnSpc>
              <a:defRPr/>
            </a:pPr>
            <a:endParaRPr lang="en-US" sz="2400" dirty="0">
              <a:latin typeface="UTM Avo" panose="02040603050506020204" pitchFamily="18" charset="0"/>
              <a:ea typeface="UD Digi Kyokasho N-B" panose="02020700000000000000" pitchFamily="17" charset="-128"/>
              <a:cs typeface="Arial" panose="020B0604020202020204" pitchFamily="34" charset="0"/>
            </a:endParaRPr>
          </a:p>
          <a:p>
            <a:pPr lvl="0" algn="just" defTabSz="609539">
              <a:lnSpc>
                <a:spcPct val="150000"/>
              </a:lnSpc>
              <a:defRPr/>
            </a:pPr>
            <a:endParaRPr lang="en-US" sz="2400" dirty="0">
              <a:latin typeface="UTM Avo" panose="02040603050506020204" pitchFamily="18" charset="0"/>
              <a:ea typeface="UD Digi Kyokasho N-B" panose="02020700000000000000" pitchFamily="17" charset="-128"/>
              <a:cs typeface="Arial" panose="020B0604020202020204" pitchFamily="34" charset="0"/>
            </a:endParaRPr>
          </a:p>
          <a:p>
            <a:pPr lvl="0"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Điều đó sẽ góp phần xây dựng nên một cộng đồng thân thiện, văn minh. </a:t>
            </a:r>
          </a:p>
        </p:txBody>
      </p:sp>
      <p:sp>
        <p:nvSpPr>
          <p:cNvPr id="5" name="Rounded Rectangle 104">
            <a:extLst>
              <a:ext uri="{FF2B5EF4-FFF2-40B4-BE49-F238E27FC236}">
                <a16:creationId xmlns:a16="http://schemas.microsoft.com/office/drawing/2014/main" id="{ED47DF61-91FA-8976-35DF-A72C51BE03A1}"/>
              </a:ext>
            </a:extLst>
          </p:cNvPr>
          <p:cNvSpPr/>
          <p:nvPr/>
        </p:nvSpPr>
        <p:spPr>
          <a:xfrm>
            <a:off x="999671" y="3558843"/>
            <a:ext cx="4601033" cy="1001827"/>
          </a:xfrm>
          <a:prstGeom prst="roundRect">
            <a:avLst>
              <a:gd name="adj" fmla="val 11053"/>
            </a:avLst>
          </a:prstGeom>
          <a:solidFill>
            <a:schemeClr val="accent5">
              <a:lumMod val="20000"/>
              <a:lumOff val="80000"/>
            </a:schemeClr>
          </a:solidFill>
          <a:ln w="12700" cap="flat" cmpd="sng" algn="ctr">
            <a:noFill/>
            <a:prstDash val="solid"/>
          </a:ln>
          <a:effectLst/>
        </p:spPr>
        <p:txBody>
          <a:bodyPr rtlCol="0" anchor="ctr"/>
          <a:lstStyle/>
          <a:p>
            <a:pPr lvl="0" algn="ctr">
              <a:buClrTx/>
            </a:pPr>
            <a:r>
              <a:rPr lang="vi-VN" sz="2400" dirty="0">
                <a:latin typeface="UTM Avo" panose="02040603050506020204" pitchFamily="18" charset="0"/>
                <a:ea typeface="UD Digi Kyokasho N-B" panose="02020700000000000000" pitchFamily="17" charset="-128"/>
                <a:cs typeface="Arial" panose="020B0604020202020204" pitchFamily="34" charset="0"/>
              </a:rPr>
              <a:t>Mỉm cười thân thiện. </a:t>
            </a:r>
            <a:endParaRPr lang="en-US" sz="2400" dirty="0">
              <a:latin typeface="UTM Avo" panose="02040603050506020204" pitchFamily="18" charset="0"/>
              <a:ea typeface="UD Digi Kyokasho N-B" panose="02020700000000000000" pitchFamily="17" charset="-128"/>
              <a:cs typeface="Arial" panose="020B0604020202020204" pitchFamily="34" charset="0"/>
            </a:endParaRPr>
          </a:p>
        </p:txBody>
      </p:sp>
      <p:sp>
        <p:nvSpPr>
          <p:cNvPr id="11" name="Rounded Rectangle 104">
            <a:extLst>
              <a:ext uri="{FF2B5EF4-FFF2-40B4-BE49-F238E27FC236}">
                <a16:creationId xmlns:a16="http://schemas.microsoft.com/office/drawing/2014/main" id="{7D861442-AA27-CD08-B734-B14094D7BDF3}"/>
              </a:ext>
            </a:extLst>
          </p:cNvPr>
          <p:cNvSpPr/>
          <p:nvPr/>
        </p:nvSpPr>
        <p:spPr>
          <a:xfrm>
            <a:off x="6638467" y="3558843"/>
            <a:ext cx="4601033" cy="1001827"/>
          </a:xfrm>
          <a:prstGeom prst="roundRect">
            <a:avLst>
              <a:gd name="adj" fmla="val 11053"/>
            </a:avLst>
          </a:prstGeom>
          <a:solidFill>
            <a:schemeClr val="accent5">
              <a:lumMod val="20000"/>
              <a:lumOff val="80000"/>
            </a:schemeClr>
          </a:solidFill>
          <a:ln w="12700" cap="flat" cmpd="sng" algn="ctr">
            <a:noFill/>
            <a:prstDash val="solid"/>
          </a:ln>
          <a:effectLst/>
        </p:spPr>
        <p:txBody>
          <a:bodyPr rtlCol="0" anchor="ctr"/>
          <a:lstStyle/>
          <a:p>
            <a:pPr algn="ctr"/>
            <a:r>
              <a:rPr lang="en-US" sz="2400" dirty="0" err="1">
                <a:latin typeface="UTM Avo" panose="02040603050506020204" pitchFamily="18" charset="0"/>
                <a:ea typeface="UD Digi Kyokasho N-B" panose="02020700000000000000" pitchFamily="17" charset="-128"/>
                <a:cs typeface="Arial" panose="020B0604020202020204" pitchFamily="34" charset="0"/>
              </a:rPr>
              <a:t>Chào</a:t>
            </a:r>
            <a:r>
              <a:rPr lang="en-US" sz="2400" dirty="0">
                <a:latin typeface="UTM Avo" panose="02040603050506020204" pitchFamily="18" charset="0"/>
                <a:ea typeface="UD Digi Kyokasho N-B" panose="02020700000000000000" pitchFamily="17" charset="-128"/>
                <a:cs typeface="Arial" panose="020B0604020202020204" pitchFamily="34" charset="0"/>
              </a:rPr>
              <a:t> </a:t>
            </a:r>
            <a:r>
              <a:rPr lang="en-US" sz="2400" dirty="0" err="1">
                <a:latin typeface="UTM Avo" panose="02040603050506020204" pitchFamily="18" charset="0"/>
                <a:ea typeface="UD Digi Kyokasho N-B" panose="02020700000000000000" pitchFamily="17" charset="-128"/>
                <a:cs typeface="Arial" panose="020B0604020202020204" pitchFamily="34" charset="0"/>
              </a:rPr>
              <a:t>hỏi</a:t>
            </a:r>
            <a:r>
              <a:rPr lang="en-US" sz="2400" dirty="0">
                <a:latin typeface="UTM Avo" panose="02040603050506020204" pitchFamily="18" charset="0"/>
                <a:ea typeface="UD Digi Kyokasho N-B" panose="02020700000000000000" pitchFamily="17" charset="-128"/>
                <a:cs typeface="Arial" panose="020B0604020202020204" pitchFamily="34" charset="0"/>
              </a:rPr>
              <a:t> </a:t>
            </a:r>
            <a:r>
              <a:rPr lang="en-US" sz="2400" dirty="0" err="1">
                <a:latin typeface="UTM Avo" panose="02040603050506020204" pitchFamily="18" charset="0"/>
                <a:ea typeface="UD Digi Kyokasho N-B" panose="02020700000000000000" pitchFamily="17" charset="-128"/>
                <a:cs typeface="Arial" panose="020B0604020202020204" pitchFamily="34" charset="0"/>
              </a:rPr>
              <a:t>lễ</a:t>
            </a:r>
            <a:r>
              <a:rPr lang="en-US" sz="2400" dirty="0">
                <a:latin typeface="UTM Avo" panose="02040603050506020204" pitchFamily="18" charset="0"/>
                <a:ea typeface="UD Digi Kyokasho N-B" panose="02020700000000000000" pitchFamily="17" charset="-128"/>
                <a:cs typeface="Arial" panose="020B0604020202020204" pitchFamily="34" charset="0"/>
              </a:rPr>
              <a:t> </a:t>
            </a:r>
            <a:r>
              <a:rPr lang="en-US" sz="2400" dirty="0" err="1">
                <a:latin typeface="UTM Avo" panose="02040603050506020204" pitchFamily="18" charset="0"/>
                <a:ea typeface="UD Digi Kyokasho N-B" panose="02020700000000000000" pitchFamily="17" charset="-128"/>
                <a:cs typeface="Arial" panose="020B0604020202020204" pitchFamily="34" charset="0"/>
              </a:rPr>
              <a:t>phép</a:t>
            </a:r>
            <a:r>
              <a:rPr lang="en-US" sz="2400" dirty="0">
                <a:latin typeface="UTM Avo" panose="02040603050506020204" pitchFamily="18" charset="0"/>
                <a:ea typeface="UD Digi Kyokasho N-B" panose="02020700000000000000" pitchFamily="17" charset="-128"/>
                <a:cs typeface="Arial" panose="020B0604020202020204" pitchFamily="34" charset="0"/>
              </a:rPr>
              <a:t>. </a:t>
            </a:r>
          </a:p>
        </p:txBody>
      </p:sp>
      <p:sp>
        <p:nvSpPr>
          <p:cNvPr id="12" name="Rounded Rectangle 104">
            <a:extLst>
              <a:ext uri="{FF2B5EF4-FFF2-40B4-BE49-F238E27FC236}">
                <a16:creationId xmlns:a16="http://schemas.microsoft.com/office/drawing/2014/main" id="{80C0BB24-084C-CBB1-7727-471F5AC7DF9F}"/>
              </a:ext>
            </a:extLst>
          </p:cNvPr>
          <p:cNvSpPr/>
          <p:nvPr/>
        </p:nvSpPr>
        <p:spPr>
          <a:xfrm>
            <a:off x="999671" y="4694047"/>
            <a:ext cx="4601033" cy="1001827"/>
          </a:xfrm>
          <a:prstGeom prst="roundRect">
            <a:avLst>
              <a:gd name="adj" fmla="val 11053"/>
            </a:avLst>
          </a:prstGeom>
          <a:solidFill>
            <a:schemeClr val="accent5">
              <a:lumMod val="20000"/>
              <a:lumOff val="80000"/>
            </a:schemeClr>
          </a:solidFill>
          <a:ln w="12700" cap="flat" cmpd="sng" algn="ctr">
            <a:noFill/>
            <a:prstDash val="solid"/>
          </a:ln>
          <a:effectLst/>
        </p:spPr>
        <p:txBody>
          <a:bodyPr rtlCol="0" anchor="ctr"/>
          <a:lstStyle/>
          <a:p>
            <a:pPr lvl="0" algn="ctr">
              <a:buClrTx/>
            </a:pPr>
            <a:r>
              <a:rPr lang="vi-VN" sz="2400" dirty="0">
                <a:latin typeface="UTM Avo" panose="02040603050506020204" pitchFamily="18" charset="0"/>
                <a:ea typeface="UD Digi Kyokasho N-B" panose="02020700000000000000" pitchFamily="17" charset="-128"/>
                <a:cs typeface="Arial" panose="020B0604020202020204" pitchFamily="34" charset="0"/>
              </a:rPr>
              <a:t>Giao tiếp cởi mở, hòa đồng.</a:t>
            </a:r>
            <a:endParaRPr lang="en-US" sz="2400" dirty="0">
              <a:latin typeface="UTM Avo" panose="02040603050506020204" pitchFamily="18" charset="0"/>
              <a:ea typeface="UD Digi Kyokasho N-B" panose="02020700000000000000" pitchFamily="17" charset="-128"/>
              <a:cs typeface="Arial" panose="020B0604020202020204" pitchFamily="34" charset="0"/>
            </a:endParaRPr>
          </a:p>
        </p:txBody>
      </p:sp>
      <p:sp>
        <p:nvSpPr>
          <p:cNvPr id="13" name="Rounded Rectangle 104">
            <a:extLst>
              <a:ext uri="{FF2B5EF4-FFF2-40B4-BE49-F238E27FC236}">
                <a16:creationId xmlns:a16="http://schemas.microsoft.com/office/drawing/2014/main" id="{2D29316B-F64B-141E-289F-756D1F68A1E2}"/>
              </a:ext>
            </a:extLst>
          </p:cNvPr>
          <p:cNvSpPr/>
          <p:nvPr/>
        </p:nvSpPr>
        <p:spPr>
          <a:xfrm>
            <a:off x="6638467" y="4691059"/>
            <a:ext cx="4601033" cy="1001827"/>
          </a:xfrm>
          <a:prstGeom prst="roundRect">
            <a:avLst>
              <a:gd name="adj" fmla="val 11053"/>
            </a:avLst>
          </a:prstGeom>
          <a:solidFill>
            <a:schemeClr val="accent5">
              <a:lumMod val="20000"/>
              <a:lumOff val="80000"/>
            </a:schemeClr>
          </a:solidFill>
          <a:ln w="12700" cap="flat" cmpd="sng" algn="ctr">
            <a:noFill/>
            <a:prstDash val="solid"/>
          </a:ln>
          <a:effectLst/>
        </p:spPr>
        <p:txBody>
          <a:bodyPr rtlCol="0" anchor="ctr"/>
          <a:lstStyle/>
          <a:p>
            <a:pPr algn="ctr"/>
            <a:r>
              <a:rPr lang="en-US" sz="2400" dirty="0" err="1">
                <a:latin typeface="UTM Avo" panose="02040603050506020204" pitchFamily="18" charset="0"/>
                <a:ea typeface="UD Digi Kyokasho N-B" panose="02020700000000000000" pitchFamily="17" charset="-128"/>
                <a:cs typeface="Arial" panose="020B0604020202020204" pitchFamily="34" charset="0"/>
              </a:rPr>
              <a:t>Không</a:t>
            </a:r>
            <a:r>
              <a:rPr lang="en-US" sz="2400" dirty="0">
                <a:latin typeface="UTM Avo" panose="02040603050506020204" pitchFamily="18" charset="0"/>
                <a:ea typeface="UD Digi Kyokasho N-B" panose="02020700000000000000" pitchFamily="17" charset="-128"/>
                <a:cs typeface="Arial" panose="020B0604020202020204" pitchFamily="34" charset="0"/>
              </a:rPr>
              <a:t> </a:t>
            </a:r>
            <a:r>
              <a:rPr lang="en-US" sz="2400" dirty="0" err="1">
                <a:latin typeface="UTM Avo" panose="02040603050506020204" pitchFamily="18" charset="0"/>
                <a:ea typeface="UD Digi Kyokasho N-B" panose="02020700000000000000" pitchFamily="17" charset="-128"/>
                <a:cs typeface="Arial" panose="020B0604020202020204" pitchFamily="34" charset="0"/>
              </a:rPr>
              <a:t>phân</a:t>
            </a:r>
            <a:r>
              <a:rPr lang="en-US" sz="2400" dirty="0">
                <a:latin typeface="UTM Avo" panose="02040603050506020204" pitchFamily="18" charset="0"/>
                <a:ea typeface="UD Digi Kyokasho N-B" panose="02020700000000000000" pitchFamily="17" charset="-128"/>
                <a:cs typeface="Arial" panose="020B0604020202020204" pitchFamily="34" charset="0"/>
              </a:rPr>
              <a:t> </a:t>
            </a:r>
            <a:r>
              <a:rPr lang="en-US" sz="2400" dirty="0" err="1">
                <a:latin typeface="UTM Avo" panose="02040603050506020204" pitchFamily="18" charset="0"/>
                <a:ea typeface="UD Digi Kyokasho N-B" panose="02020700000000000000" pitchFamily="17" charset="-128"/>
                <a:cs typeface="Arial" panose="020B0604020202020204" pitchFamily="34" charset="0"/>
              </a:rPr>
              <a:t>biệt</a:t>
            </a:r>
            <a:r>
              <a:rPr lang="en-US" sz="2400" dirty="0">
                <a:latin typeface="UTM Avo" panose="02040603050506020204" pitchFamily="18" charset="0"/>
                <a:ea typeface="UD Digi Kyokasho N-B" panose="02020700000000000000" pitchFamily="17" charset="-128"/>
                <a:cs typeface="Arial" panose="020B0604020202020204" pitchFamily="34" charset="0"/>
              </a:rPr>
              <a:t> </a:t>
            </a:r>
            <a:r>
              <a:rPr lang="en-US" sz="2400" dirty="0" err="1">
                <a:latin typeface="UTM Avo" panose="02040603050506020204" pitchFamily="18" charset="0"/>
                <a:ea typeface="UD Digi Kyokasho N-B" panose="02020700000000000000" pitchFamily="17" charset="-128"/>
                <a:cs typeface="Arial" panose="020B0604020202020204" pitchFamily="34" charset="0"/>
              </a:rPr>
              <a:t>đối</a:t>
            </a:r>
            <a:r>
              <a:rPr lang="en-US" sz="2400" dirty="0">
                <a:latin typeface="UTM Avo" panose="02040603050506020204" pitchFamily="18" charset="0"/>
                <a:ea typeface="UD Digi Kyokasho N-B" panose="02020700000000000000" pitchFamily="17" charset="-128"/>
                <a:cs typeface="Arial" panose="020B0604020202020204" pitchFamily="34" charset="0"/>
              </a:rPr>
              <a:t> </a:t>
            </a:r>
            <a:r>
              <a:rPr lang="en-US" sz="2400" dirty="0" err="1">
                <a:latin typeface="UTM Avo" panose="02040603050506020204" pitchFamily="18" charset="0"/>
                <a:ea typeface="UD Digi Kyokasho N-B" panose="02020700000000000000" pitchFamily="17" charset="-128"/>
                <a:cs typeface="Arial" panose="020B0604020202020204" pitchFamily="34" charset="0"/>
              </a:rPr>
              <a:t>xử</a:t>
            </a:r>
            <a:r>
              <a:rPr lang="en-US" sz="2400" dirty="0">
                <a:latin typeface="UTM Avo" panose="02040603050506020204" pitchFamily="18" charset="0"/>
                <a:ea typeface="UD Digi Kyokasho N-B" panose="02020700000000000000" pitchFamily="17" charset="-128"/>
                <a:cs typeface="Arial" panose="020B0604020202020204" pitchFamily="34" charset="0"/>
              </a:rPr>
              <a:t>.</a:t>
            </a:r>
          </a:p>
        </p:txBody>
      </p:sp>
    </p:spTree>
    <p:extLst>
      <p:ext uri="{BB962C8B-B14F-4D97-AF65-F5344CB8AC3E}">
        <p14:creationId xmlns:p14="http://schemas.microsoft.com/office/powerpoint/2010/main" val="1424859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65778DF-9341-0461-3130-235119362DA6}"/>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9E0EDCC1-92DD-6848-D2BB-19A8967EA74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6C2D26CC-18E3-D1F4-CC51-F529DE76338F}"/>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6E6FB90-59E5-34E3-33B8-8C3ED525929D}"/>
              </a:ext>
            </a:extLst>
          </p:cNvPr>
          <p:cNvGrpSpPr/>
          <p:nvPr/>
        </p:nvGrpSpPr>
        <p:grpSpPr>
          <a:xfrm>
            <a:off x="423314" y="2564147"/>
            <a:ext cx="11062924" cy="1229660"/>
            <a:chOff x="-1395351" y="2822583"/>
            <a:chExt cx="16594384" cy="1844490"/>
          </a:xfrm>
        </p:grpSpPr>
        <p:sp>
          <p:nvSpPr>
            <p:cNvPr id="4" name="Speech Bubble: Rectangle with Corners Rounded 3">
              <a:extLst>
                <a:ext uri="{FF2B5EF4-FFF2-40B4-BE49-F238E27FC236}">
                  <a16:creationId xmlns:a16="http://schemas.microsoft.com/office/drawing/2014/main" id="{C8CA9570-484C-42A5-9771-2E9770CA52C9}"/>
                </a:ext>
              </a:extLst>
            </p:cNvPr>
            <p:cNvSpPr/>
            <p:nvPr/>
          </p:nvSpPr>
          <p:spPr>
            <a:xfrm>
              <a:off x="-819292" y="3008511"/>
              <a:ext cx="16018325" cy="1658562"/>
            </a:xfrm>
            <a:prstGeom prst="wedgeRoundRectCallout">
              <a:avLst>
                <a:gd name="adj1" fmla="val -26405"/>
                <a:gd name="adj2" fmla="val 46900"/>
                <a:gd name="adj3" fmla="val 16667"/>
              </a:avLst>
            </a:prstGeom>
            <a:solidFill>
              <a:sysClr val="window" lastClr="FFFFFF"/>
            </a:solidFill>
            <a:ln w="38100" cap="flat" cmpd="sng" algn="ctr">
              <a:solidFill>
                <a:srgbClr val="FF9999"/>
              </a:solidFill>
              <a:prstDash val="solid"/>
            </a:ln>
            <a:effectLst/>
          </p:spPr>
          <p:txBody>
            <a:bodyPr rtlCol="0" anchor="ctr"/>
            <a:lstStyle/>
            <a:p>
              <a:pPr algn="ctr" defTabSz="609585">
                <a:lnSpc>
                  <a:spcPct val="150000"/>
                </a:lnSpc>
                <a:buClrTx/>
                <a:defRPr/>
              </a:pP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Cả</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lớp</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chia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thành</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4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nhóm</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nhóm</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quan</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sát</a:t>
              </a:r>
              <a:endParaRPr lang="en-US" sz="2400" dirty="0">
                <a:latin typeface="UTM Avo" panose="02040603050506020204" pitchFamily="18" charset="0"/>
                <a:ea typeface="Calibri" panose="020F0502020204030204" pitchFamily="34" charset="0"/>
                <a:cs typeface="Arial" panose="020B0604020202020204" pitchFamily="34" charset="0"/>
              </a:endParaRPr>
            </a:p>
            <a:p>
              <a:pPr algn="ctr" defTabSz="609585">
                <a:lnSpc>
                  <a:spcPct val="150000"/>
                </a:lnSpc>
                <a:buClrTx/>
                <a:defRPr/>
              </a:pP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4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tình</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huống</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và</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thực</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hiện</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những</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nhiệm</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vụ</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sau</a:t>
              </a:r>
              <a:r>
                <a:rPr lang="en-US" sz="2400" kern="1200" dirty="0">
                  <a:solidFill>
                    <a:schemeClr val="tx1"/>
                  </a:solidFill>
                  <a:latin typeface="UTM Avo" panose="02040603050506020204" pitchFamily="18" charset="0"/>
                  <a:ea typeface="Calibri" panose="020F0502020204030204" pitchFamily="34" charset="0"/>
                  <a:cs typeface="Arial" panose="020B0604020202020204" pitchFamily="34" charset="0"/>
                </a:rPr>
                <a:t>:</a:t>
              </a:r>
              <a:endParaRPr lang="en-US" sz="2400" kern="1200" dirty="0">
                <a:solidFill>
                  <a:schemeClr val="tx1"/>
                </a:solidFill>
                <a:latin typeface="UTM Avo" panose="02040603050506020204" pitchFamily="18" charset="0"/>
                <a:cs typeface="Arial" panose="020B0604020202020204" pitchFamily="34" charset="0"/>
              </a:endParaRPr>
            </a:p>
          </p:txBody>
        </p:sp>
        <p:pic>
          <p:nvPicPr>
            <p:cNvPr id="6" name="Picture 4">
              <a:extLst>
                <a:ext uri="{FF2B5EF4-FFF2-40B4-BE49-F238E27FC236}">
                  <a16:creationId xmlns:a16="http://schemas.microsoft.com/office/drawing/2014/main" id="{13547EFA-CD5E-F25C-E564-FD1AAE852F6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555803">
              <a:off x="-1395351" y="2822583"/>
              <a:ext cx="1446040" cy="817672"/>
            </a:xfrm>
            <a:prstGeom prst="rect">
              <a:avLst/>
            </a:prstGeom>
          </p:spPr>
        </p:pic>
      </p:grpSp>
      <p:sp>
        <p:nvSpPr>
          <p:cNvPr id="7" name="Rectangle 6">
            <a:extLst>
              <a:ext uri="{FF2B5EF4-FFF2-40B4-BE49-F238E27FC236}">
                <a16:creationId xmlns:a16="http://schemas.microsoft.com/office/drawing/2014/main" id="{CDEB33BB-B781-A65A-9C64-5492FF3423A9}"/>
              </a:ext>
            </a:extLst>
          </p:cNvPr>
          <p:cNvSpPr/>
          <p:nvPr/>
        </p:nvSpPr>
        <p:spPr>
          <a:xfrm>
            <a:off x="191247" y="4509930"/>
            <a:ext cx="2671083" cy="2033980"/>
          </a:xfrm>
          <a:prstGeom prst="rect">
            <a:avLst/>
          </a:prstGeom>
          <a:solidFill>
            <a:srgbClr val="FFD5D5"/>
          </a:solidFill>
          <a:ln w="19050" cap="flat" cmpd="sng" algn="ctr">
            <a:solidFill>
              <a:srgbClr val="FF9999"/>
            </a:solidFill>
            <a:prstDash val="solid"/>
          </a:ln>
          <a:effectLst/>
        </p:spPr>
        <p:txBody>
          <a:bodyPr rtlCol="0" anchor="ctr"/>
          <a:lstStyle/>
          <a:p>
            <a:pPr algn="ctr" defTabSz="609585">
              <a:lnSpc>
                <a:spcPct val="150000"/>
              </a:lnSpc>
              <a:buClrTx/>
            </a:pPr>
            <a:r>
              <a:rPr lang="vi-VN" sz="2400" b="1" dirty="0">
                <a:latin typeface="UTM Avo" panose="02040603050506020204" pitchFamily="18" charset="0"/>
                <a:cs typeface="Arial" panose="020B0604020202020204" pitchFamily="34" charset="0"/>
              </a:rPr>
              <a:t>Nhóm 1:</a:t>
            </a:r>
            <a:r>
              <a:rPr lang="vi-VN" sz="2400" b="1" kern="1200" dirty="0">
                <a:solidFill>
                  <a:schemeClr val="tx1"/>
                </a:solidFill>
                <a:latin typeface="Arial" panose="020B0604020202020204" pitchFamily="34"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Mô</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tả</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và</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đóng</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vai</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xử</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lí</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Tình</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huống</a:t>
            </a:r>
            <a:r>
              <a:rPr lang="en-US" sz="2400" kern="1200" dirty="0">
                <a:solidFill>
                  <a:schemeClr val="tx1"/>
                </a:solidFill>
                <a:latin typeface="UTM Avo" panose="02040603050506020204" pitchFamily="18" charset="0"/>
                <a:ea typeface="+mn-ea"/>
                <a:cs typeface="Arial" panose="020B0604020202020204" pitchFamily="34" charset="0"/>
              </a:rPr>
              <a:t> 1. </a:t>
            </a:r>
            <a:endParaRPr lang="vi-VN" sz="2400" i="1" kern="1200" dirty="0">
              <a:solidFill>
                <a:schemeClr val="tx1"/>
              </a:solidFill>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0C61D147-D632-26D9-608C-D8060E09E596}"/>
              </a:ext>
            </a:extLst>
          </p:cNvPr>
          <p:cNvSpPr/>
          <p:nvPr/>
        </p:nvSpPr>
        <p:spPr>
          <a:xfrm>
            <a:off x="3238715" y="4497615"/>
            <a:ext cx="2671083" cy="2033980"/>
          </a:xfrm>
          <a:prstGeom prst="rect">
            <a:avLst/>
          </a:prstGeom>
          <a:solidFill>
            <a:srgbClr val="FFD5D5"/>
          </a:solidFill>
          <a:ln w="19050" cap="flat" cmpd="sng" algn="ctr">
            <a:solidFill>
              <a:srgbClr val="FF9999"/>
            </a:solidFill>
            <a:prstDash val="solid"/>
          </a:ln>
          <a:effectLst/>
        </p:spPr>
        <p:txBody>
          <a:bodyPr rtlCol="0" anchor="ctr"/>
          <a:lstStyle/>
          <a:p>
            <a:pPr algn="ctr" defTabSz="609585">
              <a:lnSpc>
                <a:spcPct val="150000"/>
              </a:lnSpc>
              <a:buClrTx/>
            </a:pPr>
            <a:r>
              <a:rPr lang="vi-VN" sz="2400" b="1" dirty="0">
                <a:latin typeface="UTM Avo" panose="02040603050506020204" pitchFamily="18" charset="0"/>
                <a:cs typeface="Arial" panose="020B0604020202020204" pitchFamily="34" charset="0"/>
              </a:rPr>
              <a:t>Nhóm </a:t>
            </a:r>
            <a:r>
              <a:rPr lang="en-US" sz="2400" b="1" dirty="0">
                <a:latin typeface="UTM Avo" panose="02040603050506020204" pitchFamily="18" charset="0"/>
                <a:cs typeface="Arial" panose="020B0604020202020204" pitchFamily="34" charset="0"/>
              </a:rPr>
              <a:t>2</a:t>
            </a:r>
            <a:r>
              <a:rPr lang="vi-VN" sz="2400" b="1" dirty="0">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Mô</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tả</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và</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đóng</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vai</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xử</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lí</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Tình</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huống</a:t>
            </a:r>
            <a:r>
              <a:rPr lang="en-US" sz="2400" kern="1200" dirty="0">
                <a:solidFill>
                  <a:schemeClr val="tx1"/>
                </a:solidFill>
                <a:latin typeface="UTM Avo" panose="02040603050506020204" pitchFamily="18" charset="0"/>
                <a:cs typeface="Arial" panose="020B0604020202020204" pitchFamily="34" charset="0"/>
              </a:rPr>
              <a:t> 2. </a:t>
            </a:r>
            <a:endParaRPr lang="vi-VN" sz="2400" i="1" kern="1200" dirty="0">
              <a:solidFill>
                <a:schemeClr val="tx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DCF72D06-6391-C377-9622-F1FD4D292B56}"/>
              </a:ext>
            </a:extLst>
          </p:cNvPr>
          <p:cNvSpPr/>
          <p:nvPr/>
        </p:nvSpPr>
        <p:spPr>
          <a:xfrm>
            <a:off x="6296321" y="4497615"/>
            <a:ext cx="2671083" cy="2033980"/>
          </a:xfrm>
          <a:prstGeom prst="rect">
            <a:avLst/>
          </a:prstGeom>
          <a:solidFill>
            <a:srgbClr val="FFD5D5"/>
          </a:solidFill>
          <a:ln w="19050" cap="flat" cmpd="sng" algn="ctr">
            <a:solidFill>
              <a:srgbClr val="FF9999"/>
            </a:solidFill>
            <a:prstDash val="solid"/>
          </a:ln>
          <a:effectLst/>
        </p:spPr>
        <p:txBody>
          <a:bodyPr rtlCol="0" anchor="ctr"/>
          <a:lstStyle/>
          <a:p>
            <a:pPr algn="ctr" defTabSz="609585">
              <a:lnSpc>
                <a:spcPct val="150000"/>
              </a:lnSpc>
              <a:buClrTx/>
            </a:pPr>
            <a:r>
              <a:rPr lang="vi-VN" sz="2400" b="1" dirty="0">
                <a:latin typeface="UTM Avo" panose="02040603050506020204" pitchFamily="18" charset="0"/>
                <a:cs typeface="Arial" panose="020B0604020202020204" pitchFamily="34" charset="0"/>
              </a:rPr>
              <a:t>Nhóm </a:t>
            </a:r>
            <a:r>
              <a:rPr lang="en-US" sz="2400" b="1" dirty="0">
                <a:latin typeface="UTM Avo" panose="02040603050506020204" pitchFamily="18" charset="0"/>
                <a:cs typeface="Arial" panose="020B0604020202020204" pitchFamily="34" charset="0"/>
              </a:rPr>
              <a:t>3</a:t>
            </a:r>
            <a:r>
              <a:rPr lang="vi-VN" sz="2400" b="1" dirty="0">
                <a:latin typeface="UTM Avo" panose="02040603050506020204" pitchFamily="18" charset="0"/>
                <a:cs typeface="Arial" panose="020B0604020202020204" pitchFamily="34" charset="0"/>
              </a:rPr>
              <a:t>:</a:t>
            </a:r>
            <a:r>
              <a:rPr lang="vi-VN" sz="2400" b="1" kern="1200" dirty="0">
                <a:solidFill>
                  <a:schemeClr val="tx1"/>
                </a:solidFill>
                <a:latin typeface="Arial" panose="020B0604020202020204" pitchFamily="34"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Mô</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tả</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và</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đóng</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vai</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xử</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lí</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Tình</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huống</a:t>
            </a:r>
            <a:r>
              <a:rPr lang="en-US" sz="2400" kern="1200" dirty="0">
                <a:solidFill>
                  <a:schemeClr val="tx1"/>
                </a:solidFill>
                <a:latin typeface="UTM Avo" panose="02040603050506020204" pitchFamily="18" charset="0"/>
                <a:cs typeface="Arial" panose="020B0604020202020204" pitchFamily="34" charset="0"/>
              </a:rPr>
              <a:t> 3. </a:t>
            </a:r>
            <a:endParaRPr lang="vi-VN" sz="2400" i="1" kern="1200" dirty="0">
              <a:solidFill>
                <a:schemeClr val="tx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4BF15436-2155-D8EE-2CFF-6DCFA3D3C2A0}"/>
              </a:ext>
            </a:extLst>
          </p:cNvPr>
          <p:cNvSpPr/>
          <p:nvPr/>
        </p:nvSpPr>
        <p:spPr>
          <a:xfrm>
            <a:off x="9355623" y="4509930"/>
            <a:ext cx="2671083" cy="2033980"/>
          </a:xfrm>
          <a:prstGeom prst="rect">
            <a:avLst/>
          </a:prstGeom>
          <a:solidFill>
            <a:srgbClr val="FFD5D5"/>
          </a:solidFill>
          <a:ln w="19050" cap="flat" cmpd="sng" algn="ctr">
            <a:solidFill>
              <a:srgbClr val="FF9999"/>
            </a:solidFill>
            <a:prstDash val="solid"/>
          </a:ln>
          <a:effectLst/>
        </p:spPr>
        <p:txBody>
          <a:bodyPr rtlCol="0" anchor="ctr"/>
          <a:lstStyle/>
          <a:p>
            <a:pPr algn="ctr" defTabSz="609585">
              <a:lnSpc>
                <a:spcPct val="150000"/>
              </a:lnSpc>
              <a:buClrTx/>
            </a:pPr>
            <a:r>
              <a:rPr lang="vi-VN" sz="2400" b="1" dirty="0">
                <a:latin typeface="UTM Avo" panose="02040603050506020204" pitchFamily="18" charset="0"/>
                <a:cs typeface="Arial" panose="020B0604020202020204" pitchFamily="34" charset="0"/>
              </a:rPr>
              <a:t>Nhóm </a:t>
            </a:r>
            <a:r>
              <a:rPr lang="en-US" sz="2400" b="1" dirty="0">
                <a:latin typeface="UTM Avo" panose="02040603050506020204" pitchFamily="18" charset="0"/>
                <a:cs typeface="Arial" panose="020B0604020202020204" pitchFamily="34" charset="0"/>
              </a:rPr>
              <a:t>4</a:t>
            </a:r>
            <a:r>
              <a:rPr lang="vi-VN" sz="2400" b="1" dirty="0">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Mô</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tả</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và</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đóng</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vai</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xử</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lí</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Tình</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huống</a:t>
            </a:r>
            <a:r>
              <a:rPr lang="en-US" sz="2400" kern="1200" dirty="0">
                <a:solidFill>
                  <a:schemeClr val="tx1"/>
                </a:solidFill>
                <a:latin typeface="UTM Avo" panose="02040603050506020204" pitchFamily="18" charset="0"/>
                <a:cs typeface="Arial" panose="020B0604020202020204" pitchFamily="34" charset="0"/>
              </a:rPr>
              <a:t> 4. </a:t>
            </a:r>
            <a:endParaRPr lang="vi-VN" sz="2400" i="1" kern="1200" dirty="0">
              <a:solidFill>
                <a:schemeClr val="tx1"/>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5685E328-A13D-66DE-7DF6-E32511397158}"/>
              </a:ext>
            </a:extLst>
          </p:cNvPr>
          <p:cNvGrpSpPr/>
          <p:nvPr/>
        </p:nvGrpSpPr>
        <p:grpSpPr>
          <a:xfrm>
            <a:off x="1526788" y="3781486"/>
            <a:ext cx="9303005" cy="740765"/>
            <a:chOff x="1057375" y="2826589"/>
            <a:chExt cx="6977254" cy="555574"/>
          </a:xfrm>
        </p:grpSpPr>
        <p:grpSp>
          <p:nvGrpSpPr>
            <p:cNvPr id="12" name="Group 11">
              <a:extLst>
                <a:ext uri="{FF2B5EF4-FFF2-40B4-BE49-F238E27FC236}">
                  <a16:creationId xmlns:a16="http://schemas.microsoft.com/office/drawing/2014/main" id="{BB3C5E14-5044-E45E-0555-A62448AAAC1B}"/>
                </a:ext>
              </a:extLst>
            </p:cNvPr>
            <p:cNvGrpSpPr/>
            <p:nvPr/>
          </p:nvGrpSpPr>
          <p:grpSpPr>
            <a:xfrm>
              <a:off x="1057375" y="2826589"/>
              <a:ext cx="6977254" cy="555574"/>
              <a:chOff x="1835582" y="1823688"/>
              <a:chExt cx="15210233" cy="1283759"/>
            </a:xfrm>
          </p:grpSpPr>
          <p:cxnSp>
            <p:nvCxnSpPr>
              <p:cNvPr id="15" name="Straight Connector 14">
                <a:extLst>
                  <a:ext uri="{FF2B5EF4-FFF2-40B4-BE49-F238E27FC236}">
                    <a16:creationId xmlns:a16="http://schemas.microsoft.com/office/drawing/2014/main" id="{AE5D0EB9-9000-CD5F-8123-50B8D7F1C667}"/>
                  </a:ext>
                </a:extLst>
              </p:cNvPr>
              <p:cNvCxnSpPr>
                <a:cxnSpLocks/>
              </p:cNvCxnSpPr>
              <p:nvPr/>
            </p:nvCxnSpPr>
            <p:spPr>
              <a:xfrm>
                <a:off x="9144001" y="1823688"/>
                <a:ext cx="0" cy="576612"/>
              </a:xfrm>
              <a:prstGeom prst="line">
                <a:avLst/>
              </a:prstGeom>
              <a:noFill/>
              <a:ln w="28575" cap="flat" cmpd="sng" algn="ctr">
                <a:solidFill>
                  <a:srgbClr val="1C3026"/>
                </a:solidFill>
                <a:prstDash val="solid"/>
              </a:ln>
              <a:effectLst/>
            </p:spPr>
          </p:cxnSp>
          <p:cxnSp>
            <p:nvCxnSpPr>
              <p:cNvPr id="16" name="Straight Connector 15">
                <a:extLst>
                  <a:ext uri="{FF2B5EF4-FFF2-40B4-BE49-F238E27FC236}">
                    <a16:creationId xmlns:a16="http://schemas.microsoft.com/office/drawing/2014/main" id="{5CDFBB5D-7993-01B2-55FE-697386386D5F}"/>
                  </a:ext>
                </a:extLst>
              </p:cNvPr>
              <p:cNvCxnSpPr>
                <a:cxnSpLocks/>
              </p:cNvCxnSpPr>
              <p:nvPr/>
            </p:nvCxnSpPr>
            <p:spPr>
              <a:xfrm>
                <a:off x="1835582" y="2421646"/>
                <a:ext cx="15210233" cy="22578"/>
              </a:xfrm>
              <a:prstGeom prst="line">
                <a:avLst/>
              </a:prstGeom>
              <a:noFill/>
              <a:ln w="28575" cap="flat" cmpd="sng" algn="ctr">
                <a:solidFill>
                  <a:srgbClr val="1C3026"/>
                </a:solidFill>
                <a:prstDash val="solid"/>
              </a:ln>
              <a:effectLst/>
            </p:spPr>
          </p:cxnSp>
          <p:cxnSp>
            <p:nvCxnSpPr>
              <p:cNvPr id="17" name="Straight Connector 16">
                <a:extLst>
                  <a:ext uri="{FF2B5EF4-FFF2-40B4-BE49-F238E27FC236}">
                    <a16:creationId xmlns:a16="http://schemas.microsoft.com/office/drawing/2014/main" id="{B43A2801-8391-8491-6DC9-F9A5E30AE44A}"/>
                  </a:ext>
                </a:extLst>
              </p:cNvPr>
              <p:cNvCxnSpPr>
                <a:cxnSpLocks/>
              </p:cNvCxnSpPr>
              <p:nvPr/>
            </p:nvCxnSpPr>
            <p:spPr>
              <a:xfrm>
                <a:off x="1835582" y="2378951"/>
                <a:ext cx="0" cy="685801"/>
              </a:xfrm>
              <a:prstGeom prst="line">
                <a:avLst/>
              </a:prstGeom>
              <a:noFill/>
              <a:ln w="28575" cap="flat" cmpd="sng" algn="ctr">
                <a:solidFill>
                  <a:srgbClr val="1C3026"/>
                </a:solidFill>
                <a:prstDash val="solid"/>
              </a:ln>
              <a:effectLst/>
            </p:spPr>
          </p:cxnSp>
          <p:cxnSp>
            <p:nvCxnSpPr>
              <p:cNvPr id="18" name="Straight Connector 17">
                <a:extLst>
                  <a:ext uri="{FF2B5EF4-FFF2-40B4-BE49-F238E27FC236}">
                    <a16:creationId xmlns:a16="http://schemas.microsoft.com/office/drawing/2014/main" id="{D13B1C72-E0E4-10A1-0E60-7553DA8A7B9E}"/>
                  </a:ext>
                </a:extLst>
              </p:cNvPr>
              <p:cNvCxnSpPr>
                <a:cxnSpLocks/>
              </p:cNvCxnSpPr>
              <p:nvPr/>
            </p:nvCxnSpPr>
            <p:spPr>
              <a:xfrm>
                <a:off x="17045815" y="2421653"/>
                <a:ext cx="0" cy="685794"/>
              </a:xfrm>
              <a:prstGeom prst="line">
                <a:avLst/>
              </a:prstGeom>
              <a:noFill/>
              <a:ln w="28575" cap="flat" cmpd="sng" algn="ctr">
                <a:solidFill>
                  <a:srgbClr val="1C3026"/>
                </a:solidFill>
                <a:prstDash val="solid"/>
              </a:ln>
              <a:effectLst/>
            </p:spPr>
          </p:cxnSp>
        </p:grpSp>
        <p:cxnSp>
          <p:nvCxnSpPr>
            <p:cNvPr id="13" name="Straight Connector 12">
              <a:extLst>
                <a:ext uri="{FF2B5EF4-FFF2-40B4-BE49-F238E27FC236}">
                  <a16:creationId xmlns:a16="http://schemas.microsoft.com/office/drawing/2014/main" id="{BB6372AA-0D71-A6CD-588A-FD4E7843878B}"/>
                </a:ext>
              </a:extLst>
            </p:cNvPr>
            <p:cNvCxnSpPr>
              <a:cxnSpLocks/>
            </p:cNvCxnSpPr>
            <p:nvPr/>
          </p:nvCxnSpPr>
          <p:spPr>
            <a:xfrm>
              <a:off x="3346778" y="3085368"/>
              <a:ext cx="0" cy="296795"/>
            </a:xfrm>
            <a:prstGeom prst="line">
              <a:avLst/>
            </a:prstGeom>
            <a:noFill/>
            <a:ln w="28575" cap="flat" cmpd="sng" algn="ctr">
              <a:solidFill>
                <a:srgbClr val="1C3026"/>
              </a:solidFill>
              <a:prstDash val="solid"/>
            </a:ln>
            <a:effectLst/>
          </p:spPr>
        </p:cxnSp>
        <p:cxnSp>
          <p:nvCxnSpPr>
            <p:cNvPr id="14" name="Straight Connector 13">
              <a:extLst>
                <a:ext uri="{FF2B5EF4-FFF2-40B4-BE49-F238E27FC236}">
                  <a16:creationId xmlns:a16="http://schemas.microsoft.com/office/drawing/2014/main" id="{F402B051-E28D-9028-EDC4-D9A889C4CE3D}"/>
                </a:ext>
              </a:extLst>
            </p:cNvPr>
            <p:cNvCxnSpPr>
              <a:cxnSpLocks/>
            </p:cNvCxnSpPr>
            <p:nvPr/>
          </p:nvCxnSpPr>
          <p:spPr>
            <a:xfrm>
              <a:off x="5696573" y="3085368"/>
              <a:ext cx="0" cy="296795"/>
            </a:xfrm>
            <a:prstGeom prst="line">
              <a:avLst/>
            </a:prstGeom>
            <a:noFill/>
            <a:ln w="28575" cap="flat" cmpd="sng" algn="ctr">
              <a:solidFill>
                <a:srgbClr val="1C3026"/>
              </a:solidFill>
              <a:prstDash val="solid"/>
            </a:ln>
            <a:effectLst/>
          </p:spPr>
        </p:cxnSp>
      </p:grpSp>
      <p:sp>
        <p:nvSpPr>
          <p:cNvPr id="20" name="TextBox 19">
            <a:extLst>
              <a:ext uri="{FF2B5EF4-FFF2-40B4-BE49-F238E27FC236}">
                <a16:creationId xmlns:a16="http://schemas.microsoft.com/office/drawing/2014/main" id="{4F6D5853-BA11-B1B8-5863-6DD23D3356E4}"/>
              </a:ext>
            </a:extLst>
          </p:cNvPr>
          <p:cNvSpPr txBox="1"/>
          <p:nvPr/>
        </p:nvSpPr>
        <p:spPr>
          <a:xfrm>
            <a:off x="2379664" y="1431891"/>
            <a:ext cx="7432671" cy="1128386"/>
          </a:xfrm>
          <a:prstGeom prst="rect">
            <a:avLst/>
          </a:prstGeom>
          <a:noFill/>
        </p:spPr>
        <p:txBody>
          <a:bodyPr wrap="square">
            <a:spAutoFit/>
          </a:bodyP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Thực hành xây dựng mối quan hệ thân thiện với những người sống xung quanh</a:t>
            </a:r>
            <a:endParaRPr lang="en-US" sz="2400" b="1" dirty="0">
              <a:solidFill>
                <a:schemeClr val="tx1">
                  <a:lumMod val="50000"/>
                </a:schemeClr>
              </a:solidFill>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1204EC-49C2-E923-85F5-C2ED2D6B0E5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D3F87E9-B335-9A69-510E-551EDE8695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075" y="1614043"/>
            <a:ext cx="9509425" cy="5316986"/>
          </a:xfrm>
          <a:prstGeom prst="rect">
            <a:avLst/>
          </a:prstGeom>
        </p:spPr>
      </p:pic>
    </p:spTree>
    <p:extLst>
      <p:ext uri="{BB962C8B-B14F-4D97-AF65-F5344CB8AC3E}">
        <p14:creationId xmlns:p14="http://schemas.microsoft.com/office/powerpoint/2010/main" val="1724391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1709944-E025-C09D-920E-E8B80DFB7D8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D34C968-94FF-204E-4E97-05D772EACA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075" y="1494851"/>
            <a:ext cx="9509425" cy="5436178"/>
          </a:xfrm>
          <a:prstGeom prst="rect">
            <a:avLst/>
          </a:prstGeom>
        </p:spPr>
      </p:pic>
    </p:spTree>
    <p:extLst>
      <p:ext uri="{BB962C8B-B14F-4D97-AF65-F5344CB8AC3E}">
        <p14:creationId xmlns:p14="http://schemas.microsoft.com/office/powerpoint/2010/main" val="3389023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33"/>
        <p:cNvGrpSpPr/>
        <p:nvPr/>
      </p:nvGrpSpPr>
      <p:grpSpPr>
        <a:xfrm>
          <a:off x="0" y="0"/>
          <a:ext cx="0" cy="0"/>
          <a:chOff x="0" y="0"/>
          <a:chExt cx="0" cy="0"/>
        </a:xfrm>
      </p:grpSpPr>
      <p:pic>
        <p:nvPicPr>
          <p:cNvPr id="234" name="Google Shape;234;p1"/>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grpSp>
        <p:nvGrpSpPr>
          <p:cNvPr id="235" name="Google Shape;235;p1"/>
          <p:cNvGrpSpPr/>
          <p:nvPr/>
        </p:nvGrpSpPr>
        <p:grpSpPr>
          <a:xfrm>
            <a:off x="5681143" y="1007096"/>
            <a:ext cx="6009343" cy="5395472"/>
            <a:chOff x="0" y="-38100"/>
            <a:chExt cx="2374061" cy="2131544"/>
          </a:xfrm>
        </p:grpSpPr>
        <p:sp>
          <p:nvSpPr>
            <p:cNvPr id="236" name="Google Shape;236;p1"/>
            <p:cNvSpPr/>
            <p:nvPr/>
          </p:nvSpPr>
          <p:spPr>
            <a:xfrm>
              <a:off x="0" y="0"/>
              <a:ext cx="2374061" cy="2093444"/>
            </a:xfrm>
            <a:custGeom>
              <a:avLst/>
              <a:gdLst/>
              <a:ahLst/>
              <a:cxnLst/>
              <a:rect l="l" t="t" r="r" b="b"/>
              <a:pathLst>
                <a:path w="2374061" h="2093444" extrusionOk="0">
                  <a:moveTo>
                    <a:pt x="43803" y="0"/>
                  </a:moveTo>
                  <a:lnTo>
                    <a:pt x="2330258" y="0"/>
                  </a:lnTo>
                  <a:cubicBezTo>
                    <a:pt x="2354450" y="0"/>
                    <a:pt x="2374061" y="19611"/>
                    <a:pt x="2374061" y="43803"/>
                  </a:cubicBezTo>
                  <a:lnTo>
                    <a:pt x="2374061" y="2049642"/>
                  </a:lnTo>
                  <a:cubicBezTo>
                    <a:pt x="2374061" y="2061259"/>
                    <a:pt x="2369446" y="2072400"/>
                    <a:pt x="2361231" y="2080615"/>
                  </a:cubicBezTo>
                  <a:cubicBezTo>
                    <a:pt x="2353017" y="2088829"/>
                    <a:pt x="2341875" y="2093444"/>
                    <a:pt x="2330258" y="2093444"/>
                  </a:cubicBezTo>
                  <a:lnTo>
                    <a:pt x="43803" y="2093444"/>
                  </a:lnTo>
                  <a:cubicBezTo>
                    <a:pt x="32185" y="2093444"/>
                    <a:pt x="21044" y="2088829"/>
                    <a:pt x="12830" y="2080615"/>
                  </a:cubicBezTo>
                  <a:cubicBezTo>
                    <a:pt x="4615" y="2072400"/>
                    <a:pt x="0" y="2061259"/>
                    <a:pt x="0" y="2049642"/>
                  </a:cubicBezTo>
                  <a:lnTo>
                    <a:pt x="0" y="43803"/>
                  </a:lnTo>
                  <a:cubicBezTo>
                    <a:pt x="0" y="32185"/>
                    <a:pt x="4615" y="21044"/>
                    <a:pt x="12830" y="12830"/>
                  </a:cubicBezTo>
                  <a:cubicBezTo>
                    <a:pt x="21044" y="4615"/>
                    <a:pt x="32185" y="0"/>
                    <a:pt x="43803" y="0"/>
                  </a:cubicBezTo>
                  <a:close/>
                </a:path>
              </a:pathLst>
            </a:custGeom>
            <a:solidFill>
              <a:srgbClr val="FFDC96"/>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7" name="Google Shape;237;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marL="0" marR="0" lvl="0" indent="0" algn="ctr" defTabSz="1219170" rtl="0" eaLnBrk="1" fontAlgn="auto" latinLnBrk="0" hangingPunct="1">
                <a:lnSpc>
                  <a:spcPct val="14775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38" name="Google Shape;238;p1"/>
          <p:cNvGrpSpPr/>
          <p:nvPr/>
        </p:nvGrpSpPr>
        <p:grpSpPr>
          <a:xfrm>
            <a:off x="5459321" y="900072"/>
            <a:ext cx="6046881" cy="5373728"/>
            <a:chOff x="0" y="-38100"/>
            <a:chExt cx="2388891" cy="2122954"/>
          </a:xfrm>
        </p:grpSpPr>
        <p:sp>
          <p:nvSpPr>
            <p:cNvPr id="239" name="Google Shape;239;p1"/>
            <p:cNvSpPr/>
            <p:nvPr/>
          </p:nvSpPr>
          <p:spPr>
            <a:xfrm>
              <a:off x="0" y="0"/>
              <a:ext cx="2388891" cy="2084854"/>
            </a:xfrm>
            <a:custGeom>
              <a:avLst/>
              <a:gdLst/>
              <a:ahLst/>
              <a:cxnLst/>
              <a:rect l="l" t="t" r="r" b="b"/>
              <a:pathLst>
                <a:path w="2388891" h="2084854" extrusionOk="0">
                  <a:moveTo>
                    <a:pt x="43531" y="0"/>
                  </a:moveTo>
                  <a:lnTo>
                    <a:pt x="2345361" y="0"/>
                  </a:lnTo>
                  <a:cubicBezTo>
                    <a:pt x="2369402" y="0"/>
                    <a:pt x="2388891" y="19489"/>
                    <a:pt x="2388891" y="43531"/>
                  </a:cubicBezTo>
                  <a:lnTo>
                    <a:pt x="2388891" y="2041324"/>
                  </a:lnTo>
                  <a:cubicBezTo>
                    <a:pt x="2388891" y="2065365"/>
                    <a:pt x="2369402" y="2084854"/>
                    <a:pt x="2345361" y="2084854"/>
                  </a:cubicBezTo>
                  <a:lnTo>
                    <a:pt x="43531" y="2084854"/>
                  </a:lnTo>
                  <a:cubicBezTo>
                    <a:pt x="19489" y="2084854"/>
                    <a:pt x="0" y="2065365"/>
                    <a:pt x="0" y="2041324"/>
                  </a:cubicBezTo>
                  <a:lnTo>
                    <a:pt x="0" y="43531"/>
                  </a:lnTo>
                  <a:cubicBezTo>
                    <a:pt x="0" y="19489"/>
                    <a:pt x="19489" y="0"/>
                    <a:pt x="43531" y="0"/>
                  </a:cubicBezTo>
                  <a:close/>
                </a:path>
              </a:pathLst>
            </a:custGeom>
            <a:solidFill>
              <a:srgbClr val="FEEDAA"/>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0" name="Google Shape;240;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marL="0" marR="0" lvl="0" indent="0" algn="ctr" defTabSz="1219170" rtl="0" eaLnBrk="1" fontAlgn="auto" latinLnBrk="0" hangingPunct="1">
                <a:lnSpc>
                  <a:spcPct val="14775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pic>
        <p:nvPicPr>
          <p:cNvPr id="241" name="Google Shape;241;p1"/>
          <p:cNvPicPr preferRelativeResize="0"/>
          <p:nvPr/>
        </p:nvPicPr>
        <p:blipFill rotWithShape="1">
          <a:blip r:embed="rId4">
            <a:alphaModFix/>
          </a:blip>
          <a:srcRect l="17884"/>
          <a:stretch/>
        </p:blipFill>
        <p:spPr>
          <a:xfrm>
            <a:off x="1398786" y="3659368"/>
            <a:ext cx="3273511" cy="2762309"/>
          </a:xfrm>
          <a:prstGeom prst="rect">
            <a:avLst/>
          </a:prstGeom>
          <a:noFill/>
          <a:ln>
            <a:noFill/>
          </a:ln>
        </p:spPr>
      </p:pic>
      <p:pic>
        <p:nvPicPr>
          <p:cNvPr id="242" name="Google Shape;242;p1"/>
          <p:cNvPicPr preferRelativeResize="0"/>
          <p:nvPr/>
        </p:nvPicPr>
        <p:blipFill rotWithShape="1">
          <a:blip r:embed="rId5">
            <a:alphaModFix/>
          </a:blip>
          <a:srcRect/>
          <a:stretch/>
        </p:blipFill>
        <p:spPr>
          <a:xfrm>
            <a:off x="422185" y="5026726"/>
            <a:ext cx="2154199" cy="1532175"/>
          </a:xfrm>
          <a:prstGeom prst="rect">
            <a:avLst/>
          </a:prstGeom>
          <a:noFill/>
          <a:ln>
            <a:noFill/>
          </a:ln>
        </p:spPr>
      </p:pic>
      <p:pic>
        <p:nvPicPr>
          <p:cNvPr id="243" name="Google Shape;243;p1"/>
          <p:cNvPicPr preferRelativeResize="0"/>
          <p:nvPr/>
        </p:nvPicPr>
        <p:blipFill rotWithShape="1">
          <a:blip r:embed="rId6">
            <a:alphaModFix/>
          </a:blip>
          <a:srcRect/>
          <a:stretch/>
        </p:blipFill>
        <p:spPr>
          <a:xfrm>
            <a:off x="1600055" y="272611"/>
            <a:ext cx="1381677" cy="949903"/>
          </a:xfrm>
          <a:prstGeom prst="rect">
            <a:avLst/>
          </a:prstGeom>
          <a:noFill/>
          <a:ln>
            <a:noFill/>
          </a:ln>
        </p:spPr>
      </p:pic>
      <p:pic>
        <p:nvPicPr>
          <p:cNvPr id="244" name="Google Shape;244;p1"/>
          <p:cNvPicPr preferRelativeResize="0"/>
          <p:nvPr/>
        </p:nvPicPr>
        <p:blipFill rotWithShape="1">
          <a:blip r:embed="rId7">
            <a:alphaModFix/>
          </a:blip>
          <a:srcRect/>
          <a:stretch/>
        </p:blipFill>
        <p:spPr>
          <a:xfrm>
            <a:off x="4049638" y="1317232"/>
            <a:ext cx="981119" cy="605841"/>
          </a:xfrm>
          <a:prstGeom prst="rect">
            <a:avLst/>
          </a:prstGeom>
          <a:noFill/>
          <a:ln>
            <a:noFill/>
          </a:ln>
        </p:spPr>
      </p:pic>
      <p:pic>
        <p:nvPicPr>
          <p:cNvPr id="245" name="Google Shape;245;p1"/>
          <p:cNvPicPr preferRelativeResize="0"/>
          <p:nvPr/>
        </p:nvPicPr>
        <p:blipFill rotWithShape="1">
          <a:blip r:embed="rId8">
            <a:alphaModFix/>
          </a:blip>
          <a:srcRect/>
          <a:stretch/>
        </p:blipFill>
        <p:spPr>
          <a:xfrm>
            <a:off x="1546513" y="2100873"/>
            <a:ext cx="2852049" cy="3116993"/>
          </a:xfrm>
          <a:prstGeom prst="rect">
            <a:avLst/>
          </a:prstGeom>
          <a:noFill/>
          <a:ln>
            <a:noFill/>
          </a:ln>
        </p:spPr>
      </p:pic>
      <p:pic>
        <p:nvPicPr>
          <p:cNvPr id="246" name="Google Shape;246;p1"/>
          <p:cNvPicPr preferRelativeResize="0"/>
          <p:nvPr/>
        </p:nvPicPr>
        <p:blipFill rotWithShape="1">
          <a:blip r:embed="rId9">
            <a:alphaModFix/>
          </a:blip>
          <a:srcRect/>
          <a:stretch/>
        </p:blipFill>
        <p:spPr>
          <a:xfrm>
            <a:off x="1135550" y="5397441"/>
            <a:ext cx="1616673" cy="1175456"/>
          </a:xfrm>
          <a:prstGeom prst="rect">
            <a:avLst/>
          </a:prstGeom>
          <a:noFill/>
          <a:ln>
            <a:noFill/>
          </a:ln>
        </p:spPr>
      </p:pic>
      <p:pic>
        <p:nvPicPr>
          <p:cNvPr id="247" name="Google Shape;247;p1"/>
          <p:cNvPicPr preferRelativeResize="0"/>
          <p:nvPr/>
        </p:nvPicPr>
        <p:blipFill rotWithShape="1">
          <a:blip r:embed="rId9">
            <a:alphaModFix/>
          </a:blip>
          <a:srcRect/>
          <a:stretch/>
        </p:blipFill>
        <p:spPr>
          <a:xfrm>
            <a:off x="3179863" y="5397441"/>
            <a:ext cx="1699891" cy="1235963"/>
          </a:xfrm>
          <a:prstGeom prst="rect">
            <a:avLst/>
          </a:prstGeom>
          <a:noFill/>
          <a:ln>
            <a:noFill/>
          </a:ln>
        </p:spPr>
      </p:pic>
      <p:pic>
        <p:nvPicPr>
          <p:cNvPr id="248" name="Google Shape;248;p1"/>
          <p:cNvPicPr preferRelativeResize="0"/>
          <p:nvPr/>
        </p:nvPicPr>
        <p:blipFill rotWithShape="1">
          <a:blip r:embed="rId10">
            <a:alphaModFix/>
          </a:blip>
          <a:srcRect/>
          <a:stretch/>
        </p:blipFill>
        <p:spPr>
          <a:xfrm>
            <a:off x="2212649" y="5054319"/>
            <a:ext cx="1836987" cy="1504580"/>
          </a:xfrm>
          <a:prstGeom prst="rect">
            <a:avLst/>
          </a:prstGeom>
          <a:noFill/>
          <a:ln>
            <a:noFill/>
          </a:ln>
        </p:spPr>
      </p:pic>
      <p:pic>
        <p:nvPicPr>
          <p:cNvPr id="249" name="Google Shape;249;p1"/>
          <p:cNvPicPr preferRelativeResize="0"/>
          <p:nvPr/>
        </p:nvPicPr>
        <p:blipFill rotWithShape="1">
          <a:blip r:embed="rId11">
            <a:alphaModFix/>
          </a:blip>
          <a:srcRect/>
          <a:stretch/>
        </p:blipFill>
        <p:spPr>
          <a:xfrm>
            <a:off x="3035541" y="5054319"/>
            <a:ext cx="2220153" cy="1579084"/>
          </a:xfrm>
          <a:prstGeom prst="rect">
            <a:avLst/>
          </a:prstGeom>
          <a:noFill/>
          <a:ln>
            <a:noFill/>
          </a:ln>
        </p:spPr>
      </p:pic>
      <p:pic>
        <p:nvPicPr>
          <p:cNvPr id="250" name="Google Shape;250;p1"/>
          <p:cNvPicPr preferRelativeResize="0"/>
          <p:nvPr/>
        </p:nvPicPr>
        <p:blipFill rotWithShape="1">
          <a:blip r:embed="rId12">
            <a:alphaModFix/>
          </a:blip>
          <a:srcRect/>
          <a:stretch/>
        </p:blipFill>
        <p:spPr>
          <a:xfrm rot="10276833">
            <a:off x="7160765" y="666015"/>
            <a:ext cx="2643987" cy="660997"/>
          </a:xfrm>
          <a:prstGeom prst="rect">
            <a:avLst/>
          </a:prstGeom>
          <a:noFill/>
          <a:ln>
            <a:noFill/>
          </a:ln>
        </p:spPr>
      </p:pic>
      <p:sp>
        <p:nvSpPr>
          <p:cNvPr id="251" name="Google Shape;251;p1"/>
          <p:cNvSpPr txBox="1"/>
          <p:nvPr/>
        </p:nvSpPr>
        <p:spPr>
          <a:xfrm>
            <a:off x="5572807" y="1696116"/>
            <a:ext cx="6009343" cy="2769989"/>
          </a:xfrm>
          <a:prstGeom prst="rect">
            <a:avLst/>
          </a:prstGeom>
          <a:noFill/>
          <a:ln>
            <a:noFill/>
          </a:ln>
        </p:spPr>
        <p:txBody>
          <a:bodyPr spcFirstLastPara="1" wrap="square" lIns="0" tIns="0" rIns="0" bIns="0" anchor="t" anchorCtr="0">
            <a:spAutoFit/>
          </a:bodyPr>
          <a:lstStyle/>
          <a:p>
            <a:pPr marL="0" marR="0" lvl="0" indent="0" algn="ctr" defTabSz="1219170" rtl="0" eaLnBrk="1" fontAlgn="auto" latinLnBrk="0" hangingPunct="1">
              <a:lnSpc>
                <a:spcPct val="15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5C5C82"/>
                </a:solidFill>
                <a:effectLst/>
                <a:uLnTx/>
                <a:uFillTx/>
                <a:latin typeface="UTM Avo" panose="02040603050506020204" pitchFamily="18" charset="0"/>
                <a:cs typeface="Arial"/>
                <a:sym typeface="Arial"/>
              </a:rPr>
              <a:t>TƯỚI HOA TRONG CHẬU</a:t>
            </a:r>
            <a:endParaRPr kumimoji="0" sz="6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252" name="Google Shape;252;p1"/>
          <p:cNvGrpSpPr/>
          <p:nvPr/>
        </p:nvGrpSpPr>
        <p:grpSpPr>
          <a:xfrm rot="269887">
            <a:off x="6965405" y="4793399"/>
            <a:ext cx="3444976" cy="819668"/>
            <a:chOff x="4287584" y="2806482"/>
            <a:chExt cx="5167464" cy="1229503"/>
          </a:xfrm>
        </p:grpSpPr>
        <p:sp>
          <p:nvSpPr>
            <p:cNvPr id="253" name="Google Shape;253;p1"/>
            <p:cNvSpPr/>
            <p:nvPr/>
          </p:nvSpPr>
          <p:spPr>
            <a:xfrm rot="-254175">
              <a:off x="4287584" y="2806482"/>
              <a:ext cx="5167464" cy="1229503"/>
            </a:xfrm>
            <a:custGeom>
              <a:avLst/>
              <a:gdLst/>
              <a:ahLst/>
              <a:cxnLst/>
              <a:rect l="l" t="t" r="r" b="b"/>
              <a:pathLst>
                <a:path w="6284414" h="1610114" extrusionOk="0">
                  <a:moveTo>
                    <a:pt x="5345514" y="1598927"/>
                  </a:moveTo>
                  <a:cubicBezTo>
                    <a:pt x="5345514" y="1598927"/>
                    <a:pt x="4925761" y="1610114"/>
                    <a:pt x="4463177" y="1607493"/>
                  </a:cubicBezTo>
                  <a:cubicBezTo>
                    <a:pt x="2350089" y="1605330"/>
                    <a:pt x="1057073" y="1597506"/>
                    <a:pt x="1057073" y="1597506"/>
                  </a:cubicBezTo>
                  <a:cubicBezTo>
                    <a:pt x="812931" y="1588672"/>
                    <a:pt x="565145" y="1571691"/>
                    <a:pt x="398404" y="1513513"/>
                  </a:cubicBezTo>
                  <a:cubicBezTo>
                    <a:pt x="120505" y="1416551"/>
                    <a:pt x="0" y="1239023"/>
                    <a:pt x="0" y="709996"/>
                  </a:cubicBezTo>
                  <a:lnTo>
                    <a:pt x="0" y="709991"/>
                  </a:lnTo>
                  <a:cubicBezTo>
                    <a:pt x="8536" y="440430"/>
                    <a:pt x="34263" y="311302"/>
                    <a:pt x="140291" y="225758"/>
                  </a:cubicBezTo>
                  <a:cubicBezTo>
                    <a:pt x="342602" y="62530"/>
                    <a:pt x="736658" y="7673"/>
                    <a:pt x="1155311" y="7673"/>
                  </a:cubicBezTo>
                  <a:cubicBezTo>
                    <a:pt x="1155311" y="7673"/>
                    <a:pt x="1551711" y="15681"/>
                    <a:pt x="3801476" y="7673"/>
                  </a:cubicBezTo>
                  <a:cubicBezTo>
                    <a:pt x="4706835" y="0"/>
                    <a:pt x="5170762" y="7673"/>
                    <a:pt x="5170762" y="7673"/>
                  </a:cubicBezTo>
                  <a:cubicBezTo>
                    <a:pt x="5539070" y="15152"/>
                    <a:pt x="5902383" y="84484"/>
                    <a:pt x="6100123" y="207066"/>
                  </a:cubicBezTo>
                  <a:cubicBezTo>
                    <a:pt x="6251140" y="300683"/>
                    <a:pt x="6284414" y="425358"/>
                    <a:pt x="6275274" y="709996"/>
                  </a:cubicBezTo>
                  <a:lnTo>
                    <a:pt x="6275274" y="710001"/>
                  </a:lnTo>
                  <a:cubicBezTo>
                    <a:pt x="6275274" y="1356988"/>
                    <a:pt x="5992277" y="1571086"/>
                    <a:pt x="5345514" y="1598927"/>
                  </a:cubicBezTo>
                  <a:close/>
                </a:path>
              </a:pathLst>
            </a:custGeom>
            <a:solidFill>
              <a:srgbClr val="98C8BB"/>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4" name="Google Shape;254;p1"/>
            <p:cNvSpPr txBox="1"/>
            <p:nvPr/>
          </p:nvSpPr>
          <p:spPr>
            <a:xfrm rot="21319842">
              <a:off x="4554204" y="3005736"/>
              <a:ext cx="4700052" cy="830998"/>
            </a:xfrm>
            <a:prstGeom prst="rect">
              <a:avLst/>
            </a:prstGeom>
            <a:noFill/>
            <a:ln>
              <a:noFill/>
            </a:ln>
          </p:spPr>
          <p:txBody>
            <a:bodyPr spcFirstLastPara="1" wrap="square" lIns="0" tIns="0" rIns="0" bIns="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FAFAF7"/>
                  </a:solidFill>
                  <a:effectLst/>
                  <a:uLnTx/>
                  <a:uFillTx/>
                  <a:latin typeface="UTM Avo" panose="02040603050506020204" pitchFamily="18" charset="0"/>
                  <a:cs typeface="Arial"/>
                  <a:sym typeface="Arial"/>
                </a:rPr>
                <a:t>TRÒ CHƠI</a:t>
              </a:r>
              <a:endParaRPr kumimoji="0" sz="3600" b="1" i="0" u="none" strike="noStrike" kern="0" cap="none" spc="0" normalizeH="0" baseline="0" noProof="0" dirty="0">
                <a:ln>
                  <a:noFill/>
                </a:ln>
                <a:solidFill>
                  <a:srgbClr val="FAFAF7"/>
                </a:solidFill>
                <a:effectLst/>
                <a:uLnTx/>
                <a:uFillTx/>
                <a:latin typeface="UTM Avo" panose="02040603050506020204" pitchFamily="18" charset="0"/>
                <a:cs typeface="Arial"/>
                <a:sym typeface="Arial"/>
              </a:endParaRPr>
            </a:p>
          </p:txBody>
        </p:sp>
      </p:grpSp>
      <p:pic>
        <p:nvPicPr>
          <p:cNvPr id="255" name="Google Shape;255;p1"/>
          <p:cNvPicPr preferRelativeResize="0"/>
          <p:nvPr/>
        </p:nvPicPr>
        <p:blipFill rotWithShape="1">
          <a:blip r:embed="rId13">
            <a:alphaModFix/>
          </a:blip>
          <a:srcRect/>
          <a:stretch/>
        </p:blipFill>
        <p:spPr>
          <a:xfrm>
            <a:off x="289753" y="1317231"/>
            <a:ext cx="1515395" cy="1445308"/>
          </a:xfrm>
          <a:prstGeom prst="rect">
            <a:avLst/>
          </a:prstGeom>
          <a:noFill/>
          <a:ln>
            <a:noFill/>
          </a:ln>
        </p:spPr>
      </p:pic>
      <p:pic>
        <p:nvPicPr>
          <p:cNvPr id="2" name="Picture 1">
            <a:extLst>
              <a:ext uri="{FF2B5EF4-FFF2-40B4-BE49-F238E27FC236}">
                <a16:creationId xmlns:a16="http://schemas.microsoft.com/office/drawing/2014/main" id="{9FBD5908-1F93-92A8-F7A0-D0693BEEA31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16577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1000" tmFilter="0, 0; .2, .5; .8, .5; 1, 0"/>
                                        <p:tgtEl>
                                          <p:spTgt spid="251"/>
                                        </p:tgtEl>
                                      </p:cBhvr>
                                    </p:animEffect>
                                    <p:animScale>
                                      <p:cBhvr>
                                        <p:cTn id="7" dur="500" autoRev="1" fill="hold"/>
                                        <p:tgtEl>
                                          <p:spTgt spid="251"/>
                                        </p:tgtEl>
                                      </p:cBhvr>
                                      <p:by x="105000" y="105000"/>
                                    </p:animScale>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252"/>
                                        </p:tgtEl>
                                        <p:attrNameLst>
                                          <p:attrName>r</p:attrName>
                                        </p:attrNameLst>
                                      </p:cBhvr>
                                    </p:animRot>
                                    <p:animRot by="-240000">
                                      <p:cBhvr>
                                        <p:cTn id="10" dur="200" fill="hold">
                                          <p:stCondLst>
                                            <p:cond delay="200"/>
                                          </p:stCondLst>
                                        </p:cTn>
                                        <p:tgtEl>
                                          <p:spTgt spid="252"/>
                                        </p:tgtEl>
                                        <p:attrNameLst>
                                          <p:attrName>r</p:attrName>
                                        </p:attrNameLst>
                                      </p:cBhvr>
                                    </p:animRot>
                                    <p:animRot by="240000">
                                      <p:cBhvr>
                                        <p:cTn id="11" dur="200" fill="hold">
                                          <p:stCondLst>
                                            <p:cond delay="400"/>
                                          </p:stCondLst>
                                        </p:cTn>
                                        <p:tgtEl>
                                          <p:spTgt spid="252"/>
                                        </p:tgtEl>
                                        <p:attrNameLst>
                                          <p:attrName>r</p:attrName>
                                        </p:attrNameLst>
                                      </p:cBhvr>
                                    </p:animRot>
                                    <p:animRot by="-240000">
                                      <p:cBhvr>
                                        <p:cTn id="12" dur="200" fill="hold">
                                          <p:stCondLst>
                                            <p:cond delay="600"/>
                                          </p:stCondLst>
                                        </p:cTn>
                                        <p:tgtEl>
                                          <p:spTgt spid="252"/>
                                        </p:tgtEl>
                                        <p:attrNameLst>
                                          <p:attrName>r</p:attrName>
                                        </p:attrNameLst>
                                      </p:cBhvr>
                                    </p:animRot>
                                    <p:animRot by="120000">
                                      <p:cBhvr>
                                        <p:cTn id="13" dur="200" fill="hold">
                                          <p:stCondLst>
                                            <p:cond delay="800"/>
                                          </p:stCondLst>
                                        </p:cTn>
                                        <p:tgtEl>
                                          <p:spTgt spid="2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59"/>
        <p:cNvGrpSpPr/>
        <p:nvPr/>
      </p:nvGrpSpPr>
      <p:grpSpPr>
        <a:xfrm>
          <a:off x="0" y="0"/>
          <a:ext cx="0" cy="0"/>
          <a:chOff x="0" y="0"/>
          <a:chExt cx="0" cy="0"/>
        </a:xfrm>
      </p:grpSpPr>
      <p:pic>
        <p:nvPicPr>
          <p:cNvPr id="260" name="Google Shape;260;p2"/>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pic>
        <p:nvPicPr>
          <p:cNvPr id="261" name="Google Shape;261;p2"/>
          <p:cNvPicPr preferRelativeResize="0"/>
          <p:nvPr/>
        </p:nvPicPr>
        <p:blipFill rotWithShape="1">
          <a:blip r:embed="rId4">
            <a:alphaModFix/>
          </a:blip>
          <a:srcRect/>
          <a:stretch/>
        </p:blipFill>
        <p:spPr>
          <a:xfrm>
            <a:off x="1688149" y="6164342"/>
            <a:ext cx="1334281" cy="688823"/>
          </a:xfrm>
          <a:prstGeom prst="rect">
            <a:avLst/>
          </a:prstGeom>
          <a:noFill/>
          <a:ln>
            <a:noFill/>
          </a:ln>
        </p:spPr>
      </p:pic>
      <p:grpSp>
        <p:nvGrpSpPr>
          <p:cNvPr id="262" name="Google Shape;262;p2"/>
          <p:cNvGrpSpPr/>
          <p:nvPr/>
        </p:nvGrpSpPr>
        <p:grpSpPr>
          <a:xfrm>
            <a:off x="-33848" y="5410626"/>
            <a:ext cx="1621971" cy="1447375"/>
            <a:chOff x="12922445" y="7368188"/>
            <a:chExt cx="2432955" cy="2171063"/>
          </a:xfrm>
        </p:grpSpPr>
        <p:pic>
          <p:nvPicPr>
            <p:cNvPr id="263" name="Google Shape;263;p2"/>
            <p:cNvPicPr preferRelativeResize="0"/>
            <p:nvPr/>
          </p:nvPicPr>
          <p:blipFill rotWithShape="1">
            <a:blip r:embed="rId5">
              <a:alphaModFix/>
            </a:blip>
            <a:srcRect/>
            <a:stretch/>
          </p:blipFill>
          <p:spPr>
            <a:xfrm>
              <a:off x="12922445" y="7368188"/>
              <a:ext cx="1432244" cy="1569959"/>
            </a:xfrm>
            <a:prstGeom prst="rect">
              <a:avLst/>
            </a:prstGeom>
            <a:noFill/>
            <a:ln>
              <a:noFill/>
            </a:ln>
          </p:spPr>
        </p:pic>
        <p:pic>
          <p:nvPicPr>
            <p:cNvPr id="264" name="Google Shape;264;p2"/>
            <p:cNvPicPr preferRelativeResize="0"/>
            <p:nvPr/>
          </p:nvPicPr>
          <p:blipFill rotWithShape="1">
            <a:blip r:embed="rId4">
              <a:alphaModFix/>
            </a:blip>
            <a:srcRect/>
            <a:stretch/>
          </p:blipFill>
          <p:spPr>
            <a:xfrm>
              <a:off x="13353978" y="8498764"/>
              <a:ext cx="2001422" cy="1033234"/>
            </a:xfrm>
            <a:prstGeom prst="rect">
              <a:avLst/>
            </a:prstGeom>
            <a:noFill/>
            <a:ln>
              <a:noFill/>
            </a:ln>
          </p:spPr>
        </p:pic>
        <p:pic>
          <p:nvPicPr>
            <p:cNvPr id="265" name="Google Shape;265;p2"/>
            <p:cNvPicPr preferRelativeResize="0"/>
            <p:nvPr/>
          </p:nvPicPr>
          <p:blipFill rotWithShape="1">
            <a:blip r:embed="rId6">
              <a:alphaModFix/>
            </a:blip>
            <a:srcRect l="218" r="219"/>
            <a:stretch/>
          </p:blipFill>
          <p:spPr>
            <a:xfrm>
              <a:off x="14367560" y="8833553"/>
              <a:ext cx="987839" cy="705698"/>
            </a:xfrm>
            <a:prstGeom prst="rect">
              <a:avLst/>
            </a:prstGeom>
            <a:noFill/>
            <a:ln>
              <a:noFill/>
            </a:ln>
          </p:spPr>
        </p:pic>
      </p:grpSp>
      <p:pic>
        <p:nvPicPr>
          <p:cNvPr id="266" name="Google Shape;266;p2"/>
          <p:cNvPicPr preferRelativeResize="0"/>
          <p:nvPr/>
        </p:nvPicPr>
        <p:blipFill rotWithShape="1">
          <a:blip r:embed="rId7">
            <a:alphaModFix/>
          </a:blip>
          <a:srcRect/>
          <a:stretch/>
        </p:blipFill>
        <p:spPr>
          <a:xfrm rot="-1511033">
            <a:off x="114611" y="146127"/>
            <a:ext cx="886927" cy="895887"/>
          </a:xfrm>
          <a:prstGeom prst="rect">
            <a:avLst/>
          </a:prstGeom>
          <a:noFill/>
          <a:ln>
            <a:noFill/>
          </a:ln>
        </p:spPr>
      </p:pic>
      <p:pic>
        <p:nvPicPr>
          <p:cNvPr id="267" name="Google Shape;267;p2"/>
          <p:cNvPicPr preferRelativeResize="0"/>
          <p:nvPr/>
        </p:nvPicPr>
        <p:blipFill rotWithShape="1">
          <a:blip r:embed="rId8">
            <a:alphaModFix/>
          </a:blip>
          <a:srcRect/>
          <a:stretch/>
        </p:blipFill>
        <p:spPr>
          <a:xfrm>
            <a:off x="10944380" y="186168"/>
            <a:ext cx="1024069" cy="805173"/>
          </a:xfrm>
          <a:prstGeom prst="rect">
            <a:avLst/>
          </a:prstGeom>
          <a:noFill/>
          <a:ln>
            <a:noFill/>
          </a:ln>
        </p:spPr>
      </p:pic>
      <p:pic>
        <p:nvPicPr>
          <p:cNvPr id="268" name="Google Shape;268;p2"/>
          <p:cNvPicPr preferRelativeResize="0"/>
          <p:nvPr/>
        </p:nvPicPr>
        <p:blipFill rotWithShape="1">
          <a:blip r:embed="rId9">
            <a:alphaModFix/>
          </a:blip>
          <a:srcRect/>
          <a:stretch/>
        </p:blipFill>
        <p:spPr>
          <a:xfrm>
            <a:off x="6226391" y="186169"/>
            <a:ext cx="696352" cy="499633"/>
          </a:xfrm>
          <a:prstGeom prst="rect">
            <a:avLst/>
          </a:prstGeom>
          <a:noFill/>
          <a:ln>
            <a:noFill/>
          </a:ln>
        </p:spPr>
      </p:pic>
      <p:pic>
        <p:nvPicPr>
          <p:cNvPr id="269" name="Google Shape;269;p2"/>
          <p:cNvPicPr preferRelativeResize="0"/>
          <p:nvPr/>
        </p:nvPicPr>
        <p:blipFill rotWithShape="1">
          <a:blip r:embed="rId10">
            <a:alphaModFix/>
          </a:blip>
          <a:srcRect/>
          <a:stretch/>
        </p:blipFill>
        <p:spPr>
          <a:xfrm>
            <a:off x="10241856" y="599193"/>
            <a:ext cx="407605" cy="309440"/>
          </a:xfrm>
          <a:prstGeom prst="rect">
            <a:avLst/>
          </a:prstGeom>
          <a:noFill/>
          <a:ln>
            <a:noFill/>
          </a:ln>
        </p:spPr>
      </p:pic>
      <p:pic>
        <p:nvPicPr>
          <p:cNvPr id="270" name="Google Shape;270;p2">
            <a:hlinkClick r:id="rId11" action="ppaction://hlinksldjump"/>
          </p:cNvPr>
          <p:cNvPicPr preferRelativeResize="0"/>
          <p:nvPr/>
        </p:nvPicPr>
        <p:blipFill rotWithShape="1">
          <a:blip r:embed="rId12">
            <a:alphaModFix/>
          </a:blip>
          <a:srcRect/>
          <a:stretch/>
        </p:blipFill>
        <p:spPr>
          <a:xfrm>
            <a:off x="11549743" y="6278365"/>
            <a:ext cx="642256" cy="579636"/>
          </a:xfrm>
          <a:prstGeom prst="rect">
            <a:avLst/>
          </a:prstGeom>
          <a:noFill/>
          <a:ln>
            <a:noFill/>
          </a:ln>
        </p:spPr>
      </p:pic>
      <p:pic>
        <p:nvPicPr>
          <p:cNvPr id="271" name="Google Shape;271;p2">
            <a:hlinkClick r:id="rId13" action="ppaction://hlinksldjump"/>
          </p:cNvPr>
          <p:cNvPicPr preferRelativeResize="0"/>
          <p:nvPr/>
        </p:nvPicPr>
        <p:blipFill rotWithShape="1">
          <a:blip r:embed="rId14">
            <a:alphaModFix/>
          </a:blip>
          <a:srcRect/>
          <a:stretch/>
        </p:blipFill>
        <p:spPr>
          <a:xfrm>
            <a:off x="746647" y="1401564"/>
            <a:ext cx="1987468" cy="2798307"/>
          </a:xfrm>
          <a:prstGeom prst="rect">
            <a:avLst/>
          </a:prstGeom>
          <a:noFill/>
          <a:ln>
            <a:noFill/>
          </a:ln>
        </p:spPr>
      </p:pic>
      <p:pic>
        <p:nvPicPr>
          <p:cNvPr id="272" name="Google Shape;272;p2">
            <a:hlinkClick r:id="rId15" action="ppaction://hlinksldjump"/>
          </p:cNvPr>
          <p:cNvPicPr preferRelativeResize="0"/>
          <p:nvPr/>
        </p:nvPicPr>
        <p:blipFill rotWithShape="1">
          <a:blip r:embed="rId16">
            <a:alphaModFix/>
          </a:blip>
          <a:srcRect/>
          <a:stretch/>
        </p:blipFill>
        <p:spPr>
          <a:xfrm>
            <a:off x="4943414" y="1388491"/>
            <a:ext cx="2206943" cy="2901948"/>
          </a:xfrm>
          <a:prstGeom prst="rect">
            <a:avLst/>
          </a:prstGeom>
          <a:noFill/>
          <a:ln>
            <a:noFill/>
          </a:ln>
        </p:spPr>
      </p:pic>
      <p:pic>
        <p:nvPicPr>
          <p:cNvPr id="273" name="Google Shape;273;p2">
            <a:hlinkClick r:id="rId17" action="ppaction://hlinksldjump"/>
          </p:cNvPr>
          <p:cNvPicPr preferRelativeResize="0"/>
          <p:nvPr/>
        </p:nvPicPr>
        <p:blipFill rotWithShape="1">
          <a:blip r:embed="rId18">
            <a:alphaModFix/>
          </a:blip>
          <a:srcRect/>
          <a:stretch/>
        </p:blipFill>
        <p:spPr>
          <a:xfrm>
            <a:off x="9680616" y="1550672"/>
            <a:ext cx="1298561" cy="3200677"/>
          </a:xfrm>
          <a:prstGeom prst="rect">
            <a:avLst/>
          </a:prstGeom>
          <a:noFill/>
          <a:ln>
            <a:noFill/>
          </a:ln>
        </p:spPr>
      </p:pic>
      <p:pic>
        <p:nvPicPr>
          <p:cNvPr id="274" name="Google Shape;274;p2">
            <a:hlinkClick r:id="rId19" action="ppaction://hlinksldjump"/>
          </p:cNvPr>
          <p:cNvPicPr preferRelativeResize="0"/>
          <p:nvPr/>
        </p:nvPicPr>
        <p:blipFill rotWithShape="1">
          <a:blip r:embed="rId20">
            <a:alphaModFix/>
          </a:blip>
          <a:srcRect/>
          <a:stretch/>
        </p:blipFill>
        <p:spPr>
          <a:xfrm>
            <a:off x="2615777" y="3582945"/>
            <a:ext cx="1987468" cy="2859272"/>
          </a:xfrm>
          <a:prstGeom prst="rect">
            <a:avLst/>
          </a:prstGeom>
          <a:noFill/>
          <a:ln>
            <a:noFill/>
          </a:ln>
        </p:spPr>
      </p:pic>
      <p:pic>
        <p:nvPicPr>
          <p:cNvPr id="275" name="Google Shape;275;p2">
            <a:hlinkClick r:id="rId21" action="ppaction://hlinksldjump"/>
          </p:cNvPr>
          <p:cNvPicPr preferRelativeResize="0"/>
          <p:nvPr/>
        </p:nvPicPr>
        <p:blipFill rotWithShape="1">
          <a:blip r:embed="rId22">
            <a:alphaModFix/>
          </a:blip>
          <a:srcRect/>
          <a:stretch/>
        </p:blipFill>
        <p:spPr>
          <a:xfrm>
            <a:off x="7490523" y="3558559"/>
            <a:ext cx="1987468" cy="2883659"/>
          </a:xfrm>
          <a:prstGeom prst="rect">
            <a:avLst/>
          </a:prstGeom>
          <a:noFill/>
          <a:ln>
            <a:noFill/>
          </a:ln>
        </p:spPr>
      </p:pic>
      <p:pic>
        <p:nvPicPr>
          <p:cNvPr id="2" name="Picture 1">
            <a:extLst>
              <a:ext uri="{FF2B5EF4-FFF2-40B4-BE49-F238E27FC236}">
                <a16:creationId xmlns:a16="http://schemas.microsoft.com/office/drawing/2014/main" id="{B51AD28D-4A06-CF95-666F-C1DA6C2D1ADB}"/>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4120333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71"/>
                                        </p:tgtEl>
                                        <p:attrNameLst>
                                          <p:attrName>r</p:attrName>
                                        </p:attrNameLst>
                                      </p:cBhvr>
                                    </p:animRot>
                                    <p:animRot by="-240000">
                                      <p:cBhvr>
                                        <p:cTn id="7" dur="200" fill="hold">
                                          <p:stCondLst>
                                            <p:cond delay="200"/>
                                          </p:stCondLst>
                                        </p:cTn>
                                        <p:tgtEl>
                                          <p:spTgt spid="271"/>
                                        </p:tgtEl>
                                        <p:attrNameLst>
                                          <p:attrName>r</p:attrName>
                                        </p:attrNameLst>
                                      </p:cBhvr>
                                    </p:animRot>
                                    <p:animRot by="240000">
                                      <p:cBhvr>
                                        <p:cTn id="8" dur="200" fill="hold">
                                          <p:stCondLst>
                                            <p:cond delay="400"/>
                                          </p:stCondLst>
                                        </p:cTn>
                                        <p:tgtEl>
                                          <p:spTgt spid="271"/>
                                        </p:tgtEl>
                                        <p:attrNameLst>
                                          <p:attrName>r</p:attrName>
                                        </p:attrNameLst>
                                      </p:cBhvr>
                                    </p:animRot>
                                    <p:animRot by="-240000">
                                      <p:cBhvr>
                                        <p:cTn id="9" dur="200" fill="hold">
                                          <p:stCondLst>
                                            <p:cond delay="600"/>
                                          </p:stCondLst>
                                        </p:cTn>
                                        <p:tgtEl>
                                          <p:spTgt spid="271"/>
                                        </p:tgtEl>
                                        <p:attrNameLst>
                                          <p:attrName>r</p:attrName>
                                        </p:attrNameLst>
                                      </p:cBhvr>
                                    </p:animRot>
                                    <p:animRot by="120000">
                                      <p:cBhvr>
                                        <p:cTn id="10" dur="200" fill="hold">
                                          <p:stCondLst>
                                            <p:cond delay="800"/>
                                          </p:stCondLst>
                                        </p:cTn>
                                        <p:tgtEl>
                                          <p:spTgt spid="271"/>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272"/>
                                        </p:tgtEl>
                                        <p:attrNameLst>
                                          <p:attrName>r</p:attrName>
                                        </p:attrNameLst>
                                      </p:cBhvr>
                                    </p:animRot>
                                    <p:animRot by="-240000">
                                      <p:cBhvr>
                                        <p:cTn id="13" dur="200" fill="hold">
                                          <p:stCondLst>
                                            <p:cond delay="200"/>
                                          </p:stCondLst>
                                        </p:cTn>
                                        <p:tgtEl>
                                          <p:spTgt spid="272"/>
                                        </p:tgtEl>
                                        <p:attrNameLst>
                                          <p:attrName>r</p:attrName>
                                        </p:attrNameLst>
                                      </p:cBhvr>
                                    </p:animRot>
                                    <p:animRot by="240000">
                                      <p:cBhvr>
                                        <p:cTn id="14" dur="200" fill="hold">
                                          <p:stCondLst>
                                            <p:cond delay="400"/>
                                          </p:stCondLst>
                                        </p:cTn>
                                        <p:tgtEl>
                                          <p:spTgt spid="272"/>
                                        </p:tgtEl>
                                        <p:attrNameLst>
                                          <p:attrName>r</p:attrName>
                                        </p:attrNameLst>
                                      </p:cBhvr>
                                    </p:animRot>
                                    <p:animRot by="-240000">
                                      <p:cBhvr>
                                        <p:cTn id="15" dur="200" fill="hold">
                                          <p:stCondLst>
                                            <p:cond delay="600"/>
                                          </p:stCondLst>
                                        </p:cTn>
                                        <p:tgtEl>
                                          <p:spTgt spid="272"/>
                                        </p:tgtEl>
                                        <p:attrNameLst>
                                          <p:attrName>r</p:attrName>
                                        </p:attrNameLst>
                                      </p:cBhvr>
                                    </p:animRot>
                                    <p:animRot by="120000">
                                      <p:cBhvr>
                                        <p:cTn id="16" dur="200" fill="hold">
                                          <p:stCondLst>
                                            <p:cond delay="800"/>
                                          </p:stCondLst>
                                        </p:cTn>
                                        <p:tgtEl>
                                          <p:spTgt spid="272"/>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273"/>
                                        </p:tgtEl>
                                        <p:attrNameLst>
                                          <p:attrName>r</p:attrName>
                                        </p:attrNameLst>
                                      </p:cBhvr>
                                    </p:animRot>
                                    <p:animRot by="-240000">
                                      <p:cBhvr>
                                        <p:cTn id="19" dur="200" fill="hold">
                                          <p:stCondLst>
                                            <p:cond delay="200"/>
                                          </p:stCondLst>
                                        </p:cTn>
                                        <p:tgtEl>
                                          <p:spTgt spid="273"/>
                                        </p:tgtEl>
                                        <p:attrNameLst>
                                          <p:attrName>r</p:attrName>
                                        </p:attrNameLst>
                                      </p:cBhvr>
                                    </p:animRot>
                                    <p:animRot by="240000">
                                      <p:cBhvr>
                                        <p:cTn id="20" dur="200" fill="hold">
                                          <p:stCondLst>
                                            <p:cond delay="400"/>
                                          </p:stCondLst>
                                        </p:cTn>
                                        <p:tgtEl>
                                          <p:spTgt spid="273"/>
                                        </p:tgtEl>
                                        <p:attrNameLst>
                                          <p:attrName>r</p:attrName>
                                        </p:attrNameLst>
                                      </p:cBhvr>
                                    </p:animRot>
                                    <p:animRot by="-240000">
                                      <p:cBhvr>
                                        <p:cTn id="21" dur="200" fill="hold">
                                          <p:stCondLst>
                                            <p:cond delay="600"/>
                                          </p:stCondLst>
                                        </p:cTn>
                                        <p:tgtEl>
                                          <p:spTgt spid="273"/>
                                        </p:tgtEl>
                                        <p:attrNameLst>
                                          <p:attrName>r</p:attrName>
                                        </p:attrNameLst>
                                      </p:cBhvr>
                                    </p:animRot>
                                    <p:animRot by="120000">
                                      <p:cBhvr>
                                        <p:cTn id="22" dur="200" fill="hold">
                                          <p:stCondLst>
                                            <p:cond delay="800"/>
                                          </p:stCondLst>
                                        </p:cTn>
                                        <p:tgtEl>
                                          <p:spTgt spid="273"/>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274"/>
                                        </p:tgtEl>
                                        <p:attrNameLst>
                                          <p:attrName>r</p:attrName>
                                        </p:attrNameLst>
                                      </p:cBhvr>
                                    </p:animRot>
                                    <p:animRot by="-240000">
                                      <p:cBhvr>
                                        <p:cTn id="25" dur="200" fill="hold">
                                          <p:stCondLst>
                                            <p:cond delay="200"/>
                                          </p:stCondLst>
                                        </p:cTn>
                                        <p:tgtEl>
                                          <p:spTgt spid="274"/>
                                        </p:tgtEl>
                                        <p:attrNameLst>
                                          <p:attrName>r</p:attrName>
                                        </p:attrNameLst>
                                      </p:cBhvr>
                                    </p:animRot>
                                    <p:animRot by="240000">
                                      <p:cBhvr>
                                        <p:cTn id="26" dur="200" fill="hold">
                                          <p:stCondLst>
                                            <p:cond delay="400"/>
                                          </p:stCondLst>
                                        </p:cTn>
                                        <p:tgtEl>
                                          <p:spTgt spid="274"/>
                                        </p:tgtEl>
                                        <p:attrNameLst>
                                          <p:attrName>r</p:attrName>
                                        </p:attrNameLst>
                                      </p:cBhvr>
                                    </p:animRot>
                                    <p:animRot by="-240000">
                                      <p:cBhvr>
                                        <p:cTn id="27" dur="200" fill="hold">
                                          <p:stCondLst>
                                            <p:cond delay="600"/>
                                          </p:stCondLst>
                                        </p:cTn>
                                        <p:tgtEl>
                                          <p:spTgt spid="274"/>
                                        </p:tgtEl>
                                        <p:attrNameLst>
                                          <p:attrName>r</p:attrName>
                                        </p:attrNameLst>
                                      </p:cBhvr>
                                    </p:animRot>
                                    <p:animRot by="120000">
                                      <p:cBhvr>
                                        <p:cTn id="28" dur="200" fill="hold">
                                          <p:stCondLst>
                                            <p:cond delay="800"/>
                                          </p:stCondLst>
                                        </p:cTn>
                                        <p:tgtEl>
                                          <p:spTgt spid="274"/>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100" fill="hold">
                                          <p:stCondLst>
                                            <p:cond delay="0"/>
                                          </p:stCondLst>
                                        </p:cTn>
                                        <p:tgtEl>
                                          <p:spTgt spid="275"/>
                                        </p:tgtEl>
                                        <p:attrNameLst>
                                          <p:attrName>r</p:attrName>
                                        </p:attrNameLst>
                                      </p:cBhvr>
                                    </p:animRot>
                                    <p:animRot by="-240000">
                                      <p:cBhvr>
                                        <p:cTn id="31" dur="200" fill="hold">
                                          <p:stCondLst>
                                            <p:cond delay="200"/>
                                          </p:stCondLst>
                                        </p:cTn>
                                        <p:tgtEl>
                                          <p:spTgt spid="275"/>
                                        </p:tgtEl>
                                        <p:attrNameLst>
                                          <p:attrName>r</p:attrName>
                                        </p:attrNameLst>
                                      </p:cBhvr>
                                    </p:animRot>
                                    <p:animRot by="240000">
                                      <p:cBhvr>
                                        <p:cTn id="32" dur="200" fill="hold">
                                          <p:stCondLst>
                                            <p:cond delay="400"/>
                                          </p:stCondLst>
                                        </p:cTn>
                                        <p:tgtEl>
                                          <p:spTgt spid="275"/>
                                        </p:tgtEl>
                                        <p:attrNameLst>
                                          <p:attrName>r</p:attrName>
                                        </p:attrNameLst>
                                      </p:cBhvr>
                                    </p:animRot>
                                    <p:animRot by="-240000">
                                      <p:cBhvr>
                                        <p:cTn id="33" dur="200" fill="hold">
                                          <p:stCondLst>
                                            <p:cond delay="600"/>
                                          </p:stCondLst>
                                        </p:cTn>
                                        <p:tgtEl>
                                          <p:spTgt spid="275"/>
                                        </p:tgtEl>
                                        <p:attrNameLst>
                                          <p:attrName>r</p:attrName>
                                        </p:attrNameLst>
                                      </p:cBhvr>
                                    </p:animRot>
                                    <p:animRot by="120000">
                                      <p:cBhvr>
                                        <p:cTn id="34" dur="200" fill="hold">
                                          <p:stCondLst>
                                            <p:cond delay="800"/>
                                          </p:stCondLst>
                                        </p:cTn>
                                        <p:tgtEl>
                                          <p:spTgt spid="27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71"/>
                    </p:tgtEl>
                  </p:cond>
                </p:stCondLst>
                <p:endSync evt="end" delay="0">
                  <p:rtn val="all"/>
                </p:endSync>
                <p:childTnLst>
                  <p:par>
                    <p:cTn id="36" fill="hold">
                      <p:stCondLst>
                        <p:cond delay="0"/>
                      </p:stCondLst>
                      <p:childTnLst>
                        <p:par>
                          <p:cTn id="37" fill="hold">
                            <p:stCondLst>
                              <p:cond delay="0"/>
                            </p:stCondLst>
                            <p:childTnLst>
                              <p:par>
                                <p:cTn id="38" presetID="37" presetClass="exit" presetSubtype="0" fill="hold" nodeType="clickEffect">
                                  <p:stCondLst>
                                    <p:cond delay="0"/>
                                  </p:stCondLst>
                                  <p:childTnLst>
                                    <p:animEffect transition="out" filter="fade">
                                      <p:cBhvr>
                                        <p:cTn id="39" dur="1000"/>
                                        <p:tgtEl>
                                          <p:spTgt spid="271"/>
                                        </p:tgtEl>
                                      </p:cBhvr>
                                    </p:animEffect>
                                    <p:anim calcmode="lin" valueType="num">
                                      <p:cBhvr>
                                        <p:cTn id="40" dur="1000"/>
                                        <p:tgtEl>
                                          <p:spTgt spid="271"/>
                                        </p:tgtEl>
                                        <p:attrNameLst>
                                          <p:attrName>ppt_x</p:attrName>
                                        </p:attrNameLst>
                                      </p:cBhvr>
                                      <p:tavLst>
                                        <p:tav tm="0">
                                          <p:val>
                                            <p:strVal val="ppt_x"/>
                                          </p:val>
                                        </p:tav>
                                        <p:tav tm="100000">
                                          <p:val>
                                            <p:strVal val="ppt_x"/>
                                          </p:val>
                                        </p:tav>
                                      </p:tavLst>
                                    </p:anim>
                                    <p:anim calcmode="lin" valueType="num">
                                      <p:cBhvr>
                                        <p:cTn id="41" dur="100" decel="100000"/>
                                        <p:tgtEl>
                                          <p:spTgt spid="271"/>
                                        </p:tgtEl>
                                        <p:attrNameLst>
                                          <p:attrName>ppt_y</p:attrName>
                                        </p:attrNameLst>
                                      </p:cBhvr>
                                      <p:tavLst>
                                        <p:tav tm="0">
                                          <p:val>
                                            <p:strVal val="ppt_y"/>
                                          </p:val>
                                        </p:tav>
                                        <p:tav tm="100000">
                                          <p:val>
                                            <p:strVal val="ppt_y-.03"/>
                                          </p:val>
                                        </p:tav>
                                      </p:tavLst>
                                    </p:anim>
                                    <p:anim calcmode="lin" valueType="num">
                                      <p:cBhvr>
                                        <p:cTn id="42" dur="900" accel="100000">
                                          <p:stCondLst>
                                            <p:cond delay="100"/>
                                          </p:stCondLst>
                                        </p:cTn>
                                        <p:tgtEl>
                                          <p:spTgt spid="271"/>
                                        </p:tgtEl>
                                        <p:attrNameLst>
                                          <p:attrName>ppt_y</p:attrName>
                                        </p:attrNameLst>
                                      </p:cBhvr>
                                      <p:tavLst>
                                        <p:tav tm="0">
                                          <p:val>
                                            <p:strVal val="ppt_y"/>
                                          </p:val>
                                        </p:tav>
                                        <p:tav tm="100000">
                                          <p:val>
                                            <p:strVal val="ppt_y+1"/>
                                          </p:val>
                                        </p:tav>
                                      </p:tavLst>
                                    </p:anim>
                                    <p:set>
                                      <p:cBhvr>
                                        <p:cTn id="43" dur="1" fill="hold">
                                          <p:stCondLst>
                                            <p:cond delay="9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71"/>
                  </p:tgtEl>
                </p:cond>
              </p:nextCondLst>
            </p:seq>
            <p:seq concurrent="1" nextAc="seek">
              <p:cTn id="44" restart="whenNotActive" fill="hold" evtFilter="cancelBubble" nodeType="interactiveSeq">
                <p:stCondLst>
                  <p:cond evt="onClick" delay="0">
                    <p:tgtEl>
                      <p:spTgt spid="272"/>
                    </p:tgtEl>
                  </p:cond>
                </p:stCondLst>
                <p:endSync evt="end" delay="0">
                  <p:rtn val="all"/>
                </p:endSync>
                <p:childTnLst>
                  <p:par>
                    <p:cTn id="45" fill="hold">
                      <p:stCondLst>
                        <p:cond delay="0"/>
                      </p:stCondLst>
                      <p:childTnLst>
                        <p:par>
                          <p:cTn id="46" fill="hold">
                            <p:stCondLst>
                              <p:cond delay="0"/>
                            </p:stCondLst>
                            <p:childTnLst>
                              <p:par>
                                <p:cTn id="47" presetID="37" presetClass="exit" presetSubtype="0" fill="hold" nodeType="clickEffect">
                                  <p:stCondLst>
                                    <p:cond delay="0"/>
                                  </p:stCondLst>
                                  <p:childTnLst>
                                    <p:animEffect transition="out" filter="fade">
                                      <p:cBhvr>
                                        <p:cTn id="48" dur="1000"/>
                                        <p:tgtEl>
                                          <p:spTgt spid="272"/>
                                        </p:tgtEl>
                                      </p:cBhvr>
                                    </p:animEffect>
                                    <p:anim calcmode="lin" valueType="num">
                                      <p:cBhvr>
                                        <p:cTn id="49" dur="1000"/>
                                        <p:tgtEl>
                                          <p:spTgt spid="272"/>
                                        </p:tgtEl>
                                        <p:attrNameLst>
                                          <p:attrName>ppt_x</p:attrName>
                                        </p:attrNameLst>
                                      </p:cBhvr>
                                      <p:tavLst>
                                        <p:tav tm="0">
                                          <p:val>
                                            <p:strVal val="ppt_x"/>
                                          </p:val>
                                        </p:tav>
                                        <p:tav tm="100000">
                                          <p:val>
                                            <p:strVal val="ppt_x"/>
                                          </p:val>
                                        </p:tav>
                                      </p:tavLst>
                                    </p:anim>
                                    <p:anim calcmode="lin" valueType="num">
                                      <p:cBhvr>
                                        <p:cTn id="50" dur="100" decel="100000"/>
                                        <p:tgtEl>
                                          <p:spTgt spid="272"/>
                                        </p:tgtEl>
                                        <p:attrNameLst>
                                          <p:attrName>ppt_y</p:attrName>
                                        </p:attrNameLst>
                                      </p:cBhvr>
                                      <p:tavLst>
                                        <p:tav tm="0">
                                          <p:val>
                                            <p:strVal val="ppt_y"/>
                                          </p:val>
                                        </p:tav>
                                        <p:tav tm="100000">
                                          <p:val>
                                            <p:strVal val="ppt_y-.03"/>
                                          </p:val>
                                        </p:tav>
                                      </p:tavLst>
                                    </p:anim>
                                    <p:anim calcmode="lin" valueType="num">
                                      <p:cBhvr>
                                        <p:cTn id="51" dur="900" accel="100000">
                                          <p:stCondLst>
                                            <p:cond delay="100"/>
                                          </p:stCondLst>
                                        </p:cTn>
                                        <p:tgtEl>
                                          <p:spTgt spid="272"/>
                                        </p:tgtEl>
                                        <p:attrNameLst>
                                          <p:attrName>ppt_y</p:attrName>
                                        </p:attrNameLst>
                                      </p:cBhvr>
                                      <p:tavLst>
                                        <p:tav tm="0">
                                          <p:val>
                                            <p:strVal val="ppt_y"/>
                                          </p:val>
                                        </p:tav>
                                        <p:tav tm="100000">
                                          <p:val>
                                            <p:strVal val="ppt_y+1"/>
                                          </p:val>
                                        </p:tav>
                                      </p:tavLst>
                                    </p:anim>
                                    <p:set>
                                      <p:cBhvr>
                                        <p:cTn id="52" dur="1" fill="hold">
                                          <p:stCondLst>
                                            <p:cond delay="9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72"/>
                  </p:tgtEl>
                </p:cond>
              </p:nextCondLst>
            </p:seq>
            <p:seq concurrent="1" nextAc="seek">
              <p:cTn id="53" restart="whenNotActive" fill="hold" evtFilter="cancelBubble" nodeType="interactiveSeq">
                <p:stCondLst>
                  <p:cond evt="onClick" delay="0">
                    <p:tgtEl>
                      <p:spTgt spid="273"/>
                    </p:tgtEl>
                  </p:cond>
                </p:stCondLst>
                <p:endSync evt="end" delay="0">
                  <p:rtn val="all"/>
                </p:endSync>
                <p:childTnLst>
                  <p:par>
                    <p:cTn id="54" fill="hold">
                      <p:stCondLst>
                        <p:cond delay="0"/>
                      </p:stCondLst>
                      <p:childTnLst>
                        <p:par>
                          <p:cTn id="55" fill="hold">
                            <p:stCondLst>
                              <p:cond delay="0"/>
                            </p:stCondLst>
                            <p:childTnLst>
                              <p:par>
                                <p:cTn id="56" presetID="37" presetClass="exit" presetSubtype="0" fill="hold" nodeType="clickEffect">
                                  <p:stCondLst>
                                    <p:cond delay="0"/>
                                  </p:stCondLst>
                                  <p:childTnLst>
                                    <p:animEffect transition="out" filter="fade">
                                      <p:cBhvr>
                                        <p:cTn id="57" dur="1000"/>
                                        <p:tgtEl>
                                          <p:spTgt spid="273"/>
                                        </p:tgtEl>
                                      </p:cBhvr>
                                    </p:animEffect>
                                    <p:anim calcmode="lin" valueType="num">
                                      <p:cBhvr>
                                        <p:cTn id="58" dur="1000"/>
                                        <p:tgtEl>
                                          <p:spTgt spid="273"/>
                                        </p:tgtEl>
                                        <p:attrNameLst>
                                          <p:attrName>ppt_x</p:attrName>
                                        </p:attrNameLst>
                                      </p:cBhvr>
                                      <p:tavLst>
                                        <p:tav tm="0">
                                          <p:val>
                                            <p:strVal val="ppt_x"/>
                                          </p:val>
                                        </p:tav>
                                        <p:tav tm="100000">
                                          <p:val>
                                            <p:strVal val="ppt_x"/>
                                          </p:val>
                                        </p:tav>
                                      </p:tavLst>
                                    </p:anim>
                                    <p:anim calcmode="lin" valueType="num">
                                      <p:cBhvr>
                                        <p:cTn id="59" dur="100" decel="100000"/>
                                        <p:tgtEl>
                                          <p:spTgt spid="273"/>
                                        </p:tgtEl>
                                        <p:attrNameLst>
                                          <p:attrName>ppt_y</p:attrName>
                                        </p:attrNameLst>
                                      </p:cBhvr>
                                      <p:tavLst>
                                        <p:tav tm="0">
                                          <p:val>
                                            <p:strVal val="ppt_y"/>
                                          </p:val>
                                        </p:tav>
                                        <p:tav tm="100000">
                                          <p:val>
                                            <p:strVal val="ppt_y-.03"/>
                                          </p:val>
                                        </p:tav>
                                      </p:tavLst>
                                    </p:anim>
                                    <p:anim calcmode="lin" valueType="num">
                                      <p:cBhvr>
                                        <p:cTn id="60" dur="900" accel="100000">
                                          <p:stCondLst>
                                            <p:cond delay="100"/>
                                          </p:stCondLst>
                                        </p:cTn>
                                        <p:tgtEl>
                                          <p:spTgt spid="273"/>
                                        </p:tgtEl>
                                        <p:attrNameLst>
                                          <p:attrName>ppt_y</p:attrName>
                                        </p:attrNameLst>
                                      </p:cBhvr>
                                      <p:tavLst>
                                        <p:tav tm="0">
                                          <p:val>
                                            <p:strVal val="ppt_y"/>
                                          </p:val>
                                        </p:tav>
                                        <p:tav tm="100000">
                                          <p:val>
                                            <p:strVal val="ppt_y+1"/>
                                          </p:val>
                                        </p:tav>
                                      </p:tavLst>
                                    </p:anim>
                                    <p:set>
                                      <p:cBhvr>
                                        <p:cTn id="61" dur="1" fill="hold">
                                          <p:stCondLst>
                                            <p:cond delay="9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73"/>
                  </p:tgtEl>
                </p:cond>
              </p:nextCondLst>
            </p:seq>
            <p:seq concurrent="1" nextAc="seek">
              <p:cTn id="62" restart="whenNotActive" fill="hold" evtFilter="cancelBubble" nodeType="interactiveSeq">
                <p:stCondLst>
                  <p:cond evt="onClick" delay="0">
                    <p:tgtEl>
                      <p:spTgt spid="274"/>
                    </p:tgtEl>
                  </p:cond>
                </p:stCondLst>
                <p:endSync evt="end" delay="0">
                  <p:rtn val="all"/>
                </p:endSync>
                <p:childTnLst>
                  <p:par>
                    <p:cTn id="63" fill="hold">
                      <p:stCondLst>
                        <p:cond delay="0"/>
                      </p:stCondLst>
                      <p:childTnLst>
                        <p:par>
                          <p:cTn id="64" fill="hold">
                            <p:stCondLst>
                              <p:cond delay="0"/>
                            </p:stCondLst>
                            <p:childTnLst>
                              <p:par>
                                <p:cTn id="65" presetID="37" presetClass="exit" presetSubtype="0" fill="hold" nodeType="clickEffect">
                                  <p:stCondLst>
                                    <p:cond delay="0"/>
                                  </p:stCondLst>
                                  <p:childTnLst>
                                    <p:animEffect transition="out" filter="fade">
                                      <p:cBhvr>
                                        <p:cTn id="66" dur="1000"/>
                                        <p:tgtEl>
                                          <p:spTgt spid="274"/>
                                        </p:tgtEl>
                                      </p:cBhvr>
                                    </p:animEffect>
                                    <p:anim calcmode="lin" valueType="num">
                                      <p:cBhvr>
                                        <p:cTn id="67" dur="1000"/>
                                        <p:tgtEl>
                                          <p:spTgt spid="274"/>
                                        </p:tgtEl>
                                        <p:attrNameLst>
                                          <p:attrName>ppt_x</p:attrName>
                                        </p:attrNameLst>
                                      </p:cBhvr>
                                      <p:tavLst>
                                        <p:tav tm="0">
                                          <p:val>
                                            <p:strVal val="ppt_x"/>
                                          </p:val>
                                        </p:tav>
                                        <p:tav tm="100000">
                                          <p:val>
                                            <p:strVal val="ppt_x"/>
                                          </p:val>
                                        </p:tav>
                                      </p:tavLst>
                                    </p:anim>
                                    <p:anim calcmode="lin" valueType="num">
                                      <p:cBhvr>
                                        <p:cTn id="68" dur="100" decel="100000"/>
                                        <p:tgtEl>
                                          <p:spTgt spid="274"/>
                                        </p:tgtEl>
                                        <p:attrNameLst>
                                          <p:attrName>ppt_y</p:attrName>
                                        </p:attrNameLst>
                                      </p:cBhvr>
                                      <p:tavLst>
                                        <p:tav tm="0">
                                          <p:val>
                                            <p:strVal val="ppt_y"/>
                                          </p:val>
                                        </p:tav>
                                        <p:tav tm="100000">
                                          <p:val>
                                            <p:strVal val="ppt_y-.03"/>
                                          </p:val>
                                        </p:tav>
                                      </p:tavLst>
                                    </p:anim>
                                    <p:anim calcmode="lin" valueType="num">
                                      <p:cBhvr>
                                        <p:cTn id="69" dur="900" accel="100000">
                                          <p:stCondLst>
                                            <p:cond delay="100"/>
                                          </p:stCondLst>
                                        </p:cTn>
                                        <p:tgtEl>
                                          <p:spTgt spid="274"/>
                                        </p:tgtEl>
                                        <p:attrNameLst>
                                          <p:attrName>ppt_y</p:attrName>
                                        </p:attrNameLst>
                                      </p:cBhvr>
                                      <p:tavLst>
                                        <p:tav tm="0">
                                          <p:val>
                                            <p:strVal val="ppt_y"/>
                                          </p:val>
                                        </p:tav>
                                        <p:tav tm="100000">
                                          <p:val>
                                            <p:strVal val="ppt_y+1"/>
                                          </p:val>
                                        </p:tav>
                                      </p:tavLst>
                                    </p:anim>
                                    <p:set>
                                      <p:cBhvr>
                                        <p:cTn id="70" dur="1" fill="hold">
                                          <p:stCondLst>
                                            <p:cond delay="9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74"/>
                  </p:tgtEl>
                </p:cond>
              </p:nextCondLst>
            </p:seq>
            <p:seq concurrent="1" nextAc="seek">
              <p:cTn id="71" restart="whenNotActive" fill="hold" evtFilter="cancelBubble" nodeType="interactiveSeq">
                <p:stCondLst>
                  <p:cond evt="onClick" delay="0">
                    <p:tgtEl>
                      <p:spTgt spid="275"/>
                    </p:tgtEl>
                  </p:cond>
                </p:stCondLst>
                <p:endSync evt="end" delay="0">
                  <p:rtn val="all"/>
                </p:endSync>
                <p:childTnLst>
                  <p:par>
                    <p:cTn id="72" fill="hold">
                      <p:stCondLst>
                        <p:cond delay="0"/>
                      </p:stCondLst>
                      <p:childTnLst>
                        <p:par>
                          <p:cTn id="73" fill="hold">
                            <p:stCondLst>
                              <p:cond delay="0"/>
                            </p:stCondLst>
                            <p:childTnLst>
                              <p:par>
                                <p:cTn id="74" presetID="37" presetClass="exit" presetSubtype="0" fill="hold" nodeType="clickEffect">
                                  <p:stCondLst>
                                    <p:cond delay="0"/>
                                  </p:stCondLst>
                                  <p:childTnLst>
                                    <p:animEffect transition="out" filter="fade">
                                      <p:cBhvr>
                                        <p:cTn id="75" dur="1000"/>
                                        <p:tgtEl>
                                          <p:spTgt spid="275"/>
                                        </p:tgtEl>
                                      </p:cBhvr>
                                    </p:animEffect>
                                    <p:anim calcmode="lin" valueType="num">
                                      <p:cBhvr>
                                        <p:cTn id="76" dur="1000"/>
                                        <p:tgtEl>
                                          <p:spTgt spid="275"/>
                                        </p:tgtEl>
                                        <p:attrNameLst>
                                          <p:attrName>ppt_x</p:attrName>
                                        </p:attrNameLst>
                                      </p:cBhvr>
                                      <p:tavLst>
                                        <p:tav tm="0">
                                          <p:val>
                                            <p:strVal val="ppt_x"/>
                                          </p:val>
                                        </p:tav>
                                        <p:tav tm="100000">
                                          <p:val>
                                            <p:strVal val="ppt_x"/>
                                          </p:val>
                                        </p:tav>
                                      </p:tavLst>
                                    </p:anim>
                                    <p:anim calcmode="lin" valueType="num">
                                      <p:cBhvr>
                                        <p:cTn id="77" dur="100" decel="100000"/>
                                        <p:tgtEl>
                                          <p:spTgt spid="275"/>
                                        </p:tgtEl>
                                        <p:attrNameLst>
                                          <p:attrName>ppt_y</p:attrName>
                                        </p:attrNameLst>
                                      </p:cBhvr>
                                      <p:tavLst>
                                        <p:tav tm="0">
                                          <p:val>
                                            <p:strVal val="ppt_y"/>
                                          </p:val>
                                        </p:tav>
                                        <p:tav tm="100000">
                                          <p:val>
                                            <p:strVal val="ppt_y-.03"/>
                                          </p:val>
                                        </p:tav>
                                      </p:tavLst>
                                    </p:anim>
                                    <p:anim calcmode="lin" valueType="num">
                                      <p:cBhvr>
                                        <p:cTn id="78" dur="900" accel="100000">
                                          <p:stCondLst>
                                            <p:cond delay="100"/>
                                          </p:stCondLst>
                                        </p:cTn>
                                        <p:tgtEl>
                                          <p:spTgt spid="275"/>
                                        </p:tgtEl>
                                        <p:attrNameLst>
                                          <p:attrName>ppt_y</p:attrName>
                                        </p:attrNameLst>
                                      </p:cBhvr>
                                      <p:tavLst>
                                        <p:tav tm="0">
                                          <p:val>
                                            <p:strVal val="ppt_y"/>
                                          </p:val>
                                        </p:tav>
                                        <p:tav tm="100000">
                                          <p:val>
                                            <p:strVal val="ppt_y+1"/>
                                          </p:val>
                                        </p:tav>
                                      </p:tavLst>
                                    </p:anim>
                                    <p:set>
                                      <p:cBhvr>
                                        <p:cTn id="79" dur="1" fill="hold">
                                          <p:stCondLst>
                                            <p:cond delay="9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75"/>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90" name="Google Shape;290;p3"/>
          <p:cNvPicPr preferRelativeResize="0"/>
          <p:nvPr/>
        </p:nvPicPr>
        <p:blipFill rotWithShape="1">
          <a:blip r:embed="rId5">
            <a:alphaModFix/>
          </a:blip>
          <a:srcRect/>
          <a:stretch/>
        </p:blipFill>
        <p:spPr>
          <a:xfrm>
            <a:off x="-2" y="4714812"/>
            <a:ext cx="969793" cy="2143189"/>
          </a:xfrm>
          <a:prstGeom prst="rect">
            <a:avLst/>
          </a:prstGeom>
          <a:noFill/>
          <a:ln>
            <a:noFill/>
          </a:ln>
        </p:spPr>
      </p:pic>
      <p:pic>
        <p:nvPicPr>
          <p:cNvPr id="280" name="Google Shape;280;p3"/>
          <p:cNvPicPr preferRelativeResize="0"/>
          <p:nvPr/>
        </p:nvPicPr>
        <p:blipFill rotWithShape="1">
          <a:blip r:embed="rId6">
            <a:alphaModFix/>
          </a:blip>
          <a:srcRect l="19098" r="5935" b="68133"/>
          <a:stretch/>
        </p:blipFill>
        <p:spPr>
          <a:xfrm>
            <a:off x="1" y="4849770"/>
            <a:ext cx="12192000" cy="2008231"/>
          </a:xfrm>
          <a:prstGeom prst="rect">
            <a:avLst/>
          </a:prstGeom>
          <a:noFill/>
          <a:ln>
            <a:noFill/>
          </a:ln>
        </p:spPr>
      </p:pic>
      <p:pic>
        <p:nvPicPr>
          <p:cNvPr id="10" name="Google Shape;281;p3">
            <a:extLst>
              <a:ext uri="{FF2B5EF4-FFF2-40B4-BE49-F238E27FC236}">
                <a16:creationId xmlns:a16="http://schemas.microsoft.com/office/drawing/2014/main" id="{8C707236-A927-7A35-EDCD-001B68D25F56}"/>
              </a:ext>
            </a:extLst>
          </p:cNvPr>
          <p:cNvPicPr preferRelativeResize="0"/>
          <p:nvPr/>
        </p:nvPicPr>
        <p:blipFill rotWithShape="1">
          <a:blip r:embed="rId7">
            <a:alphaModFix/>
          </a:blip>
          <a:srcRect/>
          <a:stretch/>
        </p:blipFill>
        <p:spPr>
          <a:xfrm>
            <a:off x="690757" y="726226"/>
            <a:ext cx="683735" cy="519069"/>
          </a:xfrm>
          <a:prstGeom prst="rect">
            <a:avLst/>
          </a:prstGeom>
          <a:noFill/>
          <a:ln>
            <a:noFill/>
          </a:ln>
        </p:spPr>
      </p:pic>
      <p:pic>
        <p:nvPicPr>
          <p:cNvPr id="11" name="Google Shape;282;p3">
            <a:extLst>
              <a:ext uri="{FF2B5EF4-FFF2-40B4-BE49-F238E27FC236}">
                <a16:creationId xmlns:a16="http://schemas.microsoft.com/office/drawing/2014/main" id="{26AC8108-63F6-995F-442B-3B19BF6B28C6}"/>
              </a:ext>
            </a:extLst>
          </p:cNvPr>
          <p:cNvPicPr preferRelativeResize="0"/>
          <p:nvPr/>
        </p:nvPicPr>
        <p:blipFill rotWithShape="1">
          <a:blip r:embed="rId8">
            <a:alphaModFix/>
          </a:blip>
          <a:srcRect/>
          <a:stretch/>
        </p:blipFill>
        <p:spPr>
          <a:xfrm>
            <a:off x="11098763" y="1143000"/>
            <a:ext cx="611677" cy="417469"/>
          </a:xfrm>
          <a:prstGeom prst="rect">
            <a:avLst/>
          </a:prstGeom>
          <a:noFill/>
          <a:ln>
            <a:noFill/>
          </a:ln>
        </p:spPr>
      </p:pic>
      <p:sp>
        <p:nvSpPr>
          <p:cNvPr id="12" name="Google Shape;283;p3">
            <a:extLst>
              <a:ext uri="{FF2B5EF4-FFF2-40B4-BE49-F238E27FC236}">
                <a16:creationId xmlns:a16="http://schemas.microsoft.com/office/drawing/2014/main" id="{E876EB68-713A-7501-AC0D-F5014B412367}"/>
              </a:ext>
            </a:extLst>
          </p:cNvPr>
          <p:cNvSpPr/>
          <p:nvPr/>
        </p:nvSpPr>
        <p:spPr>
          <a:xfrm>
            <a:off x="690756" y="642259"/>
            <a:ext cx="10810488" cy="162237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b="1" kern="0" dirty="0">
                <a:solidFill>
                  <a:srgbClr val="000000"/>
                </a:solidFill>
                <a:latin typeface="UTM Avo" panose="02040603050506020204" pitchFamily="18" charset="0"/>
                <a:cs typeface="Arial"/>
                <a:sym typeface="Arial"/>
              </a:rPr>
              <a:t>Câu </a:t>
            </a:r>
            <a:r>
              <a:rPr lang="en-US" sz="2400" b="1" kern="0" dirty="0">
                <a:solidFill>
                  <a:srgbClr val="000000"/>
                </a:solidFill>
                <a:latin typeface="UTM Avo" panose="02040603050506020204" pitchFamily="18" charset="0"/>
                <a:cs typeface="Arial"/>
                <a:sym typeface="Arial"/>
              </a:rPr>
              <a:t>1</a:t>
            </a:r>
            <a:r>
              <a:rPr lang="vi-VN" sz="2400" b="1" kern="0" dirty="0">
                <a:solidFill>
                  <a:srgbClr val="000000"/>
                </a:solidFill>
                <a:latin typeface="UTM Avo" panose="02040603050506020204" pitchFamily="18" charset="0"/>
                <a:cs typeface="Arial"/>
                <a:sym typeface="Arial"/>
              </a:rPr>
              <a:t>: </a:t>
            </a:r>
            <a:r>
              <a:rPr lang="vi-VN" sz="2400" kern="0" dirty="0">
                <a:solidFill>
                  <a:srgbClr val="000000"/>
                </a:solidFill>
                <a:latin typeface="UTM Avo" panose="02040603050506020204" pitchFamily="18" charset="0"/>
                <a:cs typeface="Arial"/>
                <a:sym typeface="Arial"/>
              </a:rPr>
              <a:t>Nội dung nào dưới đây không đúng khi nói về cách phát triển mối quan hệ với mọi người?</a:t>
            </a:r>
            <a:endParaRPr sz="2400" kern="0" dirty="0">
              <a:solidFill>
                <a:srgbClr val="000000"/>
              </a:solidFill>
              <a:latin typeface="UTM Avo" panose="02040603050506020204" pitchFamily="18" charset="0"/>
              <a:cs typeface="Arial"/>
              <a:sym typeface="Arial"/>
            </a:endParaRPr>
          </a:p>
        </p:txBody>
      </p:sp>
      <p:sp>
        <p:nvSpPr>
          <p:cNvPr id="13" name="Google Shape;284;p3">
            <a:extLst>
              <a:ext uri="{FF2B5EF4-FFF2-40B4-BE49-F238E27FC236}">
                <a16:creationId xmlns:a16="http://schemas.microsoft.com/office/drawing/2014/main" id="{C0694EC2-3FA8-A13D-6B52-182ABADF5A1D}"/>
              </a:ext>
            </a:extLst>
          </p:cNvPr>
          <p:cNvSpPr/>
          <p:nvPr/>
        </p:nvSpPr>
        <p:spPr>
          <a:xfrm>
            <a:off x="690756" y="2577340"/>
            <a:ext cx="5248608" cy="1701477"/>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panose="020B0604020202020204" pitchFamily="34" charset="0"/>
                <a:sym typeface="Arial"/>
              </a:rPr>
              <a:t>A. Ngại tham gia, tiếp xúc </a:t>
            </a:r>
            <a:endParaRPr lang="en-US" sz="2400" kern="0" dirty="0">
              <a:solidFill>
                <a:srgbClr val="000000"/>
              </a:solidFill>
              <a:latin typeface="UTM Avo" panose="02040603050506020204" pitchFamily="18"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panose="020B0604020202020204" pitchFamily="34" charset="0"/>
                <a:sym typeface="Arial"/>
              </a:rPr>
              <a:t>với người lạ.</a:t>
            </a:r>
            <a:endParaRPr sz="2400" kern="0" dirty="0">
              <a:solidFill>
                <a:srgbClr val="000000"/>
              </a:solidFill>
              <a:latin typeface="UTM Avo" panose="02040603050506020204" pitchFamily="18" charset="0"/>
              <a:cs typeface="Arial" panose="020B0604020202020204" pitchFamily="34" charset="0"/>
              <a:sym typeface="Arial"/>
            </a:endParaRPr>
          </a:p>
        </p:txBody>
      </p:sp>
      <p:sp>
        <p:nvSpPr>
          <p:cNvPr id="14" name="Google Shape;285;p3">
            <a:extLst>
              <a:ext uri="{FF2B5EF4-FFF2-40B4-BE49-F238E27FC236}">
                <a16:creationId xmlns:a16="http://schemas.microsoft.com/office/drawing/2014/main" id="{AE9509ED-980B-643B-2034-E0DB1A45F077}"/>
              </a:ext>
            </a:extLst>
          </p:cNvPr>
          <p:cNvSpPr/>
          <p:nvPr/>
        </p:nvSpPr>
        <p:spPr>
          <a:xfrm>
            <a:off x="6239537" y="2577339"/>
            <a:ext cx="5248607" cy="1698364"/>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panose="020B0604020202020204" pitchFamily="34" charset="0"/>
                <a:sym typeface="Arial"/>
              </a:rPr>
              <a:t>B. Chủ động giúp đỡ người </a:t>
            </a:r>
            <a:endParaRPr lang="en-US" sz="2400" kern="0" dirty="0">
              <a:solidFill>
                <a:srgbClr val="000000"/>
              </a:solidFill>
              <a:latin typeface="UTM Avo" panose="02040603050506020204" pitchFamily="18"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panose="020B0604020202020204" pitchFamily="34" charset="0"/>
                <a:sym typeface="Arial"/>
              </a:rPr>
              <a:t>gặp khó khăn.</a:t>
            </a:r>
            <a:endParaRPr sz="2400" kern="0" dirty="0">
              <a:solidFill>
                <a:srgbClr val="000000"/>
              </a:solidFill>
              <a:latin typeface="UTM Avo" panose="02040603050506020204" pitchFamily="18" charset="0"/>
              <a:cs typeface="Arial" panose="020B0604020202020204" pitchFamily="34" charset="0"/>
              <a:sym typeface="Arial"/>
            </a:endParaRPr>
          </a:p>
        </p:txBody>
      </p:sp>
      <p:sp>
        <p:nvSpPr>
          <p:cNvPr id="15" name="Google Shape;286;p3">
            <a:extLst>
              <a:ext uri="{FF2B5EF4-FFF2-40B4-BE49-F238E27FC236}">
                <a16:creationId xmlns:a16="http://schemas.microsoft.com/office/drawing/2014/main" id="{6FD78726-8AD7-F8AC-0563-BD04061A4BFA}"/>
              </a:ext>
            </a:extLst>
          </p:cNvPr>
          <p:cNvSpPr/>
          <p:nvPr/>
        </p:nvSpPr>
        <p:spPr>
          <a:xfrm>
            <a:off x="677656" y="4591524"/>
            <a:ext cx="5261708" cy="1701477"/>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panose="020B0604020202020204" pitchFamily="34" charset="0"/>
                <a:sym typeface="Arial"/>
              </a:rPr>
              <a:t>C. Quyên góp tiền để xây dựng trường học.</a:t>
            </a:r>
            <a:endParaRPr sz="2400" kern="0" dirty="0">
              <a:solidFill>
                <a:srgbClr val="000000"/>
              </a:solidFill>
              <a:latin typeface="UTM Avo" panose="02040603050506020204" pitchFamily="18" charset="0"/>
              <a:cs typeface="Arial" panose="020B0604020202020204" pitchFamily="34" charset="0"/>
              <a:sym typeface="Arial"/>
            </a:endParaRPr>
          </a:p>
        </p:txBody>
      </p:sp>
      <p:sp>
        <p:nvSpPr>
          <p:cNvPr id="16" name="Google Shape;287;p3">
            <a:extLst>
              <a:ext uri="{FF2B5EF4-FFF2-40B4-BE49-F238E27FC236}">
                <a16:creationId xmlns:a16="http://schemas.microsoft.com/office/drawing/2014/main" id="{A27A3FE0-2DDD-1598-13AD-E4582D778586}"/>
              </a:ext>
            </a:extLst>
          </p:cNvPr>
          <p:cNvSpPr/>
          <p:nvPr/>
        </p:nvSpPr>
        <p:spPr>
          <a:xfrm>
            <a:off x="6223161" y="4591524"/>
            <a:ext cx="5261708" cy="169836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algn="ctr">
              <a:lnSpc>
                <a:spcPct val="150000"/>
              </a:lnSpc>
              <a:buClr>
                <a:srgbClr val="000000"/>
              </a:buClr>
              <a:buSzPts val="3200"/>
            </a:pPr>
            <a:r>
              <a:rPr lang="vi-VN" sz="2400" kern="0" dirty="0">
                <a:solidFill>
                  <a:srgbClr val="000000"/>
                </a:solidFill>
                <a:latin typeface="UTM Avo" panose="02040603050506020204" pitchFamily="18" charset="0"/>
                <a:cs typeface="Arial" panose="020B0604020202020204" pitchFamily="34" charset="0"/>
                <a:sym typeface="Arial"/>
              </a:rPr>
              <a:t>D. Quyên góp quần áo,</a:t>
            </a:r>
            <a:endParaRPr lang="en-US" sz="2400" kern="0" dirty="0">
              <a:solidFill>
                <a:srgbClr val="000000"/>
              </a:solidFill>
              <a:latin typeface="UTM Avo" panose="02040603050506020204" pitchFamily="18" charset="0"/>
              <a:cs typeface="Arial" panose="020B0604020202020204" pitchFamily="34" charset="0"/>
              <a:sym typeface="Arial"/>
            </a:endParaRPr>
          </a:p>
          <a:p>
            <a:pPr algn="ctr">
              <a:lnSpc>
                <a:spcPct val="150000"/>
              </a:lnSpc>
              <a:buClr>
                <a:srgbClr val="000000"/>
              </a:buClr>
              <a:buSzPts val="3200"/>
            </a:pPr>
            <a:r>
              <a:rPr lang="vi-VN" sz="2400" kern="0" dirty="0">
                <a:solidFill>
                  <a:srgbClr val="000000"/>
                </a:solidFill>
                <a:latin typeface="UTM Avo" panose="02040603050506020204" pitchFamily="18" charset="0"/>
                <a:cs typeface="Arial" panose="020B0604020202020204" pitchFamily="34" charset="0"/>
                <a:sym typeface="Arial"/>
              </a:rPr>
              <a:t>lương thực cho các</a:t>
            </a:r>
            <a:endParaRPr lang="en-US" sz="2400" kern="0" dirty="0">
              <a:solidFill>
                <a:srgbClr val="000000"/>
              </a:solidFill>
              <a:latin typeface="UTM Avo" panose="02040603050506020204" pitchFamily="18" charset="0"/>
              <a:cs typeface="Arial" panose="020B0604020202020204" pitchFamily="34" charset="0"/>
              <a:sym typeface="Arial"/>
            </a:endParaRPr>
          </a:p>
          <a:p>
            <a:pPr algn="ctr">
              <a:lnSpc>
                <a:spcPct val="150000"/>
              </a:lnSpc>
              <a:buClr>
                <a:srgbClr val="000000"/>
              </a:buClr>
              <a:buSzPts val="3200"/>
            </a:pPr>
            <a:r>
              <a:rPr lang="vi-VN" sz="2400" kern="0" dirty="0">
                <a:solidFill>
                  <a:srgbClr val="000000"/>
                </a:solidFill>
                <a:latin typeface="UTM Avo" panose="02040603050506020204" pitchFamily="18" charset="0"/>
                <a:cs typeface="Arial" panose="020B0604020202020204" pitchFamily="34" charset="0"/>
                <a:sym typeface="Arial"/>
              </a:rPr>
              <a:t>bạn nhỏ vùng cao.</a:t>
            </a:r>
            <a:endParaRPr sz="2400" kern="0" dirty="0">
              <a:solidFill>
                <a:srgbClr val="000000"/>
              </a:solidFill>
              <a:latin typeface="UTM Avo" panose="02040603050506020204" pitchFamily="18" charset="0"/>
              <a:cs typeface="Arial" panose="020B0604020202020204" pitchFamily="34" charset="0"/>
              <a:sym typeface="Arial"/>
            </a:endParaRPr>
          </a:p>
        </p:txBody>
      </p:sp>
      <p:pic>
        <p:nvPicPr>
          <p:cNvPr id="289" name="Google Shape;289;p3">
            <a:hlinkClick r:id="rId9" action="ppaction://hlinksldjump"/>
          </p:cNvPr>
          <p:cNvPicPr preferRelativeResize="0"/>
          <p:nvPr/>
        </p:nvPicPr>
        <p:blipFill rotWithShape="1">
          <a:blip r:embed="rId10">
            <a:alphaModFix/>
          </a:blip>
          <a:srcRect/>
          <a:stretch/>
        </p:blipFill>
        <p:spPr>
          <a:xfrm>
            <a:off x="10854266" y="5960249"/>
            <a:ext cx="1261207" cy="1147803"/>
          </a:xfrm>
          <a:prstGeom prst="rect">
            <a:avLst/>
          </a:prstGeom>
          <a:noFill/>
          <a:ln>
            <a:noFill/>
          </a:ln>
        </p:spPr>
      </p:pic>
      <p:pic>
        <p:nvPicPr>
          <p:cNvPr id="3" name="Picture 2">
            <a:extLst>
              <a:ext uri="{FF2B5EF4-FFF2-40B4-BE49-F238E27FC236}">
                <a16:creationId xmlns:a16="http://schemas.microsoft.com/office/drawing/2014/main" id="{AF217339-8787-6675-C326-DBBC11C06AA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51136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4"/>
                                        </p:tgtEl>
                                        <p:attrNameLst>
                                          <p:attrName>fillcolor</p:attrName>
                                        </p:attrNameLst>
                                      </p:cBhvr>
                                      <p:to>
                                        <a:srgbClr val="C00000"/>
                                      </p:to>
                                    </p:animClr>
                                    <p:set>
                                      <p:cBhvr>
                                        <p:cTn id="25" dur="1000" fill="hold"/>
                                        <p:tgtEl>
                                          <p:spTgt spid="14"/>
                                        </p:tgtEl>
                                        <p:attrNameLst>
                                          <p:attrName>fill.type</p:attrName>
                                        </p:attrNameLst>
                                      </p:cBhvr>
                                      <p:to>
                                        <p:strVal val="solid"/>
                                      </p:to>
                                    </p:set>
                                    <p:set>
                                      <p:cBhvr>
                                        <p:cTn id="26" dur="1000" fill="hold"/>
                                        <p:tgtEl>
                                          <p:spTgt spid="14"/>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4"/>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6"/>
                                        </p:tgtEl>
                                        <p:attrNameLst>
                                          <p:attrName>fillcolor</p:attrName>
                                        </p:attrNameLst>
                                      </p:cBhvr>
                                      <p:to>
                                        <a:srgbClr val="C00000"/>
                                      </p:to>
                                    </p:animClr>
                                    <p:set>
                                      <p:cBhvr>
                                        <p:cTn id="32" dur="1000" fill="hold"/>
                                        <p:tgtEl>
                                          <p:spTgt spid="16"/>
                                        </p:tgtEl>
                                        <p:attrNameLst>
                                          <p:attrName>fill.type</p:attrName>
                                        </p:attrNameLst>
                                      </p:cBhvr>
                                      <p:to>
                                        <p:strVal val="solid"/>
                                      </p:to>
                                    </p:set>
                                    <p:set>
                                      <p:cBhvr>
                                        <p:cTn id="33" dur="1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5"/>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5"/>
                                        </p:tgtEl>
                                        <p:attrNameLst>
                                          <p:attrName>fillcolor</p:attrName>
                                        </p:attrNameLst>
                                      </p:cBhvr>
                                      <p:to>
                                        <a:srgbClr val="C00000"/>
                                      </p:to>
                                    </p:animClr>
                                    <p:set>
                                      <p:cBhvr>
                                        <p:cTn id="39" dur="1000" fill="hold"/>
                                        <p:tgtEl>
                                          <p:spTgt spid="15"/>
                                        </p:tgtEl>
                                        <p:attrNameLst>
                                          <p:attrName>fill.type</p:attrName>
                                        </p:attrNameLst>
                                      </p:cBhvr>
                                      <p:to>
                                        <p:strVal val="solid"/>
                                      </p:to>
                                    </p:set>
                                    <p:set>
                                      <p:cBhvr>
                                        <p:cTn id="40" dur="1000" fill="hold"/>
                                        <p:tgtEl>
                                          <p:spTgt spid="15"/>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5"/>
                  </p:tgtEl>
                </p:cond>
              </p:nextCondLst>
            </p:seq>
            <p:seq concurrent="1" nextAc="seek">
              <p:cTn id="41" restart="whenNotActive" fill="hold" evtFilter="cancelBubble" nodeType="interactiveSeq">
                <p:stCondLst>
                  <p:cond evt="onClick" delay="0">
                    <p:tgtEl>
                      <p:spTgt spid="13"/>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3"/>
                                        </p:tgtEl>
                                        <p:attrNameLst>
                                          <p:attrName>fillcolor</p:attrName>
                                        </p:attrNameLst>
                                      </p:cBhvr>
                                      <p:to>
                                        <a:srgbClr val="92D050"/>
                                      </p:to>
                                    </p:animClr>
                                    <p:set>
                                      <p:cBhvr>
                                        <p:cTn id="46" dur="1000" fill="hold"/>
                                        <p:tgtEl>
                                          <p:spTgt spid="13"/>
                                        </p:tgtEl>
                                        <p:attrNameLst>
                                          <p:attrName>fill.type</p:attrName>
                                        </p:attrNameLst>
                                      </p:cBhvr>
                                      <p:to>
                                        <p:strVal val="solid"/>
                                      </p:to>
                                    </p:set>
                                    <p:set>
                                      <p:cBhvr>
                                        <p:cTn id="47" dur="1000" fill="hold"/>
                                        <p:tgtEl>
                                          <p:spTgt spid="13"/>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13"/>
                  </p:tgtEl>
                </p:cond>
              </p:nextCondLst>
            </p:seq>
          </p:childTnLst>
        </p:cTn>
      </p:par>
    </p:tnLst>
    <p:bldLst>
      <p:bldP spid="12" grpId="0" animBg="1"/>
      <p:bldP spid="13" grpId="0" animBg="1"/>
      <p:bldP spid="14"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90" name="Google Shape;290;p3"/>
          <p:cNvPicPr preferRelativeResize="0"/>
          <p:nvPr/>
        </p:nvPicPr>
        <p:blipFill rotWithShape="1">
          <a:blip r:embed="rId5">
            <a:alphaModFix/>
          </a:blip>
          <a:srcRect/>
          <a:stretch/>
        </p:blipFill>
        <p:spPr>
          <a:xfrm>
            <a:off x="-2" y="4714812"/>
            <a:ext cx="969793" cy="2143189"/>
          </a:xfrm>
          <a:prstGeom prst="rect">
            <a:avLst/>
          </a:prstGeom>
          <a:noFill/>
          <a:ln>
            <a:noFill/>
          </a:ln>
        </p:spPr>
      </p:pic>
      <p:pic>
        <p:nvPicPr>
          <p:cNvPr id="280" name="Google Shape;280;p3"/>
          <p:cNvPicPr preferRelativeResize="0"/>
          <p:nvPr/>
        </p:nvPicPr>
        <p:blipFill rotWithShape="1">
          <a:blip r:embed="rId6">
            <a:alphaModFix/>
          </a:blip>
          <a:srcRect l="19098" r="5935" b="68133"/>
          <a:stretch/>
        </p:blipFill>
        <p:spPr>
          <a:xfrm>
            <a:off x="1" y="4849770"/>
            <a:ext cx="12192000" cy="2008231"/>
          </a:xfrm>
          <a:prstGeom prst="rect">
            <a:avLst/>
          </a:prstGeom>
          <a:noFill/>
          <a:ln>
            <a:noFill/>
          </a:ln>
        </p:spPr>
      </p:pic>
      <p:pic>
        <p:nvPicPr>
          <p:cNvPr id="291" name="Google Shape;291;p3"/>
          <p:cNvPicPr preferRelativeResize="0"/>
          <p:nvPr/>
        </p:nvPicPr>
        <p:blipFill rotWithShape="1">
          <a:blip r:embed="rId7">
            <a:alphaModFix/>
          </a:blip>
          <a:srcRect/>
          <a:stretch/>
        </p:blipFill>
        <p:spPr>
          <a:xfrm>
            <a:off x="-42430" y="6181815"/>
            <a:ext cx="933724" cy="664111"/>
          </a:xfrm>
          <a:prstGeom prst="rect">
            <a:avLst/>
          </a:prstGeom>
          <a:noFill/>
          <a:ln>
            <a:noFill/>
          </a:ln>
        </p:spPr>
      </p:pic>
      <p:pic>
        <p:nvPicPr>
          <p:cNvPr id="2" name="Google Shape;281;p3">
            <a:extLst>
              <a:ext uri="{FF2B5EF4-FFF2-40B4-BE49-F238E27FC236}">
                <a16:creationId xmlns:a16="http://schemas.microsoft.com/office/drawing/2014/main" id="{87EACAA7-A9D4-16E9-F936-CCD54671F94C}"/>
              </a:ext>
            </a:extLst>
          </p:cNvPr>
          <p:cNvPicPr preferRelativeResize="0"/>
          <p:nvPr/>
        </p:nvPicPr>
        <p:blipFill rotWithShape="1">
          <a:blip r:embed="rId8">
            <a:alphaModFix/>
          </a:blip>
          <a:srcRect/>
          <a:stretch/>
        </p:blipFill>
        <p:spPr>
          <a:xfrm>
            <a:off x="690757" y="726226"/>
            <a:ext cx="683735" cy="519069"/>
          </a:xfrm>
          <a:prstGeom prst="rect">
            <a:avLst/>
          </a:prstGeom>
          <a:noFill/>
          <a:ln>
            <a:noFill/>
          </a:ln>
        </p:spPr>
      </p:pic>
      <p:pic>
        <p:nvPicPr>
          <p:cNvPr id="3" name="Google Shape;282;p3">
            <a:extLst>
              <a:ext uri="{FF2B5EF4-FFF2-40B4-BE49-F238E27FC236}">
                <a16:creationId xmlns:a16="http://schemas.microsoft.com/office/drawing/2014/main" id="{998FA6F2-9871-1056-3884-0340D8C8D290}"/>
              </a:ext>
            </a:extLst>
          </p:cNvPr>
          <p:cNvPicPr preferRelativeResize="0"/>
          <p:nvPr/>
        </p:nvPicPr>
        <p:blipFill rotWithShape="1">
          <a:blip r:embed="rId9">
            <a:alphaModFix/>
          </a:blip>
          <a:srcRect/>
          <a:stretch/>
        </p:blipFill>
        <p:spPr>
          <a:xfrm>
            <a:off x="11098763" y="1143000"/>
            <a:ext cx="611677" cy="417469"/>
          </a:xfrm>
          <a:prstGeom prst="rect">
            <a:avLst/>
          </a:prstGeom>
          <a:noFill/>
          <a:ln>
            <a:noFill/>
          </a:ln>
        </p:spPr>
      </p:pic>
      <p:sp>
        <p:nvSpPr>
          <p:cNvPr id="4" name="Google Shape;283;p3">
            <a:extLst>
              <a:ext uri="{FF2B5EF4-FFF2-40B4-BE49-F238E27FC236}">
                <a16:creationId xmlns:a16="http://schemas.microsoft.com/office/drawing/2014/main" id="{C37B8120-16FC-D235-50DF-7241C2EBA178}"/>
              </a:ext>
            </a:extLst>
          </p:cNvPr>
          <p:cNvSpPr/>
          <p:nvPr/>
        </p:nvSpPr>
        <p:spPr>
          <a:xfrm>
            <a:off x="540137" y="389742"/>
            <a:ext cx="11111725" cy="1618488"/>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R="0" lvl="0" indent="0" algn="ctr" fontAlgn="auto">
              <a:lnSpc>
                <a:spcPct val="150000"/>
              </a:lnSpc>
              <a:spcBef>
                <a:spcPts val="0"/>
              </a:spcBef>
              <a:spcAft>
                <a:spcPts val="0"/>
              </a:spcAft>
              <a:buClr>
                <a:srgbClr val="000000"/>
              </a:buClr>
              <a:buSzPts val="3200"/>
              <a:buFont typeface="Arial"/>
              <a:buNone/>
              <a:tabLst/>
              <a:defRPr/>
            </a:pPr>
            <a:r>
              <a:rPr lang="vi-VN" sz="2400" b="1" kern="0" dirty="0">
                <a:solidFill>
                  <a:srgbClr val="000000"/>
                </a:solidFill>
                <a:latin typeface="UTM Avo" panose="02040603050506020204" pitchFamily="18" charset="0"/>
                <a:cs typeface="Arial"/>
                <a:sym typeface="Arial"/>
              </a:rPr>
              <a:t>Câu </a:t>
            </a:r>
            <a:r>
              <a:rPr lang="en-US" sz="2400" b="1" kern="0" dirty="0">
                <a:solidFill>
                  <a:srgbClr val="000000"/>
                </a:solidFill>
                <a:latin typeface="UTM Avo" panose="02040603050506020204" pitchFamily="18" charset="0"/>
                <a:cs typeface="Arial"/>
                <a:sym typeface="Arial"/>
              </a:rPr>
              <a:t>2</a:t>
            </a:r>
            <a:r>
              <a:rPr lang="vi-VN" sz="2400" b="1" kern="0" dirty="0">
                <a:solidFill>
                  <a:srgbClr val="000000"/>
                </a:solidFill>
                <a:latin typeface="UTM Avo" panose="02040603050506020204" pitchFamily="18" charset="0"/>
                <a:cs typeface="Arial"/>
                <a:sym typeface="Arial"/>
              </a:rPr>
              <a:t>: </a:t>
            </a:r>
            <a:r>
              <a:rPr lang="vi-VN" sz="2400" kern="0" dirty="0">
                <a:solidFill>
                  <a:srgbClr val="000000"/>
                </a:solidFill>
                <a:latin typeface="UTM Avo" panose="02040603050506020204" pitchFamily="18" charset="0"/>
                <a:cs typeface="Arial"/>
                <a:sym typeface="Arial"/>
              </a:rPr>
              <a:t>Đâu không phải là một cách để xây dựng</a:t>
            </a:r>
            <a:endParaRPr lang="en-US" sz="2400" kern="0" dirty="0">
              <a:solidFill>
                <a:srgbClr val="000000"/>
              </a:solidFill>
              <a:latin typeface="UTM Avo" panose="02040603050506020204" pitchFamily="18" charset="0"/>
              <a:cs typeface="Arial"/>
              <a:sym typeface="Arial"/>
            </a:endParaRPr>
          </a:p>
          <a:p>
            <a:pPr marR="0" lvl="0" indent="0" algn="ctr" fontAlgn="auto">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a:sym typeface="Arial"/>
              </a:rPr>
              <a:t>mối quan hệ cộng đồng? </a:t>
            </a:r>
            <a:endParaRPr sz="2400" kern="0" dirty="0">
              <a:solidFill>
                <a:srgbClr val="000000"/>
              </a:solidFill>
              <a:latin typeface="UTM Avo" panose="02040603050506020204" pitchFamily="18" charset="0"/>
              <a:cs typeface="Arial"/>
              <a:sym typeface="Arial"/>
            </a:endParaRPr>
          </a:p>
        </p:txBody>
      </p:sp>
      <p:sp>
        <p:nvSpPr>
          <p:cNvPr id="5" name="Google Shape;284;p3">
            <a:extLst>
              <a:ext uri="{FF2B5EF4-FFF2-40B4-BE49-F238E27FC236}">
                <a16:creationId xmlns:a16="http://schemas.microsoft.com/office/drawing/2014/main" id="{188A3357-0B07-C682-12D0-E5CC0F396EC7}"/>
              </a:ext>
            </a:extLst>
          </p:cNvPr>
          <p:cNvSpPr/>
          <p:nvPr/>
        </p:nvSpPr>
        <p:spPr>
          <a:xfrm>
            <a:off x="540137" y="2193023"/>
            <a:ext cx="5399225" cy="2149579"/>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Bất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kì</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tổ</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chức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hay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nhân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nào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cũng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thể</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tham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gia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vào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đóng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vai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trò</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nhất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định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285;p3">
            <a:extLst>
              <a:ext uri="{FF2B5EF4-FFF2-40B4-BE49-F238E27FC236}">
                <a16:creationId xmlns:a16="http://schemas.microsoft.com/office/drawing/2014/main" id="{1272AF4C-D423-97E9-97A2-7101418A5B18}"/>
              </a:ext>
            </a:extLst>
          </p:cNvPr>
          <p:cNvSpPr/>
          <p:nvPr/>
        </p:nvSpPr>
        <p:spPr>
          <a:xfrm>
            <a:off x="6252634" y="2199413"/>
            <a:ext cx="5399225" cy="2143189"/>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a:sym typeface="Arial"/>
              </a:rPr>
              <a:t>B. Duy trì sự tham gia của</a:t>
            </a:r>
            <a:endParaRPr lang="en-US" sz="2400" kern="0" dirty="0">
              <a:solidFill>
                <a:srgbClr val="000000"/>
              </a:solidFill>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a:sym typeface="Arial"/>
              </a:rPr>
              <a:t>các cá nhân và tổ chức</a:t>
            </a:r>
            <a:endParaRPr lang="en-US" sz="2400" kern="0" dirty="0">
              <a:solidFill>
                <a:srgbClr val="000000"/>
              </a:solidFill>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a:sym typeface="Arial"/>
              </a:rPr>
              <a:t>trong mạng lưới đó.</a:t>
            </a:r>
            <a:endParaRPr sz="2400" kern="0" dirty="0">
              <a:solidFill>
                <a:srgbClr val="000000"/>
              </a:solidFill>
              <a:latin typeface="UTM Avo" panose="02040603050506020204" pitchFamily="18" charset="0"/>
              <a:cs typeface="Arial"/>
              <a:sym typeface="Arial"/>
            </a:endParaRPr>
          </a:p>
        </p:txBody>
      </p:sp>
      <p:sp>
        <p:nvSpPr>
          <p:cNvPr id="7" name="Google Shape;286;p3">
            <a:extLst>
              <a:ext uri="{FF2B5EF4-FFF2-40B4-BE49-F238E27FC236}">
                <a16:creationId xmlns:a16="http://schemas.microsoft.com/office/drawing/2014/main" id="{F6039B57-6992-4EF2-C3EB-F8571607CC49}"/>
              </a:ext>
            </a:extLst>
          </p:cNvPr>
          <p:cNvSpPr/>
          <p:nvPr/>
        </p:nvSpPr>
        <p:spPr>
          <a:xfrm>
            <a:off x="540137" y="4528285"/>
            <a:ext cx="5399225" cy="2149579"/>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C.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Xác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định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hoạt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động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cộng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đồng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cần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xây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dựng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287;p3">
            <a:extLst>
              <a:ext uri="{FF2B5EF4-FFF2-40B4-BE49-F238E27FC236}">
                <a16:creationId xmlns:a16="http://schemas.microsoft.com/office/drawing/2014/main" id="{017CA942-3E2C-0D77-30C3-E347E27CC869}"/>
              </a:ext>
            </a:extLst>
          </p:cNvPr>
          <p:cNvSpPr/>
          <p:nvPr/>
        </p:nvSpPr>
        <p:spPr>
          <a:xfrm>
            <a:off x="6252636" y="4477154"/>
            <a:ext cx="5399225" cy="2143189"/>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algn="ctr">
              <a:lnSpc>
                <a:spcPct val="150000"/>
              </a:lnSpc>
              <a:buClr>
                <a:srgbClr val="000000"/>
              </a:buClr>
              <a:buSzPts val="3200"/>
            </a:pPr>
            <a:r>
              <a:rPr lang="en-US" sz="2400" kern="0" dirty="0">
                <a:solidFill>
                  <a:srgbClr val="000000"/>
                </a:solidFill>
                <a:latin typeface="UTM Avo" panose="02040603050506020204" pitchFamily="18" charset="0"/>
                <a:cs typeface="Arial"/>
                <a:sym typeface="Arial"/>
              </a:rPr>
              <a:t>D. </a:t>
            </a:r>
            <a:r>
              <a:rPr lang="en-US" sz="2400" kern="0" dirty="0" err="1">
                <a:solidFill>
                  <a:srgbClr val="000000"/>
                </a:solidFill>
                <a:latin typeface="UTM Avo" panose="02040603050506020204" pitchFamily="18" charset="0"/>
                <a:cs typeface="Arial"/>
                <a:sym typeface="Arial"/>
              </a:rPr>
              <a:t>Liệt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kê</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các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việc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làm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cần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thực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hiện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trong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hoạt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động</a:t>
            </a:r>
            <a:r>
              <a:rPr lang="en-US" sz="2400" kern="0" dirty="0">
                <a:solidFill>
                  <a:srgbClr val="000000"/>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p:txBody>
      </p:sp>
      <p:pic>
        <p:nvPicPr>
          <p:cNvPr id="289" name="Google Shape;289;p3">
            <a:hlinkClick r:id="rId10" action="ppaction://hlinksldjump"/>
          </p:cNvPr>
          <p:cNvPicPr preferRelativeResize="0"/>
          <p:nvPr/>
        </p:nvPicPr>
        <p:blipFill rotWithShape="1">
          <a:blip r:embed="rId11">
            <a:alphaModFix/>
          </a:blip>
          <a:srcRect/>
          <a:stretch/>
        </p:blipFill>
        <p:spPr>
          <a:xfrm>
            <a:off x="10727596" y="6061734"/>
            <a:ext cx="1354011" cy="1232261"/>
          </a:xfrm>
          <a:prstGeom prst="rect">
            <a:avLst/>
          </a:prstGeom>
          <a:noFill/>
          <a:ln>
            <a:noFill/>
          </a:ln>
        </p:spPr>
      </p:pic>
      <p:pic>
        <p:nvPicPr>
          <p:cNvPr id="9" name="Picture 8">
            <a:extLst>
              <a:ext uri="{FF2B5EF4-FFF2-40B4-BE49-F238E27FC236}">
                <a16:creationId xmlns:a16="http://schemas.microsoft.com/office/drawing/2014/main" id="{0393BBD5-8454-2954-E0E7-73C278817DF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908299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8"/>
                                        </p:tgtEl>
                                        <p:attrNameLst>
                                          <p:attrName>fillcolor</p:attrName>
                                        </p:attrNameLst>
                                      </p:cBhvr>
                                      <p:to>
                                        <a:srgbClr val="92D050"/>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5"/>
                                        </p:tgtEl>
                                        <p:attrNameLst>
                                          <p:attrName>fillcolor</p:attrName>
                                        </p:attrNameLst>
                                      </p:cBhvr>
                                      <p:to>
                                        <a:srgbClr val="C00000"/>
                                      </p:to>
                                    </p:animClr>
                                    <p:set>
                                      <p:cBhvr>
                                        <p:cTn id="32" dur="1000" fill="hold"/>
                                        <p:tgtEl>
                                          <p:spTgt spid="5"/>
                                        </p:tgtEl>
                                        <p:attrNameLst>
                                          <p:attrName>fill.type</p:attrName>
                                        </p:attrNameLst>
                                      </p:cBhvr>
                                      <p:to>
                                        <p:strVal val="solid"/>
                                      </p:to>
                                    </p:set>
                                    <p:set>
                                      <p:cBhvr>
                                        <p:cTn id="33" dur="1000" fill="hold"/>
                                        <p:tgtEl>
                                          <p:spTgt spid="5"/>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5"/>
                  </p:tgtEl>
                </p:cond>
              </p:nextCondLst>
            </p:seq>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6"/>
                                        </p:tgtEl>
                                        <p:attrNameLst>
                                          <p:attrName>fillcolor</p:attrName>
                                        </p:attrNameLst>
                                      </p:cBhvr>
                                      <p:to>
                                        <a:srgbClr val="C00000"/>
                                      </p:to>
                                    </p:animClr>
                                    <p:set>
                                      <p:cBhvr>
                                        <p:cTn id="39" dur="1000" fill="hold"/>
                                        <p:tgtEl>
                                          <p:spTgt spid="6"/>
                                        </p:tgtEl>
                                        <p:attrNameLst>
                                          <p:attrName>fill.type</p:attrName>
                                        </p:attrNameLst>
                                      </p:cBhvr>
                                      <p:to>
                                        <p:strVal val="solid"/>
                                      </p:to>
                                    </p:set>
                                    <p:set>
                                      <p:cBhvr>
                                        <p:cTn id="40" dur="1000" fill="hold"/>
                                        <p:tgtEl>
                                          <p:spTgt spid="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7"/>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7"/>
                                        </p:tgtEl>
                                        <p:attrNameLst>
                                          <p:attrName>fillcolor</p:attrName>
                                        </p:attrNameLst>
                                      </p:cBhvr>
                                      <p:to>
                                        <a:srgbClr val="C00000"/>
                                      </p:to>
                                    </p:animClr>
                                    <p:set>
                                      <p:cBhvr>
                                        <p:cTn id="46" dur="1000" fill="hold"/>
                                        <p:tgtEl>
                                          <p:spTgt spid="7"/>
                                        </p:tgtEl>
                                        <p:attrNameLst>
                                          <p:attrName>fill.type</p:attrName>
                                        </p:attrNameLst>
                                      </p:cBhvr>
                                      <p:to>
                                        <p:strVal val="solid"/>
                                      </p:to>
                                    </p:set>
                                    <p:set>
                                      <p:cBhvr>
                                        <p:cTn id="47" dur="1000" fill="hold"/>
                                        <p:tgtEl>
                                          <p:spTgt spid="7"/>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7"/>
                  </p:tgtEl>
                </p:cond>
              </p:nextCondLst>
            </p:seq>
          </p:childTnLst>
        </p:cTn>
      </p:par>
    </p:tnLst>
    <p:bldLst>
      <p:bldP spid="4" grpId="0" animBg="1"/>
      <p:bldP spid="5" grpId="0" animBg="1"/>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90" name="Google Shape;290;p3"/>
          <p:cNvPicPr preferRelativeResize="0"/>
          <p:nvPr/>
        </p:nvPicPr>
        <p:blipFill rotWithShape="1">
          <a:blip r:embed="rId5">
            <a:alphaModFix/>
          </a:blip>
          <a:srcRect/>
          <a:stretch/>
        </p:blipFill>
        <p:spPr>
          <a:xfrm>
            <a:off x="-2" y="4714812"/>
            <a:ext cx="969793" cy="2143189"/>
          </a:xfrm>
          <a:prstGeom prst="rect">
            <a:avLst/>
          </a:prstGeom>
          <a:noFill/>
          <a:ln>
            <a:noFill/>
          </a:ln>
        </p:spPr>
      </p:pic>
      <p:pic>
        <p:nvPicPr>
          <p:cNvPr id="280" name="Google Shape;280;p3"/>
          <p:cNvPicPr preferRelativeResize="0"/>
          <p:nvPr/>
        </p:nvPicPr>
        <p:blipFill rotWithShape="1">
          <a:blip r:embed="rId6">
            <a:alphaModFix/>
          </a:blip>
          <a:srcRect l="19098" r="5935" b="68133"/>
          <a:stretch/>
        </p:blipFill>
        <p:spPr>
          <a:xfrm>
            <a:off x="1" y="4849770"/>
            <a:ext cx="12192000" cy="2008231"/>
          </a:xfrm>
          <a:prstGeom prst="rect">
            <a:avLst/>
          </a:prstGeom>
          <a:noFill/>
          <a:ln>
            <a:noFill/>
          </a:ln>
        </p:spPr>
      </p:pic>
      <p:pic>
        <p:nvPicPr>
          <p:cNvPr id="281" name="Google Shape;281;p3"/>
          <p:cNvPicPr preferRelativeResize="0"/>
          <p:nvPr/>
        </p:nvPicPr>
        <p:blipFill rotWithShape="1">
          <a:blip r:embed="rId7">
            <a:alphaModFix/>
          </a:blip>
          <a:srcRect/>
          <a:stretch/>
        </p:blipFill>
        <p:spPr>
          <a:xfrm>
            <a:off x="690757" y="726226"/>
            <a:ext cx="683735" cy="519069"/>
          </a:xfrm>
          <a:prstGeom prst="rect">
            <a:avLst/>
          </a:prstGeom>
          <a:noFill/>
          <a:ln>
            <a:noFill/>
          </a:ln>
        </p:spPr>
      </p:pic>
      <p:pic>
        <p:nvPicPr>
          <p:cNvPr id="282" name="Google Shape;282;p3"/>
          <p:cNvPicPr preferRelativeResize="0"/>
          <p:nvPr/>
        </p:nvPicPr>
        <p:blipFill rotWithShape="1">
          <a:blip r:embed="rId8">
            <a:alphaModFix/>
          </a:blip>
          <a:srcRect/>
          <a:stretch/>
        </p:blipFill>
        <p:spPr>
          <a:xfrm>
            <a:off x="11098763" y="1143000"/>
            <a:ext cx="611677" cy="417469"/>
          </a:xfrm>
          <a:prstGeom prst="rect">
            <a:avLst/>
          </a:prstGeom>
          <a:noFill/>
          <a:ln>
            <a:noFill/>
          </a:ln>
        </p:spPr>
      </p:pic>
      <p:sp>
        <p:nvSpPr>
          <p:cNvPr id="283" name="Google Shape;283;p3"/>
          <p:cNvSpPr/>
          <p:nvPr/>
        </p:nvSpPr>
        <p:spPr>
          <a:xfrm>
            <a:off x="348344" y="389865"/>
            <a:ext cx="11495313" cy="1618488"/>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b="1" kern="0" dirty="0">
                <a:solidFill>
                  <a:srgbClr val="000000"/>
                </a:solidFill>
                <a:latin typeface="UTM Avo" panose="02040603050506020204" pitchFamily="18" charset="0"/>
                <a:cs typeface="Arial" panose="020B0604020202020204" pitchFamily="34" charset="0"/>
                <a:sym typeface="Arial"/>
              </a:rPr>
              <a:t>Câu </a:t>
            </a:r>
            <a:r>
              <a:rPr lang="en-US" sz="2400" b="1" kern="0" dirty="0">
                <a:solidFill>
                  <a:srgbClr val="000000"/>
                </a:solidFill>
                <a:latin typeface="UTM Avo" panose="02040603050506020204" pitchFamily="18" charset="0"/>
                <a:cs typeface="Arial" panose="020B0604020202020204" pitchFamily="34" charset="0"/>
                <a:sym typeface="Arial"/>
              </a:rPr>
              <a:t>3</a:t>
            </a:r>
            <a:r>
              <a:rPr lang="vi-VN" sz="2400" b="1" kern="0" dirty="0">
                <a:solidFill>
                  <a:srgbClr val="000000"/>
                </a:solidFill>
                <a:latin typeface="UTM Avo" panose="02040603050506020204" pitchFamily="18" charset="0"/>
                <a:cs typeface="Arial" panose="020B0604020202020204" pitchFamily="34" charset="0"/>
                <a:sym typeface="Arial"/>
              </a:rPr>
              <a:t>: </a:t>
            </a:r>
            <a:r>
              <a:rPr lang="vi-VN" sz="2400" kern="0" dirty="0">
                <a:solidFill>
                  <a:srgbClr val="000000"/>
                </a:solidFill>
                <a:latin typeface="UTM Avo" panose="02040603050506020204" pitchFamily="18" charset="0"/>
                <a:cs typeface="Arial" panose="020B0604020202020204" pitchFamily="34" charset="0"/>
                <a:sym typeface="Arial"/>
              </a:rPr>
              <a:t>Vai trò của việc xây dựng mối quan hệ</a:t>
            </a:r>
            <a:endParaRPr lang="en-US" sz="2400" kern="0" dirty="0">
              <a:solidFill>
                <a:srgbClr val="000000"/>
              </a:solidFill>
              <a:latin typeface="UTM Avo" panose="02040603050506020204" pitchFamily="18"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panose="020B0604020202020204" pitchFamily="34" charset="0"/>
                <a:sym typeface="Arial"/>
              </a:rPr>
              <a:t>thân thiện với mọi người là gì? </a:t>
            </a:r>
            <a:endParaRPr sz="2400" kern="0" dirty="0">
              <a:solidFill>
                <a:srgbClr val="000000"/>
              </a:solidFill>
              <a:latin typeface="UTM Avo" panose="02040603050506020204" pitchFamily="18" charset="0"/>
              <a:cs typeface="Arial" panose="020B0604020202020204" pitchFamily="34" charset="0"/>
              <a:sym typeface="Arial"/>
            </a:endParaRPr>
          </a:p>
        </p:txBody>
      </p:sp>
      <p:sp>
        <p:nvSpPr>
          <p:cNvPr id="284" name="Google Shape;284;p3"/>
          <p:cNvSpPr/>
          <p:nvPr/>
        </p:nvSpPr>
        <p:spPr>
          <a:xfrm>
            <a:off x="348342" y="2231735"/>
            <a:ext cx="5591029" cy="195304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Điều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chỉnh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vai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trò</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của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nhân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một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linh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hoạt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5" name="Google Shape;285;p3"/>
          <p:cNvSpPr/>
          <p:nvPr/>
        </p:nvSpPr>
        <p:spPr>
          <a:xfrm>
            <a:off x="6252628" y="2220995"/>
            <a:ext cx="5591028" cy="1961328"/>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a:sym typeface="Arial"/>
              </a:rPr>
              <a:t>B. Tạo ra một tổ chức có tính</a:t>
            </a:r>
            <a:endParaRPr lang="en-US" sz="2400" kern="0" dirty="0">
              <a:solidFill>
                <a:srgbClr val="000000"/>
              </a:solidFill>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a:sym typeface="Arial"/>
              </a:rPr>
              <a:t> thống nhất và liên kết.</a:t>
            </a:r>
            <a:endParaRPr sz="2400" kern="0" dirty="0">
              <a:solidFill>
                <a:srgbClr val="000000"/>
              </a:solidFill>
              <a:latin typeface="UTM Avo" panose="02040603050506020204" pitchFamily="18" charset="0"/>
              <a:cs typeface="Arial"/>
              <a:sym typeface="Arial"/>
            </a:endParaRPr>
          </a:p>
        </p:txBody>
      </p:sp>
      <p:sp>
        <p:nvSpPr>
          <p:cNvPr id="286" name="Google Shape;286;p3"/>
          <p:cNvSpPr/>
          <p:nvPr/>
        </p:nvSpPr>
        <p:spPr>
          <a:xfrm>
            <a:off x="348342" y="4411175"/>
            <a:ext cx="5591027" cy="195304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C.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Tạo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điều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kiện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nhân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tổ</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chức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phát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huy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hết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vai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trò</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đối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với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cộng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đồng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7" name="Google Shape;287;p3"/>
          <p:cNvSpPr/>
          <p:nvPr/>
        </p:nvSpPr>
        <p:spPr>
          <a:xfrm>
            <a:off x="6252631" y="4399637"/>
            <a:ext cx="5591027" cy="1961329"/>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algn="ctr">
              <a:lnSpc>
                <a:spcPct val="150000"/>
              </a:lnSpc>
              <a:buClr>
                <a:srgbClr val="000000"/>
              </a:buClr>
              <a:buSzPts val="3200"/>
            </a:pPr>
            <a:r>
              <a:rPr lang="vi-VN" sz="2400" kern="0" dirty="0">
                <a:solidFill>
                  <a:srgbClr val="000000"/>
                </a:solidFill>
                <a:latin typeface="UTM Avo" panose="02040603050506020204" pitchFamily="18" charset="0"/>
                <a:cs typeface="Arial"/>
                <a:sym typeface="Arial"/>
              </a:rPr>
              <a:t>D. Giúp cho nhân dân có</a:t>
            </a:r>
            <a:endParaRPr lang="en-US" sz="2400" kern="0" dirty="0">
              <a:solidFill>
                <a:srgbClr val="000000"/>
              </a:solidFill>
              <a:latin typeface="UTM Avo" panose="02040603050506020204" pitchFamily="18" charset="0"/>
              <a:cs typeface="Arial"/>
              <a:sym typeface="Arial"/>
            </a:endParaRPr>
          </a:p>
          <a:p>
            <a:pPr algn="ctr">
              <a:lnSpc>
                <a:spcPct val="150000"/>
              </a:lnSpc>
              <a:buClr>
                <a:srgbClr val="000000"/>
              </a:buClr>
              <a:buSzPts val="3200"/>
            </a:pPr>
            <a:r>
              <a:rPr lang="vi-VN" sz="2400" kern="0" dirty="0">
                <a:solidFill>
                  <a:srgbClr val="000000"/>
                </a:solidFill>
                <a:latin typeface="UTM Avo" panose="02040603050506020204" pitchFamily="18" charset="0"/>
                <a:cs typeface="Arial"/>
                <a:sym typeface="Arial"/>
              </a:rPr>
              <a:t>được những sợi dây liên kết</a:t>
            </a:r>
            <a:endParaRPr lang="en-US" sz="2400" kern="0" dirty="0">
              <a:solidFill>
                <a:srgbClr val="000000"/>
              </a:solidFill>
              <a:latin typeface="UTM Avo" panose="02040603050506020204" pitchFamily="18" charset="0"/>
              <a:cs typeface="Arial"/>
              <a:sym typeface="Arial"/>
            </a:endParaRPr>
          </a:p>
          <a:p>
            <a:pPr algn="ctr">
              <a:lnSpc>
                <a:spcPct val="150000"/>
              </a:lnSpc>
              <a:buClr>
                <a:srgbClr val="000000"/>
              </a:buClr>
              <a:buSzPts val="3200"/>
            </a:pPr>
            <a:r>
              <a:rPr lang="vi-VN" sz="2400" kern="0" dirty="0">
                <a:solidFill>
                  <a:srgbClr val="000000"/>
                </a:solidFill>
                <a:latin typeface="UTM Avo" panose="02040603050506020204" pitchFamily="18" charset="0"/>
                <a:cs typeface="Arial"/>
                <a:sym typeface="Arial"/>
              </a:rPr>
              <a:t>chặt chẽ với nhau.</a:t>
            </a:r>
            <a:endParaRPr sz="2400" kern="0" dirty="0">
              <a:solidFill>
                <a:srgbClr val="000000"/>
              </a:solidFill>
              <a:latin typeface="UTM Avo" panose="02040603050506020204" pitchFamily="18" charset="0"/>
              <a:cs typeface="Arial"/>
              <a:sym typeface="Arial"/>
            </a:endParaRPr>
          </a:p>
        </p:txBody>
      </p:sp>
      <p:pic>
        <p:nvPicPr>
          <p:cNvPr id="289" name="Google Shape;289;p3">
            <a:hlinkClick r:id="rId9" action="ppaction://hlinksldjump"/>
          </p:cNvPr>
          <p:cNvPicPr preferRelativeResize="0"/>
          <p:nvPr/>
        </p:nvPicPr>
        <p:blipFill rotWithShape="1">
          <a:blip r:embed="rId10">
            <a:alphaModFix/>
          </a:blip>
          <a:srcRect/>
          <a:stretch/>
        </p:blipFill>
        <p:spPr>
          <a:xfrm>
            <a:off x="10727596" y="6061734"/>
            <a:ext cx="1354011" cy="1232261"/>
          </a:xfrm>
          <a:prstGeom prst="rect">
            <a:avLst/>
          </a:prstGeom>
          <a:noFill/>
          <a:ln>
            <a:noFill/>
          </a:ln>
        </p:spPr>
      </p:pic>
      <p:pic>
        <p:nvPicPr>
          <p:cNvPr id="291" name="Google Shape;291;p3"/>
          <p:cNvPicPr preferRelativeResize="0"/>
          <p:nvPr/>
        </p:nvPicPr>
        <p:blipFill rotWithShape="1">
          <a:blip r:embed="rId11">
            <a:alphaModFix/>
          </a:blip>
          <a:srcRect/>
          <a:stretch/>
        </p:blipFill>
        <p:spPr>
          <a:xfrm>
            <a:off x="-42430" y="6181815"/>
            <a:ext cx="933724" cy="664111"/>
          </a:xfrm>
          <a:prstGeom prst="rect">
            <a:avLst/>
          </a:prstGeom>
          <a:noFill/>
          <a:ln>
            <a:noFill/>
          </a:ln>
        </p:spPr>
      </p:pic>
      <p:pic>
        <p:nvPicPr>
          <p:cNvPr id="2" name="Picture 1">
            <a:extLst>
              <a:ext uri="{FF2B5EF4-FFF2-40B4-BE49-F238E27FC236}">
                <a16:creationId xmlns:a16="http://schemas.microsoft.com/office/drawing/2014/main" id="{E76CEBA2-DCFA-4826-B9B3-B73DDA14C77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674252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3"/>
                                        </p:tgtEl>
                                        <p:attrNameLst>
                                          <p:attrName>style.visibility</p:attrName>
                                        </p:attrNameLst>
                                      </p:cBhvr>
                                      <p:to>
                                        <p:strVal val="visible"/>
                                      </p:to>
                                    </p:set>
                                    <p:animEffect transition="in" filter="fade">
                                      <p:cBhvr>
                                        <p:cTn id="7" dur="500"/>
                                        <p:tgtEl>
                                          <p:spTgt spid="28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6"/>
                                        </p:tgtEl>
                                        <p:attrNameLst>
                                          <p:attrName>style.visibility</p:attrName>
                                        </p:attrNameLst>
                                      </p:cBhvr>
                                      <p:to>
                                        <p:strVal val="visible"/>
                                      </p:to>
                                    </p:set>
                                    <p:animEffect transition="in" filter="fade">
                                      <p:cBhvr>
                                        <p:cTn id="10" dur="500"/>
                                        <p:tgtEl>
                                          <p:spTgt spid="28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4"/>
                                        </p:tgtEl>
                                        <p:attrNameLst>
                                          <p:attrName>style.visibility</p:attrName>
                                        </p:attrNameLst>
                                      </p:cBhvr>
                                      <p:to>
                                        <p:strVal val="visible"/>
                                      </p:to>
                                    </p:set>
                                    <p:animEffect transition="in" filter="fade">
                                      <p:cBhvr>
                                        <p:cTn id="13" dur="500"/>
                                        <p:tgtEl>
                                          <p:spTgt spid="28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5"/>
                                        </p:tgtEl>
                                        <p:attrNameLst>
                                          <p:attrName>style.visibility</p:attrName>
                                        </p:attrNameLst>
                                      </p:cBhvr>
                                      <p:to>
                                        <p:strVal val="visible"/>
                                      </p:to>
                                    </p:set>
                                    <p:animEffect transition="in" filter="fade">
                                      <p:cBhvr>
                                        <p:cTn id="16" dur="500"/>
                                        <p:tgtEl>
                                          <p:spTgt spid="28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87"/>
                                        </p:tgtEl>
                                        <p:attrNameLst>
                                          <p:attrName>style.visibility</p:attrName>
                                        </p:attrNameLst>
                                      </p:cBhvr>
                                      <p:to>
                                        <p:strVal val="visible"/>
                                      </p:to>
                                    </p:set>
                                    <p:animEffect transition="in" filter="fade">
                                      <p:cBhvr>
                                        <p:cTn id="19" dur="500"/>
                                        <p:tgtEl>
                                          <p:spTgt spid="28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86"/>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286"/>
                                        </p:tgtEl>
                                        <p:attrNameLst>
                                          <p:attrName>fillcolor</p:attrName>
                                        </p:attrNameLst>
                                      </p:cBhvr>
                                      <p:to>
                                        <a:srgbClr val="92D050"/>
                                      </p:to>
                                    </p:animClr>
                                    <p:set>
                                      <p:cBhvr>
                                        <p:cTn id="25" dur="1000" fill="hold"/>
                                        <p:tgtEl>
                                          <p:spTgt spid="286"/>
                                        </p:tgtEl>
                                        <p:attrNameLst>
                                          <p:attrName>fill.type</p:attrName>
                                        </p:attrNameLst>
                                      </p:cBhvr>
                                      <p:to>
                                        <p:strVal val="solid"/>
                                      </p:to>
                                    </p:set>
                                    <p:set>
                                      <p:cBhvr>
                                        <p:cTn id="26" dur="1000" fill="hold"/>
                                        <p:tgtEl>
                                          <p:spTgt spid="286"/>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286"/>
                  </p:tgtEl>
                </p:cond>
              </p:nextCondLst>
            </p:seq>
            <p:seq concurrent="1" nextAc="seek">
              <p:cTn id="27" restart="whenNotActive" fill="hold" evtFilter="cancelBubble" nodeType="interactiveSeq">
                <p:stCondLst>
                  <p:cond evt="onClick" delay="0">
                    <p:tgtEl>
                      <p:spTgt spid="284"/>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284"/>
                                        </p:tgtEl>
                                        <p:attrNameLst>
                                          <p:attrName>fillcolor</p:attrName>
                                        </p:attrNameLst>
                                      </p:cBhvr>
                                      <p:to>
                                        <a:srgbClr val="C00000"/>
                                      </p:to>
                                    </p:animClr>
                                    <p:set>
                                      <p:cBhvr>
                                        <p:cTn id="32" dur="1000" fill="hold"/>
                                        <p:tgtEl>
                                          <p:spTgt spid="284"/>
                                        </p:tgtEl>
                                        <p:attrNameLst>
                                          <p:attrName>fill.type</p:attrName>
                                        </p:attrNameLst>
                                      </p:cBhvr>
                                      <p:to>
                                        <p:strVal val="solid"/>
                                      </p:to>
                                    </p:set>
                                    <p:set>
                                      <p:cBhvr>
                                        <p:cTn id="33" dur="1000" fill="hold"/>
                                        <p:tgtEl>
                                          <p:spTgt spid="284"/>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284"/>
                  </p:tgtEl>
                </p:cond>
              </p:nextCondLst>
            </p:seq>
            <p:seq concurrent="1" nextAc="seek">
              <p:cTn id="34" restart="whenNotActive" fill="hold" evtFilter="cancelBubble" nodeType="interactiveSeq">
                <p:stCondLst>
                  <p:cond evt="onClick" delay="0">
                    <p:tgtEl>
                      <p:spTgt spid="285"/>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285"/>
                                        </p:tgtEl>
                                        <p:attrNameLst>
                                          <p:attrName>fillcolor</p:attrName>
                                        </p:attrNameLst>
                                      </p:cBhvr>
                                      <p:to>
                                        <a:srgbClr val="C00000"/>
                                      </p:to>
                                    </p:animClr>
                                    <p:set>
                                      <p:cBhvr>
                                        <p:cTn id="39" dur="1000" fill="hold"/>
                                        <p:tgtEl>
                                          <p:spTgt spid="285"/>
                                        </p:tgtEl>
                                        <p:attrNameLst>
                                          <p:attrName>fill.type</p:attrName>
                                        </p:attrNameLst>
                                      </p:cBhvr>
                                      <p:to>
                                        <p:strVal val="solid"/>
                                      </p:to>
                                    </p:set>
                                    <p:set>
                                      <p:cBhvr>
                                        <p:cTn id="40" dur="1000" fill="hold"/>
                                        <p:tgtEl>
                                          <p:spTgt spid="285"/>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285"/>
                  </p:tgtEl>
                </p:cond>
              </p:nextCondLst>
            </p:seq>
            <p:seq concurrent="1" nextAc="seek">
              <p:cTn id="41" restart="whenNotActive" fill="hold" evtFilter="cancelBubble" nodeType="interactiveSeq">
                <p:stCondLst>
                  <p:cond evt="onClick" delay="0">
                    <p:tgtEl>
                      <p:spTgt spid="287"/>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287"/>
                                        </p:tgtEl>
                                        <p:attrNameLst>
                                          <p:attrName>fillcolor</p:attrName>
                                        </p:attrNameLst>
                                      </p:cBhvr>
                                      <p:to>
                                        <a:srgbClr val="C00000"/>
                                      </p:to>
                                    </p:animClr>
                                    <p:set>
                                      <p:cBhvr>
                                        <p:cTn id="46" dur="1000" fill="hold"/>
                                        <p:tgtEl>
                                          <p:spTgt spid="287"/>
                                        </p:tgtEl>
                                        <p:attrNameLst>
                                          <p:attrName>fill.type</p:attrName>
                                        </p:attrNameLst>
                                      </p:cBhvr>
                                      <p:to>
                                        <p:strVal val="solid"/>
                                      </p:to>
                                    </p:set>
                                    <p:set>
                                      <p:cBhvr>
                                        <p:cTn id="47" dur="1000" fill="hold"/>
                                        <p:tgtEl>
                                          <p:spTgt spid="287"/>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287"/>
                  </p:tgtEl>
                </p:cond>
              </p:nextCondLst>
            </p:seq>
          </p:childTnLst>
        </p:cTn>
      </p:par>
    </p:tnLst>
    <p:bldLst>
      <p:bldP spid="283" grpId="0" animBg="1"/>
      <p:bldP spid="284" grpId="0" animBg="1"/>
      <p:bldP spid="285" grpId="0" animBg="1"/>
      <p:bldP spid="286" grpId="0" animBg="1"/>
      <p:bldP spid="287"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 name="Google Shape;290;p3">
            <a:extLst>
              <a:ext uri="{FF2B5EF4-FFF2-40B4-BE49-F238E27FC236}">
                <a16:creationId xmlns:a16="http://schemas.microsoft.com/office/drawing/2014/main" id="{543B1A3C-3E81-789A-BA27-44BDF78827BF}"/>
              </a:ext>
            </a:extLst>
          </p:cNvPr>
          <p:cNvPicPr preferRelativeResize="0"/>
          <p:nvPr/>
        </p:nvPicPr>
        <p:blipFill rotWithShape="1">
          <a:blip r:embed="rId5">
            <a:alphaModFix/>
          </a:blip>
          <a:srcRect/>
          <a:stretch/>
        </p:blipFill>
        <p:spPr>
          <a:xfrm>
            <a:off x="-2" y="4714812"/>
            <a:ext cx="969793" cy="2143189"/>
          </a:xfrm>
          <a:prstGeom prst="rect">
            <a:avLst/>
          </a:prstGeom>
          <a:noFill/>
          <a:ln>
            <a:noFill/>
          </a:ln>
        </p:spPr>
      </p:pic>
      <p:pic>
        <p:nvPicPr>
          <p:cNvPr id="3" name="Google Shape;280;p3">
            <a:extLst>
              <a:ext uri="{FF2B5EF4-FFF2-40B4-BE49-F238E27FC236}">
                <a16:creationId xmlns:a16="http://schemas.microsoft.com/office/drawing/2014/main" id="{2460C162-8D3D-75EF-AF73-F768E24D896F}"/>
              </a:ext>
            </a:extLst>
          </p:cNvPr>
          <p:cNvPicPr preferRelativeResize="0"/>
          <p:nvPr/>
        </p:nvPicPr>
        <p:blipFill rotWithShape="1">
          <a:blip r:embed="rId6">
            <a:alphaModFix/>
          </a:blip>
          <a:srcRect l="19098" r="5935" b="68133"/>
          <a:stretch/>
        </p:blipFill>
        <p:spPr>
          <a:xfrm>
            <a:off x="1" y="4849770"/>
            <a:ext cx="12192000" cy="2008231"/>
          </a:xfrm>
          <a:prstGeom prst="rect">
            <a:avLst/>
          </a:prstGeom>
          <a:noFill/>
          <a:ln>
            <a:noFill/>
          </a:ln>
        </p:spPr>
      </p:pic>
      <p:pic>
        <p:nvPicPr>
          <p:cNvPr id="4" name="Google Shape;281;p3">
            <a:extLst>
              <a:ext uri="{FF2B5EF4-FFF2-40B4-BE49-F238E27FC236}">
                <a16:creationId xmlns:a16="http://schemas.microsoft.com/office/drawing/2014/main" id="{DFEE99FB-A9C8-7414-6F37-02678A9C0BF1}"/>
              </a:ext>
            </a:extLst>
          </p:cNvPr>
          <p:cNvPicPr preferRelativeResize="0"/>
          <p:nvPr/>
        </p:nvPicPr>
        <p:blipFill rotWithShape="1">
          <a:blip r:embed="rId7">
            <a:alphaModFix/>
          </a:blip>
          <a:srcRect/>
          <a:stretch/>
        </p:blipFill>
        <p:spPr>
          <a:xfrm>
            <a:off x="690757" y="726226"/>
            <a:ext cx="683735" cy="519069"/>
          </a:xfrm>
          <a:prstGeom prst="rect">
            <a:avLst/>
          </a:prstGeom>
          <a:noFill/>
          <a:ln>
            <a:noFill/>
          </a:ln>
        </p:spPr>
      </p:pic>
      <p:pic>
        <p:nvPicPr>
          <p:cNvPr id="5" name="Google Shape;282;p3">
            <a:extLst>
              <a:ext uri="{FF2B5EF4-FFF2-40B4-BE49-F238E27FC236}">
                <a16:creationId xmlns:a16="http://schemas.microsoft.com/office/drawing/2014/main" id="{DCA52FC7-62C9-56F9-0AF3-C87AC0FC80C4}"/>
              </a:ext>
            </a:extLst>
          </p:cNvPr>
          <p:cNvPicPr preferRelativeResize="0"/>
          <p:nvPr/>
        </p:nvPicPr>
        <p:blipFill rotWithShape="1">
          <a:blip r:embed="rId8">
            <a:alphaModFix/>
          </a:blip>
          <a:srcRect/>
          <a:stretch/>
        </p:blipFill>
        <p:spPr>
          <a:xfrm>
            <a:off x="11098763" y="1143000"/>
            <a:ext cx="611677" cy="417469"/>
          </a:xfrm>
          <a:prstGeom prst="rect">
            <a:avLst/>
          </a:prstGeom>
          <a:noFill/>
          <a:ln>
            <a:noFill/>
          </a:ln>
        </p:spPr>
      </p:pic>
      <p:sp>
        <p:nvSpPr>
          <p:cNvPr id="6" name="Google Shape;283;p3">
            <a:extLst>
              <a:ext uri="{FF2B5EF4-FFF2-40B4-BE49-F238E27FC236}">
                <a16:creationId xmlns:a16="http://schemas.microsoft.com/office/drawing/2014/main" id="{AEDAC6B4-0745-8F16-C840-299375F2C0C1}"/>
              </a:ext>
            </a:extLst>
          </p:cNvPr>
          <p:cNvSpPr/>
          <p:nvPr/>
        </p:nvSpPr>
        <p:spPr>
          <a:xfrm>
            <a:off x="273981" y="459569"/>
            <a:ext cx="11617847" cy="1028988"/>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Câu</a:t>
            </a:r>
            <a:r>
              <a:rPr kumimoji="0" lang="en-US" sz="2400" b="1" i="0" u="none" strike="noStrike" kern="0" cap="none" spc="0" normalizeH="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4</a:t>
            </a:r>
            <a:r>
              <a:rPr kumimoji="0" lang="vi-VN" sz="2400" b="1" i="0" u="none" strike="noStrike" kern="0" cap="none" spc="0" normalizeH="0" baseline="0" noProof="0" dirty="0">
                <a:ln>
                  <a:noFill/>
                </a:ln>
                <a:solidFill>
                  <a:srgbClr val="000000"/>
                </a:solidFill>
                <a:effectLst/>
                <a:uLnTx/>
                <a:uFillTx/>
                <a:latin typeface="Arial"/>
                <a:cs typeface="Arial"/>
                <a:sym typeface="Arial"/>
              </a:rPr>
              <a:t>: </a:t>
            </a:r>
            <a:r>
              <a:rPr kumimoji="0" lang="pt-BR"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Theo em, mối quan hệ là gì?</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284;p3">
            <a:extLst>
              <a:ext uri="{FF2B5EF4-FFF2-40B4-BE49-F238E27FC236}">
                <a16:creationId xmlns:a16="http://schemas.microsoft.com/office/drawing/2014/main" id="{D048A03B-F603-BEE6-FC2F-5B495B589FBA}"/>
              </a:ext>
            </a:extLst>
          </p:cNvPr>
          <p:cNvSpPr/>
          <p:nvPr/>
        </p:nvSpPr>
        <p:spPr>
          <a:xfrm>
            <a:off x="287073" y="1668008"/>
            <a:ext cx="11604756" cy="1152595"/>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just"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a:sym typeface="Arial"/>
              </a:rPr>
              <a:t>A. Sự tác động qua lại giữa hai đối tượng có </a:t>
            </a:r>
            <a:r>
              <a:rPr lang="vi-VN" sz="2400" kern="0" dirty="0">
                <a:solidFill>
                  <a:srgbClr val="000000"/>
                </a:solidFill>
                <a:latin typeface="UTM Avo" panose="02040603050506020204" pitchFamily="18" charset="0"/>
                <a:cs typeface="Arial" panose="020B0604020202020204" pitchFamily="34" charset="0"/>
                <a:sym typeface="Arial"/>
              </a:rPr>
              <a:t>liên quan với nhau.</a:t>
            </a:r>
            <a:endParaRPr sz="2400" kern="0" dirty="0">
              <a:solidFill>
                <a:srgbClr val="000000"/>
              </a:solidFill>
              <a:latin typeface="UTM Avo" panose="02040603050506020204" pitchFamily="18" charset="0"/>
              <a:cs typeface="Arial" panose="020B0604020202020204" pitchFamily="34" charset="0"/>
              <a:sym typeface="Arial"/>
            </a:endParaRPr>
          </a:p>
        </p:txBody>
      </p:sp>
      <p:sp>
        <p:nvSpPr>
          <p:cNvPr id="8" name="Google Shape;285;p3">
            <a:extLst>
              <a:ext uri="{FF2B5EF4-FFF2-40B4-BE49-F238E27FC236}">
                <a16:creationId xmlns:a16="http://schemas.microsoft.com/office/drawing/2014/main" id="{C04CF748-B71C-849E-A3EF-04EFFCB8FDC2}"/>
              </a:ext>
            </a:extLst>
          </p:cNvPr>
          <p:cNvSpPr/>
          <p:nvPr/>
        </p:nvSpPr>
        <p:spPr>
          <a:xfrm>
            <a:off x="260890" y="4226410"/>
            <a:ext cx="11617847" cy="1067639"/>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algn="just">
              <a:lnSpc>
                <a:spcPct val="150000"/>
              </a:lnSpc>
              <a:buClr>
                <a:srgbClr val="000000"/>
              </a:buClr>
              <a:buSzPts val="3200"/>
            </a:pPr>
            <a:r>
              <a:rPr lang="vi-VN" sz="2400" kern="0" dirty="0">
                <a:solidFill>
                  <a:srgbClr val="000000"/>
                </a:solidFill>
                <a:latin typeface="UTM Avo" panose="02040603050506020204" pitchFamily="18" charset="0"/>
                <a:cs typeface="Arial"/>
                <a:sym typeface="Arial"/>
              </a:rPr>
              <a:t>C. Sự tác động qua lại giữa hai đối tượng </a:t>
            </a:r>
            <a:r>
              <a:rPr lang="en-US" sz="2400" kern="0" dirty="0" err="1">
                <a:solidFill>
                  <a:srgbClr val="000000"/>
                </a:solidFill>
                <a:latin typeface="UTM Avo" panose="02040603050506020204" pitchFamily="18" charset="0"/>
                <a:cs typeface="Arial"/>
                <a:sym typeface="Arial"/>
              </a:rPr>
              <a:t>với</a:t>
            </a:r>
            <a:r>
              <a:rPr lang="vi-VN" sz="2400" kern="0" dirty="0">
                <a:solidFill>
                  <a:srgbClr val="000000"/>
                </a:solidFill>
                <a:latin typeface="UTM Avo" panose="02040603050506020204" pitchFamily="18" charset="0"/>
                <a:cs typeface="Arial"/>
                <a:sym typeface="Arial"/>
              </a:rPr>
              <a:t> nhóm đối tượng có liên quan với nhau.</a:t>
            </a:r>
            <a:endParaRPr sz="2400" kern="0" dirty="0">
              <a:solidFill>
                <a:srgbClr val="000000"/>
              </a:solidFill>
              <a:latin typeface="UTM Avo" panose="02040603050506020204" pitchFamily="18" charset="0"/>
              <a:cs typeface="Arial"/>
              <a:sym typeface="Arial"/>
            </a:endParaRPr>
          </a:p>
        </p:txBody>
      </p:sp>
      <p:sp>
        <p:nvSpPr>
          <p:cNvPr id="9" name="Google Shape;286;p3">
            <a:extLst>
              <a:ext uri="{FF2B5EF4-FFF2-40B4-BE49-F238E27FC236}">
                <a16:creationId xmlns:a16="http://schemas.microsoft.com/office/drawing/2014/main" id="{908BD49D-A30C-AB16-B7AF-D84303F4A833}"/>
              </a:ext>
            </a:extLst>
          </p:cNvPr>
          <p:cNvSpPr/>
          <p:nvPr/>
        </p:nvSpPr>
        <p:spPr>
          <a:xfrm>
            <a:off x="273979" y="3017970"/>
            <a:ext cx="11617847" cy="1028989"/>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just">
              <a:lnSpc>
                <a:spcPct val="150000"/>
              </a:lnSpc>
              <a:buClr>
                <a:srgbClr val="000000"/>
              </a:buClr>
              <a:buSzPts val="3200"/>
              <a:defRPr/>
            </a:pPr>
            <a:r>
              <a:rPr lang="vi-VN" sz="2400" kern="0" dirty="0">
                <a:solidFill>
                  <a:srgbClr val="000000"/>
                </a:solidFill>
                <a:latin typeface="UTM Avo" panose="02040603050506020204" pitchFamily="18" charset="0"/>
                <a:cs typeface="Arial"/>
                <a:sym typeface="Arial"/>
              </a:rPr>
              <a:t>B. Sự tác động qua lại giữa hai nhóm đối tượng có liên quan với nhau. </a:t>
            </a:r>
            <a:endParaRPr sz="2400" kern="0" dirty="0">
              <a:solidFill>
                <a:srgbClr val="000000"/>
              </a:solidFill>
              <a:latin typeface="UTM Avo" panose="02040603050506020204" pitchFamily="18" charset="0"/>
              <a:cs typeface="Arial"/>
              <a:sym typeface="Arial"/>
            </a:endParaRPr>
          </a:p>
        </p:txBody>
      </p:sp>
      <p:sp>
        <p:nvSpPr>
          <p:cNvPr id="10" name="Google Shape;287;p3">
            <a:extLst>
              <a:ext uri="{FF2B5EF4-FFF2-40B4-BE49-F238E27FC236}">
                <a16:creationId xmlns:a16="http://schemas.microsoft.com/office/drawing/2014/main" id="{589DCC63-8499-8011-923D-D3328793A737}"/>
              </a:ext>
            </a:extLst>
          </p:cNvPr>
          <p:cNvSpPr/>
          <p:nvPr/>
        </p:nvSpPr>
        <p:spPr>
          <a:xfrm>
            <a:off x="287068" y="5473499"/>
            <a:ext cx="11604757" cy="108906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just">
              <a:lnSpc>
                <a:spcPct val="150000"/>
              </a:lnSpc>
              <a:buClr>
                <a:srgbClr val="000000"/>
              </a:buClr>
              <a:buSzPts val="3200"/>
              <a:defRPr/>
            </a:pPr>
            <a:r>
              <a:rPr lang="vi-VN" sz="2400" kern="0" dirty="0">
                <a:solidFill>
                  <a:srgbClr val="000000"/>
                </a:solidFill>
                <a:latin typeface="UTM Avo" panose="02040603050506020204" pitchFamily="18" charset="0"/>
                <a:cs typeface="Arial"/>
                <a:sym typeface="Arial"/>
              </a:rPr>
              <a:t>D. Sự tác động qua lại giữa hai (hoặc nhiều hơn hai) đối tượng hoặc hai (hoặc nhiều hơn hai) nhóm đối tượng</a:t>
            </a:r>
            <a:r>
              <a:rPr lang="en-US" sz="2400" kern="0" dirty="0">
                <a:solidFill>
                  <a:srgbClr val="000000"/>
                </a:solidFill>
                <a:latin typeface="UTM Avo" panose="02040603050506020204" pitchFamily="18" charset="0"/>
                <a:cs typeface="Arial"/>
                <a:sym typeface="Arial"/>
              </a:rPr>
              <a:t> </a:t>
            </a:r>
            <a:r>
              <a:rPr lang="vi-VN" sz="2400" kern="0" dirty="0">
                <a:solidFill>
                  <a:srgbClr val="000000"/>
                </a:solidFill>
                <a:latin typeface="UTM Avo" panose="02040603050506020204" pitchFamily="18" charset="0"/>
                <a:cs typeface="Arial"/>
                <a:sym typeface="Arial"/>
              </a:rPr>
              <a:t>có liên quan với nhau.</a:t>
            </a:r>
            <a:endParaRPr sz="2400" kern="0" dirty="0">
              <a:solidFill>
                <a:srgbClr val="000000"/>
              </a:solidFill>
              <a:latin typeface="UTM Avo" panose="02040603050506020204" pitchFamily="18" charset="0"/>
              <a:cs typeface="Arial"/>
              <a:sym typeface="Arial"/>
            </a:endParaRPr>
          </a:p>
        </p:txBody>
      </p:sp>
      <p:pic>
        <p:nvPicPr>
          <p:cNvPr id="12" name="Google Shape;289;p3">
            <a:hlinkClick r:id="rId9" action="ppaction://hlinksldjump"/>
            <a:extLst>
              <a:ext uri="{FF2B5EF4-FFF2-40B4-BE49-F238E27FC236}">
                <a16:creationId xmlns:a16="http://schemas.microsoft.com/office/drawing/2014/main" id="{A5156BE8-A6FF-5D1B-792F-A750EAC9B6BA}"/>
              </a:ext>
            </a:extLst>
          </p:cNvPr>
          <p:cNvPicPr preferRelativeResize="0"/>
          <p:nvPr/>
        </p:nvPicPr>
        <p:blipFill rotWithShape="1">
          <a:blip r:embed="rId10">
            <a:alphaModFix/>
          </a:blip>
          <a:srcRect/>
          <a:stretch/>
        </p:blipFill>
        <p:spPr>
          <a:xfrm>
            <a:off x="10930793" y="118799"/>
            <a:ext cx="1261207" cy="1147803"/>
          </a:xfrm>
          <a:prstGeom prst="rect">
            <a:avLst/>
          </a:prstGeom>
          <a:noFill/>
          <a:ln>
            <a:noFill/>
          </a:ln>
        </p:spPr>
      </p:pic>
      <p:pic>
        <p:nvPicPr>
          <p:cNvPr id="11" name="Picture 10">
            <a:extLst>
              <a:ext uri="{FF2B5EF4-FFF2-40B4-BE49-F238E27FC236}">
                <a16:creationId xmlns:a16="http://schemas.microsoft.com/office/drawing/2014/main" id="{BA43E4A7-E316-2595-6C9A-F0748DCD6EB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22966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0"/>
                                        </p:tgtEl>
                                        <p:attrNameLst>
                                          <p:attrName>fillcolor</p:attrName>
                                        </p:attrNameLst>
                                      </p:cBhvr>
                                      <p:to>
                                        <a:srgbClr val="92D050"/>
                                      </p:to>
                                    </p:animClr>
                                    <p:set>
                                      <p:cBhvr>
                                        <p:cTn id="25" dur="1000" fill="hold"/>
                                        <p:tgtEl>
                                          <p:spTgt spid="10"/>
                                        </p:tgtEl>
                                        <p:attrNameLst>
                                          <p:attrName>fill.type</p:attrName>
                                        </p:attrNameLst>
                                      </p:cBhvr>
                                      <p:to>
                                        <p:strVal val="solid"/>
                                      </p:to>
                                    </p:set>
                                    <p:set>
                                      <p:cBhvr>
                                        <p:cTn id="26" dur="1000" fill="hold"/>
                                        <p:tgtEl>
                                          <p:spTgt spid="10"/>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0"/>
                  </p:tgtEl>
                </p:cond>
              </p:nextCondLst>
            </p:seq>
            <p:seq concurrent="1" nextAc="seek">
              <p:cTn id="27" restart="whenNotActive" fill="hold" evtFilter="cancelBubble" nodeType="interactiveSeq">
                <p:stCondLst>
                  <p:cond evt="onClick" delay="0">
                    <p:tgtEl>
                      <p:spTgt spid="8"/>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8"/>
                                        </p:tgtEl>
                                        <p:attrNameLst>
                                          <p:attrName>fillcolor</p:attrName>
                                        </p:attrNameLst>
                                      </p:cBhvr>
                                      <p:to>
                                        <a:srgbClr val="C00000"/>
                                      </p:to>
                                    </p:animClr>
                                    <p:set>
                                      <p:cBhvr>
                                        <p:cTn id="32" dur="1000" fill="hold"/>
                                        <p:tgtEl>
                                          <p:spTgt spid="8"/>
                                        </p:tgtEl>
                                        <p:attrNameLst>
                                          <p:attrName>fill.type</p:attrName>
                                        </p:attrNameLst>
                                      </p:cBhvr>
                                      <p:to>
                                        <p:strVal val="solid"/>
                                      </p:to>
                                    </p:set>
                                    <p:set>
                                      <p:cBhvr>
                                        <p:cTn id="33" dur="1000" fill="hold"/>
                                        <p:tgtEl>
                                          <p:spTgt spid="8"/>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8"/>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9"/>
                                        </p:tgtEl>
                                        <p:attrNameLst>
                                          <p:attrName>fillcolor</p:attrName>
                                        </p:attrNameLst>
                                      </p:cBhvr>
                                      <p:to>
                                        <a:srgbClr val="C00000"/>
                                      </p:to>
                                    </p:animClr>
                                    <p:set>
                                      <p:cBhvr>
                                        <p:cTn id="39" dur="1000" fill="hold"/>
                                        <p:tgtEl>
                                          <p:spTgt spid="9"/>
                                        </p:tgtEl>
                                        <p:attrNameLst>
                                          <p:attrName>fill.type</p:attrName>
                                        </p:attrNameLst>
                                      </p:cBhvr>
                                      <p:to>
                                        <p:strVal val="solid"/>
                                      </p:to>
                                    </p:set>
                                    <p:set>
                                      <p:cBhvr>
                                        <p:cTn id="40" dur="1000" fill="hold"/>
                                        <p:tgtEl>
                                          <p:spTgt spid="9"/>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9"/>
                  </p:tgtEl>
                </p:cond>
              </p:nextCondLst>
            </p:seq>
            <p:seq concurrent="1" nextAc="seek">
              <p:cTn id="41" restart="whenNotActive" fill="hold" evtFilter="cancelBubble" nodeType="interactiveSeq">
                <p:stCondLst>
                  <p:cond evt="onClick" delay="0">
                    <p:tgtEl>
                      <p:spTgt spid="7"/>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7"/>
                                        </p:tgtEl>
                                        <p:attrNameLst>
                                          <p:attrName>fillcolor</p:attrName>
                                        </p:attrNameLst>
                                      </p:cBhvr>
                                      <p:to>
                                        <a:srgbClr val="C00000"/>
                                      </p:to>
                                    </p:animClr>
                                    <p:set>
                                      <p:cBhvr>
                                        <p:cTn id="46" dur="1000" fill="hold"/>
                                        <p:tgtEl>
                                          <p:spTgt spid="7"/>
                                        </p:tgtEl>
                                        <p:attrNameLst>
                                          <p:attrName>fill.type</p:attrName>
                                        </p:attrNameLst>
                                      </p:cBhvr>
                                      <p:to>
                                        <p:strVal val="solid"/>
                                      </p:to>
                                    </p:set>
                                    <p:set>
                                      <p:cBhvr>
                                        <p:cTn id="47" dur="1000" fill="hold"/>
                                        <p:tgtEl>
                                          <p:spTgt spid="7"/>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7"/>
                  </p:tgtEl>
                </p:cond>
              </p:nextCondLst>
            </p:seq>
          </p:childTnLst>
        </p:cTn>
      </p:par>
    </p:tnLst>
    <p:bldLst>
      <p:bldP spid="6" grpId="0" animBg="1"/>
      <p:bldP spid="7"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80" name="Google Shape;280;p3"/>
          <p:cNvPicPr preferRelativeResize="0"/>
          <p:nvPr/>
        </p:nvPicPr>
        <p:blipFill rotWithShape="1">
          <a:blip r:embed="rId5">
            <a:alphaModFix/>
          </a:blip>
          <a:srcRect l="19098" r="5935" b="68133"/>
          <a:stretch/>
        </p:blipFill>
        <p:spPr>
          <a:xfrm>
            <a:off x="1" y="4849770"/>
            <a:ext cx="12192000" cy="2008231"/>
          </a:xfrm>
          <a:prstGeom prst="rect">
            <a:avLst/>
          </a:prstGeom>
          <a:noFill/>
          <a:ln>
            <a:noFill/>
          </a:ln>
        </p:spPr>
      </p:pic>
      <p:pic>
        <p:nvPicPr>
          <p:cNvPr id="3" name="Google Shape;282;p3">
            <a:extLst>
              <a:ext uri="{FF2B5EF4-FFF2-40B4-BE49-F238E27FC236}">
                <a16:creationId xmlns:a16="http://schemas.microsoft.com/office/drawing/2014/main" id="{68E78E3B-77C2-AC1B-F779-1FCC0E73C569}"/>
              </a:ext>
            </a:extLst>
          </p:cNvPr>
          <p:cNvPicPr preferRelativeResize="0"/>
          <p:nvPr/>
        </p:nvPicPr>
        <p:blipFill rotWithShape="1">
          <a:blip r:embed="rId6">
            <a:alphaModFix/>
          </a:blip>
          <a:srcRect/>
          <a:stretch/>
        </p:blipFill>
        <p:spPr>
          <a:xfrm>
            <a:off x="11098763" y="1143000"/>
            <a:ext cx="611677" cy="417469"/>
          </a:xfrm>
          <a:prstGeom prst="rect">
            <a:avLst/>
          </a:prstGeom>
          <a:noFill/>
          <a:ln>
            <a:noFill/>
          </a:ln>
        </p:spPr>
      </p:pic>
      <p:sp>
        <p:nvSpPr>
          <p:cNvPr id="4" name="Google Shape;283;p3">
            <a:extLst>
              <a:ext uri="{FF2B5EF4-FFF2-40B4-BE49-F238E27FC236}">
                <a16:creationId xmlns:a16="http://schemas.microsoft.com/office/drawing/2014/main" id="{350012E4-4438-E1DB-3DF5-CB20DBDDCB87}"/>
              </a:ext>
            </a:extLst>
          </p:cNvPr>
          <p:cNvSpPr/>
          <p:nvPr/>
        </p:nvSpPr>
        <p:spPr>
          <a:xfrm>
            <a:off x="990600" y="489858"/>
            <a:ext cx="10210801" cy="1417172"/>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algn="ctr">
              <a:lnSpc>
                <a:spcPct val="150000"/>
              </a:lnSpc>
              <a:buClr>
                <a:srgbClr val="000000"/>
              </a:buClr>
              <a:buSzPts val="3200"/>
              <a:defRPr/>
            </a:pPr>
            <a:r>
              <a:rPr lang="vi-VN" sz="2400" b="1" kern="0" dirty="0">
                <a:solidFill>
                  <a:srgbClr val="000000"/>
                </a:solidFill>
                <a:latin typeface="UTM Avo" panose="02040603050506020204" pitchFamily="18" charset="0"/>
                <a:cs typeface="Arial" panose="020B0604020202020204" pitchFamily="34" charset="0"/>
                <a:sym typeface="Arial"/>
              </a:rPr>
              <a:t>Câu </a:t>
            </a:r>
            <a:r>
              <a:rPr lang="en-US" sz="2400" b="1" kern="0" dirty="0">
                <a:solidFill>
                  <a:srgbClr val="000000"/>
                </a:solidFill>
                <a:latin typeface="UTM Avo" panose="02040603050506020204" pitchFamily="18" charset="0"/>
                <a:cs typeface="Arial" panose="020B0604020202020204" pitchFamily="34" charset="0"/>
                <a:sym typeface="Arial"/>
              </a:rPr>
              <a:t>5</a:t>
            </a:r>
            <a:r>
              <a:rPr lang="vi-VN" sz="2400" b="1" kern="0" dirty="0">
                <a:solidFill>
                  <a:srgbClr val="000000"/>
                </a:solidFill>
                <a:latin typeface="UTM Avo" panose="02040603050506020204" pitchFamily="18" charset="0"/>
                <a:cs typeface="Arial" panose="020B0604020202020204" pitchFamily="34" charset="0"/>
                <a:sym typeface="Arial"/>
              </a:rPr>
              <a:t>: </a:t>
            </a:r>
            <a:r>
              <a:rPr lang="vi-VN" sz="2400" kern="0" dirty="0">
                <a:solidFill>
                  <a:srgbClr val="000000"/>
                </a:solidFill>
                <a:latin typeface="UTM Avo" panose="02040603050506020204" pitchFamily="18" charset="0"/>
                <a:cs typeface="Arial" panose="020B0604020202020204" pitchFamily="34" charset="0"/>
                <a:sym typeface="Arial"/>
              </a:rPr>
              <a:t>Đâu là cách thiết lập mối quan hệ thân thiện với bạn bè? </a:t>
            </a:r>
            <a:endParaRPr sz="2400" kern="0" dirty="0">
              <a:solidFill>
                <a:srgbClr val="000000"/>
              </a:solidFill>
              <a:latin typeface="UTM Avo" panose="02040603050506020204" pitchFamily="18" charset="0"/>
              <a:cs typeface="Arial" panose="020B0604020202020204" pitchFamily="34" charset="0"/>
              <a:sym typeface="Arial"/>
            </a:endParaRPr>
          </a:p>
        </p:txBody>
      </p:sp>
      <p:sp>
        <p:nvSpPr>
          <p:cNvPr id="5" name="Google Shape;284;p3">
            <a:extLst>
              <a:ext uri="{FF2B5EF4-FFF2-40B4-BE49-F238E27FC236}">
                <a16:creationId xmlns:a16="http://schemas.microsoft.com/office/drawing/2014/main" id="{72078A59-4330-9528-386E-4C0C6AB73705}"/>
              </a:ext>
            </a:extLst>
          </p:cNvPr>
          <p:cNvSpPr/>
          <p:nvPr/>
        </p:nvSpPr>
        <p:spPr>
          <a:xfrm>
            <a:off x="990600" y="2204065"/>
            <a:ext cx="4800601" cy="195304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panose="020B0604020202020204" pitchFamily="34" charset="0"/>
                <a:sym typeface="Arial"/>
              </a:rPr>
              <a:t>A. Mặc kệ để bạn tự làm việc một mình. </a:t>
            </a:r>
            <a:endParaRPr sz="2400" kern="0" dirty="0">
              <a:solidFill>
                <a:srgbClr val="000000"/>
              </a:solidFill>
              <a:latin typeface="UTM Avo" panose="02040603050506020204" pitchFamily="18" charset="0"/>
              <a:cs typeface="Arial" panose="020B0604020202020204" pitchFamily="34" charset="0"/>
              <a:sym typeface="Arial"/>
            </a:endParaRPr>
          </a:p>
        </p:txBody>
      </p:sp>
      <p:sp>
        <p:nvSpPr>
          <p:cNvPr id="6" name="Google Shape;285;p3">
            <a:extLst>
              <a:ext uri="{FF2B5EF4-FFF2-40B4-BE49-F238E27FC236}">
                <a16:creationId xmlns:a16="http://schemas.microsoft.com/office/drawing/2014/main" id="{D81C128F-1EE5-C1C3-C84F-16E5022197A5}"/>
              </a:ext>
            </a:extLst>
          </p:cNvPr>
          <p:cNvSpPr/>
          <p:nvPr/>
        </p:nvSpPr>
        <p:spPr>
          <a:xfrm>
            <a:off x="6400799" y="2199923"/>
            <a:ext cx="4800601" cy="195304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B. </a:t>
            </a:r>
            <a:r>
              <a:rPr lang="en-US" sz="2400" kern="0" dirty="0" err="1">
                <a:solidFill>
                  <a:srgbClr val="000000"/>
                </a:solidFill>
                <a:latin typeface="UTM Avo" panose="02040603050506020204" pitchFamily="18" charset="0"/>
                <a:cs typeface="Arial"/>
                <a:sym typeface="Arial"/>
              </a:rPr>
              <a:t>Khuyến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khích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các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bạn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sự</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tự</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lập</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cá</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nhân</a:t>
            </a:r>
            <a:r>
              <a:rPr lang="en-US" sz="2400" kern="0" dirty="0">
                <a:solidFill>
                  <a:srgbClr val="000000"/>
                </a:solidFill>
                <a:latin typeface="UTM Avo" panose="02040603050506020204" pitchFamily="18" charset="0"/>
                <a:cs typeface="Arial"/>
                <a:sym typeface="Arial"/>
              </a:rPr>
              <a:t>. </a:t>
            </a:r>
            <a:endParaRPr sz="2400" kern="0" dirty="0">
              <a:solidFill>
                <a:srgbClr val="000000"/>
              </a:solidFill>
              <a:latin typeface="UTM Avo" panose="02040603050506020204" pitchFamily="18" charset="0"/>
              <a:cs typeface="Arial" panose="020B0604020202020204" pitchFamily="34" charset="0"/>
              <a:sym typeface="Arial"/>
            </a:endParaRPr>
          </a:p>
        </p:txBody>
      </p:sp>
      <p:sp>
        <p:nvSpPr>
          <p:cNvPr id="7" name="Google Shape;286;p3">
            <a:extLst>
              <a:ext uri="{FF2B5EF4-FFF2-40B4-BE49-F238E27FC236}">
                <a16:creationId xmlns:a16="http://schemas.microsoft.com/office/drawing/2014/main" id="{615224FB-323E-6C30-7C33-B1878C924A0D}"/>
              </a:ext>
            </a:extLst>
          </p:cNvPr>
          <p:cNvSpPr/>
          <p:nvPr/>
        </p:nvSpPr>
        <p:spPr>
          <a:xfrm>
            <a:off x="990600" y="4458287"/>
            <a:ext cx="4800603" cy="195304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C. </a:t>
            </a:r>
            <a:r>
              <a:rPr lang="vi-VN" sz="2400" kern="0" dirty="0">
                <a:solidFill>
                  <a:srgbClr val="000000"/>
                </a:solidFill>
                <a:latin typeface="UTM Avo" panose="02040603050506020204" pitchFamily="18" charset="0"/>
                <a:cs typeface="Arial" panose="020B0604020202020204" pitchFamily="34" charset="0"/>
                <a:sym typeface="Arial"/>
              </a:rPr>
              <a:t>Chủ động bắt chuyện và rủ bạn chơi cùng. </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287;p3">
            <a:extLst>
              <a:ext uri="{FF2B5EF4-FFF2-40B4-BE49-F238E27FC236}">
                <a16:creationId xmlns:a16="http://schemas.microsoft.com/office/drawing/2014/main" id="{1137DB28-32CC-33B9-BB76-6C8C635FA9DC}"/>
              </a:ext>
            </a:extLst>
          </p:cNvPr>
          <p:cNvSpPr/>
          <p:nvPr/>
        </p:nvSpPr>
        <p:spPr>
          <a:xfrm>
            <a:off x="6400797" y="4450001"/>
            <a:ext cx="4800603" cy="1961329"/>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marR="0" lvl="0" indent="0" algn="ctr" fontAlgn="auto">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panose="020B0604020202020204" pitchFamily="34" charset="0"/>
                <a:sym typeface="Arial"/>
              </a:rPr>
              <a:t>D. Chỉ giúp bạn khi mình </a:t>
            </a:r>
            <a:endParaRPr lang="en-US" sz="2400" kern="0" dirty="0">
              <a:solidFill>
                <a:srgbClr val="000000"/>
              </a:solidFill>
              <a:latin typeface="UTM Avo" panose="02040603050506020204" pitchFamily="18" charset="0"/>
              <a:cs typeface="Arial" panose="020B0604020202020204" pitchFamily="34" charset="0"/>
              <a:sym typeface="Arial"/>
            </a:endParaRPr>
          </a:p>
          <a:p>
            <a:pPr marR="0" lvl="0" indent="0" algn="ctr" fontAlgn="auto">
              <a:lnSpc>
                <a:spcPct val="150000"/>
              </a:lnSpc>
              <a:spcBef>
                <a:spcPts val="0"/>
              </a:spcBef>
              <a:spcAft>
                <a:spcPts val="0"/>
              </a:spcAft>
              <a:buClr>
                <a:srgbClr val="000000"/>
              </a:buClr>
              <a:buSzPts val="3200"/>
              <a:buFont typeface="Arial"/>
              <a:buNone/>
              <a:tabLst/>
              <a:defRPr/>
            </a:pPr>
            <a:r>
              <a:rPr lang="vi-VN" sz="2400" kern="0" dirty="0">
                <a:solidFill>
                  <a:srgbClr val="000000"/>
                </a:solidFill>
                <a:latin typeface="UTM Avo" panose="02040603050506020204" pitchFamily="18" charset="0"/>
                <a:cs typeface="Arial" panose="020B0604020202020204" pitchFamily="34" charset="0"/>
                <a:sym typeface="Arial"/>
              </a:rPr>
              <a:t>rảnh rỗi. </a:t>
            </a:r>
            <a:endParaRPr sz="2400" kern="0" dirty="0">
              <a:solidFill>
                <a:srgbClr val="000000"/>
              </a:solidFill>
              <a:latin typeface="UTM Avo" panose="02040603050506020204" pitchFamily="18" charset="0"/>
              <a:cs typeface="Arial" panose="020B0604020202020204" pitchFamily="34" charset="0"/>
              <a:sym typeface="Arial"/>
            </a:endParaRPr>
          </a:p>
        </p:txBody>
      </p:sp>
      <p:pic>
        <p:nvPicPr>
          <p:cNvPr id="289" name="Google Shape;289;p3">
            <a:hlinkClick r:id="rId7" action="ppaction://hlinksldjump"/>
          </p:cNvPr>
          <p:cNvPicPr preferRelativeResize="0"/>
          <p:nvPr/>
        </p:nvPicPr>
        <p:blipFill rotWithShape="1">
          <a:blip r:embed="rId8">
            <a:alphaModFix/>
          </a:blip>
          <a:srcRect/>
          <a:stretch/>
        </p:blipFill>
        <p:spPr>
          <a:xfrm>
            <a:off x="10727596" y="6061734"/>
            <a:ext cx="1354011" cy="1232261"/>
          </a:xfrm>
          <a:prstGeom prst="rect">
            <a:avLst/>
          </a:prstGeom>
          <a:noFill/>
          <a:ln>
            <a:noFill/>
          </a:ln>
        </p:spPr>
      </p:pic>
      <p:pic>
        <p:nvPicPr>
          <p:cNvPr id="9" name="Picture 8">
            <a:extLst>
              <a:ext uri="{FF2B5EF4-FFF2-40B4-BE49-F238E27FC236}">
                <a16:creationId xmlns:a16="http://schemas.microsoft.com/office/drawing/2014/main" id="{03032F63-0940-14EC-7257-53DEA98E159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778971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7"/>
                                        </p:tgtEl>
                                        <p:attrNameLst>
                                          <p:attrName>fillcolor</p:attrName>
                                        </p:attrNameLst>
                                      </p:cBhvr>
                                      <p:to>
                                        <a:srgbClr val="92D050"/>
                                      </p:to>
                                    </p:animClr>
                                    <p:set>
                                      <p:cBhvr>
                                        <p:cTn id="25" dur="1000" fill="hold"/>
                                        <p:tgtEl>
                                          <p:spTgt spid="7"/>
                                        </p:tgtEl>
                                        <p:attrNameLst>
                                          <p:attrName>fill.type</p:attrName>
                                        </p:attrNameLst>
                                      </p:cBhvr>
                                      <p:to>
                                        <p:strVal val="solid"/>
                                      </p:to>
                                    </p:set>
                                    <p:set>
                                      <p:cBhvr>
                                        <p:cTn id="26" dur="1000" fill="hold"/>
                                        <p:tgtEl>
                                          <p:spTgt spid="7"/>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5"/>
                                        </p:tgtEl>
                                        <p:attrNameLst>
                                          <p:attrName>fillcolor</p:attrName>
                                        </p:attrNameLst>
                                      </p:cBhvr>
                                      <p:to>
                                        <a:srgbClr val="C00000"/>
                                      </p:to>
                                    </p:animClr>
                                    <p:set>
                                      <p:cBhvr>
                                        <p:cTn id="32" dur="1000" fill="hold"/>
                                        <p:tgtEl>
                                          <p:spTgt spid="5"/>
                                        </p:tgtEl>
                                        <p:attrNameLst>
                                          <p:attrName>fill.type</p:attrName>
                                        </p:attrNameLst>
                                      </p:cBhvr>
                                      <p:to>
                                        <p:strVal val="solid"/>
                                      </p:to>
                                    </p:set>
                                    <p:set>
                                      <p:cBhvr>
                                        <p:cTn id="33" dur="1000" fill="hold"/>
                                        <p:tgtEl>
                                          <p:spTgt spid="5"/>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5"/>
                  </p:tgtEl>
                </p:cond>
              </p:nextCondLst>
            </p:seq>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6"/>
                                        </p:tgtEl>
                                        <p:attrNameLst>
                                          <p:attrName>fillcolor</p:attrName>
                                        </p:attrNameLst>
                                      </p:cBhvr>
                                      <p:to>
                                        <a:srgbClr val="C00000"/>
                                      </p:to>
                                    </p:animClr>
                                    <p:set>
                                      <p:cBhvr>
                                        <p:cTn id="39" dur="1000" fill="hold"/>
                                        <p:tgtEl>
                                          <p:spTgt spid="6"/>
                                        </p:tgtEl>
                                        <p:attrNameLst>
                                          <p:attrName>fill.type</p:attrName>
                                        </p:attrNameLst>
                                      </p:cBhvr>
                                      <p:to>
                                        <p:strVal val="solid"/>
                                      </p:to>
                                    </p:set>
                                    <p:set>
                                      <p:cBhvr>
                                        <p:cTn id="40" dur="1000" fill="hold"/>
                                        <p:tgtEl>
                                          <p:spTgt spid="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8"/>
                                        </p:tgtEl>
                                        <p:attrNameLst>
                                          <p:attrName>fillcolor</p:attrName>
                                        </p:attrNameLst>
                                      </p:cBhvr>
                                      <p:to>
                                        <a:srgbClr val="C00000"/>
                                      </p:to>
                                    </p:animClr>
                                    <p:set>
                                      <p:cBhvr>
                                        <p:cTn id="46" dur="1000" fill="hold"/>
                                        <p:tgtEl>
                                          <p:spTgt spid="8"/>
                                        </p:tgtEl>
                                        <p:attrNameLst>
                                          <p:attrName>fill.type</p:attrName>
                                        </p:attrNameLst>
                                      </p:cBhvr>
                                      <p:to>
                                        <p:strVal val="solid"/>
                                      </p:to>
                                    </p:set>
                                    <p:set>
                                      <p:cBhvr>
                                        <p:cTn id="47" dur="1000" fill="hold"/>
                                        <p:tgtEl>
                                          <p:spTgt spid="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8"/>
                  </p:tgtEl>
                </p:cond>
              </p:nextCondLst>
            </p:seq>
          </p:childTnLst>
        </p:cTn>
      </p:par>
    </p:tnLst>
    <p:bldLst>
      <p:bldP spid="4" grpId="0" animBg="1"/>
      <p:bldP spid="5" grpId="0" animBg="1"/>
      <p:bldP spid="6" grpId="0" animBg="1"/>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33"/>
        <p:cNvGrpSpPr/>
        <p:nvPr/>
      </p:nvGrpSpPr>
      <p:grpSpPr>
        <a:xfrm>
          <a:off x="0" y="0"/>
          <a:ext cx="0" cy="0"/>
          <a:chOff x="0" y="0"/>
          <a:chExt cx="0" cy="0"/>
        </a:xfrm>
      </p:grpSpPr>
      <p:pic>
        <p:nvPicPr>
          <p:cNvPr id="234" name="Google Shape;234;p1"/>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grpSp>
        <p:nvGrpSpPr>
          <p:cNvPr id="235" name="Google Shape;235;p1"/>
          <p:cNvGrpSpPr/>
          <p:nvPr/>
        </p:nvGrpSpPr>
        <p:grpSpPr>
          <a:xfrm>
            <a:off x="5681143" y="1007097"/>
            <a:ext cx="6009343" cy="4757903"/>
            <a:chOff x="0" y="-38100"/>
            <a:chExt cx="2374061" cy="2131544"/>
          </a:xfrm>
        </p:grpSpPr>
        <p:sp>
          <p:nvSpPr>
            <p:cNvPr id="236" name="Google Shape;236;p1"/>
            <p:cNvSpPr/>
            <p:nvPr/>
          </p:nvSpPr>
          <p:spPr>
            <a:xfrm>
              <a:off x="0" y="0"/>
              <a:ext cx="2374061" cy="2093444"/>
            </a:xfrm>
            <a:custGeom>
              <a:avLst/>
              <a:gdLst/>
              <a:ahLst/>
              <a:cxnLst/>
              <a:rect l="l" t="t" r="r" b="b"/>
              <a:pathLst>
                <a:path w="2374061" h="2093444" extrusionOk="0">
                  <a:moveTo>
                    <a:pt x="43803" y="0"/>
                  </a:moveTo>
                  <a:lnTo>
                    <a:pt x="2330258" y="0"/>
                  </a:lnTo>
                  <a:cubicBezTo>
                    <a:pt x="2354450" y="0"/>
                    <a:pt x="2374061" y="19611"/>
                    <a:pt x="2374061" y="43803"/>
                  </a:cubicBezTo>
                  <a:lnTo>
                    <a:pt x="2374061" y="2049642"/>
                  </a:lnTo>
                  <a:cubicBezTo>
                    <a:pt x="2374061" y="2061259"/>
                    <a:pt x="2369446" y="2072400"/>
                    <a:pt x="2361231" y="2080615"/>
                  </a:cubicBezTo>
                  <a:cubicBezTo>
                    <a:pt x="2353017" y="2088829"/>
                    <a:pt x="2341875" y="2093444"/>
                    <a:pt x="2330258" y="2093444"/>
                  </a:cubicBezTo>
                  <a:lnTo>
                    <a:pt x="43803" y="2093444"/>
                  </a:lnTo>
                  <a:cubicBezTo>
                    <a:pt x="32185" y="2093444"/>
                    <a:pt x="21044" y="2088829"/>
                    <a:pt x="12830" y="2080615"/>
                  </a:cubicBezTo>
                  <a:cubicBezTo>
                    <a:pt x="4615" y="2072400"/>
                    <a:pt x="0" y="2061259"/>
                    <a:pt x="0" y="2049642"/>
                  </a:cubicBezTo>
                  <a:lnTo>
                    <a:pt x="0" y="43803"/>
                  </a:lnTo>
                  <a:cubicBezTo>
                    <a:pt x="0" y="32185"/>
                    <a:pt x="4615" y="21044"/>
                    <a:pt x="12830" y="12830"/>
                  </a:cubicBezTo>
                  <a:cubicBezTo>
                    <a:pt x="21044" y="4615"/>
                    <a:pt x="32185" y="0"/>
                    <a:pt x="43803" y="0"/>
                  </a:cubicBezTo>
                  <a:close/>
                </a:path>
              </a:pathLst>
            </a:custGeom>
            <a:solidFill>
              <a:srgbClr val="FFDC96"/>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7" name="Google Shape;237;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marL="0" marR="0" lvl="0" indent="0" algn="ctr" defTabSz="1219170" rtl="0" eaLnBrk="1" fontAlgn="auto" latinLnBrk="0" hangingPunct="1">
                <a:lnSpc>
                  <a:spcPct val="14775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38" name="Google Shape;238;p1"/>
          <p:cNvGrpSpPr/>
          <p:nvPr/>
        </p:nvGrpSpPr>
        <p:grpSpPr>
          <a:xfrm>
            <a:off x="5459321" y="900072"/>
            <a:ext cx="6046881" cy="4738728"/>
            <a:chOff x="0" y="-38100"/>
            <a:chExt cx="2388891" cy="2122954"/>
          </a:xfrm>
        </p:grpSpPr>
        <p:sp>
          <p:nvSpPr>
            <p:cNvPr id="239" name="Google Shape;239;p1"/>
            <p:cNvSpPr/>
            <p:nvPr/>
          </p:nvSpPr>
          <p:spPr>
            <a:xfrm>
              <a:off x="0" y="0"/>
              <a:ext cx="2388891" cy="2084854"/>
            </a:xfrm>
            <a:custGeom>
              <a:avLst/>
              <a:gdLst/>
              <a:ahLst/>
              <a:cxnLst/>
              <a:rect l="l" t="t" r="r" b="b"/>
              <a:pathLst>
                <a:path w="2388891" h="2084854" extrusionOk="0">
                  <a:moveTo>
                    <a:pt x="43531" y="0"/>
                  </a:moveTo>
                  <a:lnTo>
                    <a:pt x="2345361" y="0"/>
                  </a:lnTo>
                  <a:cubicBezTo>
                    <a:pt x="2369402" y="0"/>
                    <a:pt x="2388891" y="19489"/>
                    <a:pt x="2388891" y="43531"/>
                  </a:cubicBezTo>
                  <a:lnTo>
                    <a:pt x="2388891" y="2041324"/>
                  </a:lnTo>
                  <a:cubicBezTo>
                    <a:pt x="2388891" y="2065365"/>
                    <a:pt x="2369402" y="2084854"/>
                    <a:pt x="2345361" y="2084854"/>
                  </a:cubicBezTo>
                  <a:lnTo>
                    <a:pt x="43531" y="2084854"/>
                  </a:lnTo>
                  <a:cubicBezTo>
                    <a:pt x="19489" y="2084854"/>
                    <a:pt x="0" y="2065365"/>
                    <a:pt x="0" y="2041324"/>
                  </a:cubicBezTo>
                  <a:lnTo>
                    <a:pt x="0" y="43531"/>
                  </a:lnTo>
                  <a:cubicBezTo>
                    <a:pt x="0" y="19489"/>
                    <a:pt x="19489" y="0"/>
                    <a:pt x="43531" y="0"/>
                  </a:cubicBezTo>
                  <a:close/>
                </a:path>
              </a:pathLst>
            </a:custGeom>
            <a:solidFill>
              <a:srgbClr val="FEEDAA"/>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0" name="Google Shape;240;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marL="0" marR="0" lvl="0" indent="0" algn="ctr" defTabSz="1219170" rtl="0" eaLnBrk="1" fontAlgn="auto" latinLnBrk="0" hangingPunct="1">
                <a:lnSpc>
                  <a:spcPct val="14775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pic>
        <p:nvPicPr>
          <p:cNvPr id="241" name="Google Shape;241;p1"/>
          <p:cNvPicPr preferRelativeResize="0"/>
          <p:nvPr/>
        </p:nvPicPr>
        <p:blipFill rotWithShape="1">
          <a:blip r:embed="rId4">
            <a:alphaModFix/>
          </a:blip>
          <a:srcRect l="17884"/>
          <a:stretch/>
        </p:blipFill>
        <p:spPr>
          <a:xfrm>
            <a:off x="1398786" y="3659368"/>
            <a:ext cx="3273511" cy="2762309"/>
          </a:xfrm>
          <a:prstGeom prst="rect">
            <a:avLst/>
          </a:prstGeom>
          <a:noFill/>
          <a:ln>
            <a:noFill/>
          </a:ln>
        </p:spPr>
      </p:pic>
      <p:pic>
        <p:nvPicPr>
          <p:cNvPr id="242" name="Google Shape;242;p1"/>
          <p:cNvPicPr preferRelativeResize="0"/>
          <p:nvPr/>
        </p:nvPicPr>
        <p:blipFill rotWithShape="1">
          <a:blip r:embed="rId5">
            <a:alphaModFix/>
          </a:blip>
          <a:srcRect/>
          <a:stretch/>
        </p:blipFill>
        <p:spPr>
          <a:xfrm>
            <a:off x="422185" y="5026726"/>
            <a:ext cx="2154199" cy="1532175"/>
          </a:xfrm>
          <a:prstGeom prst="rect">
            <a:avLst/>
          </a:prstGeom>
          <a:noFill/>
          <a:ln>
            <a:noFill/>
          </a:ln>
        </p:spPr>
      </p:pic>
      <p:pic>
        <p:nvPicPr>
          <p:cNvPr id="243" name="Google Shape;243;p1"/>
          <p:cNvPicPr preferRelativeResize="0"/>
          <p:nvPr/>
        </p:nvPicPr>
        <p:blipFill rotWithShape="1">
          <a:blip r:embed="rId6">
            <a:alphaModFix/>
          </a:blip>
          <a:srcRect/>
          <a:stretch/>
        </p:blipFill>
        <p:spPr>
          <a:xfrm>
            <a:off x="1600055" y="272611"/>
            <a:ext cx="1381677" cy="949903"/>
          </a:xfrm>
          <a:prstGeom prst="rect">
            <a:avLst/>
          </a:prstGeom>
          <a:noFill/>
          <a:ln>
            <a:noFill/>
          </a:ln>
        </p:spPr>
      </p:pic>
      <p:pic>
        <p:nvPicPr>
          <p:cNvPr id="244" name="Google Shape;244;p1"/>
          <p:cNvPicPr preferRelativeResize="0"/>
          <p:nvPr/>
        </p:nvPicPr>
        <p:blipFill rotWithShape="1">
          <a:blip r:embed="rId7">
            <a:alphaModFix/>
          </a:blip>
          <a:srcRect/>
          <a:stretch/>
        </p:blipFill>
        <p:spPr>
          <a:xfrm>
            <a:off x="4049638" y="1317232"/>
            <a:ext cx="981119" cy="605841"/>
          </a:xfrm>
          <a:prstGeom prst="rect">
            <a:avLst/>
          </a:prstGeom>
          <a:noFill/>
          <a:ln>
            <a:noFill/>
          </a:ln>
        </p:spPr>
      </p:pic>
      <p:pic>
        <p:nvPicPr>
          <p:cNvPr id="245" name="Google Shape;245;p1"/>
          <p:cNvPicPr preferRelativeResize="0"/>
          <p:nvPr/>
        </p:nvPicPr>
        <p:blipFill rotWithShape="1">
          <a:blip r:embed="rId8">
            <a:alphaModFix/>
          </a:blip>
          <a:srcRect/>
          <a:stretch/>
        </p:blipFill>
        <p:spPr>
          <a:xfrm>
            <a:off x="1546513" y="2100873"/>
            <a:ext cx="2852049" cy="3116993"/>
          </a:xfrm>
          <a:prstGeom prst="rect">
            <a:avLst/>
          </a:prstGeom>
          <a:noFill/>
          <a:ln>
            <a:noFill/>
          </a:ln>
        </p:spPr>
      </p:pic>
      <p:pic>
        <p:nvPicPr>
          <p:cNvPr id="246" name="Google Shape;246;p1"/>
          <p:cNvPicPr preferRelativeResize="0"/>
          <p:nvPr/>
        </p:nvPicPr>
        <p:blipFill rotWithShape="1">
          <a:blip r:embed="rId9">
            <a:alphaModFix/>
          </a:blip>
          <a:srcRect/>
          <a:stretch/>
        </p:blipFill>
        <p:spPr>
          <a:xfrm>
            <a:off x="1135550" y="5397441"/>
            <a:ext cx="1616673" cy="1175456"/>
          </a:xfrm>
          <a:prstGeom prst="rect">
            <a:avLst/>
          </a:prstGeom>
          <a:noFill/>
          <a:ln>
            <a:noFill/>
          </a:ln>
        </p:spPr>
      </p:pic>
      <p:pic>
        <p:nvPicPr>
          <p:cNvPr id="247" name="Google Shape;247;p1"/>
          <p:cNvPicPr preferRelativeResize="0"/>
          <p:nvPr/>
        </p:nvPicPr>
        <p:blipFill rotWithShape="1">
          <a:blip r:embed="rId9">
            <a:alphaModFix/>
          </a:blip>
          <a:srcRect/>
          <a:stretch/>
        </p:blipFill>
        <p:spPr>
          <a:xfrm>
            <a:off x="3179863" y="5397441"/>
            <a:ext cx="1699891" cy="1235963"/>
          </a:xfrm>
          <a:prstGeom prst="rect">
            <a:avLst/>
          </a:prstGeom>
          <a:noFill/>
          <a:ln>
            <a:noFill/>
          </a:ln>
        </p:spPr>
      </p:pic>
      <p:pic>
        <p:nvPicPr>
          <p:cNvPr id="248" name="Google Shape;248;p1"/>
          <p:cNvPicPr preferRelativeResize="0"/>
          <p:nvPr/>
        </p:nvPicPr>
        <p:blipFill rotWithShape="1">
          <a:blip r:embed="rId10">
            <a:alphaModFix/>
          </a:blip>
          <a:srcRect/>
          <a:stretch/>
        </p:blipFill>
        <p:spPr>
          <a:xfrm>
            <a:off x="2212649" y="5054319"/>
            <a:ext cx="1836987" cy="1504580"/>
          </a:xfrm>
          <a:prstGeom prst="rect">
            <a:avLst/>
          </a:prstGeom>
          <a:noFill/>
          <a:ln>
            <a:noFill/>
          </a:ln>
        </p:spPr>
      </p:pic>
      <p:pic>
        <p:nvPicPr>
          <p:cNvPr id="249" name="Google Shape;249;p1"/>
          <p:cNvPicPr preferRelativeResize="0"/>
          <p:nvPr/>
        </p:nvPicPr>
        <p:blipFill rotWithShape="1">
          <a:blip r:embed="rId11">
            <a:alphaModFix/>
          </a:blip>
          <a:srcRect/>
          <a:stretch/>
        </p:blipFill>
        <p:spPr>
          <a:xfrm>
            <a:off x="3035541" y="5054319"/>
            <a:ext cx="2220153" cy="1579084"/>
          </a:xfrm>
          <a:prstGeom prst="rect">
            <a:avLst/>
          </a:prstGeom>
          <a:noFill/>
          <a:ln>
            <a:noFill/>
          </a:ln>
        </p:spPr>
      </p:pic>
      <p:pic>
        <p:nvPicPr>
          <p:cNvPr id="250" name="Google Shape;250;p1"/>
          <p:cNvPicPr preferRelativeResize="0"/>
          <p:nvPr/>
        </p:nvPicPr>
        <p:blipFill rotWithShape="1">
          <a:blip r:embed="rId12">
            <a:alphaModFix/>
          </a:blip>
          <a:srcRect/>
          <a:stretch/>
        </p:blipFill>
        <p:spPr>
          <a:xfrm rot="10276833">
            <a:off x="7160764" y="892014"/>
            <a:ext cx="2643987" cy="660997"/>
          </a:xfrm>
          <a:prstGeom prst="rect">
            <a:avLst/>
          </a:prstGeom>
          <a:noFill/>
          <a:ln>
            <a:noFill/>
          </a:ln>
        </p:spPr>
      </p:pic>
      <p:sp>
        <p:nvSpPr>
          <p:cNvPr id="251" name="Google Shape;251;p1"/>
          <p:cNvSpPr txBox="1"/>
          <p:nvPr/>
        </p:nvSpPr>
        <p:spPr>
          <a:xfrm>
            <a:off x="5916112" y="1954251"/>
            <a:ext cx="5133293" cy="3232039"/>
          </a:xfrm>
          <a:prstGeom prst="rect">
            <a:avLst/>
          </a:prstGeom>
          <a:noFill/>
          <a:ln>
            <a:noFill/>
          </a:ln>
        </p:spPr>
        <p:txBody>
          <a:bodyPr spcFirstLastPara="1" wrap="square" lIns="0" tIns="0" rIns="0" bIns="0" anchor="t" anchorCtr="0">
            <a:spAutoFit/>
          </a:bodyPr>
          <a:lstStyle/>
          <a:p>
            <a:pPr marL="0" marR="0" lvl="0" indent="0" algn="ctr" defTabSz="1219170" rtl="0" eaLnBrk="1" fontAlgn="auto" latinLnBrk="0" hangingPunct="1">
              <a:lnSpc>
                <a:spcPct val="150000"/>
              </a:lnSpc>
              <a:spcBef>
                <a:spcPts val="0"/>
              </a:spcBef>
              <a:spcAft>
                <a:spcPts val="0"/>
              </a:spcAft>
              <a:buClr>
                <a:srgbClr val="000000"/>
              </a:buClr>
              <a:buSzTx/>
              <a:buFont typeface="Arial"/>
              <a:buNone/>
              <a:tabLst/>
              <a:defRPr/>
            </a:pPr>
            <a:r>
              <a:rPr kumimoji="0" lang="en-US" sz="4667" b="1" i="0" u="none" strike="noStrike" kern="0" cap="none" spc="0" normalizeH="0" baseline="0" noProof="0" dirty="0">
                <a:ln>
                  <a:noFill/>
                </a:ln>
                <a:solidFill>
                  <a:srgbClr val="5C5C82"/>
                </a:solidFill>
                <a:effectLst/>
                <a:uLnTx/>
                <a:uFillTx/>
                <a:latin typeface="UTM Avo" panose="02040603050506020204" pitchFamily="18" charset="0"/>
                <a:cs typeface="Arial"/>
                <a:sym typeface="Arial"/>
              </a:rPr>
              <a:t>CẢM ƠN CÁC EM ĐÃ THAM GIA TRÒ CHƠI!</a:t>
            </a:r>
            <a:endParaRPr kumimoji="0" sz="46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255" name="Google Shape;255;p1"/>
          <p:cNvPicPr preferRelativeResize="0"/>
          <p:nvPr/>
        </p:nvPicPr>
        <p:blipFill rotWithShape="1">
          <a:blip r:embed="rId13">
            <a:alphaModFix/>
          </a:blip>
          <a:srcRect/>
          <a:stretch/>
        </p:blipFill>
        <p:spPr>
          <a:xfrm>
            <a:off x="377852" y="1335702"/>
            <a:ext cx="1515395" cy="1445308"/>
          </a:xfrm>
          <a:prstGeom prst="rect">
            <a:avLst/>
          </a:prstGeom>
          <a:noFill/>
          <a:ln>
            <a:noFill/>
          </a:ln>
        </p:spPr>
      </p:pic>
      <p:pic>
        <p:nvPicPr>
          <p:cNvPr id="2" name="Picture 1">
            <a:extLst>
              <a:ext uri="{FF2B5EF4-FFF2-40B4-BE49-F238E27FC236}">
                <a16:creationId xmlns:a16="http://schemas.microsoft.com/office/drawing/2014/main" id="{BC025E5C-753B-37D1-E42E-6D0835DFC27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7692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C73361-9185-1592-58C3-0C5F84C4217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D2255336-68DE-5426-9F2A-F92095B99F2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17D61CA-4CE7-5A41-A95E-6A342EF2DE0E}"/>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594C705-BD77-E470-5EC0-DFFE843A1C93}"/>
              </a:ext>
            </a:extLst>
          </p:cNvPr>
          <p:cNvGrpSpPr/>
          <p:nvPr/>
        </p:nvGrpSpPr>
        <p:grpSpPr>
          <a:xfrm>
            <a:off x="4234763" y="1368762"/>
            <a:ext cx="7418984" cy="4870583"/>
            <a:chOff x="8305800" y="1371365"/>
            <a:chExt cx="9880823" cy="4315210"/>
          </a:xfrm>
        </p:grpSpPr>
        <p:grpSp>
          <p:nvGrpSpPr>
            <p:cNvPr id="4" name="Group 3">
              <a:extLst>
                <a:ext uri="{FF2B5EF4-FFF2-40B4-BE49-F238E27FC236}">
                  <a16:creationId xmlns:a16="http://schemas.microsoft.com/office/drawing/2014/main" id="{8CEB871A-56A7-225D-9EF8-35C23210033C}"/>
                </a:ext>
              </a:extLst>
            </p:cNvPr>
            <p:cNvGrpSpPr/>
            <p:nvPr/>
          </p:nvGrpSpPr>
          <p:grpSpPr>
            <a:xfrm>
              <a:off x="8305800" y="2035553"/>
              <a:ext cx="9880823" cy="3651022"/>
              <a:chOff x="702894" y="3376975"/>
              <a:chExt cx="17237082" cy="2899656"/>
            </a:xfrm>
          </p:grpSpPr>
          <p:sp>
            <p:nvSpPr>
              <p:cNvPr id="7" name="Rectangle: Rounded Corners 10">
                <a:extLst>
                  <a:ext uri="{FF2B5EF4-FFF2-40B4-BE49-F238E27FC236}">
                    <a16:creationId xmlns:a16="http://schemas.microsoft.com/office/drawing/2014/main" id="{AAF21296-9C53-D0AB-B4C7-3A955A90FD43}"/>
                  </a:ext>
                </a:extLst>
              </p:cNvPr>
              <p:cNvSpPr/>
              <p:nvPr/>
            </p:nvSpPr>
            <p:spPr>
              <a:xfrm>
                <a:off x="702894" y="3376975"/>
                <a:ext cx="17237082" cy="2899656"/>
              </a:xfrm>
              <a:prstGeom prst="roundRect">
                <a:avLst>
                  <a:gd name="adj" fmla="val 13834"/>
                </a:avLst>
              </a:prstGeom>
              <a:solidFill>
                <a:srgbClr val="F79646">
                  <a:lumMod val="60000"/>
                  <a:lumOff val="40000"/>
                </a:srgbClr>
              </a:solidFill>
              <a:ln w="25400" cap="flat" cmpd="sng" algn="ctr">
                <a:solidFill>
                  <a:srgbClr val="F79646">
                    <a:lumMod val="75000"/>
                  </a:srgbClr>
                </a:solidFill>
                <a:prstDash val="solid"/>
              </a:ln>
              <a:effectLst/>
            </p:spPr>
            <p:txBody>
              <a:bodyPr rtlCol="0" anchor="ctr"/>
              <a:lstStyle/>
              <a:p>
                <a:pPr algn="ctr" defTabSz="609563">
                  <a:buFont typeface="Arial"/>
                  <a:buNone/>
                  <a:defRPr/>
                </a:pPr>
                <a:endParaRPr lang="en-US" sz="700" kern="0" dirty="0">
                  <a:solidFill>
                    <a:prstClr val="white"/>
                  </a:solidFill>
                  <a:latin typeface="UTM Avo" panose="02040603050506020204" pitchFamily="18"/>
                  <a:cs typeface="Arial"/>
                  <a:sym typeface="Arial"/>
                </a:endParaRPr>
              </a:p>
            </p:txBody>
          </p:sp>
          <p:sp>
            <p:nvSpPr>
              <p:cNvPr id="8" name="Rectangle: Rounded Corners 11">
                <a:extLst>
                  <a:ext uri="{FF2B5EF4-FFF2-40B4-BE49-F238E27FC236}">
                    <a16:creationId xmlns:a16="http://schemas.microsoft.com/office/drawing/2014/main" id="{E33D72E0-6ADF-DEDF-4E1D-F9A355B5F548}"/>
                  </a:ext>
                </a:extLst>
              </p:cNvPr>
              <p:cNvSpPr/>
              <p:nvPr/>
            </p:nvSpPr>
            <p:spPr>
              <a:xfrm>
                <a:off x="1471346" y="3600263"/>
                <a:ext cx="15700178" cy="2453079"/>
              </a:xfrm>
              <a:prstGeom prst="roundRect">
                <a:avLst/>
              </a:prstGeom>
              <a:solidFill>
                <a:sysClr val="window" lastClr="FFFFFF"/>
              </a:solidFill>
              <a:ln w="38100" cap="flat" cmpd="sng" algn="ctr">
                <a:solidFill>
                  <a:srgbClr val="F79646">
                    <a:lumMod val="75000"/>
                  </a:srgbClr>
                </a:solidFill>
                <a:prstDash val="dash"/>
              </a:ln>
              <a:effectLst/>
            </p:spPr>
            <p:txBody>
              <a:bodyPr rtlCol="0" anchor="ctr"/>
              <a:lstStyle/>
              <a:p>
                <a:pPr marL="342900" indent="-342900" algn="just" defTabSz="609563">
                  <a:lnSpc>
                    <a:spcPct val="150000"/>
                  </a:lnSpc>
                  <a:buFont typeface="Arial" panose="020B0604020202020204" pitchFamily="34" charset="0"/>
                  <a:buChar char="•"/>
                  <a:defRPr/>
                </a:pPr>
                <a:r>
                  <a:rPr lang="vi-VN" sz="2400" kern="0" dirty="0">
                    <a:solidFill>
                      <a:srgbClr val="000000"/>
                    </a:solidFill>
                    <a:latin typeface="UTM Avo" panose="02040603050506020204" pitchFamily="18" charset="0"/>
                    <a:cs typeface="Arial"/>
                    <a:sym typeface="Arial"/>
                  </a:rPr>
                  <a:t>Tích cực sử dụng Quy tắc xây dựng mối quan hệ thân thiện với những người sống xung quanh trong cuộc sống hằng ngày.</a:t>
                </a:r>
              </a:p>
              <a:p>
                <a:pPr marL="342900" indent="-342900" algn="just" defTabSz="609563">
                  <a:lnSpc>
                    <a:spcPct val="150000"/>
                  </a:lnSpc>
                  <a:buFont typeface="Arial" panose="020B0604020202020204" pitchFamily="34" charset="0"/>
                  <a:buChar char="•"/>
                  <a:defRPr/>
                </a:pPr>
                <a:r>
                  <a:rPr lang="vi-VN" sz="2400" kern="0" dirty="0">
                    <a:solidFill>
                      <a:srgbClr val="000000"/>
                    </a:solidFill>
                    <a:latin typeface="UTM Avo" panose="02040603050506020204" pitchFamily="18" charset="0"/>
                    <a:cs typeface="Arial"/>
                    <a:sym typeface="Arial"/>
                  </a:rPr>
                  <a:t>Sưu tầm và chuẩn bị các cuốn sách hay để tham gia Ngày hội sách.</a:t>
                </a:r>
              </a:p>
            </p:txBody>
          </p:sp>
        </p:grpSp>
        <p:pic>
          <p:nvPicPr>
            <p:cNvPr id="6" name="Picture 16">
              <a:extLst>
                <a:ext uri="{FF2B5EF4-FFF2-40B4-BE49-F238E27FC236}">
                  <a16:creationId xmlns:a16="http://schemas.microsoft.com/office/drawing/2014/main" id="{28C7C30D-5BA1-DA0E-CE80-EB78A5589FB7}"/>
                </a:ext>
              </a:extLst>
            </p:cNvPr>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414144" y="1371365"/>
              <a:ext cx="1406996" cy="832509"/>
            </a:xfrm>
            <a:prstGeom prst="rect">
              <a:avLst/>
            </a:prstGeom>
          </p:spPr>
        </p:pic>
      </p:grpSp>
      <p:pic>
        <p:nvPicPr>
          <p:cNvPr id="2" name="Picture 14">
            <a:extLst>
              <a:ext uri="{FF2B5EF4-FFF2-40B4-BE49-F238E27FC236}">
                <a16:creationId xmlns:a16="http://schemas.microsoft.com/office/drawing/2014/main" id="{5C13B45C-24A3-C020-DDBB-3937BF7583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87543" y="2435763"/>
            <a:ext cx="3381846" cy="3683198"/>
          </a:xfrm>
          <a:prstGeom prst="rect">
            <a:avLst/>
          </a:prstGeom>
        </p:spPr>
      </p:pic>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3082308" y="2569565"/>
            <a:ext cx="6027382"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a:solidFill>
                  <a:srgbClr val="000000"/>
                </a:solidFill>
                <a:latin typeface="UTM Avo" panose="02040603050506020204" pitchFamily="18" charset="0"/>
                <a:cs typeface="Arial" pitchFamily="34" charset="0"/>
                <a:sym typeface="Arial"/>
              </a:rPr>
              <a:t>Ôn lại các kiến thức đã học hôm nay</a:t>
            </a:r>
            <a:endParaRPr lang="en-US" sz="2400" kern="0" dirty="0" err="1">
              <a:solidFill>
                <a:srgbClr val="000000"/>
              </a:solidFill>
              <a:latin typeface="UTM Avo" panose="02040603050506020204" pitchFamily="18" charset="0"/>
              <a:cs typeface="Arial" pitchFamily="34" charset="0"/>
              <a:sym typeface="Arial"/>
            </a:endParaRPr>
          </a:p>
        </p:txBody>
      </p:sp>
      <p:sp>
        <p:nvSpPr>
          <p:cNvPr id="4" name="Rounded Rectangle 8">
            <a:extLst>
              <a:ext uri="{FF2B5EF4-FFF2-40B4-BE49-F238E27FC236}">
                <a16:creationId xmlns:a16="http://schemas.microsoft.com/office/drawing/2014/main" id="{21ED0C84-74E1-871D-84A4-C86AC7E65C25}"/>
              </a:ext>
            </a:extLst>
          </p:cNvPr>
          <p:cNvSpPr/>
          <p:nvPr/>
        </p:nvSpPr>
        <p:spPr>
          <a:xfrm>
            <a:off x="3082308" y="3594597"/>
            <a:ext cx="6027382" cy="634216"/>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Chuẩn bị nội dung bài học </a:t>
            </a:r>
            <a:r>
              <a:rPr lang="vi-VN" sz="2400" b="1" kern="0" dirty="0">
                <a:solidFill>
                  <a:srgbClr val="000000"/>
                </a:solidFill>
                <a:latin typeface="UTM Avo" panose="02040603050506020204" pitchFamily="18" charset="0"/>
                <a:cs typeface="Arial" pitchFamily="34" charset="0"/>
                <a:sym typeface="Arial"/>
              </a:rPr>
              <a:t>Tuần 1</a:t>
            </a:r>
            <a:r>
              <a:rPr lang="en-US" sz="2400" b="1" kern="0" dirty="0">
                <a:solidFill>
                  <a:srgbClr val="000000"/>
                </a:solidFill>
                <a:latin typeface="UTM Avo" panose="02040603050506020204" pitchFamily="18" charset="0"/>
                <a:cs typeface="Arial" pitchFamily="34" charset="0"/>
                <a:sym typeface="Arial"/>
              </a:rPr>
              <a:t>4</a:t>
            </a:r>
            <a:endParaRPr lang="vi-VN" sz="2400" kern="0" dirty="0">
              <a:solidFill>
                <a:srgbClr val="000000"/>
              </a:solidFill>
              <a:latin typeface="UTM Avo" panose="02040603050506020204" pitchFamily="18" charset="0"/>
              <a:cs typeface="Arial" pitchFamily="34" charset="0"/>
              <a:sym typeface="Arial"/>
            </a:endParaRP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0" name="Picture 10">
            <a:extLst>
              <a:ext uri="{FF2B5EF4-FFF2-40B4-BE49-F238E27FC236}">
                <a16:creationId xmlns:a16="http://schemas.microsoft.com/office/drawing/2014/main" id="{0C9776FA-8DD5-AF02-C6EA-170F4CFB40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901" y="4222854"/>
            <a:ext cx="2768599" cy="24555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World Geography Bundle for Middle School by Slidesgo">
  <a:themeElements>
    <a:clrScheme name="Simple Light">
      <a:dk1>
        <a:srgbClr val="3F2D1B"/>
      </a:dk1>
      <a:lt1>
        <a:srgbClr val="F4D0A4"/>
      </a:lt1>
      <a:dk2>
        <a:srgbClr val="FFFCF4"/>
      </a:dk2>
      <a:lt2>
        <a:srgbClr val="736357"/>
      </a:lt2>
      <a:accent1>
        <a:srgbClr val="A57B51"/>
      </a:accent1>
      <a:accent2>
        <a:srgbClr val="F3B6B3"/>
      </a:accent2>
      <a:accent3>
        <a:srgbClr val="F7E7CD"/>
      </a:accent3>
      <a:accent4>
        <a:srgbClr val="FFF3AE"/>
      </a:accent4>
      <a:accent5>
        <a:srgbClr val="B2D895"/>
      </a:accent5>
      <a:accent6>
        <a:srgbClr val="B8E8D1"/>
      </a:accent6>
      <a:hlink>
        <a:srgbClr val="3F2D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3. An toàn và tự chủ trong cuộc sống_Tuần 9</Template>
  <TotalTime>157</TotalTime>
  <Words>1332</Words>
  <Application>Microsoft Office PowerPoint</Application>
  <PresentationFormat>Widescreen</PresentationFormat>
  <Paragraphs>120</Paragraphs>
  <Slides>32</Slides>
  <Notes>20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32</vt:i4>
      </vt:variant>
    </vt:vector>
  </HeadingPairs>
  <TitlesOfParts>
    <vt:vector size="43" baseType="lpstr">
      <vt:lpstr>Lato</vt:lpstr>
      <vt:lpstr>Aptos</vt:lpstr>
      <vt:lpstr>UTM Avo</vt:lpstr>
      <vt:lpstr>Chelsea Market</vt:lpstr>
      <vt:lpstr>Calibri</vt:lpstr>
      <vt:lpstr>Arial</vt:lpstr>
      <vt:lpstr>Calibri Light</vt:lpstr>
      <vt:lpstr>Office Theme</vt:lpstr>
      <vt:lpstr>1_Office Theme</vt:lpstr>
      <vt:lpstr>Theme1</vt:lpstr>
      <vt:lpstr>World Geography Bundle for Middle School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Huy Nguyễn</cp:lastModifiedBy>
  <cp:revision>20</cp:revision>
  <dcterms:created xsi:type="dcterms:W3CDTF">2024-11-06T04:37:23Z</dcterms:created>
  <dcterms:modified xsi:type="dcterms:W3CDTF">2024-11-07T03:29:16Z</dcterms:modified>
</cp:coreProperties>
</file>