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7" r:id="rId2"/>
    <p:sldMasterId id="2147483736" r:id="rId3"/>
    <p:sldMasterId id="2147483756" r:id="rId4"/>
  </p:sldMasterIdLst>
  <p:notesMasterIdLst>
    <p:notesMasterId r:id="rId38"/>
  </p:notesMasterIdLst>
  <p:sldIdLst>
    <p:sldId id="257" r:id="rId5"/>
    <p:sldId id="256" r:id="rId6"/>
    <p:sldId id="267" r:id="rId7"/>
    <p:sldId id="432" r:id="rId8"/>
    <p:sldId id="705" r:id="rId9"/>
    <p:sldId id="711" r:id="rId10"/>
    <p:sldId id="260" r:id="rId11"/>
    <p:sldId id="262" r:id="rId12"/>
    <p:sldId id="271" r:id="rId13"/>
    <p:sldId id="712" r:id="rId14"/>
    <p:sldId id="713" r:id="rId15"/>
    <p:sldId id="674" r:id="rId16"/>
    <p:sldId id="714" r:id="rId17"/>
    <p:sldId id="706" r:id="rId18"/>
    <p:sldId id="673" r:id="rId19"/>
    <p:sldId id="715" r:id="rId20"/>
    <p:sldId id="707" r:id="rId21"/>
    <p:sldId id="675" r:id="rId22"/>
    <p:sldId id="430" r:id="rId23"/>
    <p:sldId id="259" r:id="rId24"/>
    <p:sldId id="263" r:id="rId25"/>
    <p:sldId id="357" r:id="rId26"/>
    <p:sldId id="358" r:id="rId27"/>
    <p:sldId id="359" r:id="rId28"/>
    <p:sldId id="716" r:id="rId29"/>
    <p:sldId id="717" r:id="rId30"/>
    <p:sldId id="718" r:id="rId31"/>
    <p:sldId id="719" r:id="rId32"/>
    <p:sldId id="261" r:id="rId33"/>
    <p:sldId id="258" r:id="rId34"/>
    <p:sldId id="284" r:id="rId35"/>
    <p:sldId id="704" r:id="rId36"/>
    <p:sldId id="266" r:id="rId37"/>
  </p:sldIdLst>
  <p:sldSz cx="12192000" cy="6858000"/>
  <p:notesSz cx="6858000" cy="9144000"/>
  <p:embeddedFontLst>
    <p:embeddedFont>
      <p:font typeface="Abril Fatface" panose="02000503000000020003" pitchFamily="2" charset="0"/>
      <p:regular r:id="rId39"/>
    </p:embeddedFont>
    <p:embeddedFont>
      <p:font typeface="Inter" panose="020B0604020202020204" charset="0"/>
      <p:regular r:id="rId40"/>
      <p:bold r:id="rId41"/>
    </p:embeddedFont>
    <p:embeddedFont>
      <p:font typeface="UTM Avo" panose="02040603050506020204" pitchFamily="18"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7D93"/>
    <a:srgbClr val="FFD5D5"/>
    <a:srgbClr val="FF9999"/>
    <a:srgbClr val="CCCCFF"/>
    <a:srgbClr val="DAE3F3"/>
    <a:srgbClr val="E1E7FF"/>
    <a:srgbClr val="FFD17D"/>
    <a:srgbClr val="FFE6B9"/>
    <a:srgbClr val="FFF6E7"/>
    <a:srgbClr val="FFEA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96" autoAdjust="0"/>
    <p:restoredTop sz="94660"/>
  </p:normalViewPr>
  <p:slideViewPr>
    <p:cSldViewPr snapToGrid="0">
      <p:cViewPr>
        <p:scale>
          <a:sx n="100" d="100"/>
          <a:sy n="100" d="100"/>
        </p:scale>
        <p:origin x="50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6.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319E-BE4B-4412-AAEC-A29263D8DF50}" type="datetimeFigureOut">
              <a:rPr lang="en-US" smtClean="0"/>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E1D07-01BA-4526-9E8F-AF86C3325CD5}" type="slidenum">
              <a:rPr lang="en-US" smtClean="0"/>
              <a:t>‹#›</a:t>
            </a:fld>
            <a:endParaRPr lang="en-US"/>
          </a:p>
        </p:txBody>
      </p:sp>
    </p:spTree>
    <p:extLst>
      <p:ext uri="{BB962C8B-B14F-4D97-AF65-F5344CB8AC3E}">
        <p14:creationId xmlns:p14="http://schemas.microsoft.com/office/powerpoint/2010/main" val="15818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1</a:t>
            </a:fld>
            <a:endParaRPr lang="en-US"/>
          </a:p>
        </p:txBody>
      </p:sp>
    </p:spTree>
    <p:extLst>
      <p:ext uri="{BB962C8B-B14F-4D97-AF65-F5344CB8AC3E}">
        <p14:creationId xmlns:p14="http://schemas.microsoft.com/office/powerpoint/2010/main" val="98390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4</a:t>
            </a:fld>
            <a:endParaRPr lang="en-US"/>
          </a:p>
        </p:txBody>
      </p:sp>
    </p:spTree>
    <p:extLst>
      <p:ext uri="{BB962C8B-B14F-4D97-AF65-F5344CB8AC3E}">
        <p14:creationId xmlns:p14="http://schemas.microsoft.com/office/powerpoint/2010/main" val="1659630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3834B-D2AC-56CA-FB3E-4D656C508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D0D492-AAD5-00CF-7881-E7C103EA2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9D412D-D4DF-2BD9-6A93-C6ABC80906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50205A-A058-9C99-2BB0-32E6A325BBE4}"/>
              </a:ext>
            </a:extLst>
          </p:cNvPr>
          <p:cNvSpPr>
            <a:spLocks noGrp="1"/>
          </p:cNvSpPr>
          <p:nvPr>
            <p:ph type="sldNum" sz="quarter" idx="5"/>
          </p:nvPr>
        </p:nvSpPr>
        <p:spPr/>
        <p:txBody>
          <a:bodyPr/>
          <a:lstStyle/>
          <a:p>
            <a:fld id="{281E1D07-01BA-4526-9E8F-AF86C3325CD5}" type="slidenum">
              <a:rPr lang="en-US" smtClean="0"/>
              <a:t>5</a:t>
            </a:fld>
            <a:endParaRPr lang="en-US"/>
          </a:p>
        </p:txBody>
      </p:sp>
    </p:spTree>
    <p:extLst>
      <p:ext uri="{BB962C8B-B14F-4D97-AF65-F5344CB8AC3E}">
        <p14:creationId xmlns:p14="http://schemas.microsoft.com/office/powerpoint/2010/main" val="1028793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36FCD-4894-BD68-2066-2DC230235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324DB2-6D06-C64D-E092-769E352E26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4E1221-B70F-626E-0246-BA9367C735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6E6226-48A5-99A9-5688-CCCC2F749915}"/>
              </a:ext>
            </a:extLst>
          </p:cNvPr>
          <p:cNvSpPr>
            <a:spLocks noGrp="1"/>
          </p:cNvSpPr>
          <p:nvPr>
            <p:ph type="sldNum" sz="quarter" idx="5"/>
          </p:nvPr>
        </p:nvSpPr>
        <p:spPr/>
        <p:txBody>
          <a:bodyPr/>
          <a:lstStyle/>
          <a:p>
            <a:fld id="{281E1D07-01BA-4526-9E8F-AF86C3325CD5}" type="slidenum">
              <a:rPr lang="en-US" smtClean="0"/>
              <a:t>6</a:t>
            </a:fld>
            <a:endParaRPr lang="en-US"/>
          </a:p>
        </p:txBody>
      </p:sp>
    </p:spTree>
    <p:extLst>
      <p:ext uri="{BB962C8B-B14F-4D97-AF65-F5344CB8AC3E}">
        <p14:creationId xmlns:p14="http://schemas.microsoft.com/office/powerpoint/2010/main" val="4072904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8</a:t>
            </a:fld>
            <a:endParaRPr lang="en-US"/>
          </a:p>
        </p:txBody>
      </p:sp>
    </p:spTree>
    <p:extLst>
      <p:ext uri="{BB962C8B-B14F-4D97-AF65-F5344CB8AC3E}">
        <p14:creationId xmlns:p14="http://schemas.microsoft.com/office/powerpoint/2010/main" val="2021632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9</a:t>
            </a:fld>
            <a:endParaRPr lang="en-US"/>
          </a:p>
        </p:txBody>
      </p:sp>
    </p:spTree>
    <p:extLst>
      <p:ext uri="{BB962C8B-B14F-4D97-AF65-F5344CB8AC3E}">
        <p14:creationId xmlns:p14="http://schemas.microsoft.com/office/powerpoint/2010/main" val="1601184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05E98-14DA-3FEC-22F4-A9472CF70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06CCE5-33F1-2FC0-8448-15ABE10887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24A63A-1E9E-29E5-90E2-A405D96715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C30BB3-E739-3408-A11C-B4B04F25E339}"/>
              </a:ext>
            </a:extLst>
          </p:cNvPr>
          <p:cNvSpPr>
            <a:spLocks noGrp="1"/>
          </p:cNvSpPr>
          <p:nvPr>
            <p:ph type="sldNum" sz="quarter" idx="5"/>
          </p:nvPr>
        </p:nvSpPr>
        <p:spPr/>
        <p:txBody>
          <a:bodyPr/>
          <a:lstStyle/>
          <a:p>
            <a:fld id="{281E1D07-01BA-4526-9E8F-AF86C3325CD5}" type="slidenum">
              <a:rPr lang="en-US" smtClean="0"/>
              <a:t>10</a:t>
            </a:fld>
            <a:endParaRPr lang="en-US"/>
          </a:p>
        </p:txBody>
      </p:sp>
    </p:spTree>
    <p:extLst>
      <p:ext uri="{BB962C8B-B14F-4D97-AF65-F5344CB8AC3E}">
        <p14:creationId xmlns:p14="http://schemas.microsoft.com/office/powerpoint/2010/main" val="4151841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4755E-2BD2-765B-613C-20E37FF1E0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A64DCF-C6BA-03E4-3E87-988FC7F549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D3DD82-C74A-7710-3E56-67A4882415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F84FF2-B58A-114F-6A22-55035C3E0211}"/>
              </a:ext>
            </a:extLst>
          </p:cNvPr>
          <p:cNvSpPr>
            <a:spLocks noGrp="1"/>
          </p:cNvSpPr>
          <p:nvPr>
            <p:ph type="sldNum" sz="quarter" idx="5"/>
          </p:nvPr>
        </p:nvSpPr>
        <p:spPr/>
        <p:txBody>
          <a:bodyPr/>
          <a:lstStyle/>
          <a:p>
            <a:fld id="{281E1D07-01BA-4526-9E8F-AF86C3325CD5}" type="slidenum">
              <a:rPr lang="en-US" smtClean="0"/>
              <a:t>11</a:t>
            </a:fld>
            <a:endParaRPr lang="en-US"/>
          </a:p>
        </p:txBody>
      </p:sp>
    </p:spTree>
    <p:extLst>
      <p:ext uri="{BB962C8B-B14F-4D97-AF65-F5344CB8AC3E}">
        <p14:creationId xmlns:p14="http://schemas.microsoft.com/office/powerpoint/2010/main" val="1698357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AFF87-1A0A-2307-45BA-811F6B7BE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AA7DDD-2F95-2F67-8C2D-0DB1FFA98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B4A234-9CAF-11D0-D653-3BD976FB16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8F2E64-4FA6-5128-B860-BEC9A4DC1091}"/>
              </a:ext>
            </a:extLst>
          </p:cNvPr>
          <p:cNvSpPr>
            <a:spLocks noGrp="1"/>
          </p:cNvSpPr>
          <p:nvPr>
            <p:ph type="sldNum" sz="quarter" idx="5"/>
          </p:nvPr>
        </p:nvSpPr>
        <p:spPr/>
        <p:txBody>
          <a:bodyPr/>
          <a:lstStyle/>
          <a:p>
            <a:fld id="{281E1D07-01BA-4526-9E8F-AF86C3325CD5}" type="slidenum">
              <a:rPr lang="en-US" smtClean="0"/>
              <a:t>12</a:t>
            </a:fld>
            <a:endParaRPr lang="en-US"/>
          </a:p>
        </p:txBody>
      </p:sp>
    </p:spTree>
    <p:extLst>
      <p:ext uri="{BB962C8B-B14F-4D97-AF65-F5344CB8AC3E}">
        <p14:creationId xmlns:p14="http://schemas.microsoft.com/office/powerpoint/2010/main" val="2604159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2A0A0-F335-14D0-B2EF-AFF6F2E187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7D1FC9-3D6D-E0C4-3BAF-794B22A44F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1AF0A6-0118-D6AC-7E47-D3FB151DE8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9DF957-9CB9-1C45-D73C-5342A04DF644}"/>
              </a:ext>
            </a:extLst>
          </p:cNvPr>
          <p:cNvSpPr>
            <a:spLocks noGrp="1"/>
          </p:cNvSpPr>
          <p:nvPr>
            <p:ph type="sldNum" sz="quarter" idx="5"/>
          </p:nvPr>
        </p:nvSpPr>
        <p:spPr/>
        <p:txBody>
          <a:bodyPr/>
          <a:lstStyle/>
          <a:p>
            <a:fld id="{281E1D07-01BA-4526-9E8F-AF86C3325CD5}" type="slidenum">
              <a:rPr lang="en-US" smtClean="0"/>
              <a:t>13</a:t>
            </a:fld>
            <a:endParaRPr lang="en-US"/>
          </a:p>
        </p:txBody>
      </p:sp>
    </p:spTree>
    <p:extLst>
      <p:ext uri="{BB962C8B-B14F-4D97-AF65-F5344CB8AC3E}">
        <p14:creationId xmlns:p14="http://schemas.microsoft.com/office/powerpoint/2010/main" val="3773019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F5A5A-9CBE-A9BD-973B-AC0B59FA5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ABB26-AB54-575D-CA0A-E026169F1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CFC68-7454-D057-10AB-B9FB5F119B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F86789-AD31-37E5-65E6-807D42DC003A}"/>
              </a:ext>
            </a:extLst>
          </p:cNvPr>
          <p:cNvSpPr>
            <a:spLocks noGrp="1"/>
          </p:cNvSpPr>
          <p:nvPr>
            <p:ph type="sldNum" sz="quarter" idx="5"/>
          </p:nvPr>
        </p:nvSpPr>
        <p:spPr/>
        <p:txBody>
          <a:bodyPr/>
          <a:lstStyle/>
          <a:p>
            <a:fld id="{281E1D07-01BA-4526-9E8F-AF86C3325CD5}" type="slidenum">
              <a:rPr lang="en-US" smtClean="0"/>
              <a:t>15</a:t>
            </a:fld>
            <a:endParaRPr lang="en-US"/>
          </a:p>
        </p:txBody>
      </p:sp>
    </p:spTree>
    <p:extLst>
      <p:ext uri="{BB962C8B-B14F-4D97-AF65-F5344CB8AC3E}">
        <p14:creationId xmlns:p14="http://schemas.microsoft.com/office/powerpoint/2010/main" val="2913778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06617-D4F1-5702-EE67-AB75DD8CE6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166642-4598-F916-EDCA-C40A8F5563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0E0E67-1F94-F98C-84DF-7E170A19EE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815B2C-437F-F12F-7EF5-5419401D5697}"/>
              </a:ext>
            </a:extLst>
          </p:cNvPr>
          <p:cNvSpPr>
            <a:spLocks noGrp="1"/>
          </p:cNvSpPr>
          <p:nvPr>
            <p:ph type="sldNum" sz="quarter" idx="5"/>
          </p:nvPr>
        </p:nvSpPr>
        <p:spPr/>
        <p:txBody>
          <a:bodyPr/>
          <a:lstStyle/>
          <a:p>
            <a:fld id="{281E1D07-01BA-4526-9E8F-AF86C3325CD5}" type="slidenum">
              <a:rPr lang="en-US" smtClean="0"/>
              <a:t>16</a:t>
            </a:fld>
            <a:endParaRPr lang="en-US"/>
          </a:p>
        </p:txBody>
      </p:sp>
    </p:spTree>
    <p:extLst>
      <p:ext uri="{BB962C8B-B14F-4D97-AF65-F5344CB8AC3E}">
        <p14:creationId xmlns:p14="http://schemas.microsoft.com/office/powerpoint/2010/main" val="552826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8380C-756C-43AE-5951-3A3D3A255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6ED2AF-43CB-5711-5ECA-DD00F3DBD2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8D1024-1B8B-22C4-24E9-BC6BF91E72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75BB6F-4675-B653-FD30-6924DA6061EC}"/>
              </a:ext>
            </a:extLst>
          </p:cNvPr>
          <p:cNvSpPr>
            <a:spLocks noGrp="1"/>
          </p:cNvSpPr>
          <p:nvPr>
            <p:ph type="sldNum" sz="quarter" idx="5"/>
          </p:nvPr>
        </p:nvSpPr>
        <p:spPr/>
        <p:txBody>
          <a:bodyPr/>
          <a:lstStyle/>
          <a:p>
            <a:fld id="{281E1D07-01BA-4526-9E8F-AF86C3325CD5}" type="slidenum">
              <a:rPr lang="en-US" smtClean="0"/>
              <a:t>17</a:t>
            </a:fld>
            <a:endParaRPr lang="en-US"/>
          </a:p>
        </p:txBody>
      </p:sp>
    </p:spTree>
    <p:extLst>
      <p:ext uri="{BB962C8B-B14F-4D97-AF65-F5344CB8AC3E}">
        <p14:creationId xmlns:p14="http://schemas.microsoft.com/office/powerpoint/2010/main" val="102990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7BF55-8C7C-BA52-125F-C4512442DF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26212-54D0-E376-7994-1D065F5E5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47C8C4-166B-7230-C52D-3F664AB655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EBBCCF-F402-15B8-674D-E44D6270C527}"/>
              </a:ext>
            </a:extLst>
          </p:cNvPr>
          <p:cNvSpPr>
            <a:spLocks noGrp="1"/>
          </p:cNvSpPr>
          <p:nvPr>
            <p:ph type="sldNum" sz="quarter" idx="5"/>
          </p:nvPr>
        </p:nvSpPr>
        <p:spPr/>
        <p:txBody>
          <a:bodyPr/>
          <a:lstStyle/>
          <a:p>
            <a:fld id="{281E1D07-01BA-4526-9E8F-AF86C3325CD5}" type="slidenum">
              <a:rPr lang="en-US" smtClean="0"/>
              <a:t>18</a:t>
            </a:fld>
            <a:endParaRPr lang="en-US"/>
          </a:p>
        </p:txBody>
      </p:sp>
    </p:spTree>
    <p:extLst>
      <p:ext uri="{BB962C8B-B14F-4D97-AF65-F5344CB8AC3E}">
        <p14:creationId xmlns:p14="http://schemas.microsoft.com/office/powerpoint/2010/main" val="245552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9"/>
        <p:cNvGrpSpPr/>
        <p:nvPr/>
      </p:nvGrpSpPr>
      <p:grpSpPr>
        <a:xfrm>
          <a:off x="0" y="0"/>
          <a:ext cx="0" cy="0"/>
          <a:chOff x="0" y="0"/>
          <a:chExt cx="0" cy="0"/>
        </a:xfrm>
      </p:grpSpPr>
      <p:sp>
        <p:nvSpPr>
          <p:cNvPr id="2790" name="Google Shape;279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1" name="Google Shape;279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GV</a:t>
            </a:r>
            <a:r>
              <a:rPr lang="en-US" baseline="0" dirty="0"/>
              <a:t> </a:t>
            </a:r>
            <a:r>
              <a:rPr lang="en-US" baseline="0" dirty="0" err="1"/>
              <a:t>bấm</a:t>
            </a:r>
            <a:r>
              <a:rPr lang="en-US" baseline="0" dirty="0"/>
              <a:t> </a:t>
            </a:r>
            <a:r>
              <a:rPr lang="en-US" baseline="0" dirty="0" err="1"/>
              <a:t>vào</a:t>
            </a:r>
            <a:r>
              <a:rPr lang="en-US" baseline="0" dirty="0"/>
              <a:t> </a:t>
            </a:r>
            <a:r>
              <a:rPr lang="en-US" baseline="0" dirty="0" err="1"/>
              <a:t>các</a:t>
            </a:r>
            <a:r>
              <a:rPr lang="en-US" baseline="0" dirty="0"/>
              <a:t> </a:t>
            </a:r>
            <a:r>
              <a:rPr lang="en-US" baseline="0" dirty="0" err="1"/>
              <a:t>cuốn</a:t>
            </a:r>
            <a:r>
              <a:rPr lang="en-US" baseline="0" dirty="0"/>
              <a:t> </a:t>
            </a:r>
            <a:r>
              <a:rPr lang="en-US" baseline="0" dirty="0" err="1"/>
              <a:t>sách</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a:t>
            </a:r>
            <a:r>
              <a:rPr lang="en-US" baseline="0" dirty="0" err="1"/>
              <a:t>bấm</a:t>
            </a:r>
            <a:r>
              <a:rPr lang="en-US" baseline="0" dirty="0"/>
              <a:t> </a:t>
            </a:r>
            <a:r>
              <a:rPr lang="en-US" baseline="0" dirty="0" err="1"/>
              <a:t>nút</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kết</a:t>
            </a:r>
            <a:r>
              <a:rPr lang="en-US" baseline="0" dirty="0"/>
              <a:t> </a:t>
            </a:r>
            <a:r>
              <a:rPr lang="en-US" baseline="0" dirty="0" err="1"/>
              <a:t>thúc</a:t>
            </a:r>
            <a:r>
              <a:rPr lang="en-US" baseline="0" dirty="0"/>
              <a:t> </a:t>
            </a:r>
            <a:r>
              <a:rPr lang="en-US" baseline="0" dirty="0" err="1"/>
              <a:t>trò</a:t>
            </a:r>
            <a:r>
              <a:rPr lang="en-US" baseline="0" dirty="0"/>
              <a:t> </a:t>
            </a:r>
            <a:r>
              <a:rPr lang="en-US" baseline="0" dirty="0" err="1"/>
              <a:t>chơi</a:t>
            </a:r>
            <a:r>
              <a:rPr lang="en-US" baseline="0" dirty="0"/>
              <a:t>.</a:t>
            </a:r>
            <a:endParaRPr dirty="0"/>
          </a:p>
        </p:txBody>
      </p:sp>
    </p:spTree>
    <p:extLst>
      <p:ext uri="{BB962C8B-B14F-4D97-AF65-F5344CB8AC3E}">
        <p14:creationId xmlns:p14="http://schemas.microsoft.com/office/powerpoint/2010/main" val="42301484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GV </a:t>
            </a:r>
            <a:r>
              <a:rPr lang="en-US" dirty="0" err="1"/>
              <a:t>bấm</a:t>
            </a:r>
            <a:r>
              <a:rPr lang="en-US" baseline="0" dirty="0"/>
              <a:t> </a:t>
            </a:r>
            <a:r>
              <a:rPr lang="en-US" baseline="0" dirty="0" err="1"/>
              <a:t>vào</a:t>
            </a:r>
            <a:r>
              <a:rPr lang="en-US" baseline="0" dirty="0"/>
              <a:t> </a:t>
            </a:r>
            <a:r>
              <a:rPr lang="en-US" baseline="0" dirty="0" err="1"/>
              <a:t>hình</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6085101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GV </a:t>
            </a:r>
            <a:r>
              <a:rPr lang="en-US" dirty="0" err="1"/>
              <a:t>bấm</a:t>
            </a:r>
            <a:r>
              <a:rPr lang="en-US" baseline="0" dirty="0"/>
              <a:t> </a:t>
            </a:r>
            <a:r>
              <a:rPr lang="en-US" baseline="0" dirty="0" err="1"/>
              <a:t>vào</a:t>
            </a:r>
            <a:r>
              <a:rPr lang="en-US" baseline="0" dirty="0"/>
              <a:t> </a:t>
            </a:r>
            <a:r>
              <a:rPr lang="en-US" baseline="0" dirty="0" err="1"/>
              <a:t>hình</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638436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GV </a:t>
            </a:r>
            <a:r>
              <a:rPr lang="en-US" dirty="0" err="1"/>
              <a:t>bấm</a:t>
            </a:r>
            <a:r>
              <a:rPr lang="en-US" baseline="0" dirty="0"/>
              <a:t> </a:t>
            </a:r>
            <a:r>
              <a:rPr lang="en-US" baseline="0" dirty="0" err="1"/>
              <a:t>vào</a:t>
            </a:r>
            <a:r>
              <a:rPr lang="en-US" baseline="0" dirty="0"/>
              <a:t> </a:t>
            </a:r>
            <a:r>
              <a:rPr lang="en-US" baseline="0" dirty="0" err="1"/>
              <a:t>hình</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2514030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GV </a:t>
            </a:r>
            <a:r>
              <a:rPr lang="en-US" dirty="0" err="1"/>
              <a:t>bấm</a:t>
            </a:r>
            <a:r>
              <a:rPr lang="en-US" baseline="0" dirty="0"/>
              <a:t> </a:t>
            </a:r>
            <a:r>
              <a:rPr lang="en-US" baseline="0" dirty="0" err="1"/>
              <a:t>vào</a:t>
            </a:r>
            <a:r>
              <a:rPr lang="en-US" baseline="0" dirty="0"/>
              <a:t> </a:t>
            </a:r>
            <a:r>
              <a:rPr lang="en-US" baseline="0" dirty="0" err="1"/>
              <a:t>hình</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1531682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GV </a:t>
            </a:r>
            <a:r>
              <a:rPr lang="en-US" dirty="0" err="1"/>
              <a:t>bấm</a:t>
            </a:r>
            <a:r>
              <a:rPr lang="en-US" baseline="0" dirty="0"/>
              <a:t> </a:t>
            </a:r>
            <a:r>
              <a:rPr lang="en-US" baseline="0" dirty="0" err="1"/>
              <a:t>vào</a:t>
            </a:r>
            <a:r>
              <a:rPr lang="en-US" baseline="0" dirty="0"/>
              <a:t> </a:t>
            </a:r>
            <a:r>
              <a:rPr lang="en-US" baseline="0" dirty="0" err="1"/>
              <a:t>hình</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2973537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7"/>
        <p:cNvGrpSpPr/>
        <p:nvPr/>
      </p:nvGrpSpPr>
      <p:grpSpPr>
        <a:xfrm>
          <a:off x="0" y="0"/>
          <a:ext cx="0" cy="0"/>
          <a:chOff x="0" y="0"/>
          <a:chExt cx="0" cy="0"/>
        </a:xfrm>
      </p:grpSpPr>
      <p:sp>
        <p:nvSpPr>
          <p:cNvPr id="2698" name="Google Shape;2698;g1530717f9dd_2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9" name="Google Shape;2699;g1530717f9dd_2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03292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6761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808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342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80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8600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366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0103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865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6120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682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20767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48069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42185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5338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553691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229841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641927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346010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215610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119665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946306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spTree>
      <p:nvGrpSpPr>
        <p:cNvPr id="1" name="Shape 41"/>
        <p:cNvGrpSpPr/>
        <p:nvPr/>
      </p:nvGrpSpPr>
      <p:grpSpPr>
        <a:xfrm>
          <a:off x="0" y="0"/>
          <a:ext cx="0" cy="0"/>
          <a:chOff x="0" y="0"/>
          <a:chExt cx="0" cy="0"/>
        </a:xfrm>
      </p:grpSpPr>
      <p:sp>
        <p:nvSpPr>
          <p:cNvPr id="42" name="Google Shape;42;p3"/>
          <p:cNvSpPr/>
          <p:nvPr/>
        </p:nvSpPr>
        <p:spPr>
          <a:xfrm>
            <a:off x="-12699" y="584501"/>
            <a:ext cx="12204697" cy="403732"/>
          </a:xfrm>
          <a:custGeom>
            <a:avLst/>
            <a:gdLst/>
            <a:ahLst/>
            <a:cxnLst/>
            <a:rect l="l" t="t" r="r" b="b"/>
            <a:pathLst>
              <a:path w="27423" h="1375" extrusionOk="0">
                <a:moveTo>
                  <a:pt x="1" y="1"/>
                </a:moveTo>
                <a:lnTo>
                  <a:pt x="1" y="1374"/>
                </a:lnTo>
                <a:lnTo>
                  <a:pt x="27422" y="1374"/>
                </a:lnTo>
                <a:lnTo>
                  <a:pt x="27422"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 name="Google Shape;43;p3"/>
          <p:cNvSpPr/>
          <p:nvPr/>
        </p:nvSpPr>
        <p:spPr>
          <a:xfrm>
            <a:off x="19270" y="672217"/>
            <a:ext cx="12161127" cy="174167"/>
          </a:xfrm>
          <a:custGeom>
            <a:avLst/>
            <a:gdLst/>
            <a:ahLst/>
            <a:cxnLst/>
            <a:rect l="l" t="t" r="r" b="b"/>
            <a:pathLst>
              <a:path w="28723" h="798" extrusionOk="0">
                <a:moveTo>
                  <a:pt x="0" y="0"/>
                </a:moveTo>
                <a:lnTo>
                  <a:pt x="0" y="797"/>
                </a:lnTo>
                <a:lnTo>
                  <a:pt x="28722" y="797"/>
                </a:lnTo>
                <a:lnTo>
                  <a:pt x="28722"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 name="Google Shape;44;p3"/>
          <p:cNvSpPr/>
          <p:nvPr/>
        </p:nvSpPr>
        <p:spPr>
          <a:xfrm>
            <a:off x="-179015" y="287483"/>
            <a:ext cx="12545445" cy="349015"/>
          </a:xfrm>
          <a:custGeom>
            <a:avLst/>
            <a:gdLst/>
            <a:ahLst/>
            <a:cxnLst/>
            <a:rect l="l" t="t" r="r" b="b"/>
            <a:pathLst>
              <a:path w="30138" h="1658" extrusionOk="0">
                <a:moveTo>
                  <a:pt x="902" y="0"/>
                </a:moveTo>
                <a:cubicBezTo>
                  <a:pt x="0" y="0"/>
                  <a:pt x="0" y="1657"/>
                  <a:pt x="902" y="1657"/>
                </a:cubicBezTo>
                <a:lnTo>
                  <a:pt x="29247" y="1657"/>
                </a:lnTo>
                <a:cubicBezTo>
                  <a:pt x="30138" y="1657"/>
                  <a:pt x="30138" y="0"/>
                  <a:pt x="29247"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 name="Google Shape;45;p3"/>
          <p:cNvSpPr/>
          <p:nvPr/>
        </p:nvSpPr>
        <p:spPr>
          <a:xfrm>
            <a:off x="-720167" y="-12699"/>
            <a:ext cx="13632317" cy="355540"/>
          </a:xfrm>
          <a:custGeom>
            <a:avLst/>
            <a:gdLst/>
            <a:ahLst/>
            <a:cxnLst/>
            <a:rect l="l" t="t" r="r" b="b"/>
            <a:pathLst>
              <a:path w="32749" h="1689" extrusionOk="0">
                <a:moveTo>
                  <a:pt x="0" y="0"/>
                </a:moveTo>
                <a:lnTo>
                  <a:pt x="0" y="315"/>
                </a:lnTo>
                <a:lnTo>
                  <a:pt x="902" y="1028"/>
                </a:lnTo>
                <a:cubicBezTo>
                  <a:pt x="902" y="1395"/>
                  <a:pt x="1195" y="1688"/>
                  <a:pt x="1562" y="1688"/>
                </a:cubicBezTo>
                <a:lnTo>
                  <a:pt x="31186" y="1688"/>
                </a:lnTo>
                <a:cubicBezTo>
                  <a:pt x="31553" y="1688"/>
                  <a:pt x="31847" y="1395"/>
                  <a:pt x="31847" y="1028"/>
                </a:cubicBezTo>
                <a:lnTo>
                  <a:pt x="32749" y="315"/>
                </a:lnTo>
                <a:lnTo>
                  <a:pt x="32749"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 name="Google Shape;46;p3"/>
          <p:cNvSpPr/>
          <p:nvPr/>
        </p:nvSpPr>
        <p:spPr>
          <a:xfrm>
            <a:off x="-720167" y="-12699"/>
            <a:ext cx="13628155" cy="66308"/>
          </a:xfrm>
          <a:custGeom>
            <a:avLst/>
            <a:gdLst/>
            <a:ahLst/>
            <a:cxnLst/>
            <a:rect l="l" t="t" r="r" b="b"/>
            <a:pathLst>
              <a:path w="32739" h="315" extrusionOk="0">
                <a:moveTo>
                  <a:pt x="0" y="0"/>
                </a:moveTo>
                <a:lnTo>
                  <a:pt x="0" y="315"/>
                </a:lnTo>
                <a:lnTo>
                  <a:pt x="32738" y="315"/>
                </a:lnTo>
                <a:lnTo>
                  <a:pt x="32738" y="0"/>
                </a:lnTo>
                <a:close/>
              </a:path>
            </a:pathLst>
          </a:custGeom>
          <a:solidFill>
            <a:schemeClr val="hlink"/>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 name="Google Shape;47;p3"/>
          <p:cNvSpPr/>
          <p:nvPr/>
        </p:nvSpPr>
        <p:spPr>
          <a:xfrm>
            <a:off x="947110" y="501209"/>
            <a:ext cx="4593268" cy="133121"/>
          </a:xfrm>
          <a:custGeom>
            <a:avLst/>
            <a:gdLst/>
            <a:ahLst/>
            <a:cxnLst/>
            <a:rect l="l" t="t" r="r" b="b"/>
            <a:pathLst>
              <a:path w="23187" h="672" extrusionOk="0">
                <a:moveTo>
                  <a:pt x="441" y="0"/>
                </a:moveTo>
                <a:cubicBezTo>
                  <a:pt x="231" y="11"/>
                  <a:pt x="64" y="147"/>
                  <a:pt x="1" y="336"/>
                </a:cubicBezTo>
                <a:cubicBezTo>
                  <a:pt x="64" y="535"/>
                  <a:pt x="231" y="672"/>
                  <a:pt x="441" y="672"/>
                </a:cubicBezTo>
                <a:lnTo>
                  <a:pt x="22746" y="672"/>
                </a:lnTo>
                <a:cubicBezTo>
                  <a:pt x="22945" y="672"/>
                  <a:pt x="23123" y="535"/>
                  <a:pt x="23186" y="336"/>
                </a:cubicBezTo>
                <a:cubicBezTo>
                  <a:pt x="23123" y="147"/>
                  <a:pt x="22945" y="11"/>
                  <a:pt x="22746" y="0"/>
                </a:cubicBezTo>
                <a:close/>
              </a:path>
            </a:pathLst>
          </a:custGeom>
          <a:solidFill>
            <a:srgbClr val="FFFCF7">
              <a:alpha val="195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 name="Google Shape;48;p3"/>
          <p:cNvSpPr/>
          <p:nvPr/>
        </p:nvSpPr>
        <p:spPr>
          <a:xfrm>
            <a:off x="-454169" y="161601"/>
            <a:ext cx="13095749" cy="46521"/>
          </a:xfrm>
          <a:custGeom>
            <a:avLst/>
            <a:gdLst/>
            <a:ahLst/>
            <a:cxnLst/>
            <a:rect l="l" t="t" r="r" b="b"/>
            <a:pathLst>
              <a:path w="31460" h="221" extrusionOk="0">
                <a:moveTo>
                  <a:pt x="1" y="0"/>
                </a:moveTo>
                <a:lnTo>
                  <a:pt x="263" y="200"/>
                </a:lnTo>
                <a:lnTo>
                  <a:pt x="263" y="221"/>
                </a:lnTo>
                <a:lnTo>
                  <a:pt x="31208" y="221"/>
                </a:lnTo>
                <a:lnTo>
                  <a:pt x="31208" y="200"/>
                </a:lnTo>
                <a:lnTo>
                  <a:pt x="31460" y="0"/>
                </a:ln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 name="Google Shape;49;p3"/>
          <p:cNvSpPr/>
          <p:nvPr/>
        </p:nvSpPr>
        <p:spPr>
          <a:xfrm>
            <a:off x="6701" y="1733134"/>
            <a:ext cx="12187609" cy="4696220"/>
          </a:xfrm>
          <a:custGeom>
            <a:avLst/>
            <a:gdLst/>
            <a:ahLst/>
            <a:cxnLst/>
            <a:rect l="l" t="t" r="r" b="b"/>
            <a:pathLst>
              <a:path w="27675" h="40289" extrusionOk="0">
                <a:moveTo>
                  <a:pt x="1" y="0"/>
                </a:moveTo>
                <a:lnTo>
                  <a:pt x="1" y="40289"/>
                </a:lnTo>
                <a:lnTo>
                  <a:pt x="27674" y="40289"/>
                </a:lnTo>
                <a:lnTo>
                  <a:pt x="27674" y="0"/>
                </a:ln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 name="Google Shape;50;p3"/>
          <p:cNvSpPr/>
          <p:nvPr/>
        </p:nvSpPr>
        <p:spPr>
          <a:xfrm>
            <a:off x="11824667" y="342834"/>
            <a:ext cx="365635" cy="6145655"/>
          </a:xfrm>
          <a:custGeom>
            <a:avLst/>
            <a:gdLst/>
            <a:ahLst/>
            <a:cxnLst/>
            <a:rect l="l" t="t" r="r" b="b"/>
            <a:pathLst>
              <a:path w="860" h="38738" extrusionOk="0">
                <a:moveTo>
                  <a:pt x="0" y="0"/>
                </a:moveTo>
                <a:lnTo>
                  <a:pt x="0" y="38737"/>
                </a:lnTo>
                <a:lnTo>
                  <a:pt x="860" y="38737"/>
                </a:lnTo>
                <a:lnTo>
                  <a:pt x="860"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 name="Google Shape;51;p3"/>
          <p:cNvSpPr/>
          <p:nvPr/>
        </p:nvSpPr>
        <p:spPr>
          <a:xfrm>
            <a:off x="134" y="330198"/>
            <a:ext cx="365633" cy="6158180"/>
          </a:xfrm>
          <a:custGeom>
            <a:avLst/>
            <a:gdLst/>
            <a:ahLst/>
            <a:cxnLst/>
            <a:rect l="l" t="t" r="r" b="b"/>
            <a:pathLst>
              <a:path w="850" h="38738" extrusionOk="0">
                <a:moveTo>
                  <a:pt x="0" y="0"/>
                </a:moveTo>
                <a:lnTo>
                  <a:pt x="0" y="38737"/>
                </a:lnTo>
                <a:lnTo>
                  <a:pt x="850" y="38737"/>
                </a:lnTo>
                <a:lnTo>
                  <a:pt x="850"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 name="Google Shape;52;p3"/>
          <p:cNvSpPr/>
          <p:nvPr/>
        </p:nvSpPr>
        <p:spPr>
          <a:xfrm>
            <a:off x="-14279" y="592505"/>
            <a:ext cx="598451" cy="1147484"/>
          </a:xfrm>
          <a:custGeom>
            <a:avLst/>
            <a:gdLst/>
            <a:ahLst/>
            <a:cxnLst/>
            <a:rect l="l" t="t" r="r" b="b"/>
            <a:pathLst>
              <a:path w="3021" h="5758" extrusionOk="0">
                <a:moveTo>
                  <a:pt x="3020" y="1"/>
                </a:moveTo>
                <a:lnTo>
                  <a:pt x="0" y="11"/>
                </a:lnTo>
                <a:lnTo>
                  <a:pt x="73" y="5758"/>
                </a:lnTo>
                <a:lnTo>
                  <a:pt x="1321" y="5758"/>
                </a:lnTo>
                <a:lnTo>
                  <a:pt x="1321" y="5422"/>
                </a:lnTo>
                <a:cubicBezTo>
                  <a:pt x="944" y="5422"/>
                  <a:pt x="828" y="4174"/>
                  <a:pt x="1573" y="4174"/>
                </a:cubicBezTo>
                <a:lnTo>
                  <a:pt x="1573" y="3723"/>
                </a:lnTo>
                <a:cubicBezTo>
                  <a:pt x="1825" y="3723"/>
                  <a:pt x="2380" y="3335"/>
                  <a:pt x="2380" y="2528"/>
                </a:cubicBezTo>
                <a:cubicBezTo>
                  <a:pt x="2380" y="2213"/>
                  <a:pt x="2318" y="2056"/>
                  <a:pt x="2244" y="1972"/>
                </a:cubicBezTo>
                <a:cubicBezTo>
                  <a:pt x="2108" y="1826"/>
                  <a:pt x="2189" y="1526"/>
                  <a:pt x="2344" y="1526"/>
                </a:cubicBezTo>
                <a:cubicBezTo>
                  <a:pt x="2355" y="1526"/>
                  <a:pt x="2368" y="1528"/>
                  <a:pt x="2380" y="1532"/>
                </a:cubicBezTo>
                <a:lnTo>
                  <a:pt x="2391" y="1532"/>
                </a:lnTo>
                <a:cubicBezTo>
                  <a:pt x="2437" y="1552"/>
                  <a:pt x="2485" y="1562"/>
                  <a:pt x="2532" y="1562"/>
                </a:cubicBezTo>
                <a:cubicBezTo>
                  <a:pt x="2701" y="1562"/>
                  <a:pt x="2861" y="1439"/>
                  <a:pt x="2894" y="1259"/>
                </a:cubicBezTo>
                <a:cubicBezTo>
                  <a:pt x="2914" y="1122"/>
                  <a:pt x="2888" y="867"/>
                  <a:pt x="2714" y="867"/>
                </a:cubicBezTo>
                <a:cubicBezTo>
                  <a:pt x="2702" y="867"/>
                  <a:pt x="2688" y="868"/>
                  <a:pt x="2674" y="871"/>
                </a:cubicBezTo>
                <a:lnTo>
                  <a:pt x="2674" y="703"/>
                </a:lnTo>
                <a:cubicBezTo>
                  <a:pt x="2863" y="703"/>
                  <a:pt x="3020" y="546"/>
                  <a:pt x="3020" y="357"/>
                </a:cubicBezTo>
                <a:lnTo>
                  <a:pt x="3020" y="1"/>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 name="Google Shape;53;p3"/>
          <p:cNvSpPr/>
          <p:nvPr/>
        </p:nvSpPr>
        <p:spPr>
          <a:xfrm>
            <a:off x="419755" y="787407"/>
            <a:ext cx="94096" cy="75928"/>
          </a:xfrm>
          <a:custGeom>
            <a:avLst/>
            <a:gdLst/>
            <a:ahLst/>
            <a:cxnLst/>
            <a:rect l="l" t="t" r="r" b="b"/>
            <a:pathLst>
              <a:path w="475" h="381" extrusionOk="0">
                <a:moveTo>
                  <a:pt x="229" y="0"/>
                </a:moveTo>
                <a:cubicBezTo>
                  <a:pt x="151" y="0"/>
                  <a:pt x="70" y="39"/>
                  <a:pt x="22" y="124"/>
                </a:cubicBezTo>
                <a:cubicBezTo>
                  <a:pt x="1" y="239"/>
                  <a:pt x="85" y="344"/>
                  <a:pt x="189" y="365"/>
                </a:cubicBezTo>
                <a:cubicBezTo>
                  <a:pt x="219" y="376"/>
                  <a:pt x="248" y="381"/>
                  <a:pt x="276" y="381"/>
                </a:cubicBezTo>
                <a:cubicBezTo>
                  <a:pt x="359" y="381"/>
                  <a:pt x="431" y="336"/>
                  <a:pt x="462" y="250"/>
                </a:cubicBezTo>
                <a:cubicBezTo>
                  <a:pt x="475" y="96"/>
                  <a:pt x="354" y="0"/>
                  <a:pt x="229"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 name="Google Shape;54;p3"/>
          <p:cNvSpPr/>
          <p:nvPr/>
        </p:nvSpPr>
        <p:spPr>
          <a:xfrm>
            <a:off x="11592736" y="592481"/>
            <a:ext cx="598451" cy="1140640"/>
          </a:xfrm>
          <a:custGeom>
            <a:avLst/>
            <a:gdLst/>
            <a:ahLst/>
            <a:cxnLst/>
            <a:rect l="l" t="t" r="r" b="b"/>
            <a:pathLst>
              <a:path w="3021" h="5758" extrusionOk="0">
                <a:moveTo>
                  <a:pt x="1" y="1"/>
                </a:moveTo>
                <a:lnTo>
                  <a:pt x="1" y="357"/>
                </a:lnTo>
                <a:cubicBezTo>
                  <a:pt x="1" y="546"/>
                  <a:pt x="148" y="703"/>
                  <a:pt x="336" y="703"/>
                </a:cubicBezTo>
                <a:lnTo>
                  <a:pt x="336" y="871"/>
                </a:lnTo>
                <a:cubicBezTo>
                  <a:pt x="323" y="868"/>
                  <a:pt x="310" y="867"/>
                  <a:pt x="298" y="867"/>
                </a:cubicBezTo>
                <a:cubicBezTo>
                  <a:pt x="132" y="867"/>
                  <a:pt x="97" y="1122"/>
                  <a:pt x="127" y="1259"/>
                </a:cubicBezTo>
                <a:cubicBezTo>
                  <a:pt x="151" y="1439"/>
                  <a:pt x="310" y="1562"/>
                  <a:pt x="484" y="1562"/>
                </a:cubicBezTo>
                <a:cubicBezTo>
                  <a:pt x="532" y="1562"/>
                  <a:pt x="582" y="1552"/>
                  <a:pt x="630" y="1532"/>
                </a:cubicBezTo>
                <a:lnTo>
                  <a:pt x="640" y="1532"/>
                </a:lnTo>
                <a:cubicBezTo>
                  <a:pt x="652" y="1528"/>
                  <a:pt x="664" y="1526"/>
                  <a:pt x="675" y="1526"/>
                </a:cubicBezTo>
                <a:cubicBezTo>
                  <a:pt x="822" y="1526"/>
                  <a:pt x="903" y="1826"/>
                  <a:pt x="777" y="1972"/>
                </a:cubicBezTo>
                <a:cubicBezTo>
                  <a:pt x="703" y="2056"/>
                  <a:pt x="640" y="2213"/>
                  <a:pt x="640" y="2528"/>
                </a:cubicBezTo>
                <a:cubicBezTo>
                  <a:pt x="640" y="3335"/>
                  <a:pt x="1196" y="3723"/>
                  <a:pt x="1448" y="3723"/>
                </a:cubicBezTo>
                <a:lnTo>
                  <a:pt x="1448" y="4174"/>
                </a:lnTo>
                <a:cubicBezTo>
                  <a:pt x="2192" y="4174"/>
                  <a:pt x="2077" y="5422"/>
                  <a:pt x="1699" y="5422"/>
                </a:cubicBezTo>
                <a:lnTo>
                  <a:pt x="1699" y="5758"/>
                </a:lnTo>
                <a:lnTo>
                  <a:pt x="2947" y="5758"/>
                </a:lnTo>
                <a:lnTo>
                  <a:pt x="3021" y="11"/>
                </a:lnTo>
                <a:lnTo>
                  <a:pt x="1" y="1"/>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 name="Google Shape;55;p3"/>
          <p:cNvSpPr/>
          <p:nvPr/>
        </p:nvSpPr>
        <p:spPr>
          <a:xfrm>
            <a:off x="11648799" y="783448"/>
            <a:ext cx="97860" cy="80229"/>
          </a:xfrm>
          <a:custGeom>
            <a:avLst/>
            <a:gdLst/>
            <a:ahLst/>
            <a:cxnLst/>
            <a:rect l="l" t="t" r="r" b="b"/>
            <a:pathLst>
              <a:path w="494" h="405" extrusionOk="0">
                <a:moveTo>
                  <a:pt x="269" y="0"/>
                </a:moveTo>
                <a:cubicBezTo>
                  <a:pt x="230" y="0"/>
                  <a:pt x="192" y="11"/>
                  <a:pt x="158" y="33"/>
                </a:cubicBezTo>
                <a:cubicBezTo>
                  <a:pt x="53" y="85"/>
                  <a:pt x="1" y="201"/>
                  <a:pt x="53" y="316"/>
                </a:cubicBezTo>
                <a:cubicBezTo>
                  <a:pt x="92" y="374"/>
                  <a:pt x="155" y="405"/>
                  <a:pt x="219" y="405"/>
                </a:cubicBezTo>
                <a:cubicBezTo>
                  <a:pt x="259" y="405"/>
                  <a:pt x="300" y="393"/>
                  <a:pt x="336" y="369"/>
                </a:cubicBezTo>
                <a:cubicBezTo>
                  <a:pt x="441" y="316"/>
                  <a:pt x="494" y="201"/>
                  <a:pt x="452" y="96"/>
                </a:cubicBezTo>
                <a:cubicBezTo>
                  <a:pt x="411" y="35"/>
                  <a:pt x="340" y="0"/>
                  <a:pt x="269"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6" name="Google Shape;56;p3"/>
          <p:cNvSpPr txBox="1">
            <a:spLocks noGrp="1"/>
          </p:cNvSpPr>
          <p:nvPr>
            <p:ph type="title"/>
          </p:nvPr>
        </p:nvSpPr>
        <p:spPr>
          <a:xfrm>
            <a:off x="2717600" y="4255767"/>
            <a:ext cx="6756800" cy="789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6667">
                <a:solidFill>
                  <a:schemeClr val="lt1"/>
                </a:solidFill>
                <a:latin typeface="UTM Avo" panose="02040603050506020204" pitchFamily="18" charset="0"/>
                <a:cs typeface="Arial" panose="020B0604020202020204" pitchFamily="34" charset="0"/>
              </a:defRPr>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dirty="0"/>
          </a:p>
        </p:txBody>
      </p:sp>
      <p:sp>
        <p:nvSpPr>
          <p:cNvPr id="57" name="Google Shape;57;p3"/>
          <p:cNvSpPr txBox="1">
            <a:spLocks noGrp="1"/>
          </p:cNvSpPr>
          <p:nvPr>
            <p:ph type="title" idx="2" hasCustomPrompt="1"/>
          </p:nvPr>
        </p:nvSpPr>
        <p:spPr>
          <a:xfrm>
            <a:off x="5267800" y="2546488"/>
            <a:ext cx="1656400" cy="112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solidFill>
                  <a:schemeClr val="lt1"/>
                </a:solidFill>
                <a:latin typeface="UTM Avo" panose="02040603050506020204" pitchFamily="18" charset="0"/>
                <a:cs typeface="Arial" panose="020B0604020202020204" pitchFamily="34" charset="0"/>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rPr dirty="0"/>
              <a:t>xx%</a:t>
            </a:r>
          </a:p>
        </p:txBody>
      </p:sp>
      <p:sp>
        <p:nvSpPr>
          <p:cNvPr id="58" name="Google Shape;58;p3"/>
          <p:cNvSpPr txBox="1">
            <a:spLocks noGrp="1"/>
          </p:cNvSpPr>
          <p:nvPr>
            <p:ph type="subTitle" idx="1"/>
          </p:nvPr>
        </p:nvSpPr>
        <p:spPr>
          <a:xfrm>
            <a:off x="2717600" y="5088200"/>
            <a:ext cx="6756800" cy="789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133">
                <a:solidFill>
                  <a:schemeClr val="lt1"/>
                </a:solidFill>
                <a:latin typeface="UTM Avo" panose="02040603050506020204" pitchFamily="18" charset="0"/>
                <a:cs typeface="Arial" panose="020B0604020202020204" pitchFamily="34"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dirty="0"/>
          </a:p>
        </p:txBody>
      </p:sp>
      <p:sp>
        <p:nvSpPr>
          <p:cNvPr id="59" name="Google Shape;59;p3"/>
          <p:cNvSpPr/>
          <p:nvPr/>
        </p:nvSpPr>
        <p:spPr>
          <a:xfrm>
            <a:off x="950958" y="6216191"/>
            <a:ext cx="292484" cy="77288"/>
          </a:xfrm>
          <a:custGeom>
            <a:avLst/>
            <a:gdLst/>
            <a:ahLst/>
            <a:cxnLst/>
            <a:rect l="l" t="t" r="r" b="b"/>
            <a:pathLst>
              <a:path w="691" h="578" extrusionOk="0">
                <a:moveTo>
                  <a:pt x="366" y="0"/>
                </a:moveTo>
                <a:cubicBezTo>
                  <a:pt x="269" y="0"/>
                  <a:pt x="171" y="48"/>
                  <a:pt x="114" y="149"/>
                </a:cubicBezTo>
                <a:cubicBezTo>
                  <a:pt x="1" y="346"/>
                  <a:pt x="150" y="578"/>
                  <a:pt x="356" y="578"/>
                </a:cubicBezTo>
                <a:cubicBezTo>
                  <a:pt x="379" y="578"/>
                  <a:pt x="403" y="575"/>
                  <a:pt x="428" y="568"/>
                </a:cubicBezTo>
                <a:cubicBezTo>
                  <a:pt x="596" y="526"/>
                  <a:pt x="690" y="358"/>
                  <a:pt x="638" y="201"/>
                </a:cubicBezTo>
                <a:cubicBezTo>
                  <a:pt x="598" y="70"/>
                  <a:pt x="483" y="0"/>
                  <a:pt x="366"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 name="Google Shape;60;p3"/>
          <p:cNvSpPr/>
          <p:nvPr/>
        </p:nvSpPr>
        <p:spPr>
          <a:xfrm>
            <a:off x="10984158" y="6216191"/>
            <a:ext cx="292484" cy="77288"/>
          </a:xfrm>
          <a:custGeom>
            <a:avLst/>
            <a:gdLst/>
            <a:ahLst/>
            <a:cxnLst/>
            <a:rect l="l" t="t" r="r" b="b"/>
            <a:pathLst>
              <a:path w="691" h="578" extrusionOk="0">
                <a:moveTo>
                  <a:pt x="366" y="0"/>
                </a:moveTo>
                <a:cubicBezTo>
                  <a:pt x="269" y="0"/>
                  <a:pt x="171" y="48"/>
                  <a:pt x="114" y="149"/>
                </a:cubicBezTo>
                <a:cubicBezTo>
                  <a:pt x="1" y="346"/>
                  <a:pt x="150" y="578"/>
                  <a:pt x="356" y="578"/>
                </a:cubicBezTo>
                <a:cubicBezTo>
                  <a:pt x="379" y="578"/>
                  <a:pt x="403" y="575"/>
                  <a:pt x="428" y="568"/>
                </a:cubicBezTo>
                <a:cubicBezTo>
                  <a:pt x="596" y="526"/>
                  <a:pt x="690" y="358"/>
                  <a:pt x="638" y="201"/>
                </a:cubicBezTo>
                <a:cubicBezTo>
                  <a:pt x="598" y="70"/>
                  <a:pt x="483" y="0"/>
                  <a:pt x="366" y="0"/>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 name="Google Shape;61;p3"/>
          <p:cNvSpPr/>
          <p:nvPr/>
        </p:nvSpPr>
        <p:spPr>
          <a:xfrm>
            <a:off x="325128" y="6007269"/>
            <a:ext cx="11500851" cy="424952"/>
          </a:xfrm>
          <a:custGeom>
            <a:avLst/>
            <a:gdLst/>
            <a:ahLst/>
            <a:cxnLst/>
            <a:rect l="l" t="t" r="r" b="b"/>
            <a:pathLst>
              <a:path w="27171" h="3178" extrusionOk="0">
                <a:moveTo>
                  <a:pt x="1" y="0"/>
                </a:moveTo>
                <a:lnTo>
                  <a:pt x="1" y="3177"/>
                </a:lnTo>
                <a:lnTo>
                  <a:pt x="27171" y="3177"/>
                </a:lnTo>
                <a:lnTo>
                  <a:pt x="27171"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62" name="Google Shape;62;p3"/>
          <p:cNvGrpSpPr/>
          <p:nvPr/>
        </p:nvGrpSpPr>
        <p:grpSpPr>
          <a:xfrm>
            <a:off x="933816" y="6007269"/>
            <a:ext cx="10324368" cy="424952"/>
            <a:chOff x="700362" y="4505452"/>
            <a:chExt cx="7743276" cy="318714"/>
          </a:xfrm>
        </p:grpSpPr>
        <p:sp>
          <p:nvSpPr>
            <p:cNvPr id="63" name="Google Shape;63;p3"/>
            <p:cNvSpPr/>
            <p:nvPr/>
          </p:nvSpPr>
          <p:spPr>
            <a:xfrm>
              <a:off x="1252412" y="4505452"/>
              <a:ext cx="6618354" cy="318714"/>
            </a:xfrm>
            <a:custGeom>
              <a:avLst/>
              <a:gdLst/>
              <a:ahLst/>
              <a:cxnLst/>
              <a:rect l="l" t="t" r="r" b="b"/>
              <a:pathLst>
                <a:path w="20848" h="3178" extrusionOk="0">
                  <a:moveTo>
                    <a:pt x="1" y="0"/>
                  </a:moveTo>
                  <a:lnTo>
                    <a:pt x="378" y="3177"/>
                  </a:lnTo>
                  <a:lnTo>
                    <a:pt x="20470" y="3177"/>
                  </a:lnTo>
                  <a:lnTo>
                    <a:pt x="2084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4" name="Google Shape;64;p3"/>
            <p:cNvSpPr/>
            <p:nvPr/>
          </p:nvSpPr>
          <p:spPr>
            <a:xfrm>
              <a:off x="700362" y="4658898"/>
              <a:ext cx="219363" cy="57966"/>
            </a:xfrm>
            <a:custGeom>
              <a:avLst/>
              <a:gdLst/>
              <a:ahLst/>
              <a:cxnLst/>
              <a:rect l="l" t="t" r="r" b="b"/>
              <a:pathLst>
                <a:path w="691" h="578" extrusionOk="0">
                  <a:moveTo>
                    <a:pt x="366" y="0"/>
                  </a:moveTo>
                  <a:cubicBezTo>
                    <a:pt x="269" y="0"/>
                    <a:pt x="171" y="48"/>
                    <a:pt x="114" y="149"/>
                  </a:cubicBezTo>
                  <a:cubicBezTo>
                    <a:pt x="1" y="346"/>
                    <a:pt x="150" y="578"/>
                    <a:pt x="356" y="578"/>
                  </a:cubicBezTo>
                  <a:cubicBezTo>
                    <a:pt x="379" y="578"/>
                    <a:pt x="403" y="575"/>
                    <a:pt x="428" y="568"/>
                  </a:cubicBezTo>
                  <a:cubicBezTo>
                    <a:pt x="596" y="526"/>
                    <a:pt x="690" y="358"/>
                    <a:pt x="638" y="201"/>
                  </a:cubicBezTo>
                  <a:cubicBezTo>
                    <a:pt x="598" y="70"/>
                    <a:pt x="483" y="0"/>
                    <a:pt x="3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5" name="Google Shape;65;p3"/>
            <p:cNvSpPr/>
            <p:nvPr/>
          </p:nvSpPr>
          <p:spPr>
            <a:xfrm>
              <a:off x="8224275" y="4658898"/>
              <a:ext cx="219363" cy="57966"/>
            </a:xfrm>
            <a:custGeom>
              <a:avLst/>
              <a:gdLst/>
              <a:ahLst/>
              <a:cxnLst/>
              <a:rect l="l" t="t" r="r" b="b"/>
              <a:pathLst>
                <a:path w="691" h="578" extrusionOk="0">
                  <a:moveTo>
                    <a:pt x="366" y="0"/>
                  </a:moveTo>
                  <a:cubicBezTo>
                    <a:pt x="269" y="0"/>
                    <a:pt x="171" y="48"/>
                    <a:pt x="114" y="149"/>
                  </a:cubicBezTo>
                  <a:cubicBezTo>
                    <a:pt x="1" y="346"/>
                    <a:pt x="150" y="578"/>
                    <a:pt x="356" y="578"/>
                  </a:cubicBezTo>
                  <a:cubicBezTo>
                    <a:pt x="379" y="578"/>
                    <a:pt x="403" y="575"/>
                    <a:pt x="428" y="568"/>
                  </a:cubicBezTo>
                  <a:cubicBezTo>
                    <a:pt x="596" y="526"/>
                    <a:pt x="690" y="358"/>
                    <a:pt x="638" y="201"/>
                  </a:cubicBezTo>
                  <a:cubicBezTo>
                    <a:pt x="598" y="70"/>
                    <a:pt x="483" y="0"/>
                    <a:pt x="3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66" name="Google Shape;66;p3"/>
          <p:cNvSpPr/>
          <p:nvPr/>
        </p:nvSpPr>
        <p:spPr>
          <a:xfrm>
            <a:off x="-210413" y="6427200"/>
            <a:ext cx="12582713" cy="275336"/>
          </a:xfrm>
          <a:custGeom>
            <a:avLst/>
            <a:gdLst/>
            <a:ahLst/>
            <a:cxnLst/>
            <a:rect l="l" t="t" r="r" b="b"/>
            <a:pathLst>
              <a:path w="30842" h="1312" extrusionOk="0">
                <a:moveTo>
                  <a:pt x="882" y="0"/>
                </a:moveTo>
                <a:cubicBezTo>
                  <a:pt x="1" y="0"/>
                  <a:pt x="1" y="1311"/>
                  <a:pt x="882" y="1311"/>
                </a:cubicBezTo>
                <a:lnTo>
                  <a:pt x="30191" y="1311"/>
                </a:lnTo>
                <a:cubicBezTo>
                  <a:pt x="30548" y="1311"/>
                  <a:pt x="30841" y="1018"/>
                  <a:pt x="30841" y="651"/>
                </a:cubicBezTo>
                <a:cubicBezTo>
                  <a:pt x="30841" y="294"/>
                  <a:pt x="30548" y="0"/>
                  <a:pt x="30191"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7" name="Google Shape;67;p3"/>
          <p:cNvSpPr/>
          <p:nvPr/>
        </p:nvSpPr>
        <p:spPr>
          <a:xfrm>
            <a:off x="-492734" y="6655948"/>
            <a:ext cx="13185699" cy="196219"/>
          </a:xfrm>
          <a:custGeom>
            <a:avLst/>
            <a:gdLst/>
            <a:ahLst/>
            <a:cxnLst/>
            <a:rect l="l" t="t" r="r" b="b"/>
            <a:pathLst>
              <a:path w="32320" h="935" extrusionOk="0">
                <a:moveTo>
                  <a:pt x="945" y="1"/>
                </a:moveTo>
                <a:cubicBezTo>
                  <a:pt x="420" y="1"/>
                  <a:pt x="1" y="420"/>
                  <a:pt x="1" y="934"/>
                </a:cubicBezTo>
                <a:lnTo>
                  <a:pt x="32320" y="934"/>
                </a:lnTo>
                <a:cubicBezTo>
                  <a:pt x="32320" y="420"/>
                  <a:pt x="31900" y="1"/>
                  <a:pt x="31386"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8" name="Google Shape;68;p3"/>
          <p:cNvSpPr/>
          <p:nvPr/>
        </p:nvSpPr>
        <p:spPr>
          <a:xfrm>
            <a:off x="1561025" y="6655948"/>
            <a:ext cx="4804701" cy="196219"/>
          </a:xfrm>
          <a:custGeom>
            <a:avLst/>
            <a:gdLst/>
            <a:ahLst/>
            <a:cxnLst/>
            <a:rect l="l" t="t" r="r" b="b"/>
            <a:pathLst>
              <a:path w="11777" h="935" extrusionOk="0">
                <a:moveTo>
                  <a:pt x="11758" y="1"/>
                </a:moveTo>
                <a:cubicBezTo>
                  <a:pt x="11752" y="1"/>
                  <a:pt x="11746" y="1"/>
                  <a:pt x="11739" y="1"/>
                </a:cubicBezTo>
                <a:lnTo>
                  <a:pt x="11776" y="1"/>
                </a:lnTo>
                <a:cubicBezTo>
                  <a:pt x="11770" y="1"/>
                  <a:pt x="11764" y="1"/>
                  <a:pt x="11758" y="1"/>
                </a:cubicBezTo>
                <a:close/>
                <a:moveTo>
                  <a:pt x="758" y="1"/>
                </a:moveTo>
                <a:cubicBezTo>
                  <a:pt x="336" y="1"/>
                  <a:pt x="0" y="353"/>
                  <a:pt x="0" y="777"/>
                </a:cubicBezTo>
                <a:lnTo>
                  <a:pt x="0" y="934"/>
                </a:lnTo>
                <a:lnTo>
                  <a:pt x="11000" y="934"/>
                </a:lnTo>
                <a:lnTo>
                  <a:pt x="11000" y="777"/>
                </a:lnTo>
                <a:cubicBezTo>
                  <a:pt x="11000" y="359"/>
                  <a:pt x="11327" y="11"/>
                  <a:pt x="11739" y="1"/>
                </a:cubicBezTo>
                <a:lnTo>
                  <a:pt x="776" y="1"/>
                </a:lnTo>
                <a:cubicBezTo>
                  <a:pt x="770" y="1"/>
                  <a:pt x="764" y="1"/>
                  <a:pt x="758" y="1"/>
                </a:cubicBezTo>
                <a:close/>
              </a:path>
            </a:pathLst>
          </a:custGeom>
          <a:solidFill>
            <a:srgbClr val="FFFCF7">
              <a:alpha val="195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 name="Google Shape;69;p3"/>
          <p:cNvSpPr/>
          <p:nvPr/>
        </p:nvSpPr>
        <p:spPr>
          <a:xfrm>
            <a:off x="7366543" y="6655948"/>
            <a:ext cx="2473135" cy="196219"/>
          </a:xfrm>
          <a:custGeom>
            <a:avLst/>
            <a:gdLst/>
            <a:ahLst/>
            <a:cxnLst/>
            <a:rect l="l" t="t" r="r" b="b"/>
            <a:pathLst>
              <a:path w="6062" h="935" extrusionOk="0">
                <a:moveTo>
                  <a:pt x="776" y="1"/>
                </a:moveTo>
                <a:cubicBezTo>
                  <a:pt x="346" y="1"/>
                  <a:pt x="0" y="347"/>
                  <a:pt x="0" y="777"/>
                </a:cubicBezTo>
                <a:lnTo>
                  <a:pt x="0" y="934"/>
                </a:lnTo>
                <a:lnTo>
                  <a:pt x="5296" y="934"/>
                </a:lnTo>
                <a:lnTo>
                  <a:pt x="5296" y="777"/>
                </a:lnTo>
                <a:cubicBezTo>
                  <a:pt x="5296" y="347"/>
                  <a:pt x="5631" y="1"/>
                  <a:pt x="6061" y="1"/>
                </a:cubicBezTo>
                <a:close/>
              </a:path>
            </a:pathLst>
          </a:custGeom>
          <a:solidFill>
            <a:srgbClr val="FFFCF7">
              <a:alpha val="195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 name="Google Shape;70;p3"/>
          <p:cNvSpPr/>
          <p:nvPr/>
        </p:nvSpPr>
        <p:spPr>
          <a:xfrm>
            <a:off x="164209" y="984900"/>
            <a:ext cx="249601" cy="272821"/>
          </a:xfrm>
          <a:custGeom>
            <a:avLst/>
            <a:gdLst/>
            <a:ahLst/>
            <a:cxnLst/>
            <a:rect l="l" t="t" r="r" b="b"/>
            <a:pathLst>
              <a:path w="1260" h="1369" extrusionOk="0">
                <a:moveTo>
                  <a:pt x="673" y="1"/>
                </a:moveTo>
                <a:cubicBezTo>
                  <a:pt x="413" y="1"/>
                  <a:pt x="159" y="235"/>
                  <a:pt x="85" y="559"/>
                </a:cubicBezTo>
                <a:cubicBezTo>
                  <a:pt x="1" y="926"/>
                  <a:pt x="179" y="1283"/>
                  <a:pt x="473" y="1356"/>
                </a:cubicBezTo>
                <a:cubicBezTo>
                  <a:pt x="508" y="1365"/>
                  <a:pt x="544" y="1369"/>
                  <a:pt x="580" y="1369"/>
                </a:cubicBezTo>
                <a:cubicBezTo>
                  <a:pt x="848" y="1369"/>
                  <a:pt x="1101" y="1135"/>
                  <a:pt x="1175" y="811"/>
                </a:cubicBezTo>
                <a:cubicBezTo>
                  <a:pt x="1259" y="433"/>
                  <a:pt x="1081" y="77"/>
                  <a:pt x="777" y="14"/>
                </a:cubicBezTo>
                <a:cubicBezTo>
                  <a:pt x="742" y="5"/>
                  <a:pt x="708" y="1"/>
                  <a:pt x="673"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 name="Google Shape;71;p3"/>
          <p:cNvSpPr/>
          <p:nvPr/>
        </p:nvSpPr>
        <p:spPr>
          <a:xfrm>
            <a:off x="11769441" y="983329"/>
            <a:ext cx="245244" cy="271392"/>
          </a:xfrm>
          <a:custGeom>
            <a:avLst/>
            <a:gdLst/>
            <a:ahLst/>
            <a:cxnLst/>
            <a:rect l="l" t="t" r="r" b="b"/>
            <a:pathLst>
              <a:path w="1238" h="1370" extrusionOk="0">
                <a:moveTo>
                  <a:pt x="594" y="0"/>
                </a:moveTo>
                <a:cubicBezTo>
                  <a:pt x="564" y="0"/>
                  <a:pt x="534" y="3"/>
                  <a:pt x="503" y="10"/>
                </a:cubicBezTo>
                <a:cubicBezTo>
                  <a:pt x="199" y="62"/>
                  <a:pt x="0" y="398"/>
                  <a:pt x="63" y="775"/>
                </a:cubicBezTo>
                <a:cubicBezTo>
                  <a:pt x="130" y="1129"/>
                  <a:pt x="380" y="1369"/>
                  <a:pt x="662" y="1369"/>
                </a:cubicBezTo>
                <a:cubicBezTo>
                  <a:pt x="689" y="1369"/>
                  <a:pt x="717" y="1367"/>
                  <a:pt x="745" y="1362"/>
                </a:cubicBezTo>
                <a:cubicBezTo>
                  <a:pt x="1049" y="1310"/>
                  <a:pt x="1237" y="964"/>
                  <a:pt x="1174" y="586"/>
                </a:cubicBezTo>
                <a:cubicBezTo>
                  <a:pt x="1118" y="247"/>
                  <a:pt x="866" y="0"/>
                  <a:pt x="594"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16513867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59"/>
        <p:cNvGrpSpPr/>
        <p:nvPr/>
      </p:nvGrpSpPr>
      <p:grpSpPr>
        <a:xfrm>
          <a:off x="0" y="0"/>
          <a:ext cx="0" cy="0"/>
          <a:chOff x="0" y="0"/>
          <a:chExt cx="0" cy="0"/>
        </a:xfrm>
      </p:grpSpPr>
    </p:spTree>
    <p:extLst>
      <p:ext uri="{BB962C8B-B14F-4D97-AF65-F5344CB8AC3E}">
        <p14:creationId xmlns:p14="http://schemas.microsoft.com/office/powerpoint/2010/main" val="13524780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Big number 1">
  <p:cSld name="Big number 1">
    <p:spTree>
      <p:nvGrpSpPr>
        <p:cNvPr id="1" name="Shape 360"/>
        <p:cNvGrpSpPr/>
        <p:nvPr/>
      </p:nvGrpSpPr>
      <p:grpSpPr>
        <a:xfrm>
          <a:off x="0" y="0"/>
          <a:ext cx="0" cy="0"/>
          <a:chOff x="0" y="0"/>
          <a:chExt cx="0" cy="0"/>
        </a:xfrm>
      </p:grpSpPr>
      <p:sp>
        <p:nvSpPr>
          <p:cNvPr id="361" name="Google Shape;361;p13"/>
          <p:cNvSpPr txBox="1">
            <a:spLocks noGrp="1"/>
          </p:cNvSpPr>
          <p:nvPr>
            <p:ph type="title" hasCustomPrompt="1"/>
          </p:nvPr>
        </p:nvSpPr>
        <p:spPr>
          <a:xfrm>
            <a:off x="536800" y="1314200"/>
            <a:ext cx="6774400" cy="17676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9600"/>
              <a:buNone/>
              <a:defRPr sz="12800">
                <a:solidFill>
                  <a:schemeClr val="lt1"/>
                </a:solidFill>
                <a:latin typeface="UTM Avo" panose="02040603050506020204" pitchFamily="18" charset="0"/>
                <a:cs typeface="Arial" panose="020B0604020202020204" pitchFamily="34" charset="0"/>
              </a:defRPr>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rPr dirty="0"/>
              <a:t>xx%</a:t>
            </a:r>
          </a:p>
        </p:txBody>
      </p:sp>
      <p:sp>
        <p:nvSpPr>
          <p:cNvPr id="362" name="Google Shape;362;p13"/>
          <p:cNvSpPr txBox="1">
            <a:spLocks noGrp="1"/>
          </p:cNvSpPr>
          <p:nvPr>
            <p:ph type="subTitle" idx="1"/>
          </p:nvPr>
        </p:nvSpPr>
        <p:spPr>
          <a:xfrm>
            <a:off x="1057800" y="3289867"/>
            <a:ext cx="5732400" cy="662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533">
                <a:solidFill>
                  <a:schemeClr val="lt1"/>
                </a:solidFill>
                <a:latin typeface="UTM Avo" panose="02040603050506020204" pitchFamily="18" charset="0"/>
                <a:cs typeface="Arial" panose="020B0604020202020204" pitchFamily="34" charset="0"/>
              </a:defRPr>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endParaRPr dirty="0"/>
          </a:p>
        </p:txBody>
      </p:sp>
      <p:grpSp>
        <p:nvGrpSpPr>
          <p:cNvPr id="363" name="Google Shape;363;p13"/>
          <p:cNvGrpSpPr/>
          <p:nvPr/>
        </p:nvGrpSpPr>
        <p:grpSpPr>
          <a:xfrm flipH="1">
            <a:off x="-720167" y="-254000"/>
            <a:ext cx="13632317" cy="7512567"/>
            <a:chOff x="-540125" y="-190500"/>
            <a:chExt cx="10224238" cy="5634425"/>
          </a:xfrm>
        </p:grpSpPr>
        <p:grpSp>
          <p:nvGrpSpPr>
            <p:cNvPr id="364" name="Google Shape;364;p13"/>
            <p:cNvGrpSpPr/>
            <p:nvPr/>
          </p:nvGrpSpPr>
          <p:grpSpPr>
            <a:xfrm>
              <a:off x="123156" y="409580"/>
              <a:ext cx="262232" cy="352736"/>
              <a:chOff x="694982" y="773654"/>
              <a:chExt cx="262232" cy="350632"/>
            </a:xfrm>
          </p:grpSpPr>
          <p:sp>
            <p:nvSpPr>
              <p:cNvPr id="365" name="Google Shape;365;p13"/>
              <p:cNvSpPr/>
              <p:nvPr/>
            </p:nvSpPr>
            <p:spPr>
              <a:xfrm>
                <a:off x="694982" y="920890"/>
                <a:ext cx="187201" cy="203396"/>
              </a:xfrm>
              <a:custGeom>
                <a:avLst/>
                <a:gdLst/>
                <a:ahLst/>
                <a:cxnLst/>
                <a:rect l="l" t="t" r="r" b="b"/>
                <a:pathLst>
                  <a:path w="1260" h="1369" extrusionOk="0">
                    <a:moveTo>
                      <a:pt x="673" y="1"/>
                    </a:moveTo>
                    <a:cubicBezTo>
                      <a:pt x="413" y="1"/>
                      <a:pt x="159" y="235"/>
                      <a:pt x="85" y="559"/>
                    </a:cubicBezTo>
                    <a:cubicBezTo>
                      <a:pt x="1" y="926"/>
                      <a:pt x="179" y="1283"/>
                      <a:pt x="473" y="1356"/>
                    </a:cubicBezTo>
                    <a:cubicBezTo>
                      <a:pt x="508" y="1365"/>
                      <a:pt x="544" y="1369"/>
                      <a:pt x="580" y="1369"/>
                    </a:cubicBezTo>
                    <a:cubicBezTo>
                      <a:pt x="848" y="1369"/>
                      <a:pt x="1101" y="1135"/>
                      <a:pt x="1175" y="811"/>
                    </a:cubicBezTo>
                    <a:cubicBezTo>
                      <a:pt x="1259" y="433"/>
                      <a:pt x="1081" y="77"/>
                      <a:pt x="777" y="14"/>
                    </a:cubicBezTo>
                    <a:cubicBezTo>
                      <a:pt x="742" y="5"/>
                      <a:pt x="708" y="1"/>
                      <a:pt x="673" y="1"/>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6" name="Google Shape;366;p13"/>
              <p:cNvSpPr/>
              <p:nvPr/>
            </p:nvSpPr>
            <p:spPr>
              <a:xfrm>
                <a:off x="886642" y="773654"/>
                <a:ext cx="70572" cy="56606"/>
              </a:xfrm>
              <a:custGeom>
                <a:avLst/>
                <a:gdLst/>
                <a:ahLst/>
                <a:cxnLst/>
                <a:rect l="l" t="t" r="r" b="b"/>
                <a:pathLst>
                  <a:path w="475" h="381" extrusionOk="0">
                    <a:moveTo>
                      <a:pt x="229" y="0"/>
                    </a:moveTo>
                    <a:cubicBezTo>
                      <a:pt x="151" y="0"/>
                      <a:pt x="70" y="39"/>
                      <a:pt x="22" y="124"/>
                    </a:cubicBezTo>
                    <a:cubicBezTo>
                      <a:pt x="1" y="239"/>
                      <a:pt x="85" y="344"/>
                      <a:pt x="189" y="365"/>
                    </a:cubicBezTo>
                    <a:cubicBezTo>
                      <a:pt x="219" y="376"/>
                      <a:pt x="248" y="381"/>
                      <a:pt x="276" y="381"/>
                    </a:cubicBezTo>
                    <a:cubicBezTo>
                      <a:pt x="359" y="381"/>
                      <a:pt x="431" y="336"/>
                      <a:pt x="462" y="250"/>
                    </a:cubicBezTo>
                    <a:cubicBezTo>
                      <a:pt x="475" y="96"/>
                      <a:pt x="354" y="0"/>
                      <a:pt x="2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67" name="Google Shape;367;p13"/>
            <p:cNvGrpSpPr/>
            <p:nvPr/>
          </p:nvGrpSpPr>
          <p:grpSpPr>
            <a:xfrm>
              <a:off x="-540125" y="-190500"/>
              <a:ext cx="10224238" cy="5634425"/>
              <a:chOff x="-540125" y="-190500"/>
              <a:chExt cx="10224238" cy="5634425"/>
            </a:xfrm>
          </p:grpSpPr>
          <p:grpSp>
            <p:nvGrpSpPr>
              <p:cNvPr id="368" name="Google Shape;368;p13"/>
              <p:cNvGrpSpPr/>
              <p:nvPr/>
            </p:nvGrpSpPr>
            <p:grpSpPr>
              <a:xfrm>
                <a:off x="123150" y="4810250"/>
                <a:ext cx="9020846" cy="318721"/>
                <a:chOff x="66882" y="4401145"/>
                <a:chExt cx="9060713" cy="305875"/>
              </a:xfrm>
            </p:grpSpPr>
            <p:sp>
              <p:nvSpPr>
                <p:cNvPr id="369" name="Google Shape;369;p13"/>
                <p:cNvSpPr/>
                <p:nvPr/>
              </p:nvSpPr>
              <p:spPr>
                <a:xfrm>
                  <a:off x="66882" y="4401145"/>
                  <a:ext cx="9060713" cy="305875"/>
                </a:xfrm>
                <a:custGeom>
                  <a:avLst/>
                  <a:gdLst/>
                  <a:ahLst/>
                  <a:cxnLst/>
                  <a:rect l="l" t="t" r="r" b="b"/>
                  <a:pathLst>
                    <a:path w="27171" h="3178" extrusionOk="0">
                      <a:moveTo>
                        <a:pt x="1" y="0"/>
                      </a:moveTo>
                      <a:lnTo>
                        <a:pt x="1" y="3177"/>
                      </a:lnTo>
                      <a:lnTo>
                        <a:pt x="27171" y="3177"/>
                      </a:lnTo>
                      <a:lnTo>
                        <a:pt x="271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0" name="Google Shape;370;p13"/>
                <p:cNvSpPr/>
                <p:nvPr/>
              </p:nvSpPr>
              <p:spPr>
                <a:xfrm>
                  <a:off x="1201135" y="4401147"/>
                  <a:ext cx="6647593" cy="305867"/>
                </a:xfrm>
                <a:custGeom>
                  <a:avLst/>
                  <a:gdLst/>
                  <a:ahLst/>
                  <a:cxnLst/>
                  <a:rect l="l" t="t" r="r" b="b"/>
                  <a:pathLst>
                    <a:path w="20848" h="3178" extrusionOk="0">
                      <a:moveTo>
                        <a:pt x="1" y="0"/>
                      </a:moveTo>
                      <a:lnTo>
                        <a:pt x="378" y="3177"/>
                      </a:lnTo>
                      <a:lnTo>
                        <a:pt x="20470" y="3177"/>
                      </a:lnTo>
                      <a:lnTo>
                        <a:pt x="20848" y="0"/>
                      </a:ln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1" name="Google Shape;371;p13"/>
                <p:cNvSpPr/>
                <p:nvPr/>
              </p:nvSpPr>
              <p:spPr>
                <a:xfrm>
                  <a:off x="743887" y="4570540"/>
                  <a:ext cx="220332" cy="55630"/>
                </a:xfrm>
                <a:custGeom>
                  <a:avLst/>
                  <a:gdLst/>
                  <a:ahLst/>
                  <a:cxnLst/>
                  <a:rect l="l" t="t" r="r" b="b"/>
                  <a:pathLst>
                    <a:path w="691" h="578" extrusionOk="0">
                      <a:moveTo>
                        <a:pt x="366" y="0"/>
                      </a:moveTo>
                      <a:cubicBezTo>
                        <a:pt x="269" y="0"/>
                        <a:pt x="171" y="48"/>
                        <a:pt x="114" y="149"/>
                      </a:cubicBezTo>
                      <a:cubicBezTo>
                        <a:pt x="1" y="346"/>
                        <a:pt x="150" y="578"/>
                        <a:pt x="356" y="578"/>
                      </a:cubicBezTo>
                      <a:cubicBezTo>
                        <a:pt x="379" y="578"/>
                        <a:pt x="403" y="575"/>
                        <a:pt x="428" y="568"/>
                      </a:cubicBezTo>
                      <a:cubicBezTo>
                        <a:pt x="596" y="526"/>
                        <a:pt x="690" y="358"/>
                        <a:pt x="638" y="201"/>
                      </a:cubicBezTo>
                      <a:cubicBezTo>
                        <a:pt x="598" y="70"/>
                        <a:pt x="483" y="0"/>
                        <a:pt x="3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72" name="Google Shape;372;p13"/>
              <p:cNvSpPr/>
              <p:nvPr/>
            </p:nvSpPr>
            <p:spPr>
              <a:xfrm>
                <a:off x="-134261" y="34637"/>
                <a:ext cx="9409084" cy="261761"/>
              </a:xfrm>
              <a:custGeom>
                <a:avLst/>
                <a:gdLst/>
                <a:ahLst/>
                <a:cxnLst/>
                <a:rect l="l" t="t" r="r" b="b"/>
                <a:pathLst>
                  <a:path w="30138" h="1658" extrusionOk="0">
                    <a:moveTo>
                      <a:pt x="902" y="0"/>
                    </a:moveTo>
                    <a:cubicBezTo>
                      <a:pt x="0" y="0"/>
                      <a:pt x="0" y="1657"/>
                      <a:pt x="902" y="1657"/>
                    </a:cubicBezTo>
                    <a:lnTo>
                      <a:pt x="29247" y="1657"/>
                    </a:lnTo>
                    <a:cubicBezTo>
                      <a:pt x="30138" y="1657"/>
                      <a:pt x="30138" y="0"/>
                      <a:pt x="292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3" name="Google Shape;373;p13"/>
              <p:cNvSpPr/>
              <p:nvPr/>
            </p:nvSpPr>
            <p:spPr>
              <a:xfrm>
                <a:off x="-540125" y="-190500"/>
                <a:ext cx="10224238" cy="266655"/>
              </a:xfrm>
              <a:custGeom>
                <a:avLst/>
                <a:gdLst/>
                <a:ahLst/>
                <a:cxnLst/>
                <a:rect l="l" t="t" r="r" b="b"/>
                <a:pathLst>
                  <a:path w="32749" h="1689" extrusionOk="0">
                    <a:moveTo>
                      <a:pt x="0" y="0"/>
                    </a:moveTo>
                    <a:lnTo>
                      <a:pt x="0" y="315"/>
                    </a:lnTo>
                    <a:lnTo>
                      <a:pt x="902" y="1028"/>
                    </a:lnTo>
                    <a:cubicBezTo>
                      <a:pt x="902" y="1395"/>
                      <a:pt x="1195" y="1688"/>
                      <a:pt x="1562" y="1688"/>
                    </a:cubicBezTo>
                    <a:lnTo>
                      <a:pt x="31186" y="1688"/>
                    </a:lnTo>
                    <a:cubicBezTo>
                      <a:pt x="31553" y="1688"/>
                      <a:pt x="31847" y="1395"/>
                      <a:pt x="31847" y="1028"/>
                    </a:cubicBezTo>
                    <a:lnTo>
                      <a:pt x="32749" y="315"/>
                    </a:lnTo>
                    <a:lnTo>
                      <a:pt x="327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4" name="Google Shape;374;p13"/>
              <p:cNvSpPr/>
              <p:nvPr/>
            </p:nvSpPr>
            <p:spPr>
              <a:xfrm>
                <a:off x="-540125" y="-190500"/>
                <a:ext cx="10221116" cy="49731"/>
              </a:xfrm>
              <a:custGeom>
                <a:avLst/>
                <a:gdLst/>
                <a:ahLst/>
                <a:cxnLst/>
                <a:rect l="l" t="t" r="r" b="b"/>
                <a:pathLst>
                  <a:path w="32739" h="315" extrusionOk="0">
                    <a:moveTo>
                      <a:pt x="0" y="0"/>
                    </a:moveTo>
                    <a:lnTo>
                      <a:pt x="0" y="315"/>
                    </a:lnTo>
                    <a:lnTo>
                      <a:pt x="32738" y="315"/>
                    </a:lnTo>
                    <a:lnTo>
                      <a:pt x="32738" y="0"/>
                    </a:lnTo>
                    <a:close/>
                  </a:path>
                </a:pathLst>
              </a:custGeom>
              <a:solidFill>
                <a:schemeClr val="hlink"/>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5" name="Google Shape;375;p13"/>
              <p:cNvSpPr/>
              <p:nvPr/>
            </p:nvSpPr>
            <p:spPr>
              <a:xfrm>
                <a:off x="713232" y="111806"/>
                <a:ext cx="3444951" cy="99841"/>
              </a:xfrm>
              <a:custGeom>
                <a:avLst/>
                <a:gdLst/>
                <a:ahLst/>
                <a:cxnLst/>
                <a:rect l="l" t="t" r="r" b="b"/>
                <a:pathLst>
                  <a:path w="23187" h="672" extrusionOk="0">
                    <a:moveTo>
                      <a:pt x="441" y="0"/>
                    </a:moveTo>
                    <a:cubicBezTo>
                      <a:pt x="231" y="11"/>
                      <a:pt x="64" y="147"/>
                      <a:pt x="1" y="336"/>
                    </a:cubicBezTo>
                    <a:cubicBezTo>
                      <a:pt x="64" y="535"/>
                      <a:pt x="231" y="672"/>
                      <a:pt x="441" y="672"/>
                    </a:cubicBezTo>
                    <a:lnTo>
                      <a:pt x="22746" y="672"/>
                    </a:lnTo>
                    <a:cubicBezTo>
                      <a:pt x="22945" y="672"/>
                      <a:pt x="23123" y="535"/>
                      <a:pt x="23186" y="336"/>
                    </a:cubicBezTo>
                    <a:cubicBezTo>
                      <a:pt x="23123" y="147"/>
                      <a:pt x="22945" y="11"/>
                      <a:pt x="22746" y="0"/>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6" name="Google Shape;376;p13"/>
              <p:cNvSpPr/>
              <p:nvPr/>
            </p:nvSpPr>
            <p:spPr>
              <a:xfrm>
                <a:off x="-340627" y="-59775"/>
                <a:ext cx="9821812" cy="34891"/>
              </a:xfrm>
              <a:custGeom>
                <a:avLst/>
                <a:gdLst/>
                <a:ahLst/>
                <a:cxnLst/>
                <a:rect l="l" t="t" r="r" b="b"/>
                <a:pathLst>
                  <a:path w="31460" h="221" extrusionOk="0">
                    <a:moveTo>
                      <a:pt x="1" y="0"/>
                    </a:moveTo>
                    <a:lnTo>
                      <a:pt x="263" y="200"/>
                    </a:lnTo>
                    <a:lnTo>
                      <a:pt x="263" y="221"/>
                    </a:lnTo>
                    <a:lnTo>
                      <a:pt x="31208" y="221"/>
                    </a:lnTo>
                    <a:lnTo>
                      <a:pt x="31208" y="200"/>
                    </a:lnTo>
                    <a:lnTo>
                      <a:pt x="3146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7" name="Google Shape;377;p13"/>
              <p:cNvSpPr/>
              <p:nvPr/>
            </p:nvSpPr>
            <p:spPr>
              <a:xfrm>
                <a:off x="-157810" y="5125200"/>
                <a:ext cx="9437035" cy="206502"/>
              </a:xfrm>
              <a:custGeom>
                <a:avLst/>
                <a:gdLst/>
                <a:ahLst/>
                <a:cxnLst/>
                <a:rect l="l" t="t" r="r" b="b"/>
                <a:pathLst>
                  <a:path w="30842" h="1312" extrusionOk="0">
                    <a:moveTo>
                      <a:pt x="882" y="0"/>
                    </a:moveTo>
                    <a:cubicBezTo>
                      <a:pt x="1" y="0"/>
                      <a:pt x="1" y="1311"/>
                      <a:pt x="882" y="1311"/>
                    </a:cubicBezTo>
                    <a:lnTo>
                      <a:pt x="30191" y="1311"/>
                    </a:lnTo>
                    <a:cubicBezTo>
                      <a:pt x="30548" y="1311"/>
                      <a:pt x="30841" y="1018"/>
                      <a:pt x="30841" y="651"/>
                    </a:cubicBezTo>
                    <a:cubicBezTo>
                      <a:pt x="30841" y="294"/>
                      <a:pt x="30548" y="0"/>
                      <a:pt x="301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8" name="Google Shape;378;p13"/>
              <p:cNvSpPr/>
              <p:nvPr/>
            </p:nvSpPr>
            <p:spPr>
              <a:xfrm>
                <a:off x="-369550" y="5296761"/>
                <a:ext cx="9889274" cy="147164"/>
              </a:xfrm>
              <a:custGeom>
                <a:avLst/>
                <a:gdLst/>
                <a:ahLst/>
                <a:cxnLst/>
                <a:rect l="l" t="t" r="r" b="b"/>
                <a:pathLst>
                  <a:path w="32320" h="935" extrusionOk="0">
                    <a:moveTo>
                      <a:pt x="945" y="1"/>
                    </a:moveTo>
                    <a:cubicBezTo>
                      <a:pt x="420" y="1"/>
                      <a:pt x="1" y="420"/>
                      <a:pt x="1" y="934"/>
                    </a:cubicBezTo>
                    <a:lnTo>
                      <a:pt x="32320" y="934"/>
                    </a:lnTo>
                    <a:cubicBezTo>
                      <a:pt x="32320" y="420"/>
                      <a:pt x="31900" y="1"/>
                      <a:pt x="313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9" name="Google Shape;379;p13"/>
              <p:cNvSpPr/>
              <p:nvPr/>
            </p:nvSpPr>
            <p:spPr>
              <a:xfrm>
                <a:off x="1170769" y="5296761"/>
                <a:ext cx="3603526" cy="147164"/>
              </a:xfrm>
              <a:custGeom>
                <a:avLst/>
                <a:gdLst/>
                <a:ahLst/>
                <a:cxnLst/>
                <a:rect l="l" t="t" r="r" b="b"/>
                <a:pathLst>
                  <a:path w="11777" h="935" extrusionOk="0">
                    <a:moveTo>
                      <a:pt x="11758" y="1"/>
                    </a:moveTo>
                    <a:cubicBezTo>
                      <a:pt x="11752" y="1"/>
                      <a:pt x="11746" y="1"/>
                      <a:pt x="11739" y="1"/>
                    </a:cubicBezTo>
                    <a:lnTo>
                      <a:pt x="11776" y="1"/>
                    </a:lnTo>
                    <a:cubicBezTo>
                      <a:pt x="11770" y="1"/>
                      <a:pt x="11764" y="1"/>
                      <a:pt x="11758" y="1"/>
                    </a:cubicBezTo>
                    <a:close/>
                    <a:moveTo>
                      <a:pt x="758" y="1"/>
                    </a:moveTo>
                    <a:cubicBezTo>
                      <a:pt x="336" y="1"/>
                      <a:pt x="0" y="353"/>
                      <a:pt x="0" y="777"/>
                    </a:cubicBezTo>
                    <a:lnTo>
                      <a:pt x="0" y="934"/>
                    </a:lnTo>
                    <a:lnTo>
                      <a:pt x="11000" y="934"/>
                    </a:lnTo>
                    <a:lnTo>
                      <a:pt x="11000" y="777"/>
                    </a:lnTo>
                    <a:cubicBezTo>
                      <a:pt x="11000" y="359"/>
                      <a:pt x="11327" y="11"/>
                      <a:pt x="11739" y="1"/>
                    </a:cubicBezTo>
                    <a:lnTo>
                      <a:pt x="776" y="1"/>
                    </a:lnTo>
                    <a:cubicBezTo>
                      <a:pt x="770" y="1"/>
                      <a:pt x="764" y="1"/>
                      <a:pt x="758" y="1"/>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0" name="Google Shape;380;p13"/>
              <p:cNvSpPr/>
              <p:nvPr/>
            </p:nvSpPr>
            <p:spPr>
              <a:xfrm>
                <a:off x="5524907" y="5296761"/>
                <a:ext cx="1854851" cy="147164"/>
              </a:xfrm>
              <a:custGeom>
                <a:avLst/>
                <a:gdLst/>
                <a:ahLst/>
                <a:cxnLst/>
                <a:rect l="l" t="t" r="r" b="b"/>
                <a:pathLst>
                  <a:path w="6062" h="935" extrusionOk="0">
                    <a:moveTo>
                      <a:pt x="776" y="1"/>
                    </a:moveTo>
                    <a:cubicBezTo>
                      <a:pt x="346" y="1"/>
                      <a:pt x="0" y="347"/>
                      <a:pt x="0" y="777"/>
                    </a:cubicBezTo>
                    <a:lnTo>
                      <a:pt x="0" y="934"/>
                    </a:lnTo>
                    <a:lnTo>
                      <a:pt x="5296" y="934"/>
                    </a:lnTo>
                    <a:lnTo>
                      <a:pt x="5296" y="777"/>
                    </a:lnTo>
                    <a:cubicBezTo>
                      <a:pt x="5296" y="347"/>
                      <a:pt x="5631" y="1"/>
                      <a:pt x="6061" y="1"/>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1" name="Google Shape;381;p13"/>
              <p:cNvSpPr/>
              <p:nvPr/>
            </p:nvSpPr>
            <p:spPr>
              <a:xfrm>
                <a:off x="8945550" y="247650"/>
                <a:ext cx="197174" cy="4618732"/>
              </a:xfrm>
              <a:custGeom>
                <a:avLst/>
                <a:gdLst/>
                <a:ahLst/>
                <a:cxnLst/>
                <a:rect l="l" t="t" r="r" b="b"/>
                <a:pathLst>
                  <a:path w="860" h="38738" extrusionOk="0">
                    <a:moveTo>
                      <a:pt x="0" y="0"/>
                    </a:moveTo>
                    <a:lnTo>
                      <a:pt x="0" y="38737"/>
                    </a:lnTo>
                    <a:lnTo>
                      <a:pt x="860" y="38737"/>
                    </a:lnTo>
                    <a:lnTo>
                      <a:pt x="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82" name="Google Shape;382;p13"/>
              <p:cNvGrpSpPr/>
              <p:nvPr/>
            </p:nvGrpSpPr>
            <p:grpSpPr>
              <a:xfrm>
                <a:off x="8694552" y="444361"/>
                <a:ext cx="448838" cy="855480"/>
                <a:chOff x="4189590" y="628348"/>
                <a:chExt cx="448838" cy="855480"/>
              </a:xfrm>
            </p:grpSpPr>
            <p:sp>
              <p:nvSpPr>
                <p:cNvPr id="383" name="Google Shape;383;p13"/>
                <p:cNvSpPr/>
                <p:nvPr/>
              </p:nvSpPr>
              <p:spPr>
                <a:xfrm>
                  <a:off x="4189590" y="628348"/>
                  <a:ext cx="448838" cy="855480"/>
                </a:xfrm>
                <a:custGeom>
                  <a:avLst/>
                  <a:gdLst/>
                  <a:ahLst/>
                  <a:cxnLst/>
                  <a:rect l="l" t="t" r="r" b="b"/>
                  <a:pathLst>
                    <a:path w="3021" h="5758" extrusionOk="0">
                      <a:moveTo>
                        <a:pt x="1" y="1"/>
                      </a:moveTo>
                      <a:lnTo>
                        <a:pt x="1" y="357"/>
                      </a:lnTo>
                      <a:cubicBezTo>
                        <a:pt x="1" y="546"/>
                        <a:pt x="148" y="703"/>
                        <a:pt x="336" y="703"/>
                      </a:cubicBezTo>
                      <a:lnTo>
                        <a:pt x="336" y="871"/>
                      </a:lnTo>
                      <a:cubicBezTo>
                        <a:pt x="323" y="868"/>
                        <a:pt x="310" y="867"/>
                        <a:pt x="298" y="867"/>
                      </a:cubicBezTo>
                      <a:cubicBezTo>
                        <a:pt x="132" y="867"/>
                        <a:pt x="97" y="1122"/>
                        <a:pt x="127" y="1259"/>
                      </a:cubicBezTo>
                      <a:cubicBezTo>
                        <a:pt x="151" y="1439"/>
                        <a:pt x="310" y="1562"/>
                        <a:pt x="484" y="1562"/>
                      </a:cubicBezTo>
                      <a:cubicBezTo>
                        <a:pt x="532" y="1562"/>
                        <a:pt x="582" y="1552"/>
                        <a:pt x="630" y="1532"/>
                      </a:cubicBezTo>
                      <a:lnTo>
                        <a:pt x="640" y="1532"/>
                      </a:lnTo>
                      <a:cubicBezTo>
                        <a:pt x="652" y="1528"/>
                        <a:pt x="664" y="1526"/>
                        <a:pt x="675" y="1526"/>
                      </a:cubicBezTo>
                      <a:cubicBezTo>
                        <a:pt x="822" y="1526"/>
                        <a:pt x="903" y="1826"/>
                        <a:pt x="777" y="1972"/>
                      </a:cubicBezTo>
                      <a:cubicBezTo>
                        <a:pt x="703" y="2056"/>
                        <a:pt x="640" y="2213"/>
                        <a:pt x="640" y="2528"/>
                      </a:cubicBezTo>
                      <a:cubicBezTo>
                        <a:pt x="640" y="3335"/>
                        <a:pt x="1196" y="3723"/>
                        <a:pt x="1448" y="3723"/>
                      </a:cubicBezTo>
                      <a:lnTo>
                        <a:pt x="1448" y="4174"/>
                      </a:lnTo>
                      <a:cubicBezTo>
                        <a:pt x="2192" y="4174"/>
                        <a:pt x="2077" y="5422"/>
                        <a:pt x="1699" y="5422"/>
                      </a:cubicBezTo>
                      <a:lnTo>
                        <a:pt x="1699" y="5758"/>
                      </a:lnTo>
                      <a:lnTo>
                        <a:pt x="2947" y="5758"/>
                      </a:lnTo>
                      <a:lnTo>
                        <a:pt x="3021" y="11"/>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4" name="Google Shape;384;p13"/>
                <p:cNvSpPr/>
                <p:nvPr/>
              </p:nvSpPr>
              <p:spPr>
                <a:xfrm>
                  <a:off x="4231636" y="771574"/>
                  <a:ext cx="73395" cy="60172"/>
                </a:xfrm>
                <a:custGeom>
                  <a:avLst/>
                  <a:gdLst/>
                  <a:ahLst/>
                  <a:cxnLst/>
                  <a:rect l="l" t="t" r="r" b="b"/>
                  <a:pathLst>
                    <a:path w="494" h="405" extrusionOk="0">
                      <a:moveTo>
                        <a:pt x="269" y="0"/>
                      </a:moveTo>
                      <a:cubicBezTo>
                        <a:pt x="230" y="0"/>
                        <a:pt x="192" y="11"/>
                        <a:pt x="158" y="33"/>
                      </a:cubicBezTo>
                      <a:cubicBezTo>
                        <a:pt x="53" y="85"/>
                        <a:pt x="1" y="201"/>
                        <a:pt x="53" y="316"/>
                      </a:cubicBezTo>
                      <a:cubicBezTo>
                        <a:pt x="92" y="374"/>
                        <a:pt x="155" y="405"/>
                        <a:pt x="219" y="405"/>
                      </a:cubicBezTo>
                      <a:cubicBezTo>
                        <a:pt x="259" y="405"/>
                        <a:pt x="300" y="393"/>
                        <a:pt x="336" y="369"/>
                      </a:cubicBezTo>
                      <a:cubicBezTo>
                        <a:pt x="441" y="316"/>
                        <a:pt x="494" y="201"/>
                        <a:pt x="452" y="96"/>
                      </a:cubicBezTo>
                      <a:cubicBezTo>
                        <a:pt x="411" y="35"/>
                        <a:pt x="340" y="0"/>
                        <a:pt x="2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5" name="Google Shape;385;p13"/>
                <p:cNvSpPr/>
                <p:nvPr/>
              </p:nvSpPr>
              <p:spPr>
                <a:xfrm>
                  <a:off x="4322118" y="921485"/>
                  <a:ext cx="183933" cy="203544"/>
                </a:xfrm>
                <a:custGeom>
                  <a:avLst/>
                  <a:gdLst/>
                  <a:ahLst/>
                  <a:cxnLst/>
                  <a:rect l="l" t="t" r="r" b="b"/>
                  <a:pathLst>
                    <a:path w="1238" h="1370" extrusionOk="0">
                      <a:moveTo>
                        <a:pt x="594" y="0"/>
                      </a:moveTo>
                      <a:cubicBezTo>
                        <a:pt x="564" y="0"/>
                        <a:pt x="534" y="3"/>
                        <a:pt x="503" y="10"/>
                      </a:cubicBezTo>
                      <a:cubicBezTo>
                        <a:pt x="199" y="62"/>
                        <a:pt x="0" y="398"/>
                        <a:pt x="63" y="775"/>
                      </a:cubicBezTo>
                      <a:cubicBezTo>
                        <a:pt x="130" y="1129"/>
                        <a:pt x="380" y="1369"/>
                        <a:pt x="662" y="1369"/>
                      </a:cubicBezTo>
                      <a:cubicBezTo>
                        <a:pt x="689" y="1369"/>
                        <a:pt x="717" y="1367"/>
                        <a:pt x="745" y="1362"/>
                      </a:cubicBezTo>
                      <a:cubicBezTo>
                        <a:pt x="1049" y="1310"/>
                        <a:pt x="1237" y="964"/>
                        <a:pt x="1174" y="586"/>
                      </a:cubicBezTo>
                      <a:cubicBezTo>
                        <a:pt x="1118" y="247"/>
                        <a:pt x="866" y="0"/>
                        <a:pt x="5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86" name="Google Shape;386;p13"/>
              <p:cNvSpPr/>
              <p:nvPr/>
            </p:nvSpPr>
            <p:spPr>
              <a:xfrm>
                <a:off x="100" y="247650"/>
                <a:ext cx="183874" cy="4895805"/>
              </a:xfrm>
              <a:custGeom>
                <a:avLst/>
                <a:gdLst/>
                <a:ahLst/>
                <a:cxnLst/>
                <a:rect l="l" t="t" r="r" b="b"/>
                <a:pathLst>
                  <a:path w="850" h="38738" extrusionOk="0">
                    <a:moveTo>
                      <a:pt x="0" y="0"/>
                    </a:moveTo>
                    <a:lnTo>
                      <a:pt x="0" y="38737"/>
                    </a:lnTo>
                    <a:lnTo>
                      <a:pt x="850" y="38737"/>
                    </a:lnTo>
                    <a:lnTo>
                      <a:pt x="85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87" name="Google Shape;387;p13"/>
              <p:cNvGrpSpPr/>
              <p:nvPr/>
            </p:nvGrpSpPr>
            <p:grpSpPr>
              <a:xfrm>
                <a:off x="-10709" y="444378"/>
                <a:ext cx="448838" cy="860613"/>
                <a:chOff x="561117" y="628348"/>
                <a:chExt cx="448838" cy="855480"/>
              </a:xfrm>
            </p:grpSpPr>
            <p:sp>
              <p:nvSpPr>
                <p:cNvPr id="388" name="Google Shape;388;p13"/>
                <p:cNvSpPr/>
                <p:nvPr/>
              </p:nvSpPr>
              <p:spPr>
                <a:xfrm>
                  <a:off x="561117" y="628348"/>
                  <a:ext cx="448838" cy="855480"/>
                </a:xfrm>
                <a:custGeom>
                  <a:avLst/>
                  <a:gdLst/>
                  <a:ahLst/>
                  <a:cxnLst/>
                  <a:rect l="l" t="t" r="r" b="b"/>
                  <a:pathLst>
                    <a:path w="3021" h="5758" extrusionOk="0">
                      <a:moveTo>
                        <a:pt x="3020" y="1"/>
                      </a:moveTo>
                      <a:lnTo>
                        <a:pt x="0" y="11"/>
                      </a:lnTo>
                      <a:lnTo>
                        <a:pt x="73" y="5758"/>
                      </a:lnTo>
                      <a:lnTo>
                        <a:pt x="1321" y="5758"/>
                      </a:lnTo>
                      <a:lnTo>
                        <a:pt x="1321" y="5422"/>
                      </a:lnTo>
                      <a:cubicBezTo>
                        <a:pt x="944" y="5422"/>
                        <a:pt x="828" y="4174"/>
                        <a:pt x="1573" y="4174"/>
                      </a:cubicBezTo>
                      <a:lnTo>
                        <a:pt x="1573" y="3723"/>
                      </a:lnTo>
                      <a:cubicBezTo>
                        <a:pt x="1825" y="3723"/>
                        <a:pt x="2380" y="3335"/>
                        <a:pt x="2380" y="2528"/>
                      </a:cubicBezTo>
                      <a:cubicBezTo>
                        <a:pt x="2380" y="2213"/>
                        <a:pt x="2318" y="2056"/>
                        <a:pt x="2244" y="1972"/>
                      </a:cubicBezTo>
                      <a:cubicBezTo>
                        <a:pt x="2108" y="1826"/>
                        <a:pt x="2189" y="1526"/>
                        <a:pt x="2344" y="1526"/>
                      </a:cubicBezTo>
                      <a:cubicBezTo>
                        <a:pt x="2355" y="1526"/>
                        <a:pt x="2368" y="1528"/>
                        <a:pt x="2380" y="1532"/>
                      </a:cubicBezTo>
                      <a:lnTo>
                        <a:pt x="2391" y="1532"/>
                      </a:lnTo>
                      <a:cubicBezTo>
                        <a:pt x="2437" y="1552"/>
                        <a:pt x="2485" y="1562"/>
                        <a:pt x="2532" y="1562"/>
                      </a:cubicBezTo>
                      <a:cubicBezTo>
                        <a:pt x="2701" y="1562"/>
                        <a:pt x="2861" y="1439"/>
                        <a:pt x="2894" y="1259"/>
                      </a:cubicBezTo>
                      <a:cubicBezTo>
                        <a:pt x="2914" y="1122"/>
                        <a:pt x="2888" y="867"/>
                        <a:pt x="2714" y="867"/>
                      </a:cubicBezTo>
                      <a:cubicBezTo>
                        <a:pt x="2702" y="867"/>
                        <a:pt x="2688" y="868"/>
                        <a:pt x="2674" y="871"/>
                      </a:cubicBezTo>
                      <a:lnTo>
                        <a:pt x="2674" y="703"/>
                      </a:lnTo>
                      <a:cubicBezTo>
                        <a:pt x="2863" y="703"/>
                        <a:pt x="3020" y="546"/>
                        <a:pt x="3020" y="357"/>
                      </a:cubicBezTo>
                      <a:lnTo>
                        <a:pt x="302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9" name="Google Shape;389;p13"/>
                <p:cNvSpPr/>
                <p:nvPr/>
              </p:nvSpPr>
              <p:spPr>
                <a:xfrm>
                  <a:off x="694982" y="920890"/>
                  <a:ext cx="187201" cy="203396"/>
                </a:xfrm>
                <a:custGeom>
                  <a:avLst/>
                  <a:gdLst/>
                  <a:ahLst/>
                  <a:cxnLst/>
                  <a:rect l="l" t="t" r="r" b="b"/>
                  <a:pathLst>
                    <a:path w="1260" h="1369" extrusionOk="0">
                      <a:moveTo>
                        <a:pt x="673" y="1"/>
                      </a:moveTo>
                      <a:cubicBezTo>
                        <a:pt x="413" y="1"/>
                        <a:pt x="159" y="235"/>
                        <a:pt x="85" y="559"/>
                      </a:cubicBezTo>
                      <a:cubicBezTo>
                        <a:pt x="1" y="926"/>
                        <a:pt x="179" y="1283"/>
                        <a:pt x="473" y="1356"/>
                      </a:cubicBezTo>
                      <a:cubicBezTo>
                        <a:pt x="508" y="1365"/>
                        <a:pt x="544" y="1369"/>
                        <a:pt x="580" y="1369"/>
                      </a:cubicBezTo>
                      <a:cubicBezTo>
                        <a:pt x="848" y="1369"/>
                        <a:pt x="1101" y="1135"/>
                        <a:pt x="1175" y="811"/>
                      </a:cubicBezTo>
                      <a:cubicBezTo>
                        <a:pt x="1259" y="433"/>
                        <a:pt x="1081" y="77"/>
                        <a:pt x="777" y="14"/>
                      </a:cubicBezTo>
                      <a:cubicBezTo>
                        <a:pt x="742" y="5"/>
                        <a:pt x="708" y="1"/>
                        <a:pt x="6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0" name="Google Shape;390;p13"/>
                <p:cNvSpPr/>
                <p:nvPr/>
              </p:nvSpPr>
              <p:spPr>
                <a:xfrm>
                  <a:off x="886642" y="773654"/>
                  <a:ext cx="70572" cy="56606"/>
                </a:xfrm>
                <a:custGeom>
                  <a:avLst/>
                  <a:gdLst/>
                  <a:ahLst/>
                  <a:cxnLst/>
                  <a:rect l="l" t="t" r="r" b="b"/>
                  <a:pathLst>
                    <a:path w="475" h="381" extrusionOk="0">
                      <a:moveTo>
                        <a:pt x="229" y="0"/>
                      </a:moveTo>
                      <a:cubicBezTo>
                        <a:pt x="151" y="0"/>
                        <a:pt x="70" y="39"/>
                        <a:pt x="22" y="124"/>
                      </a:cubicBezTo>
                      <a:cubicBezTo>
                        <a:pt x="1" y="239"/>
                        <a:pt x="85" y="344"/>
                        <a:pt x="189" y="365"/>
                      </a:cubicBezTo>
                      <a:cubicBezTo>
                        <a:pt x="219" y="376"/>
                        <a:pt x="248" y="381"/>
                        <a:pt x="276" y="381"/>
                      </a:cubicBezTo>
                      <a:cubicBezTo>
                        <a:pt x="359" y="381"/>
                        <a:pt x="431" y="336"/>
                        <a:pt x="462" y="250"/>
                      </a:cubicBezTo>
                      <a:cubicBezTo>
                        <a:pt x="475" y="96"/>
                        <a:pt x="354" y="0"/>
                        <a:pt x="2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391" name="Google Shape;391;p13"/>
            <p:cNvSpPr/>
            <p:nvPr/>
          </p:nvSpPr>
          <p:spPr>
            <a:xfrm>
              <a:off x="14450" y="247294"/>
              <a:ext cx="9120845" cy="206500"/>
            </a:xfrm>
            <a:custGeom>
              <a:avLst/>
              <a:gdLst/>
              <a:ahLst/>
              <a:cxnLst/>
              <a:rect l="l" t="t" r="r" b="b"/>
              <a:pathLst>
                <a:path w="28723" h="798" extrusionOk="0">
                  <a:moveTo>
                    <a:pt x="0" y="0"/>
                  </a:moveTo>
                  <a:lnTo>
                    <a:pt x="0" y="797"/>
                  </a:lnTo>
                  <a:lnTo>
                    <a:pt x="28722" y="797"/>
                  </a:lnTo>
                  <a:lnTo>
                    <a:pt x="287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8303870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Caption 1">
  <p:cSld name="Caption 1">
    <p:spTree>
      <p:nvGrpSpPr>
        <p:cNvPr id="1" name="Shape 392"/>
        <p:cNvGrpSpPr/>
        <p:nvPr/>
      </p:nvGrpSpPr>
      <p:grpSpPr>
        <a:xfrm>
          <a:off x="0" y="0"/>
          <a:ext cx="0" cy="0"/>
          <a:chOff x="0" y="0"/>
          <a:chExt cx="0" cy="0"/>
        </a:xfrm>
      </p:grpSpPr>
      <p:sp>
        <p:nvSpPr>
          <p:cNvPr id="393" name="Google Shape;393;p14"/>
          <p:cNvSpPr txBox="1">
            <a:spLocks noGrp="1"/>
          </p:cNvSpPr>
          <p:nvPr>
            <p:ph type="title"/>
          </p:nvPr>
        </p:nvSpPr>
        <p:spPr>
          <a:xfrm>
            <a:off x="914200" y="2656400"/>
            <a:ext cx="4724000" cy="154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latin typeface="UTM Avo" panose="02040603050506020204" pitchFamily="18" charset="0"/>
                <a:cs typeface="Arial" panose="020B0604020202020204" pitchFamily="34" charset="0"/>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dirty="0"/>
          </a:p>
        </p:txBody>
      </p:sp>
      <p:sp>
        <p:nvSpPr>
          <p:cNvPr id="394" name="Google Shape;394;p14"/>
          <p:cNvSpPr/>
          <p:nvPr/>
        </p:nvSpPr>
        <p:spPr>
          <a:xfrm>
            <a:off x="134" y="330200"/>
            <a:ext cx="365633" cy="6521800"/>
          </a:xfrm>
          <a:custGeom>
            <a:avLst/>
            <a:gdLst/>
            <a:ahLst/>
            <a:cxnLst/>
            <a:rect l="l" t="t" r="r" b="b"/>
            <a:pathLst>
              <a:path w="850" h="38738" extrusionOk="0">
                <a:moveTo>
                  <a:pt x="0" y="0"/>
                </a:moveTo>
                <a:lnTo>
                  <a:pt x="0" y="38737"/>
                </a:lnTo>
                <a:lnTo>
                  <a:pt x="850" y="38737"/>
                </a:lnTo>
                <a:lnTo>
                  <a:pt x="850"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5" name="Google Shape;395;p14"/>
          <p:cNvSpPr/>
          <p:nvPr/>
        </p:nvSpPr>
        <p:spPr>
          <a:xfrm>
            <a:off x="19267" y="329726"/>
            <a:ext cx="12161127" cy="275333"/>
          </a:xfrm>
          <a:custGeom>
            <a:avLst/>
            <a:gdLst/>
            <a:ahLst/>
            <a:cxnLst/>
            <a:rect l="l" t="t" r="r" b="b"/>
            <a:pathLst>
              <a:path w="28723" h="798" extrusionOk="0">
                <a:moveTo>
                  <a:pt x="0" y="0"/>
                </a:moveTo>
                <a:lnTo>
                  <a:pt x="0" y="797"/>
                </a:lnTo>
                <a:lnTo>
                  <a:pt x="28722" y="797"/>
                </a:lnTo>
                <a:lnTo>
                  <a:pt x="28722"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6" name="Google Shape;396;p14"/>
          <p:cNvSpPr/>
          <p:nvPr/>
        </p:nvSpPr>
        <p:spPr>
          <a:xfrm>
            <a:off x="-179015" y="46183"/>
            <a:ext cx="12545445" cy="349015"/>
          </a:xfrm>
          <a:custGeom>
            <a:avLst/>
            <a:gdLst/>
            <a:ahLst/>
            <a:cxnLst/>
            <a:rect l="l" t="t" r="r" b="b"/>
            <a:pathLst>
              <a:path w="30138" h="1658" extrusionOk="0">
                <a:moveTo>
                  <a:pt x="902" y="0"/>
                </a:moveTo>
                <a:cubicBezTo>
                  <a:pt x="0" y="0"/>
                  <a:pt x="0" y="1657"/>
                  <a:pt x="902" y="1657"/>
                </a:cubicBezTo>
                <a:lnTo>
                  <a:pt x="29247" y="1657"/>
                </a:lnTo>
                <a:cubicBezTo>
                  <a:pt x="30138" y="1657"/>
                  <a:pt x="30138" y="0"/>
                  <a:pt x="29247"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7" name="Google Shape;397;p14"/>
          <p:cNvSpPr/>
          <p:nvPr/>
        </p:nvSpPr>
        <p:spPr>
          <a:xfrm>
            <a:off x="-720167" y="-253999"/>
            <a:ext cx="13632317" cy="355540"/>
          </a:xfrm>
          <a:custGeom>
            <a:avLst/>
            <a:gdLst/>
            <a:ahLst/>
            <a:cxnLst/>
            <a:rect l="l" t="t" r="r" b="b"/>
            <a:pathLst>
              <a:path w="32749" h="1689" extrusionOk="0">
                <a:moveTo>
                  <a:pt x="0" y="0"/>
                </a:moveTo>
                <a:lnTo>
                  <a:pt x="0" y="315"/>
                </a:lnTo>
                <a:lnTo>
                  <a:pt x="902" y="1028"/>
                </a:lnTo>
                <a:cubicBezTo>
                  <a:pt x="902" y="1395"/>
                  <a:pt x="1195" y="1688"/>
                  <a:pt x="1562" y="1688"/>
                </a:cubicBezTo>
                <a:lnTo>
                  <a:pt x="31186" y="1688"/>
                </a:lnTo>
                <a:cubicBezTo>
                  <a:pt x="31553" y="1688"/>
                  <a:pt x="31847" y="1395"/>
                  <a:pt x="31847" y="1028"/>
                </a:cubicBezTo>
                <a:lnTo>
                  <a:pt x="32749" y="315"/>
                </a:lnTo>
                <a:lnTo>
                  <a:pt x="32749"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8" name="Google Shape;398;p14"/>
          <p:cNvSpPr/>
          <p:nvPr/>
        </p:nvSpPr>
        <p:spPr>
          <a:xfrm>
            <a:off x="-720167" y="-253999"/>
            <a:ext cx="13628155" cy="66308"/>
          </a:xfrm>
          <a:custGeom>
            <a:avLst/>
            <a:gdLst/>
            <a:ahLst/>
            <a:cxnLst/>
            <a:rect l="l" t="t" r="r" b="b"/>
            <a:pathLst>
              <a:path w="32739" h="315" extrusionOk="0">
                <a:moveTo>
                  <a:pt x="0" y="0"/>
                </a:moveTo>
                <a:lnTo>
                  <a:pt x="0" y="315"/>
                </a:lnTo>
                <a:lnTo>
                  <a:pt x="32738" y="315"/>
                </a:lnTo>
                <a:lnTo>
                  <a:pt x="32738" y="0"/>
                </a:lnTo>
                <a:close/>
              </a:path>
            </a:pathLst>
          </a:custGeom>
          <a:solidFill>
            <a:schemeClr val="hlink"/>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9" name="Google Shape;399;p14"/>
          <p:cNvSpPr/>
          <p:nvPr/>
        </p:nvSpPr>
        <p:spPr>
          <a:xfrm>
            <a:off x="947110" y="259909"/>
            <a:ext cx="4593268" cy="133121"/>
          </a:xfrm>
          <a:custGeom>
            <a:avLst/>
            <a:gdLst/>
            <a:ahLst/>
            <a:cxnLst/>
            <a:rect l="l" t="t" r="r" b="b"/>
            <a:pathLst>
              <a:path w="23187" h="672" extrusionOk="0">
                <a:moveTo>
                  <a:pt x="441" y="0"/>
                </a:moveTo>
                <a:cubicBezTo>
                  <a:pt x="231" y="11"/>
                  <a:pt x="64" y="147"/>
                  <a:pt x="1" y="336"/>
                </a:cubicBezTo>
                <a:cubicBezTo>
                  <a:pt x="64" y="535"/>
                  <a:pt x="231" y="672"/>
                  <a:pt x="441" y="672"/>
                </a:cubicBezTo>
                <a:lnTo>
                  <a:pt x="22746" y="672"/>
                </a:lnTo>
                <a:cubicBezTo>
                  <a:pt x="22945" y="672"/>
                  <a:pt x="23123" y="535"/>
                  <a:pt x="23186" y="336"/>
                </a:cubicBezTo>
                <a:cubicBezTo>
                  <a:pt x="23123" y="147"/>
                  <a:pt x="22945" y="11"/>
                  <a:pt x="22746" y="0"/>
                </a:cubicBezTo>
                <a:close/>
              </a:path>
            </a:pathLst>
          </a:custGeom>
          <a:solidFill>
            <a:srgbClr val="FFFCF7">
              <a:alpha val="1955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0" name="Google Shape;400;p14"/>
          <p:cNvSpPr/>
          <p:nvPr/>
        </p:nvSpPr>
        <p:spPr>
          <a:xfrm>
            <a:off x="-454169" y="-79699"/>
            <a:ext cx="13095749" cy="46521"/>
          </a:xfrm>
          <a:custGeom>
            <a:avLst/>
            <a:gdLst/>
            <a:ahLst/>
            <a:cxnLst/>
            <a:rect l="l" t="t" r="r" b="b"/>
            <a:pathLst>
              <a:path w="31460" h="221" extrusionOk="0">
                <a:moveTo>
                  <a:pt x="1" y="0"/>
                </a:moveTo>
                <a:lnTo>
                  <a:pt x="263" y="200"/>
                </a:lnTo>
                <a:lnTo>
                  <a:pt x="263" y="221"/>
                </a:lnTo>
                <a:lnTo>
                  <a:pt x="31208" y="221"/>
                </a:lnTo>
                <a:lnTo>
                  <a:pt x="31208" y="200"/>
                </a:lnTo>
                <a:lnTo>
                  <a:pt x="31460" y="0"/>
                </a:ln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1" name="Google Shape;401;p14"/>
          <p:cNvSpPr/>
          <p:nvPr/>
        </p:nvSpPr>
        <p:spPr>
          <a:xfrm>
            <a:off x="-14279" y="351205"/>
            <a:ext cx="598451" cy="1147492"/>
          </a:xfrm>
          <a:custGeom>
            <a:avLst/>
            <a:gdLst/>
            <a:ahLst/>
            <a:cxnLst/>
            <a:rect l="l" t="t" r="r" b="b"/>
            <a:pathLst>
              <a:path w="3021" h="5758" extrusionOk="0">
                <a:moveTo>
                  <a:pt x="3020" y="1"/>
                </a:moveTo>
                <a:lnTo>
                  <a:pt x="0" y="11"/>
                </a:lnTo>
                <a:lnTo>
                  <a:pt x="73" y="5758"/>
                </a:lnTo>
                <a:lnTo>
                  <a:pt x="1321" y="5758"/>
                </a:lnTo>
                <a:lnTo>
                  <a:pt x="1321" y="5422"/>
                </a:lnTo>
                <a:cubicBezTo>
                  <a:pt x="944" y="5422"/>
                  <a:pt x="828" y="4174"/>
                  <a:pt x="1573" y="4174"/>
                </a:cubicBezTo>
                <a:lnTo>
                  <a:pt x="1573" y="3723"/>
                </a:lnTo>
                <a:cubicBezTo>
                  <a:pt x="1825" y="3723"/>
                  <a:pt x="2380" y="3335"/>
                  <a:pt x="2380" y="2528"/>
                </a:cubicBezTo>
                <a:cubicBezTo>
                  <a:pt x="2380" y="2213"/>
                  <a:pt x="2318" y="2056"/>
                  <a:pt x="2244" y="1972"/>
                </a:cubicBezTo>
                <a:cubicBezTo>
                  <a:pt x="2108" y="1826"/>
                  <a:pt x="2189" y="1526"/>
                  <a:pt x="2344" y="1526"/>
                </a:cubicBezTo>
                <a:cubicBezTo>
                  <a:pt x="2355" y="1526"/>
                  <a:pt x="2368" y="1528"/>
                  <a:pt x="2380" y="1532"/>
                </a:cubicBezTo>
                <a:lnTo>
                  <a:pt x="2391" y="1532"/>
                </a:lnTo>
                <a:cubicBezTo>
                  <a:pt x="2437" y="1552"/>
                  <a:pt x="2485" y="1562"/>
                  <a:pt x="2532" y="1562"/>
                </a:cubicBezTo>
                <a:cubicBezTo>
                  <a:pt x="2701" y="1562"/>
                  <a:pt x="2861" y="1439"/>
                  <a:pt x="2894" y="1259"/>
                </a:cubicBezTo>
                <a:cubicBezTo>
                  <a:pt x="2914" y="1122"/>
                  <a:pt x="2888" y="867"/>
                  <a:pt x="2714" y="867"/>
                </a:cubicBezTo>
                <a:cubicBezTo>
                  <a:pt x="2702" y="867"/>
                  <a:pt x="2688" y="868"/>
                  <a:pt x="2674" y="871"/>
                </a:cubicBezTo>
                <a:lnTo>
                  <a:pt x="2674" y="703"/>
                </a:lnTo>
                <a:cubicBezTo>
                  <a:pt x="2863" y="703"/>
                  <a:pt x="3020" y="546"/>
                  <a:pt x="3020" y="357"/>
                </a:cubicBezTo>
                <a:lnTo>
                  <a:pt x="3020" y="1"/>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 name="Google Shape;402;p14"/>
          <p:cNvSpPr/>
          <p:nvPr/>
        </p:nvSpPr>
        <p:spPr>
          <a:xfrm>
            <a:off x="419755" y="546107"/>
            <a:ext cx="94096" cy="75928"/>
          </a:xfrm>
          <a:custGeom>
            <a:avLst/>
            <a:gdLst/>
            <a:ahLst/>
            <a:cxnLst/>
            <a:rect l="l" t="t" r="r" b="b"/>
            <a:pathLst>
              <a:path w="475" h="381" extrusionOk="0">
                <a:moveTo>
                  <a:pt x="229" y="0"/>
                </a:moveTo>
                <a:cubicBezTo>
                  <a:pt x="151" y="0"/>
                  <a:pt x="70" y="39"/>
                  <a:pt x="22" y="124"/>
                </a:cubicBezTo>
                <a:cubicBezTo>
                  <a:pt x="1" y="239"/>
                  <a:pt x="85" y="344"/>
                  <a:pt x="189" y="365"/>
                </a:cubicBezTo>
                <a:cubicBezTo>
                  <a:pt x="219" y="376"/>
                  <a:pt x="248" y="381"/>
                  <a:pt x="276" y="381"/>
                </a:cubicBezTo>
                <a:cubicBezTo>
                  <a:pt x="359" y="381"/>
                  <a:pt x="431" y="336"/>
                  <a:pt x="462" y="250"/>
                </a:cubicBezTo>
                <a:cubicBezTo>
                  <a:pt x="475" y="96"/>
                  <a:pt x="354" y="0"/>
                  <a:pt x="229"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3" name="Google Shape;403;p14"/>
          <p:cNvSpPr/>
          <p:nvPr/>
        </p:nvSpPr>
        <p:spPr>
          <a:xfrm rot="5400000">
            <a:off x="5909407" y="961906"/>
            <a:ext cx="332333" cy="11511255"/>
          </a:xfrm>
          <a:custGeom>
            <a:avLst/>
            <a:gdLst/>
            <a:ahLst/>
            <a:cxnLst/>
            <a:rect l="l" t="t" r="r" b="b"/>
            <a:pathLst>
              <a:path w="850" h="38738" extrusionOk="0">
                <a:moveTo>
                  <a:pt x="0" y="0"/>
                </a:moveTo>
                <a:lnTo>
                  <a:pt x="0" y="38737"/>
                </a:lnTo>
                <a:lnTo>
                  <a:pt x="850" y="38737"/>
                </a:lnTo>
                <a:lnTo>
                  <a:pt x="850"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4" name="Google Shape;404;p14"/>
          <p:cNvSpPr/>
          <p:nvPr/>
        </p:nvSpPr>
        <p:spPr>
          <a:xfrm>
            <a:off x="11824665" y="343583"/>
            <a:ext cx="365635" cy="6508629"/>
          </a:xfrm>
          <a:custGeom>
            <a:avLst/>
            <a:gdLst/>
            <a:ahLst/>
            <a:cxnLst/>
            <a:rect l="l" t="t" r="r" b="b"/>
            <a:pathLst>
              <a:path w="860" h="38738" extrusionOk="0">
                <a:moveTo>
                  <a:pt x="0" y="0"/>
                </a:moveTo>
                <a:lnTo>
                  <a:pt x="0" y="38737"/>
                </a:lnTo>
                <a:lnTo>
                  <a:pt x="860" y="38737"/>
                </a:lnTo>
                <a:lnTo>
                  <a:pt x="860"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5" name="Google Shape;405;p14"/>
          <p:cNvSpPr/>
          <p:nvPr/>
        </p:nvSpPr>
        <p:spPr>
          <a:xfrm>
            <a:off x="-210413" y="6427200"/>
            <a:ext cx="12582713" cy="275336"/>
          </a:xfrm>
          <a:custGeom>
            <a:avLst/>
            <a:gdLst/>
            <a:ahLst/>
            <a:cxnLst/>
            <a:rect l="l" t="t" r="r" b="b"/>
            <a:pathLst>
              <a:path w="30842" h="1312" extrusionOk="0">
                <a:moveTo>
                  <a:pt x="882" y="0"/>
                </a:moveTo>
                <a:cubicBezTo>
                  <a:pt x="1" y="0"/>
                  <a:pt x="1" y="1311"/>
                  <a:pt x="882" y="1311"/>
                </a:cubicBezTo>
                <a:lnTo>
                  <a:pt x="30191" y="1311"/>
                </a:lnTo>
                <a:cubicBezTo>
                  <a:pt x="30548" y="1311"/>
                  <a:pt x="30841" y="1018"/>
                  <a:pt x="30841" y="651"/>
                </a:cubicBezTo>
                <a:cubicBezTo>
                  <a:pt x="30841" y="294"/>
                  <a:pt x="30548" y="0"/>
                  <a:pt x="30191"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6" name="Google Shape;406;p14"/>
          <p:cNvSpPr/>
          <p:nvPr/>
        </p:nvSpPr>
        <p:spPr>
          <a:xfrm>
            <a:off x="-492734" y="6666168"/>
            <a:ext cx="13185699" cy="196219"/>
          </a:xfrm>
          <a:custGeom>
            <a:avLst/>
            <a:gdLst/>
            <a:ahLst/>
            <a:cxnLst/>
            <a:rect l="l" t="t" r="r" b="b"/>
            <a:pathLst>
              <a:path w="32320" h="935" extrusionOk="0">
                <a:moveTo>
                  <a:pt x="945" y="1"/>
                </a:moveTo>
                <a:cubicBezTo>
                  <a:pt x="420" y="1"/>
                  <a:pt x="1" y="420"/>
                  <a:pt x="1" y="934"/>
                </a:cubicBezTo>
                <a:lnTo>
                  <a:pt x="32320" y="934"/>
                </a:lnTo>
                <a:cubicBezTo>
                  <a:pt x="32320" y="420"/>
                  <a:pt x="31900" y="1"/>
                  <a:pt x="31386"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7" name="Google Shape;407;p14"/>
          <p:cNvSpPr/>
          <p:nvPr/>
        </p:nvSpPr>
        <p:spPr>
          <a:xfrm>
            <a:off x="1561025" y="6666168"/>
            <a:ext cx="4804701" cy="196219"/>
          </a:xfrm>
          <a:custGeom>
            <a:avLst/>
            <a:gdLst/>
            <a:ahLst/>
            <a:cxnLst/>
            <a:rect l="l" t="t" r="r" b="b"/>
            <a:pathLst>
              <a:path w="11777" h="935" extrusionOk="0">
                <a:moveTo>
                  <a:pt x="11758" y="1"/>
                </a:moveTo>
                <a:cubicBezTo>
                  <a:pt x="11752" y="1"/>
                  <a:pt x="11746" y="1"/>
                  <a:pt x="11739" y="1"/>
                </a:cubicBezTo>
                <a:lnTo>
                  <a:pt x="11776" y="1"/>
                </a:lnTo>
                <a:cubicBezTo>
                  <a:pt x="11770" y="1"/>
                  <a:pt x="11764" y="1"/>
                  <a:pt x="11758" y="1"/>
                </a:cubicBezTo>
                <a:close/>
                <a:moveTo>
                  <a:pt x="758" y="1"/>
                </a:moveTo>
                <a:cubicBezTo>
                  <a:pt x="336" y="1"/>
                  <a:pt x="0" y="353"/>
                  <a:pt x="0" y="777"/>
                </a:cubicBezTo>
                <a:lnTo>
                  <a:pt x="0" y="934"/>
                </a:lnTo>
                <a:lnTo>
                  <a:pt x="11000" y="934"/>
                </a:lnTo>
                <a:lnTo>
                  <a:pt x="11000" y="777"/>
                </a:lnTo>
                <a:cubicBezTo>
                  <a:pt x="11000" y="359"/>
                  <a:pt x="11327" y="11"/>
                  <a:pt x="11739" y="1"/>
                </a:cubicBezTo>
                <a:lnTo>
                  <a:pt x="776" y="1"/>
                </a:lnTo>
                <a:cubicBezTo>
                  <a:pt x="770" y="1"/>
                  <a:pt x="764" y="1"/>
                  <a:pt x="758"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8" name="Google Shape;408;p14"/>
          <p:cNvSpPr/>
          <p:nvPr/>
        </p:nvSpPr>
        <p:spPr>
          <a:xfrm>
            <a:off x="7366543" y="6666168"/>
            <a:ext cx="2473135" cy="196219"/>
          </a:xfrm>
          <a:custGeom>
            <a:avLst/>
            <a:gdLst/>
            <a:ahLst/>
            <a:cxnLst/>
            <a:rect l="l" t="t" r="r" b="b"/>
            <a:pathLst>
              <a:path w="6062" h="935" extrusionOk="0">
                <a:moveTo>
                  <a:pt x="776" y="1"/>
                </a:moveTo>
                <a:cubicBezTo>
                  <a:pt x="346" y="1"/>
                  <a:pt x="0" y="347"/>
                  <a:pt x="0" y="777"/>
                </a:cubicBezTo>
                <a:lnTo>
                  <a:pt x="0" y="934"/>
                </a:lnTo>
                <a:lnTo>
                  <a:pt x="5296" y="934"/>
                </a:lnTo>
                <a:lnTo>
                  <a:pt x="5296" y="777"/>
                </a:lnTo>
                <a:cubicBezTo>
                  <a:pt x="5296" y="347"/>
                  <a:pt x="5631" y="1"/>
                  <a:pt x="606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9" name="Google Shape;409;p14"/>
          <p:cNvSpPr/>
          <p:nvPr/>
        </p:nvSpPr>
        <p:spPr>
          <a:xfrm>
            <a:off x="164209" y="743600"/>
            <a:ext cx="249601" cy="272824"/>
          </a:xfrm>
          <a:custGeom>
            <a:avLst/>
            <a:gdLst/>
            <a:ahLst/>
            <a:cxnLst/>
            <a:rect l="l" t="t" r="r" b="b"/>
            <a:pathLst>
              <a:path w="1260" h="1369" extrusionOk="0">
                <a:moveTo>
                  <a:pt x="673" y="1"/>
                </a:moveTo>
                <a:cubicBezTo>
                  <a:pt x="413" y="1"/>
                  <a:pt x="159" y="235"/>
                  <a:pt x="85" y="559"/>
                </a:cubicBezTo>
                <a:cubicBezTo>
                  <a:pt x="1" y="926"/>
                  <a:pt x="179" y="1283"/>
                  <a:pt x="473" y="1356"/>
                </a:cubicBezTo>
                <a:cubicBezTo>
                  <a:pt x="508" y="1365"/>
                  <a:pt x="544" y="1369"/>
                  <a:pt x="580" y="1369"/>
                </a:cubicBezTo>
                <a:cubicBezTo>
                  <a:pt x="848" y="1369"/>
                  <a:pt x="1101" y="1135"/>
                  <a:pt x="1175" y="811"/>
                </a:cubicBezTo>
                <a:cubicBezTo>
                  <a:pt x="1259" y="433"/>
                  <a:pt x="1081" y="77"/>
                  <a:pt x="777" y="14"/>
                </a:cubicBezTo>
                <a:cubicBezTo>
                  <a:pt x="742" y="5"/>
                  <a:pt x="708" y="1"/>
                  <a:pt x="673"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0" name="Google Shape;410;p14"/>
          <p:cNvSpPr/>
          <p:nvPr/>
        </p:nvSpPr>
        <p:spPr>
          <a:xfrm>
            <a:off x="11592736" y="351181"/>
            <a:ext cx="598451" cy="1140640"/>
          </a:xfrm>
          <a:custGeom>
            <a:avLst/>
            <a:gdLst/>
            <a:ahLst/>
            <a:cxnLst/>
            <a:rect l="l" t="t" r="r" b="b"/>
            <a:pathLst>
              <a:path w="3021" h="5758" extrusionOk="0">
                <a:moveTo>
                  <a:pt x="1" y="1"/>
                </a:moveTo>
                <a:lnTo>
                  <a:pt x="1" y="357"/>
                </a:lnTo>
                <a:cubicBezTo>
                  <a:pt x="1" y="546"/>
                  <a:pt x="148" y="703"/>
                  <a:pt x="336" y="703"/>
                </a:cubicBezTo>
                <a:lnTo>
                  <a:pt x="336" y="871"/>
                </a:lnTo>
                <a:cubicBezTo>
                  <a:pt x="323" y="868"/>
                  <a:pt x="310" y="867"/>
                  <a:pt x="298" y="867"/>
                </a:cubicBezTo>
                <a:cubicBezTo>
                  <a:pt x="132" y="867"/>
                  <a:pt x="97" y="1122"/>
                  <a:pt x="127" y="1259"/>
                </a:cubicBezTo>
                <a:cubicBezTo>
                  <a:pt x="151" y="1439"/>
                  <a:pt x="310" y="1562"/>
                  <a:pt x="484" y="1562"/>
                </a:cubicBezTo>
                <a:cubicBezTo>
                  <a:pt x="532" y="1562"/>
                  <a:pt x="582" y="1552"/>
                  <a:pt x="630" y="1532"/>
                </a:cubicBezTo>
                <a:lnTo>
                  <a:pt x="640" y="1532"/>
                </a:lnTo>
                <a:cubicBezTo>
                  <a:pt x="652" y="1528"/>
                  <a:pt x="664" y="1526"/>
                  <a:pt x="675" y="1526"/>
                </a:cubicBezTo>
                <a:cubicBezTo>
                  <a:pt x="822" y="1526"/>
                  <a:pt x="903" y="1826"/>
                  <a:pt x="777" y="1972"/>
                </a:cubicBezTo>
                <a:cubicBezTo>
                  <a:pt x="703" y="2056"/>
                  <a:pt x="640" y="2213"/>
                  <a:pt x="640" y="2528"/>
                </a:cubicBezTo>
                <a:cubicBezTo>
                  <a:pt x="640" y="3335"/>
                  <a:pt x="1196" y="3723"/>
                  <a:pt x="1448" y="3723"/>
                </a:cubicBezTo>
                <a:lnTo>
                  <a:pt x="1448" y="4174"/>
                </a:lnTo>
                <a:cubicBezTo>
                  <a:pt x="2192" y="4174"/>
                  <a:pt x="2077" y="5422"/>
                  <a:pt x="1699" y="5422"/>
                </a:cubicBezTo>
                <a:lnTo>
                  <a:pt x="1699" y="5758"/>
                </a:lnTo>
                <a:lnTo>
                  <a:pt x="2947" y="5758"/>
                </a:lnTo>
                <a:lnTo>
                  <a:pt x="3021" y="11"/>
                </a:lnTo>
                <a:lnTo>
                  <a:pt x="1" y="1"/>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1" name="Google Shape;411;p14"/>
          <p:cNvSpPr/>
          <p:nvPr/>
        </p:nvSpPr>
        <p:spPr>
          <a:xfrm>
            <a:off x="11648799" y="542148"/>
            <a:ext cx="97860" cy="80229"/>
          </a:xfrm>
          <a:custGeom>
            <a:avLst/>
            <a:gdLst/>
            <a:ahLst/>
            <a:cxnLst/>
            <a:rect l="l" t="t" r="r" b="b"/>
            <a:pathLst>
              <a:path w="494" h="405" extrusionOk="0">
                <a:moveTo>
                  <a:pt x="269" y="0"/>
                </a:moveTo>
                <a:cubicBezTo>
                  <a:pt x="230" y="0"/>
                  <a:pt x="192" y="11"/>
                  <a:pt x="158" y="33"/>
                </a:cubicBezTo>
                <a:cubicBezTo>
                  <a:pt x="53" y="85"/>
                  <a:pt x="1" y="201"/>
                  <a:pt x="53" y="316"/>
                </a:cubicBezTo>
                <a:cubicBezTo>
                  <a:pt x="92" y="374"/>
                  <a:pt x="155" y="405"/>
                  <a:pt x="219" y="405"/>
                </a:cubicBezTo>
                <a:cubicBezTo>
                  <a:pt x="259" y="405"/>
                  <a:pt x="300" y="393"/>
                  <a:pt x="336" y="369"/>
                </a:cubicBezTo>
                <a:cubicBezTo>
                  <a:pt x="441" y="316"/>
                  <a:pt x="494" y="201"/>
                  <a:pt x="452" y="96"/>
                </a:cubicBezTo>
                <a:cubicBezTo>
                  <a:pt x="411" y="35"/>
                  <a:pt x="340" y="0"/>
                  <a:pt x="269"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2" name="Google Shape;412;p14"/>
          <p:cNvSpPr/>
          <p:nvPr/>
        </p:nvSpPr>
        <p:spPr>
          <a:xfrm>
            <a:off x="11769441" y="742029"/>
            <a:ext cx="245244" cy="271392"/>
          </a:xfrm>
          <a:custGeom>
            <a:avLst/>
            <a:gdLst/>
            <a:ahLst/>
            <a:cxnLst/>
            <a:rect l="l" t="t" r="r" b="b"/>
            <a:pathLst>
              <a:path w="1238" h="1370" extrusionOk="0">
                <a:moveTo>
                  <a:pt x="594" y="0"/>
                </a:moveTo>
                <a:cubicBezTo>
                  <a:pt x="564" y="0"/>
                  <a:pt x="534" y="3"/>
                  <a:pt x="503" y="10"/>
                </a:cubicBezTo>
                <a:cubicBezTo>
                  <a:pt x="199" y="62"/>
                  <a:pt x="0" y="398"/>
                  <a:pt x="63" y="775"/>
                </a:cubicBezTo>
                <a:cubicBezTo>
                  <a:pt x="130" y="1129"/>
                  <a:pt x="380" y="1369"/>
                  <a:pt x="662" y="1369"/>
                </a:cubicBezTo>
                <a:cubicBezTo>
                  <a:pt x="689" y="1369"/>
                  <a:pt x="717" y="1367"/>
                  <a:pt x="745" y="1362"/>
                </a:cubicBezTo>
                <a:cubicBezTo>
                  <a:pt x="1049" y="1310"/>
                  <a:pt x="1237" y="964"/>
                  <a:pt x="1174" y="586"/>
                </a:cubicBezTo>
                <a:cubicBezTo>
                  <a:pt x="1118" y="247"/>
                  <a:pt x="866" y="0"/>
                  <a:pt x="594" y="0"/>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28185698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Title and text 6">
  <p:cSld name="Title and text 6">
    <p:spTree>
      <p:nvGrpSpPr>
        <p:cNvPr id="1" name="Shape 853"/>
        <p:cNvGrpSpPr/>
        <p:nvPr/>
      </p:nvGrpSpPr>
      <p:grpSpPr>
        <a:xfrm>
          <a:off x="0" y="0"/>
          <a:ext cx="0" cy="0"/>
          <a:chOff x="0" y="0"/>
          <a:chExt cx="0" cy="0"/>
        </a:xfrm>
      </p:grpSpPr>
      <p:grpSp>
        <p:nvGrpSpPr>
          <p:cNvPr id="854" name="Google Shape;854;p28"/>
          <p:cNvGrpSpPr/>
          <p:nvPr/>
        </p:nvGrpSpPr>
        <p:grpSpPr>
          <a:xfrm>
            <a:off x="-720167" y="-254000"/>
            <a:ext cx="13632317" cy="7512567"/>
            <a:chOff x="-540125" y="-190500"/>
            <a:chExt cx="10224238" cy="5634425"/>
          </a:xfrm>
        </p:grpSpPr>
        <p:grpSp>
          <p:nvGrpSpPr>
            <p:cNvPr id="855" name="Google Shape;855;p28"/>
            <p:cNvGrpSpPr/>
            <p:nvPr/>
          </p:nvGrpSpPr>
          <p:grpSpPr>
            <a:xfrm>
              <a:off x="-375736" y="5125200"/>
              <a:ext cx="9889274" cy="318725"/>
              <a:chOff x="-375736" y="5125200"/>
              <a:chExt cx="9889274" cy="318725"/>
            </a:xfrm>
          </p:grpSpPr>
          <p:sp>
            <p:nvSpPr>
              <p:cNvPr id="856" name="Google Shape;856;p28"/>
              <p:cNvSpPr/>
              <p:nvPr/>
            </p:nvSpPr>
            <p:spPr>
              <a:xfrm flipH="1">
                <a:off x="-135238" y="5125200"/>
                <a:ext cx="9437035" cy="206502"/>
              </a:xfrm>
              <a:custGeom>
                <a:avLst/>
                <a:gdLst/>
                <a:ahLst/>
                <a:cxnLst/>
                <a:rect l="l" t="t" r="r" b="b"/>
                <a:pathLst>
                  <a:path w="30842" h="1312" extrusionOk="0">
                    <a:moveTo>
                      <a:pt x="882" y="0"/>
                    </a:moveTo>
                    <a:cubicBezTo>
                      <a:pt x="1" y="0"/>
                      <a:pt x="1" y="1311"/>
                      <a:pt x="882" y="1311"/>
                    </a:cubicBezTo>
                    <a:lnTo>
                      <a:pt x="30191" y="1311"/>
                    </a:lnTo>
                    <a:cubicBezTo>
                      <a:pt x="30548" y="1311"/>
                      <a:pt x="30841" y="1018"/>
                      <a:pt x="30841" y="651"/>
                    </a:cubicBezTo>
                    <a:cubicBezTo>
                      <a:pt x="30841" y="294"/>
                      <a:pt x="30548" y="0"/>
                      <a:pt x="301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7" name="Google Shape;857;p28"/>
              <p:cNvSpPr/>
              <p:nvPr/>
            </p:nvSpPr>
            <p:spPr>
              <a:xfrm flipH="1">
                <a:off x="-375736" y="5296761"/>
                <a:ext cx="9889274" cy="147164"/>
              </a:xfrm>
              <a:custGeom>
                <a:avLst/>
                <a:gdLst/>
                <a:ahLst/>
                <a:cxnLst/>
                <a:rect l="l" t="t" r="r" b="b"/>
                <a:pathLst>
                  <a:path w="32320" h="935" extrusionOk="0">
                    <a:moveTo>
                      <a:pt x="945" y="1"/>
                    </a:moveTo>
                    <a:cubicBezTo>
                      <a:pt x="420" y="1"/>
                      <a:pt x="1" y="420"/>
                      <a:pt x="1" y="934"/>
                    </a:cubicBezTo>
                    <a:lnTo>
                      <a:pt x="32320" y="934"/>
                    </a:lnTo>
                    <a:cubicBezTo>
                      <a:pt x="32320" y="420"/>
                      <a:pt x="31900" y="1"/>
                      <a:pt x="313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8" name="Google Shape;858;p28"/>
              <p:cNvSpPr/>
              <p:nvPr/>
            </p:nvSpPr>
            <p:spPr>
              <a:xfrm flipH="1">
                <a:off x="4369693" y="5296761"/>
                <a:ext cx="3603526" cy="147164"/>
              </a:xfrm>
              <a:custGeom>
                <a:avLst/>
                <a:gdLst/>
                <a:ahLst/>
                <a:cxnLst/>
                <a:rect l="l" t="t" r="r" b="b"/>
                <a:pathLst>
                  <a:path w="11777" h="935" extrusionOk="0">
                    <a:moveTo>
                      <a:pt x="11758" y="1"/>
                    </a:moveTo>
                    <a:cubicBezTo>
                      <a:pt x="11752" y="1"/>
                      <a:pt x="11746" y="1"/>
                      <a:pt x="11739" y="1"/>
                    </a:cubicBezTo>
                    <a:lnTo>
                      <a:pt x="11776" y="1"/>
                    </a:lnTo>
                    <a:cubicBezTo>
                      <a:pt x="11770" y="1"/>
                      <a:pt x="11764" y="1"/>
                      <a:pt x="11758" y="1"/>
                    </a:cubicBezTo>
                    <a:close/>
                    <a:moveTo>
                      <a:pt x="758" y="1"/>
                    </a:moveTo>
                    <a:cubicBezTo>
                      <a:pt x="336" y="1"/>
                      <a:pt x="0" y="353"/>
                      <a:pt x="0" y="777"/>
                    </a:cubicBezTo>
                    <a:lnTo>
                      <a:pt x="0" y="934"/>
                    </a:lnTo>
                    <a:lnTo>
                      <a:pt x="11000" y="934"/>
                    </a:lnTo>
                    <a:lnTo>
                      <a:pt x="11000" y="777"/>
                    </a:lnTo>
                    <a:cubicBezTo>
                      <a:pt x="11000" y="359"/>
                      <a:pt x="11327" y="11"/>
                      <a:pt x="11739" y="1"/>
                    </a:cubicBezTo>
                    <a:lnTo>
                      <a:pt x="776" y="1"/>
                    </a:lnTo>
                    <a:cubicBezTo>
                      <a:pt x="770" y="1"/>
                      <a:pt x="764" y="1"/>
                      <a:pt x="758" y="1"/>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59" name="Google Shape;859;p28"/>
              <p:cNvSpPr/>
              <p:nvPr/>
            </p:nvSpPr>
            <p:spPr>
              <a:xfrm flipH="1">
                <a:off x="1764230" y="5296761"/>
                <a:ext cx="1854851" cy="147164"/>
              </a:xfrm>
              <a:custGeom>
                <a:avLst/>
                <a:gdLst/>
                <a:ahLst/>
                <a:cxnLst/>
                <a:rect l="l" t="t" r="r" b="b"/>
                <a:pathLst>
                  <a:path w="6062" h="935" extrusionOk="0">
                    <a:moveTo>
                      <a:pt x="776" y="1"/>
                    </a:moveTo>
                    <a:cubicBezTo>
                      <a:pt x="346" y="1"/>
                      <a:pt x="0" y="347"/>
                      <a:pt x="0" y="777"/>
                    </a:cubicBezTo>
                    <a:lnTo>
                      <a:pt x="0" y="934"/>
                    </a:lnTo>
                    <a:lnTo>
                      <a:pt x="5296" y="934"/>
                    </a:lnTo>
                    <a:lnTo>
                      <a:pt x="5296" y="777"/>
                    </a:lnTo>
                    <a:cubicBezTo>
                      <a:pt x="5296" y="347"/>
                      <a:pt x="5631" y="1"/>
                      <a:pt x="6061" y="1"/>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860" name="Google Shape;860;p28"/>
            <p:cNvGrpSpPr/>
            <p:nvPr/>
          </p:nvGrpSpPr>
          <p:grpSpPr>
            <a:xfrm>
              <a:off x="-540125" y="-190500"/>
              <a:ext cx="10224238" cy="644300"/>
              <a:chOff x="-540125" y="-190500"/>
              <a:chExt cx="10224238" cy="644300"/>
            </a:xfrm>
          </p:grpSpPr>
          <p:sp>
            <p:nvSpPr>
              <p:cNvPr id="861" name="Google Shape;861;p28"/>
              <p:cNvSpPr/>
              <p:nvPr/>
            </p:nvSpPr>
            <p:spPr>
              <a:xfrm flipH="1">
                <a:off x="-130835" y="34637"/>
                <a:ext cx="9409084" cy="261761"/>
              </a:xfrm>
              <a:custGeom>
                <a:avLst/>
                <a:gdLst/>
                <a:ahLst/>
                <a:cxnLst/>
                <a:rect l="l" t="t" r="r" b="b"/>
                <a:pathLst>
                  <a:path w="30138" h="1658" extrusionOk="0">
                    <a:moveTo>
                      <a:pt x="902" y="0"/>
                    </a:moveTo>
                    <a:cubicBezTo>
                      <a:pt x="0" y="0"/>
                      <a:pt x="0" y="1657"/>
                      <a:pt x="902" y="1657"/>
                    </a:cubicBezTo>
                    <a:lnTo>
                      <a:pt x="29247" y="1657"/>
                    </a:lnTo>
                    <a:cubicBezTo>
                      <a:pt x="30138" y="1657"/>
                      <a:pt x="30138" y="0"/>
                      <a:pt x="292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2" name="Google Shape;862;p28"/>
              <p:cNvSpPr/>
              <p:nvPr/>
            </p:nvSpPr>
            <p:spPr>
              <a:xfrm flipH="1">
                <a:off x="-540125" y="-190500"/>
                <a:ext cx="10224238" cy="266655"/>
              </a:xfrm>
              <a:custGeom>
                <a:avLst/>
                <a:gdLst/>
                <a:ahLst/>
                <a:cxnLst/>
                <a:rect l="l" t="t" r="r" b="b"/>
                <a:pathLst>
                  <a:path w="32749" h="1689" extrusionOk="0">
                    <a:moveTo>
                      <a:pt x="0" y="0"/>
                    </a:moveTo>
                    <a:lnTo>
                      <a:pt x="0" y="315"/>
                    </a:lnTo>
                    <a:lnTo>
                      <a:pt x="902" y="1028"/>
                    </a:lnTo>
                    <a:cubicBezTo>
                      <a:pt x="902" y="1395"/>
                      <a:pt x="1195" y="1688"/>
                      <a:pt x="1562" y="1688"/>
                    </a:cubicBezTo>
                    <a:lnTo>
                      <a:pt x="31186" y="1688"/>
                    </a:lnTo>
                    <a:cubicBezTo>
                      <a:pt x="31553" y="1688"/>
                      <a:pt x="31847" y="1395"/>
                      <a:pt x="31847" y="1028"/>
                    </a:cubicBezTo>
                    <a:lnTo>
                      <a:pt x="32749" y="315"/>
                    </a:lnTo>
                    <a:lnTo>
                      <a:pt x="327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3" name="Google Shape;863;p28"/>
              <p:cNvSpPr/>
              <p:nvPr/>
            </p:nvSpPr>
            <p:spPr>
              <a:xfrm flipH="1">
                <a:off x="-537003" y="-190500"/>
                <a:ext cx="10221116" cy="49731"/>
              </a:xfrm>
              <a:custGeom>
                <a:avLst/>
                <a:gdLst/>
                <a:ahLst/>
                <a:cxnLst/>
                <a:rect l="l" t="t" r="r" b="b"/>
                <a:pathLst>
                  <a:path w="32739" h="315" extrusionOk="0">
                    <a:moveTo>
                      <a:pt x="0" y="0"/>
                    </a:moveTo>
                    <a:lnTo>
                      <a:pt x="0" y="315"/>
                    </a:lnTo>
                    <a:lnTo>
                      <a:pt x="32738" y="315"/>
                    </a:lnTo>
                    <a:lnTo>
                      <a:pt x="32738" y="0"/>
                    </a:lnTo>
                    <a:close/>
                  </a:path>
                </a:pathLst>
              </a:custGeom>
              <a:solidFill>
                <a:schemeClr val="hlink"/>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4" name="Google Shape;864;p28"/>
              <p:cNvSpPr/>
              <p:nvPr/>
            </p:nvSpPr>
            <p:spPr>
              <a:xfrm flipH="1">
                <a:off x="4985805" y="111806"/>
                <a:ext cx="3444951" cy="99841"/>
              </a:xfrm>
              <a:custGeom>
                <a:avLst/>
                <a:gdLst/>
                <a:ahLst/>
                <a:cxnLst/>
                <a:rect l="l" t="t" r="r" b="b"/>
                <a:pathLst>
                  <a:path w="23187" h="672" extrusionOk="0">
                    <a:moveTo>
                      <a:pt x="441" y="0"/>
                    </a:moveTo>
                    <a:cubicBezTo>
                      <a:pt x="231" y="11"/>
                      <a:pt x="64" y="147"/>
                      <a:pt x="1" y="336"/>
                    </a:cubicBezTo>
                    <a:cubicBezTo>
                      <a:pt x="64" y="535"/>
                      <a:pt x="231" y="672"/>
                      <a:pt x="441" y="672"/>
                    </a:cubicBezTo>
                    <a:lnTo>
                      <a:pt x="22746" y="672"/>
                    </a:lnTo>
                    <a:cubicBezTo>
                      <a:pt x="22945" y="672"/>
                      <a:pt x="23123" y="535"/>
                      <a:pt x="23186" y="336"/>
                    </a:cubicBezTo>
                    <a:cubicBezTo>
                      <a:pt x="23123" y="147"/>
                      <a:pt x="22945" y="11"/>
                      <a:pt x="22746" y="0"/>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5" name="Google Shape;865;p28"/>
              <p:cNvSpPr/>
              <p:nvPr/>
            </p:nvSpPr>
            <p:spPr>
              <a:xfrm flipH="1">
                <a:off x="-337197" y="-59775"/>
                <a:ext cx="9821812" cy="34891"/>
              </a:xfrm>
              <a:custGeom>
                <a:avLst/>
                <a:gdLst/>
                <a:ahLst/>
                <a:cxnLst/>
                <a:rect l="l" t="t" r="r" b="b"/>
                <a:pathLst>
                  <a:path w="31460" h="221" extrusionOk="0">
                    <a:moveTo>
                      <a:pt x="1" y="0"/>
                    </a:moveTo>
                    <a:lnTo>
                      <a:pt x="263" y="200"/>
                    </a:lnTo>
                    <a:lnTo>
                      <a:pt x="263" y="221"/>
                    </a:lnTo>
                    <a:lnTo>
                      <a:pt x="31208" y="221"/>
                    </a:lnTo>
                    <a:lnTo>
                      <a:pt x="31208" y="200"/>
                    </a:lnTo>
                    <a:lnTo>
                      <a:pt x="3146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6" name="Google Shape;866;p28"/>
              <p:cNvSpPr/>
              <p:nvPr/>
            </p:nvSpPr>
            <p:spPr>
              <a:xfrm flipH="1">
                <a:off x="-45733" y="247300"/>
                <a:ext cx="9230208" cy="206500"/>
              </a:xfrm>
              <a:custGeom>
                <a:avLst/>
                <a:gdLst/>
                <a:ahLst/>
                <a:cxnLst/>
                <a:rect l="l" t="t" r="r" b="b"/>
                <a:pathLst>
                  <a:path w="28723" h="798" extrusionOk="0">
                    <a:moveTo>
                      <a:pt x="0" y="0"/>
                    </a:moveTo>
                    <a:lnTo>
                      <a:pt x="0" y="797"/>
                    </a:lnTo>
                    <a:lnTo>
                      <a:pt x="28722" y="797"/>
                    </a:lnTo>
                    <a:lnTo>
                      <a:pt x="287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867" name="Google Shape;867;p28"/>
          <p:cNvSpPr txBox="1">
            <a:spLocks noGrp="1"/>
          </p:cNvSpPr>
          <p:nvPr>
            <p:ph type="title"/>
          </p:nvPr>
        </p:nvSpPr>
        <p:spPr>
          <a:xfrm>
            <a:off x="3157867" y="1876133"/>
            <a:ext cx="7020000" cy="129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8000">
                <a:latin typeface="UTM Avo" panose="02040603050506020204" pitchFamily="18" charset="0"/>
                <a:cs typeface="Arial" panose="020B0604020202020204" pitchFamily="34" charset="0"/>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dirty="0"/>
          </a:p>
        </p:txBody>
      </p:sp>
      <p:sp>
        <p:nvSpPr>
          <p:cNvPr id="868" name="Google Shape;868;p28"/>
          <p:cNvSpPr txBox="1">
            <a:spLocks noGrp="1"/>
          </p:cNvSpPr>
          <p:nvPr>
            <p:ph type="subTitle" idx="1"/>
          </p:nvPr>
        </p:nvSpPr>
        <p:spPr>
          <a:xfrm>
            <a:off x="3157967" y="3170933"/>
            <a:ext cx="7020000" cy="64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solidFill>
                  <a:schemeClr val="dk1"/>
                </a:solidFill>
                <a:latin typeface="UTM Avo" panose="02040603050506020204" pitchFamily="18" charset="0"/>
                <a:cs typeface="Arial" panose="020B0604020202020204" pitchFamily="34" charset="0"/>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dirty="0"/>
          </a:p>
        </p:txBody>
      </p:sp>
    </p:spTree>
    <p:extLst>
      <p:ext uri="{BB962C8B-B14F-4D97-AF65-F5344CB8AC3E}">
        <p14:creationId xmlns:p14="http://schemas.microsoft.com/office/powerpoint/2010/main" val="18194108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1657"/>
        <p:cNvGrpSpPr/>
        <p:nvPr/>
      </p:nvGrpSpPr>
      <p:grpSpPr>
        <a:xfrm>
          <a:off x="0" y="0"/>
          <a:ext cx="0" cy="0"/>
          <a:chOff x="0" y="0"/>
          <a:chExt cx="0" cy="0"/>
        </a:xfrm>
      </p:grpSpPr>
      <p:grpSp>
        <p:nvGrpSpPr>
          <p:cNvPr id="1658" name="Google Shape;1658;p53"/>
          <p:cNvGrpSpPr/>
          <p:nvPr/>
        </p:nvGrpSpPr>
        <p:grpSpPr>
          <a:xfrm>
            <a:off x="-720167" y="-254000"/>
            <a:ext cx="13632317" cy="7512567"/>
            <a:chOff x="-540125" y="-190500"/>
            <a:chExt cx="10224238" cy="5634425"/>
          </a:xfrm>
        </p:grpSpPr>
        <p:grpSp>
          <p:nvGrpSpPr>
            <p:cNvPr id="1659" name="Google Shape;1659;p53"/>
            <p:cNvGrpSpPr/>
            <p:nvPr/>
          </p:nvGrpSpPr>
          <p:grpSpPr>
            <a:xfrm>
              <a:off x="-540125" y="-190500"/>
              <a:ext cx="10224238" cy="5634425"/>
              <a:chOff x="-540125" y="-190500"/>
              <a:chExt cx="10224238" cy="5634425"/>
            </a:xfrm>
          </p:grpSpPr>
          <p:grpSp>
            <p:nvGrpSpPr>
              <p:cNvPr id="1660" name="Google Shape;1660;p53"/>
              <p:cNvGrpSpPr/>
              <p:nvPr/>
            </p:nvGrpSpPr>
            <p:grpSpPr>
              <a:xfrm>
                <a:off x="123156" y="409580"/>
                <a:ext cx="262232" cy="352736"/>
                <a:chOff x="694982" y="773654"/>
                <a:chExt cx="262232" cy="350632"/>
              </a:xfrm>
            </p:grpSpPr>
            <p:sp>
              <p:nvSpPr>
                <p:cNvPr id="1661" name="Google Shape;1661;p53"/>
                <p:cNvSpPr/>
                <p:nvPr/>
              </p:nvSpPr>
              <p:spPr>
                <a:xfrm>
                  <a:off x="694982" y="920890"/>
                  <a:ext cx="187201" cy="203396"/>
                </a:xfrm>
                <a:custGeom>
                  <a:avLst/>
                  <a:gdLst/>
                  <a:ahLst/>
                  <a:cxnLst/>
                  <a:rect l="l" t="t" r="r" b="b"/>
                  <a:pathLst>
                    <a:path w="1260" h="1369" extrusionOk="0">
                      <a:moveTo>
                        <a:pt x="673" y="1"/>
                      </a:moveTo>
                      <a:cubicBezTo>
                        <a:pt x="413" y="1"/>
                        <a:pt x="159" y="235"/>
                        <a:pt x="85" y="559"/>
                      </a:cubicBezTo>
                      <a:cubicBezTo>
                        <a:pt x="1" y="926"/>
                        <a:pt x="179" y="1283"/>
                        <a:pt x="473" y="1356"/>
                      </a:cubicBezTo>
                      <a:cubicBezTo>
                        <a:pt x="508" y="1365"/>
                        <a:pt x="544" y="1369"/>
                        <a:pt x="580" y="1369"/>
                      </a:cubicBezTo>
                      <a:cubicBezTo>
                        <a:pt x="848" y="1369"/>
                        <a:pt x="1101" y="1135"/>
                        <a:pt x="1175" y="811"/>
                      </a:cubicBezTo>
                      <a:cubicBezTo>
                        <a:pt x="1259" y="433"/>
                        <a:pt x="1081" y="77"/>
                        <a:pt x="777" y="14"/>
                      </a:cubicBezTo>
                      <a:cubicBezTo>
                        <a:pt x="742" y="5"/>
                        <a:pt x="708" y="1"/>
                        <a:pt x="673" y="1"/>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62" name="Google Shape;1662;p53"/>
                <p:cNvSpPr/>
                <p:nvPr/>
              </p:nvSpPr>
              <p:spPr>
                <a:xfrm>
                  <a:off x="886642" y="773654"/>
                  <a:ext cx="70572" cy="56606"/>
                </a:xfrm>
                <a:custGeom>
                  <a:avLst/>
                  <a:gdLst/>
                  <a:ahLst/>
                  <a:cxnLst/>
                  <a:rect l="l" t="t" r="r" b="b"/>
                  <a:pathLst>
                    <a:path w="475" h="381" extrusionOk="0">
                      <a:moveTo>
                        <a:pt x="229" y="0"/>
                      </a:moveTo>
                      <a:cubicBezTo>
                        <a:pt x="151" y="0"/>
                        <a:pt x="70" y="39"/>
                        <a:pt x="22" y="124"/>
                      </a:cubicBezTo>
                      <a:cubicBezTo>
                        <a:pt x="1" y="239"/>
                        <a:pt x="85" y="344"/>
                        <a:pt x="189" y="365"/>
                      </a:cubicBezTo>
                      <a:cubicBezTo>
                        <a:pt x="219" y="376"/>
                        <a:pt x="248" y="381"/>
                        <a:pt x="276" y="381"/>
                      </a:cubicBezTo>
                      <a:cubicBezTo>
                        <a:pt x="359" y="381"/>
                        <a:pt x="431" y="336"/>
                        <a:pt x="462" y="250"/>
                      </a:cubicBezTo>
                      <a:cubicBezTo>
                        <a:pt x="475" y="96"/>
                        <a:pt x="354" y="0"/>
                        <a:pt x="2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663" name="Google Shape;1663;p53"/>
              <p:cNvGrpSpPr/>
              <p:nvPr/>
            </p:nvGrpSpPr>
            <p:grpSpPr>
              <a:xfrm>
                <a:off x="-540125" y="-190500"/>
                <a:ext cx="10224238" cy="5634425"/>
                <a:chOff x="-540125" y="-190500"/>
                <a:chExt cx="10224238" cy="5634425"/>
              </a:xfrm>
            </p:grpSpPr>
            <p:grpSp>
              <p:nvGrpSpPr>
                <p:cNvPr id="1664" name="Google Shape;1664;p53"/>
                <p:cNvGrpSpPr/>
                <p:nvPr/>
              </p:nvGrpSpPr>
              <p:grpSpPr>
                <a:xfrm>
                  <a:off x="123150" y="4810250"/>
                  <a:ext cx="9020846" cy="318721"/>
                  <a:chOff x="66882" y="4401145"/>
                  <a:chExt cx="9060713" cy="305875"/>
                </a:xfrm>
              </p:grpSpPr>
              <p:sp>
                <p:nvSpPr>
                  <p:cNvPr id="1665" name="Google Shape;1665;p53"/>
                  <p:cNvSpPr/>
                  <p:nvPr/>
                </p:nvSpPr>
                <p:spPr>
                  <a:xfrm>
                    <a:off x="66882" y="4401145"/>
                    <a:ext cx="9060713" cy="305875"/>
                  </a:xfrm>
                  <a:custGeom>
                    <a:avLst/>
                    <a:gdLst/>
                    <a:ahLst/>
                    <a:cxnLst/>
                    <a:rect l="l" t="t" r="r" b="b"/>
                    <a:pathLst>
                      <a:path w="27171" h="3178" extrusionOk="0">
                        <a:moveTo>
                          <a:pt x="1" y="0"/>
                        </a:moveTo>
                        <a:lnTo>
                          <a:pt x="1" y="3177"/>
                        </a:lnTo>
                        <a:lnTo>
                          <a:pt x="27171" y="3177"/>
                        </a:lnTo>
                        <a:lnTo>
                          <a:pt x="271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66" name="Google Shape;1666;p53"/>
                  <p:cNvSpPr/>
                  <p:nvPr/>
                </p:nvSpPr>
                <p:spPr>
                  <a:xfrm>
                    <a:off x="1201135" y="4401147"/>
                    <a:ext cx="6647593" cy="305867"/>
                  </a:xfrm>
                  <a:custGeom>
                    <a:avLst/>
                    <a:gdLst/>
                    <a:ahLst/>
                    <a:cxnLst/>
                    <a:rect l="l" t="t" r="r" b="b"/>
                    <a:pathLst>
                      <a:path w="20848" h="3178" extrusionOk="0">
                        <a:moveTo>
                          <a:pt x="1" y="0"/>
                        </a:moveTo>
                        <a:lnTo>
                          <a:pt x="378" y="3177"/>
                        </a:lnTo>
                        <a:lnTo>
                          <a:pt x="20470" y="3177"/>
                        </a:lnTo>
                        <a:lnTo>
                          <a:pt x="20848" y="0"/>
                        </a:ln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67" name="Google Shape;1667;p53"/>
                  <p:cNvSpPr/>
                  <p:nvPr/>
                </p:nvSpPr>
                <p:spPr>
                  <a:xfrm>
                    <a:off x="743887" y="4570540"/>
                    <a:ext cx="220332" cy="55630"/>
                  </a:xfrm>
                  <a:custGeom>
                    <a:avLst/>
                    <a:gdLst/>
                    <a:ahLst/>
                    <a:cxnLst/>
                    <a:rect l="l" t="t" r="r" b="b"/>
                    <a:pathLst>
                      <a:path w="691" h="578" extrusionOk="0">
                        <a:moveTo>
                          <a:pt x="366" y="0"/>
                        </a:moveTo>
                        <a:cubicBezTo>
                          <a:pt x="269" y="0"/>
                          <a:pt x="171" y="48"/>
                          <a:pt x="114" y="149"/>
                        </a:cubicBezTo>
                        <a:cubicBezTo>
                          <a:pt x="1" y="346"/>
                          <a:pt x="150" y="578"/>
                          <a:pt x="356" y="578"/>
                        </a:cubicBezTo>
                        <a:cubicBezTo>
                          <a:pt x="379" y="578"/>
                          <a:pt x="403" y="575"/>
                          <a:pt x="428" y="568"/>
                        </a:cubicBezTo>
                        <a:cubicBezTo>
                          <a:pt x="596" y="526"/>
                          <a:pt x="690" y="358"/>
                          <a:pt x="638" y="201"/>
                        </a:cubicBezTo>
                        <a:cubicBezTo>
                          <a:pt x="598" y="70"/>
                          <a:pt x="483" y="0"/>
                          <a:pt x="3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668" name="Google Shape;1668;p53"/>
                <p:cNvSpPr/>
                <p:nvPr/>
              </p:nvSpPr>
              <p:spPr>
                <a:xfrm>
                  <a:off x="-134261" y="34637"/>
                  <a:ext cx="9409084" cy="261761"/>
                </a:xfrm>
                <a:custGeom>
                  <a:avLst/>
                  <a:gdLst/>
                  <a:ahLst/>
                  <a:cxnLst/>
                  <a:rect l="l" t="t" r="r" b="b"/>
                  <a:pathLst>
                    <a:path w="30138" h="1658" extrusionOk="0">
                      <a:moveTo>
                        <a:pt x="902" y="0"/>
                      </a:moveTo>
                      <a:cubicBezTo>
                        <a:pt x="0" y="0"/>
                        <a:pt x="0" y="1657"/>
                        <a:pt x="902" y="1657"/>
                      </a:cubicBezTo>
                      <a:lnTo>
                        <a:pt x="29247" y="1657"/>
                      </a:lnTo>
                      <a:cubicBezTo>
                        <a:pt x="30138" y="1657"/>
                        <a:pt x="30138" y="0"/>
                        <a:pt x="292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69" name="Google Shape;1669;p53"/>
                <p:cNvSpPr/>
                <p:nvPr/>
              </p:nvSpPr>
              <p:spPr>
                <a:xfrm>
                  <a:off x="-540125" y="-190500"/>
                  <a:ext cx="10224238" cy="266655"/>
                </a:xfrm>
                <a:custGeom>
                  <a:avLst/>
                  <a:gdLst/>
                  <a:ahLst/>
                  <a:cxnLst/>
                  <a:rect l="l" t="t" r="r" b="b"/>
                  <a:pathLst>
                    <a:path w="32749" h="1689" extrusionOk="0">
                      <a:moveTo>
                        <a:pt x="0" y="0"/>
                      </a:moveTo>
                      <a:lnTo>
                        <a:pt x="0" y="315"/>
                      </a:lnTo>
                      <a:lnTo>
                        <a:pt x="902" y="1028"/>
                      </a:lnTo>
                      <a:cubicBezTo>
                        <a:pt x="902" y="1395"/>
                        <a:pt x="1195" y="1688"/>
                        <a:pt x="1562" y="1688"/>
                      </a:cubicBezTo>
                      <a:lnTo>
                        <a:pt x="31186" y="1688"/>
                      </a:lnTo>
                      <a:cubicBezTo>
                        <a:pt x="31553" y="1688"/>
                        <a:pt x="31847" y="1395"/>
                        <a:pt x="31847" y="1028"/>
                      </a:cubicBezTo>
                      <a:lnTo>
                        <a:pt x="32749" y="315"/>
                      </a:lnTo>
                      <a:lnTo>
                        <a:pt x="327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70" name="Google Shape;1670;p53"/>
                <p:cNvSpPr/>
                <p:nvPr/>
              </p:nvSpPr>
              <p:spPr>
                <a:xfrm>
                  <a:off x="-540125" y="-190500"/>
                  <a:ext cx="10221116" cy="49731"/>
                </a:xfrm>
                <a:custGeom>
                  <a:avLst/>
                  <a:gdLst/>
                  <a:ahLst/>
                  <a:cxnLst/>
                  <a:rect l="l" t="t" r="r" b="b"/>
                  <a:pathLst>
                    <a:path w="32739" h="315" extrusionOk="0">
                      <a:moveTo>
                        <a:pt x="0" y="0"/>
                      </a:moveTo>
                      <a:lnTo>
                        <a:pt x="0" y="315"/>
                      </a:lnTo>
                      <a:lnTo>
                        <a:pt x="32738" y="315"/>
                      </a:lnTo>
                      <a:lnTo>
                        <a:pt x="32738" y="0"/>
                      </a:lnTo>
                      <a:close/>
                    </a:path>
                  </a:pathLst>
                </a:custGeom>
                <a:solidFill>
                  <a:schemeClr val="hlink"/>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71" name="Google Shape;1671;p53"/>
                <p:cNvSpPr/>
                <p:nvPr/>
              </p:nvSpPr>
              <p:spPr>
                <a:xfrm>
                  <a:off x="713232" y="111806"/>
                  <a:ext cx="3444951" cy="99841"/>
                </a:xfrm>
                <a:custGeom>
                  <a:avLst/>
                  <a:gdLst/>
                  <a:ahLst/>
                  <a:cxnLst/>
                  <a:rect l="l" t="t" r="r" b="b"/>
                  <a:pathLst>
                    <a:path w="23187" h="672" extrusionOk="0">
                      <a:moveTo>
                        <a:pt x="441" y="0"/>
                      </a:moveTo>
                      <a:cubicBezTo>
                        <a:pt x="231" y="11"/>
                        <a:pt x="64" y="147"/>
                        <a:pt x="1" y="336"/>
                      </a:cubicBezTo>
                      <a:cubicBezTo>
                        <a:pt x="64" y="535"/>
                        <a:pt x="231" y="672"/>
                        <a:pt x="441" y="672"/>
                      </a:cubicBezTo>
                      <a:lnTo>
                        <a:pt x="22746" y="672"/>
                      </a:lnTo>
                      <a:cubicBezTo>
                        <a:pt x="22945" y="672"/>
                        <a:pt x="23123" y="535"/>
                        <a:pt x="23186" y="336"/>
                      </a:cubicBezTo>
                      <a:cubicBezTo>
                        <a:pt x="23123" y="147"/>
                        <a:pt x="22945" y="11"/>
                        <a:pt x="22746" y="0"/>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72" name="Google Shape;1672;p53"/>
                <p:cNvSpPr/>
                <p:nvPr/>
              </p:nvSpPr>
              <p:spPr>
                <a:xfrm>
                  <a:off x="-340627" y="-59775"/>
                  <a:ext cx="9821812" cy="34891"/>
                </a:xfrm>
                <a:custGeom>
                  <a:avLst/>
                  <a:gdLst/>
                  <a:ahLst/>
                  <a:cxnLst/>
                  <a:rect l="l" t="t" r="r" b="b"/>
                  <a:pathLst>
                    <a:path w="31460" h="221" extrusionOk="0">
                      <a:moveTo>
                        <a:pt x="1" y="0"/>
                      </a:moveTo>
                      <a:lnTo>
                        <a:pt x="263" y="200"/>
                      </a:lnTo>
                      <a:lnTo>
                        <a:pt x="263" y="221"/>
                      </a:lnTo>
                      <a:lnTo>
                        <a:pt x="31208" y="221"/>
                      </a:lnTo>
                      <a:lnTo>
                        <a:pt x="31208" y="200"/>
                      </a:lnTo>
                      <a:lnTo>
                        <a:pt x="3146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73" name="Google Shape;1673;p53"/>
                <p:cNvSpPr/>
                <p:nvPr/>
              </p:nvSpPr>
              <p:spPr>
                <a:xfrm>
                  <a:off x="-157810" y="5125200"/>
                  <a:ext cx="9437035" cy="206502"/>
                </a:xfrm>
                <a:custGeom>
                  <a:avLst/>
                  <a:gdLst/>
                  <a:ahLst/>
                  <a:cxnLst/>
                  <a:rect l="l" t="t" r="r" b="b"/>
                  <a:pathLst>
                    <a:path w="30842" h="1312" extrusionOk="0">
                      <a:moveTo>
                        <a:pt x="882" y="0"/>
                      </a:moveTo>
                      <a:cubicBezTo>
                        <a:pt x="1" y="0"/>
                        <a:pt x="1" y="1311"/>
                        <a:pt x="882" y="1311"/>
                      </a:cubicBezTo>
                      <a:lnTo>
                        <a:pt x="30191" y="1311"/>
                      </a:lnTo>
                      <a:cubicBezTo>
                        <a:pt x="30548" y="1311"/>
                        <a:pt x="30841" y="1018"/>
                        <a:pt x="30841" y="651"/>
                      </a:cubicBezTo>
                      <a:cubicBezTo>
                        <a:pt x="30841" y="294"/>
                        <a:pt x="30548" y="0"/>
                        <a:pt x="301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74" name="Google Shape;1674;p53"/>
                <p:cNvSpPr/>
                <p:nvPr/>
              </p:nvSpPr>
              <p:spPr>
                <a:xfrm>
                  <a:off x="-369550" y="5296761"/>
                  <a:ext cx="9889274" cy="147164"/>
                </a:xfrm>
                <a:custGeom>
                  <a:avLst/>
                  <a:gdLst/>
                  <a:ahLst/>
                  <a:cxnLst/>
                  <a:rect l="l" t="t" r="r" b="b"/>
                  <a:pathLst>
                    <a:path w="32320" h="935" extrusionOk="0">
                      <a:moveTo>
                        <a:pt x="945" y="1"/>
                      </a:moveTo>
                      <a:cubicBezTo>
                        <a:pt x="420" y="1"/>
                        <a:pt x="1" y="420"/>
                        <a:pt x="1" y="934"/>
                      </a:cubicBezTo>
                      <a:lnTo>
                        <a:pt x="32320" y="934"/>
                      </a:lnTo>
                      <a:cubicBezTo>
                        <a:pt x="32320" y="420"/>
                        <a:pt x="31900" y="1"/>
                        <a:pt x="313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75" name="Google Shape;1675;p53"/>
                <p:cNvSpPr/>
                <p:nvPr/>
              </p:nvSpPr>
              <p:spPr>
                <a:xfrm>
                  <a:off x="1170769" y="5296761"/>
                  <a:ext cx="3603526" cy="147164"/>
                </a:xfrm>
                <a:custGeom>
                  <a:avLst/>
                  <a:gdLst/>
                  <a:ahLst/>
                  <a:cxnLst/>
                  <a:rect l="l" t="t" r="r" b="b"/>
                  <a:pathLst>
                    <a:path w="11777" h="935" extrusionOk="0">
                      <a:moveTo>
                        <a:pt x="11758" y="1"/>
                      </a:moveTo>
                      <a:cubicBezTo>
                        <a:pt x="11752" y="1"/>
                        <a:pt x="11746" y="1"/>
                        <a:pt x="11739" y="1"/>
                      </a:cubicBezTo>
                      <a:lnTo>
                        <a:pt x="11776" y="1"/>
                      </a:lnTo>
                      <a:cubicBezTo>
                        <a:pt x="11770" y="1"/>
                        <a:pt x="11764" y="1"/>
                        <a:pt x="11758" y="1"/>
                      </a:cubicBezTo>
                      <a:close/>
                      <a:moveTo>
                        <a:pt x="758" y="1"/>
                      </a:moveTo>
                      <a:cubicBezTo>
                        <a:pt x="336" y="1"/>
                        <a:pt x="0" y="353"/>
                        <a:pt x="0" y="777"/>
                      </a:cubicBezTo>
                      <a:lnTo>
                        <a:pt x="0" y="934"/>
                      </a:lnTo>
                      <a:lnTo>
                        <a:pt x="11000" y="934"/>
                      </a:lnTo>
                      <a:lnTo>
                        <a:pt x="11000" y="777"/>
                      </a:lnTo>
                      <a:cubicBezTo>
                        <a:pt x="11000" y="359"/>
                        <a:pt x="11327" y="11"/>
                        <a:pt x="11739" y="1"/>
                      </a:cubicBezTo>
                      <a:lnTo>
                        <a:pt x="776" y="1"/>
                      </a:lnTo>
                      <a:cubicBezTo>
                        <a:pt x="770" y="1"/>
                        <a:pt x="764" y="1"/>
                        <a:pt x="758" y="1"/>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76" name="Google Shape;1676;p53"/>
                <p:cNvSpPr/>
                <p:nvPr/>
              </p:nvSpPr>
              <p:spPr>
                <a:xfrm>
                  <a:off x="5524907" y="5296761"/>
                  <a:ext cx="1854851" cy="147164"/>
                </a:xfrm>
                <a:custGeom>
                  <a:avLst/>
                  <a:gdLst/>
                  <a:ahLst/>
                  <a:cxnLst/>
                  <a:rect l="l" t="t" r="r" b="b"/>
                  <a:pathLst>
                    <a:path w="6062" h="935" extrusionOk="0">
                      <a:moveTo>
                        <a:pt x="776" y="1"/>
                      </a:moveTo>
                      <a:cubicBezTo>
                        <a:pt x="346" y="1"/>
                        <a:pt x="0" y="347"/>
                        <a:pt x="0" y="777"/>
                      </a:cubicBezTo>
                      <a:lnTo>
                        <a:pt x="0" y="934"/>
                      </a:lnTo>
                      <a:lnTo>
                        <a:pt x="5296" y="934"/>
                      </a:lnTo>
                      <a:lnTo>
                        <a:pt x="5296" y="777"/>
                      </a:lnTo>
                      <a:cubicBezTo>
                        <a:pt x="5296" y="347"/>
                        <a:pt x="5631" y="1"/>
                        <a:pt x="6061" y="1"/>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77" name="Google Shape;1677;p53"/>
                <p:cNvSpPr/>
                <p:nvPr/>
              </p:nvSpPr>
              <p:spPr>
                <a:xfrm>
                  <a:off x="8945550" y="247650"/>
                  <a:ext cx="197174" cy="4618732"/>
                </a:xfrm>
                <a:custGeom>
                  <a:avLst/>
                  <a:gdLst/>
                  <a:ahLst/>
                  <a:cxnLst/>
                  <a:rect l="l" t="t" r="r" b="b"/>
                  <a:pathLst>
                    <a:path w="860" h="38738" extrusionOk="0">
                      <a:moveTo>
                        <a:pt x="0" y="0"/>
                      </a:moveTo>
                      <a:lnTo>
                        <a:pt x="0" y="38737"/>
                      </a:lnTo>
                      <a:lnTo>
                        <a:pt x="860" y="38737"/>
                      </a:lnTo>
                      <a:lnTo>
                        <a:pt x="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678" name="Google Shape;1678;p53"/>
                <p:cNvGrpSpPr/>
                <p:nvPr/>
              </p:nvGrpSpPr>
              <p:grpSpPr>
                <a:xfrm>
                  <a:off x="8694552" y="444361"/>
                  <a:ext cx="448838" cy="855480"/>
                  <a:chOff x="4189590" y="628348"/>
                  <a:chExt cx="448838" cy="855480"/>
                </a:xfrm>
              </p:grpSpPr>
              <p:sp>
                <p:nvSpPr>
                  <p:cNvPr id="1679" name="Google Shape;1679;p53"/>
                  <p:cNvSpPr/>
                  <p:nvPr/>
                </p:nvSpPr>
                <p:spPr>
                  <a:xfrm>
                    <a:off x="4189590" y="628348"/>
                    <a:ext cx="448838" cy="855480"/>
                  </a:xfrm>
                  <a:custGeom>
                    <a:avLst/>
                    <a:gdLst/>
                    <a:ahLst/>
                    <a:cxnLst/>
                    <a:rect l="l" t="t" r="r" b="b"/>
                    <a:pathLst>
                      <a:path w="3021" h="5758" extrusionOk="0">
                        <a:moveTo>
                          <a:pt x="1" y="1"/>
                        </a:moveTo>
                        <a:lnTo>
                          <a:pt x="1" y="357"/>
                        </a:lnTo>
                        <a:cubicBezTo>
                          <a:pt x="1" y="546"/>
                          <a:pt x="148" y="703"/>
                          <a:pt x="336" y="703"/>
                        </a:cubicBezTo>
                        <a:lnTo>
                          <a:pt x="336" y="871"/>
                        </a:lnTo>
                        <a:cubicBezTo>
                          <a:pt x="323" y="868"/>
                          <a:pt x="310" y="867"/>
                          <a:pt x="298" y="867"/>
                        </a:cubicBezTo>
                        <a:cubicBezTo>
                          <a:pt x="132" y="867"/>
                          <a:pt x="97" y="1122"/>
                          <a:pt x="127" y="1259"/>
                        </a:cubicBezTo>
                        <a:cubicBezTo>
                          <a:pt x="151" y="1439"/>
                          <a:pt x="310" y="1562"/>
                          <a:pt x="484" y="1562"/>
                        </a:cubicBezTo>
                        <a:cubicBezTo>
                          <a:pt x="532" y="1562"/>
                          <a:pt x="582" y="1552"/>
                          <a:pt x="630" y="1532"/>
                        </a:cubicBezTo>
                        <a:lnTo>
                          <a:pt x="640" y="1532"/>
                        </a:lnTo>
                        <a:cubicBezTo>
                          <a:pt x="652" y="1528"/>
                          <a:pt x="664" y="1526"/>
                          <a:pt x="675" y="1526"/>
                        </a:cubicBezTo>
                        <a:cubicBezTo>
                          <a:pt x="822" y="1526"/>
                          <a:pt x="903" y="1826"/>
                          <a:pt x="777" y="1972"/>
                        </a:cubicBezTo>
                        <a:cubicBezTo>
                          <a:pt x="703" y="2056"/>
                          <a:pt x="640" y="2213"/>
                          <a:pt x="640" y="2528"/>
                        </a:cubicBezTo>
                        <a:cubicBezTo>
                          <a:pt x="640" y="3335"/>
                          <a:pt x="1196" y="3723"/>
                          <a:pt x="1448" y="3723"/>
                        </a:cubicBezTo>
                        <a:lnTo>
                          <a:pt x="1448" y="4174"/>
                        </a:lnTo>
                        <a:cubicBezTo>
                          <a:pt x="2192" y="4174"/>
                          <a:pt x="2077" y="5422"/>
                          <a:pt x="1699" y="5422"/>
                        </a:cubicBezTo>
                        <a:lnTo>
                          <a:pt x="1699" y="5758"/>
                        </a:lnTo>
                        <a:lnTo>
                          <a:pt x="2947" y="5758"/>
                        </a:lnTo>
                        <a:lnTo>
                          <a:pt x="3021" y="11"/>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80" name="Google Shape;1680;p53"/>
                  <p:cNvSpPr/>
                  <p:nvPr/>
                </p:nvSpPr>
                <p:spPr>
                  <a:xfrm>
                    <a:off x="4231636" y="771574"/>
                    <a:ext cx="73395" cy="60172"/>
                  </a:xfrm>
                  <a:custGeom>
                    <a:avLst/>
                    <a:gdLst/>
                    <a:ahLst/>
                    <a:cxnLst/>
                    <a:rect l="l" t="t" r="r" b="b"/>
                    <a:pathLst>
                      <a:path w="494" h="405" extrusionOk="0">
                        <a:moveTo>
                          <a:pt x="269" y="0"/>
                        </a:moveTo>
                        <a:cubicBezTo>
                          <a:pt x="230" y="0"/>
                          <a:pt x="192" y="11"/>
                          <a:pt x="158" y="33"/>
                        </a:cubicBezTo>
                        <a:cubicBezTo>
                          <a:pt x="53" y="85"/>
                          <a:pt x="1" y="201"/>
                          <a:pt x="53" y="316"/>
                        </a:cubicBezTo>
                        <a:cubicBezTo>
                          <a:pt x="92" y="374"/>
                          <a:pt x="155" y="405"/>
                          <a:pt x="219" y="405"/>
                        </a:cubicBezTo>
                        <a:cubicBezTo>
                          <a:pt x="259" y="405"/>
                          <a:pt x="300" y="393"/>
                          <a:pt x="336" y="369"/>
                        </a:cubicBezTo>
                        <a:cubicBezTo>
                          <a:pt x="441" y="316"/>
                          <a:pt x="494" y="201"/>
                          <a:pt x="452" y="96"/>
                        </a:cubicBezTo>
                        <a:cubicBezTo>
                          <a:pt x="411" y="35"/>
                          <a:pt x="340" y="0"/>
                          <a:pt x="2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81" name="Google Shape;1681;p53"/>
                  <p:cNvSpPr/>
                  <p:nvPr/>
                </p:nvSpPr>
                <p:spPr>
                  <a:xfrm>
                    <a:off x="4322118" y="921485"/>
                    <a:ext cx="183933" cy="203544"/>
                  </a:xfrm>
                  <a:custGeom>
                    <a:avLst/>
                    <a:gdLst/>
                    <a:ahLst/>
                    <a:cxnLst/>
                    <a:rect l="l" t="t" r="r" b="b"/>
                    <a:pathLst>
                      <a:path w="1238" h="1370" extrusionOk="0">
                        <a:moveTo>
                          <a:pt x="594" y="0"/>
                        </a:moveTo>
                        <a:cubicBezTo>
                          <a:pt x="564" y="0"/>
                          <a:pt x="534" y="3"/>
                          <a:pt x="503" y="10"/>
                        </a:cubicBezTo>
                        <a:cubicBezTo>
                          <a:pt x="199" y="62"/>
                          <a:pt x="0" y="398"/>
                          <a:pt x="63" y="775"/>
                        </a:cubicBezTo>
                        <a:cubicBezTo>
                          <a:pt x="130" y="1129"/>
                          <a:pt x="380" y="1369"/>
                          <a:pt x="662" y="1369"/>
                        </a:cubicBezTo>
                        <a:cubicBezTo>
                          <a:pt x="689" y="1369"/>
                          <a:pt x="717" y="1367"/>
                          <a:pt x="745" y="1362"/>
                        </a:cubicBezTo>
                        <a:cubicBezTo>
                          <a:pt x="1049" y="1310"/>
                          <a:pt x="1237" y="964"/>
                          <a:pt x="1174" y="586"/>
                        </a:cubicBezTo>
                        <a:cubicBezTo>
                          <a:pt x="1118" y="247"/>
                          <a:pt x="866" y="0"/>
                          <a:pt x="5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682" name="Google Shape;1682;p53"/>
                <p:cNvSpPr/>
                <p:nvPr/>
              </p:nvSpPr>
              <p:spPr>
                <a:xfrm>
                  <a:off x="100" y="247650"/>
                  <a:ext cx="183874" cy="4895805"/>
                </a:xfrm>
                <a:custGeom>
                  <a:avLst/>
                  <a:gdLst/>
                  <a:ahLst/>
                  <a:cxnLst/>
                  <a:rect l="l" t="t" r="r" b="b"/>
                  <a:pathLst>
                    <a:path w="850" h="38738" extrusionOk="0">
                      <a:moveTo>
                        <a:pt x="0" y="0"/>
                      </a:moveTo>
                      <a:lnTo>
                        <a:pt x="0" y="38737"/>
                      </a:lnTo>
                      <a:lnTo>
                        <a:pt x="850" y="38737"/>
                      </a:lnTo>
                      <a:lnTo>
                        <a:pt x="85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683" name="Google Shape;1683;p53"/>
                <p:cNvGrpSpPr/>
                <p:nvPr/>
              </p:nvGrpSpPr>
              <p:grpSpPr>
                <a:xfrm>
                  <a:off x="-10709" y="444378"/>
                  <a:ext cx="448838" cy="860613"/>
                  <a:chOff x="561117" y="628348"/>
                  <a:chExt cx="448838" cy="855480"/>
                </a:xfrm>
              </p:grpSpPr>
              <p:sp>
                <p:nvSpPr>
                  <p:cNvPr id="1684" name="Google Shape;1684;p53"/>
                  <p:cNvSpPr/>
                  <p:nvPr/>
                </p:nvSpPr>
                <p:spPr>
                  <a:xfrm>
                    <a:off x="561117" y="628348"/>
                    <a:ext cx="448838" cy="855480"/>
                  </a:xfrm>
                  <a:custGeom>
                    <a:avLst/>
                    <a:gdLst/>
                    <a:ahLst/>
                    <a:cxnLst/>
                    <a:rect l="l" t="t" r="r" b="b"/>
                    <a:pathLst>
                      <a:path w="3021" h="5758" extrusionOk="0">
                        <a:moveTo>
                          <a:pt x="3020" y="1"/>
                        </a:moveTo>
                        <a:lnTo>
                          <a:pt x="0" y="11"/>
                        </a:lnTo>
                        <a:lnTo>
                          <a:pt x="73" y="5758"/>
                        </a:lnTo>
                        <a:lnTo>
                          <a:pt x="1321" y="5758"/>
                        </a:lnTo>
                        <a:lnTo>
                          <a:pt x="1321" y="5422"/>
                        </a:lnTo>
                        <a:cubicBezTo>
                          <a:pt x="944" y="5422"/>
                          <a:pt x="828" y="4174"/>
                          <a:pt x="1573" y="4174"/>
                        </a:cubicBezTo>
                        <a:lnTo>
                          <a:pt x="1573" y="3723"/>
                        </a:lnTo>
                        <a:cubicBezTo>
                          <a:pt x="1825" y="3723"/>
                          <a:pt x="2380" y="3335"/>
                          <a:pt x="2380" y="2528"/>
                        </a:cubicBezTo>
                        <a:cubicBezTo>
                          <a:pt x="2380" y="2213"/>
                          <a:pt x="2318" y="2056"/>
                          <a:pt x="2244" y="1972"/>
                        </a:cubicBezTo>
                        <a:cubicBezTo>
                          <a:pt x="2108" y="1826"/>
                          <a:pt x="2189" y="1526"/>
                          <a:pt x="2344" y="1526"/>
                        </a:cubicBezTo>
                        <a:cubicBezTo>
                          <a:pt x="2355" y="1526"/>
                          <a:pt x="2368" y="1528"/>
                          <a:pt x="2380" y="1532"/>
                        </a:cubicBezTo>
                        <a:lnTo>
                          <a:pt x="2391" y="1532"/>
                        </a:lnTo>
                        <a:cubicBezTo>
                          <a:pt x="2437" y="1552"/>
                          <a:pt x="2485" y="1562"/>
                          <a:pt x="2532" y="1562"/>
                        </a:cubicBezTo>
                        <a:cubicBezTo>
                          <a:pt x="2701" y="1562"/>
                          <a:pt x="2861" y="1439"/>
                          <a:pt x="2894" y="1259"/>
                        </a:cubicBezTo>
                        <a:cubicBezTo>
                          <a:pt x="2914" y="1122"/>
                          <a:pt x="2888" y="867"/>
                          <a:pt x="2714" y="867"/>
                        </a:cubicBezTo>
                        <a:cubicBezTo>
                          <a:pt x="2702" y="867"/>
                          <a:pt x="2688" y="868"/>
                          <a:pt x="2674" y="871"/>
                        </a:cubicBezTo>
                        <a:lnTo>
                          <a:pt x="2674" y="703"/>
                        </a:lnTo>
                        <a:cubicBezTo>
                          <a:pt x="2863" y="703"/>
                          <a:pt x="3020" y="546"/>
                          <a:pt x="3020" y="357"/>
                        </a:cubicBezTo>
                        <a:lnTo>
                          <a:pt x="302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85" name="Google Shape;1685;p53"/>
                  <p:cNvSpPr/>
                  <p:nvPr/>
                </p:nvSpPr>
                <p:spPr>
                  <a:xfrm>
                    <a:off x="694982" y="920890"/>
                    <a:ext cx="187201" cy="203396"/>
                  </a:xfrm>
                  <a:custGeom>
                    <a:avLst/>
                    <a:gdLst/>
                    <a:ahLst/>
                    <a:cxnLst/>
                    <a:rect l="l" t="t" r="r" b="b"/>
                    <a:pathLst>
                      <a:path w="1260" h="1369" extrusionOk="0">
                        <a:moveTo>
                          <a:pt x="673" y="1"/>
                        </a:moveTo>
                        <a:cubicBezTo>
                          <a:pt x="413" y="1"/>
                          <a:pt x="159" y="235"/>
                          <a:pt x="85" y="559"/>
                        </a:cubicBezTo>
                        <a:cubicBezTo>
                          <a:pt x="1" y="926"/>
                          <a:pt x="179" y="1283"/>
                          <a:pt x="473" y="1356"/>
                        </a:cubicBezTo>
                        <a:cubicBezTo>
                          <a:pt x="508" y="1365"/>
                          <a:pt x="544" y="1369"/>
                          <a:pt x="580" y="1369"/>
                        </a:cubicBezTo>
                        <a:cubicBezTo>
                          <a:pt x="848" y="1369"/>
                          <a:pt x="1101" y="1135"/>
                          <a:pt x="1175" y="811"/>
                        </a:cubicBezTo>
                        <a:cubicBezTo>
                          <a:pt x="1259" y="433"/>
                          <a:pt x="1081" y="77"/>
                          <a:pt x="777" y="14"/>
                        </a:cubicBezTo>
                        <a:cubicBezTo>
                          <a:pt x="742" y="5"/>
                          <a:pt x="708" y="1"/>
                          <a:pt x="6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86" name="Google Shape;1686;p53"/>
                  <p:cNvSpPr/>
                  <p:nvPr/>
                </p:nvSpPr>
                <p:spPr>
                  <a:xfrm>
                    <a:off x="886642" y="773654"/>
                    <a:ext cx="70572" cy="56606"/>
                  </a:xfrm>
                  <a:custGeom>
                    <a:avLst/>
                    <a:gdLst/>
                    <a:ahLst/>
                    <a:cxnLst/>
                    <a:rect l="l" t="t" r="r" b="b"/>
                    <a:pathLst>
                      <a:path w="475" h="381" extrusionOk="0">
                        <a:moveTo>
                          <a:pt x="229" y="0"/>
                        </a:moveTo>
                        <a:cubicBezTo>
                          <a:pt x="151" y="0"/>
                          <a:pt x="70" y="39"/>
                          <a:pt x="22" y="124"/>
                        </a:cubicBezTo>
                        <a:cubicBezTo>
                          <a:pt x="1" y="239"/>
                          <a:pt x="85" y="344"/>
                          <a:pt x="189" y="365"/>
                        </a:cubicBezTo>
                        <a:cubicBezTo>
                          <a:pt x="219" y="376"/>
                          <a:pt x="248" y="381"/>
                          <a:pt x="276" y="381"/>
                        </a:cubicBezTo>
                        <a:cubicBezTo>
                          <a:pt x="359" y="381"/>
                          <a:pt x="431" y="336"/>
                          <a:pt x="462" y="250"/>
                        </a:cubicBezTo>
                        <a:cubicBezTo>
                          <a:pt x="475" y="96"/>
                          <a:pt x="354" y="0"/>
                          <a:pt x="2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1687" name="Google Shape;1687;p53"/>
              <p:cNvSpPr/>
              <p:nvPr/>
            </p:nvSpPr>
            <p:spPr>
              <a:xfrm>
                <a:off x="14450" y="247294"/>
                <a:ext cx="9120845" cy="206500"/>
              </a:xfrm>
              <a:custGeom>
                <a:avLst/>
                <a:gdLst/>
                <a:ahLst/>
                <a:cxnLst/>
                <a:rect l="l" t="t" r="r" b="b"/>
                <a:pathLst>
                  <a:path w="28723" h="798" extrusionOk="0">
                    <a:moveTo>
                      <a:pt x="0" y="0"/>
                    </a:moveTo>
                    <a:lnTo>
                      <a:pt x="0" y="797"/>
                    </a:lnTo>
                    <a:lnTo>
                      <a:pt x="28722" y="797"/>
                    </a:lnTo>
                    <a:lnTo>
                      <a:pt x="287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688" name="Google Shape;1688;p53"/>
            <p:cNvGrpSpPr/>
            <p:nvPr/>
          </p:nvGrpSpPr>
          <p:grpSpPr>
            <a:xfrm>
              <a:off x="384093" y="4954718"/>
              <a:ext cx="8375813" cy="57966"/>
              <a:chOff x="384093" y="4954718"/>
              <a:chExt cx="8375813" cy="57966"/>
            </a:xfrm>
          </p:grpSpPr>
          <p:sp>
            <p:nvSpPr>
              <p:cNvPr id="1689" name="Google Shape;1689;p53"/>
              <p:cNvSpPr/>
              <p:nvPr/>
            </p:nvSpPr>
            <p:spPr>
              <a:xfrm>
                <a:off x="384093" y="4954718"/>
                <a:ext cx="219363" cy="57966"/>
              </a:xfrm>
              <a:custGeom>
                <a:avLst/>
                <a:gdLst/>
                <a:ahLst/>
                <a:cxnLst/>
                <a:rect l="l" t="t" r="r" b="b"/>
                <a:pathLst>
                  <a:path w="691" h="578" extrusionOk="0">
                    <a:moveTo>
                      <a:pt x="366" y="0"/>
                    </a:moveTo>
                    <a:cubicBezTo>
                      <a:pt x="269" y="0"/>
                      <a:pt x="171" y="48"/>
                      <a:pt x="114" y="149"/>
                    </a:cubicBezTo>
                    <a:cubicBezTo>
                      <a:pt x="1" y="346"/>
                      <a:pt x="150" y="578"/>
                      <a:pt x="356" y="578"/>
                    </a:cubicBezTo>
                    <a:cubicBezTo>
                      <a:pt x="379" y="578"/>
                      <a:pt x="403" y="575"/>
                      <a:pt x="428" y="568"/>
                    </a:cubicBezTo>
                    <a:cubicBezTo>
                      <a:pt x="596" y="526"/>
                      <a:pt x="690" y="358"/>
                      <a:pt x="638" y="201"/>
                    </a:cubicBezTo>
                    <a:cubicBezTo>
                      <a:pt x="598" y="70"/>
                      <a:pt x="483" y="0"/>
                      <a:pt x="3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90" name="Google Shape;1690;p53"/>
              <p:cNvSpPr/>
              <p:nvPr/>
            </p:nvSpPr>
            <p:spPr>
              <a:xfrm>
                <a:off x="8540543" y="4954718"/>
                <a:ext cx="219363" cy="57966"/>
              </a:xfrm>
              <a:custGeom>
                <a:avLst/>
                <a:gdLst/>
                <a:ahLst/>
                <a:cxnLst/>
                <a:rect l="l" t="t" r="r" b="b"/>
                <a:pathLst>
                  <a:path w="691" h="578" extrusionOk="0">
                    <a:moveTo>
                      <a:pt x="366" y="0"/>
                    </a:moveTo>
                    <a:cubicBezTo>
                      <a:pt x="269" y="0"/>
                      <a:pt x="171" y="48"/>
                      <a:pt x="114" y="149"/>
                    </a:cubicBezTo>
                    <a:cubicBezTo>
                      <a:pt x="1" y="346"/>
                      <a:pt x="150" y="578"/>
                      <a:pt x="356" y="578"/>
                    </a:cubicBezTo>
                    <a:cubicBezTo>
                      <a:pt x="379" y="578"/>
                      <a:pt x="403" y="575"/>
                      <a:pt x="428" y="568"/>
                    </a:cubicBezTo>
                    <a:cubicBezTo>
                      <a:pt x="596" y="526"/>
                      <a:pt x="690" y="358"/>
                      <a:pt x="638" y="201"/>
                    </a:cubicBezTo>
                    <a:cubicBezTo>
                      <a:pt x="598" y="70"/>
                      <a:pt x="483" y="0"/>
                      <a:pt x="3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1691" name="Google Shape;1691;p53"/>
          <p:cNvGrpSpPr/>
          <p:nvPr/>
        </p:nvGrpSpPr>
        <p:grpSpPr>
          <a:xfrm>
            <a:off x="10808775" y="1460941"/>
            <a:ext cx="864501" cy="1174504"/>
            <a:chOff x="638276" y="3526008"/>
            <a:chExt cx="714936" cy="971200"/>
          </a:xfrm>
        </p:grpSpPr>
        <p:sp>
          <p:nvSpPr>
            <p:cNvPr id="1692" name="Google Shape;1692;p53"/>
            <p:cNvSpPr/>
            <p:nvPr/>
          </p:nvSpPr>
          <p:spPr>
            <a:xfrm>
              <a:off x="801537" y="3817400"/>
              <a:ext cx="388460" cy="388464"/>
            </a:xfrm>
            <a:custGeom>
              <a:avLst/>
              <a:gdLst/>
              <a:ahLst/>
              <a:cxnLst/>
              <a:rect l="l" t="t" r="r" b="b"/>
              <a:pathLst>
                <a:path w="91295" h="91296" extrusionOk="0">
                  <a:moveTo>
                    <a:pt x="75084" y="16212"/>
                  </a:moveTo>
                  <a:cubicBezTo>
                    <a:pt x="91295" y="32466"/>
                    <a:pt x="91295" y="58788"/>
                    <a:pt x="75084" y="75041"/>
                  </a:cubicBezTo>
                  <a:cubicBezTo>
                    <a:pt x="58830" y="91295"/>
                    <a:pt x="32466" y="91295"/>
                    <a:pt x="16255" y="75041"/>
                  </a:cubicBezTo>
                  <a:cubicBezTo>
                    <a:pt x="1" y="58788"/>
                    <a:pt x="1" y="32466"/>
                    <a:pt x="16255" y="16212"/>
                  </a:cubicBezTo>
                  <a:cubicBezTo>
                    <a:pt x="32466" y="1"/>
                    <a:pt x="58830" y="1"/>
                    <a:pt x="75084" y="16212"/>
                  </a:cubicBezTo>
                  <a:close/>
                </a:path>
              </a:pathLst>
            </a:custGeom>
            <a:gradFill>
              <a:gsLst>
                <a:gs pos="0">
                  <a:srgbClr val="F9EBAB">
                    <a:alpha val="21960"/>
                    <a:alpha val="21910"/>
                  </a:srgbClr>
                </a:gs>
                <a:gs pos="41000">
                  <a:srgbClr val="F9EBAB">
                    <a:alpha val="53333"/>
                    <a:alpha val="21910"/>
                  </a:srgbClr>
                </a:gs>
                <a:gs pos="100000">
                  <a:srgbClr val="F9EBAB">
                    <a:alpha val="77254"/>
                    <a:alpha val="2191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693" name="Google Shape;1693;p53"/>
            <p:cNvGrpSpPr/>
            <p:nvPr/>
          </p:nvGrpSpPr>
          <p:grpSpPr>
            <a:xfrm>
              <a:off x="638276" y="3526008"/>
              <a:ext cx="714936" cy="971200"/>
              <a:chOff x="9141124" y="2771118"/>
              <a:chExt cx="319239" cy="433649"/>
            </a:xfrm>
          </p:grpSpPr>
          <p:sp>
            <p:nvSpPr>
              <p:cNvPr id="1694" name="Google Shape;1694;p53"/>
              <p:cNvSpPr/>
              <p:nvPr/>
            </p:nvSpPr>
            <p:spPr>
              <a:xfrm>
                <a:off x="9271960" y="3034862"/>
                <a:ext cx="17824" cy="25355"/>
              </a:xfrm>
              <a:custGeom>
                <a:avLst/>
                <a:gdLst/>
                <a:ahLst/>
                <a:cxnLst/>
                <a:rect l="l" t="t" r="r" b="b"/>
                <a:pathLst>
                  <a:path w="1110" h="1579" extrusionOk="0">
                    <a:moveTo>
                      <a:pt x="641" y="0"/>
                    </a:moveTo>
                    <a:cubicBezTo>
                      <a:pt x="385" y="0"/>
                      <a:pt x="129" y="384"/>
                      <a:pt x="43" y="811"/>
                    </a:cubicBezTo>
                    <a:cubicBezTo>
                      <a:pt x="1" y="1237"/>
                      <a:pt x="214" y="1579"/>
                      <a:pt x="470" y="1579"/>
                    </a:cubicBezTo>
                    <a:cubicBezTo>
                      <a:pt x="769" y="1579"/>
                      <a:pt x="1025" y="1237"/>
                      <a:pt x="1067" y="811"/>
                    </a:cubicBezTo>
                    <a:cubicBezTo>
                      <a:pt x="1110" y="384"/>
                      <a:pt x="939" y="0"/>
                      <a:pt x="641" y="0"/>
                    </a:cubicBezTo>
                    <a:close/>
                  </a:path>
                </a:pathLst>
              </a:custGeom>
              <a:solidFill>
                <a:srgbClr val="EAC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95" name="Google Shape;1695;p53"/>
              <p:cNvSpPr/>
              <p:nvPr/>
            </p:nvSpPr>
            <p:spPr>
              <a:xfrm>
                <a:off x="9267175" y="2928674"/>
                <a:ext cx="54965" cy="93728"/>
              </a:xfrm>
              <a:custGeom>
                <a:avLst/>
                <a:gdLst/>
                <a:ahLst/>
                <a:cxnLst/>
                <a:rect l="l" t="t" r="r" b="b"/>
                <a:pathLst>
                  <a:path w="3423" h="5837" extrusionOk="0">
                    <a:moveTo>
                      <a:pt x="1195" y="1"/>
                    </a:moveTo>
                    <a:cubicBezTo>
                      <a:pt x="1195" y="1"/>
                      <a:pt x="1962" y="1707"/>
                      <a:pt x="1109" y="2518"/>
                    </a:cubicBezTo>
                    <a:cubicBezTo>
                      <a:pt x="85" y="3499"/>
                      <a:pt x="0" y="5419"/>
                      <a:pt x="1579" y="5803"/>
                    </a:cubicBezTo>
                    <a:cubicBezTo>
                      <a:pt x="1673" y="5826"/>
                      <a:pt x="1762" y="5837"/>
                      <a:pt x="1847" y="5837"/>
                    </a:cubicBezTo>
                    <a:cubicBezTo>
                      <a:pt x="3190" y="5837"/>
                      <a:pt x="3423" y="3127"/>
                      <a:pt x="2901" y="1963"/>
                    </a:cubicBezTo>
                    <a:cubicBezTo>
                      <a:pt x="2517" y="1195"/>
                      <a:pt x="1920" y="513"/>
                      <a:pt x="1195" y="1"/>
                    </a:cubicBezTo>
                    <a:close/>
                  </a:path>
                </a:pathLst>
              </a:custGeom>
              <a:solidFill>
                <a:srgbClr val="F2D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96" name="Google Shape;1696;p53"/>
              <p:cNvSpPr/>
              <p:nvPr/>
            </p:nvSpPr>
            <p:spPr>
              <a:xfrm>
                <a:off x="9274706" y="3031330"/>
                <a:ext cx="53439" cy="115213"/>
              </a:xfrm>
              <a:custGeom>
                <a:avLst/>
                <a:gdLst/>
                <a:ahLst/>
                <a:cxnLst/>
                <a:rect l="l" t="t" r="r" b="b"/>
                <a:pathLst>
                  <a:path w="3328" h="7175" extrusionOk="0">
                    <a:moveTo>
                      <a:pt x="2456" y="0"/>
                    </a:moveTo>
                    <a:cubicBezTo>
                      <a:pt x="2434" y="0"/>
                      <a:pt x="2411" y="3"/>
                      <a:pt x="2389" y="7"/>
                    </a:cubicBezTo>
                    <a:lnTo>
                      <a:pt x="726" y="135"/>
                    </a:lnTo>
                    <a:cubicBezTo>
                      <a:pt x="512" y="135"/>
                      <a:pt x="342" y="306"/>
                      <a:pt x="342" y="519"/>
                    </a:cubicBezTo>
                    <a:cubicBezTo>
                      <a:pt x="171" y="3207"/>
                      <a:pt x="0" y="5937"/>
                      <a:pt x="214" y="7174"/>
                    </a:cubicBezTo>
                    <a:lnTo>
                      <a:pt x="3115" y="7174"/>
                    </a:lnTo>
                    <a:cubicBezTo>
                      <a:pt x="3328" y="5852"/>
                      <a:pt x="2944" y="3036"/>
                      <a:pt x="2859" y="391"/>
                    </a:cubicBezTo>
                    <a:cubicBezTo>
                      <a:pt x="2859" y="161"/>
                      <a:pt x="2653" y="0"/>
                      <a:pt x="2456" y="0"/>
                    </a:cubicBezTo>
                    <a:close/>
                  </a:path>
                </a:pathLst>
              </a:custGeom>
              <a:solidFill>
                <a:srgbClr val="EAC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97" name="Google Shape;1697;p53"/>
              <p:cNvSpPr/>
              <p:nvPr/>
            </p:nvSpPr>
            <p:spPr>
              <a:xfrm>
                <a:off x="9209625" y="3132139"/>
                <a:ext cx="185657" cy="54804"/>
              </a:xfrm>
              <a:custGeom>
                <a:avLst/>
                <a:gdLst/>
                <a:ahLst/>
                <a:cxnLst/>
                <a:rect l="l" t="t" r="r" b="b"/>
                <a:pathLst>
                  <a:path w="11562" h="3413" extrusionOk="0">
                    <a:moveTo>
                      <a:pt x="5760" y="0"/>
                    </a:moveTo>
                    <a:cubicBezTo>
                      <a:pt x="3669" y="0"/>
                      <a:pt x="1" y="1067"/>
                      <a:pt x="1" y="1920"/>
                    </a:cubicBezTo>
                    <a:cubicBezTo>
                      <a:pt x="1" y="2730"/>
                      <a:pt x="2560" y="3413"/>
                      <a:pt x="5760" y="3413"/>
                    </a:cubicBezTo>
                    <a:cubicBezTo>
                      <a:pt x="8959" y="3413"/>
                      <a:pt x="11562" y="2730"/>
                      <a:pt x="11562" y="1920"/>
                    </a:cubicBezTo>
                    <a:cubicBezTo>
                      <a:pt x="11562" y="1067"/>
                      <a:pt x="7893" y="0"/>
                      <a:pt x="5760" y="0"/>
                    </a:cubicBezTo>
                    <a:close/>
                  </a:path>
                </a:pathLst>
              </a:custGeom>
              <a:solidFill>
                <a:srgbClr val="D893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98" name="Google Shape;1698;p53"/>
              <p:cNvSpPr/>
              <p:nvPr/>
            </p:nvSpPr>
            <p:spPr>
              <a:xfrm>
                <a:off x="9193872" y="2882091"/>
                <a:ext cx="15078" cy="289790"/>
              </a:xfrm>
              <a:custGeom>
                <a:avLst/>
                <a:gdLst/>
                <a:ahLst/>
                <a:cxnLst/>
                <a:rect l="l" t="t" r="r" b="b"/>
                <a:pathLst>
                  <a:path w="939" h="18047" extrusionOk="0">
                    <a:moveTo>
                      <a:pt x="0" y="1"/>
                    </a:moveTo>
                    <a:lnTo>
                      <a:pt x="0" y="18046"/>
                    </a:lnTo>
                    <a:lnTo>
                      <a:pt x="939" y="18046"/>
                    </a:lnTo>
                    <a:lnTo>
                      <a:pt x="939" y="1"/>
                    </a:ln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99" name="Google Shape;1699;p53"/>
              <p:cNvSpPr/>
              <p:nvPr/>
            </p:nvSpPr>
            <p:spPr>
              <a:xfrm>
                <a:off x="9392520" y="2882091"/>
                <a:ext cx="15094" cy="289790"/>
              </a:xfrm>
              <a:custGeom>
                <a:avLst/>
                <a:gdLst/>
                <a:ahLst/>
                <a:cxnLst/>
                <a:rect l="l" t="t" r="r" b="b"/>
                <a:pathLst>
                  <a:path w="940" h="18047" extrusionOk="0">
                    <a:moveTo>
                      <a:pt x="1" y="1"/>
                    </a:moveTo>
                    <a:lnTo>
                      <a:pt x="1" y="18046"/>
                    </a:lnTo>
                    <a:lnTo>
                      <a:pt x="940" y="18046"/>
                    </a:lnTo>
                    <a:lnTo>
                      <a:pt x="940" y="1"/>
                    </a:ln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00" name="Google Shape;1700;p53"/>
              <p:cNvSpPr/>
              <p:nvPr/>
            </p:nvSpPr>
            <p:spPr>
              <a:xfrm>
                <a:off x="9338406" y="2882091"/>
                <a:ext cx="15094" cy="289790"/>
              </a:xfrm>
              <a:custGeom>
                <a:avLst/>
                <a:gdLst/>
                <a:ahLst/>
                <a:cxnLst/>
                <a:rect l="l" t="t" r="r" b="b"/>
                <a:pathLst>
                  <a:path w="940" h="18047" extrusionOk="0">
                    <a:moveTo>
                      <a:pt x="1" y="1"/>
                    </a:moveTo>
                    <a:lnTo>
                      <a:pt x="1" y="18046"/>
                    </a:lnTo>
                    <a:lnTo>
                      <a:pt x="939" y="18046"/>
                    </a:lnTo>
                    <a:lnTo>
                      <a:pt x="939" y="1"/>
                    </a:ln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01" name="Google Shape;1701;p53"/>
              <p:cNvSpPr/>
              <p:nvPr/>
            </p:nvSpPr>
            <p:spPr>
              <a:xfrm>
                <a:off x="9182231" y="2880726"/>
                <a:ext cx="237025" cy="17824"/>
              </a:xfrm>
              <a:custGeom>
                <a:avLst/>
                <a:gdLst/>
                <a:ahLst/>
                <a:cxnLst/>
                <a:rect l="l" t="t" r="r" b="b"/>
                <a:pathLst>
                  <a:path w="14761" h="1110" extrusionOk="0">
                    <a:moveTo>
                      <a:pt x="0" y="1"/>
                    </a:moveTo>
                    <a:lnTo>
                      <a:pt x="0" y="299"/>
                    </a:lnTo>
                    <a:cubicBezTo>
                      <a:pt x="0" y="768"/>
                      <a:pt x="384" y="1110"/>
                      <a:pt x="811" y="1110"/>
                    </a:cubicBezTo>
                    <a:lnTo>
                      <a:pt x="13993" y="1110"/>
                    </a:lnTo>
                    <a:cubicBezTo>
                      <a:pt x="14419" y="1110"/>
                      <a:pt x="14761" y="768"/>
                      <a:pt x="14761" y="299"/>
                    </a:cubicBezTo>
                    <a:lnTo>
                      <a:pt x="14761" y="1"/>
                    </a:ln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02" name="Google Shape;1702;p53"/>
              <p:cNvSpPr/>
              <p:nvPr/>
            </p:nvSpPr>
            <p:spPr>
              <a:xfrm>
                <a:off x="9182231" y="3152676"/>
                <a:ext cx="237025" cy="30172"/>
              </a:xfrm>
              <a:custGeom>
                <a:avLst/>
                <a:gdLst/>
                <a:ahLst/>
                <a:cxnLst/>
                <a:rect l="l" t="t" r="r" b="b"/>
                <a:pathLst>
                  <a:path w="14761" h="1879" extrusionOk="0">
                    <a:moveTo>
                      <a:pt x="1024" y="1"/>
                    </a:moveTo>
                    <a:cubicBezTo>
                      <a:pt x="469" y="1"/>
                      <a:pt x="0" y="470"/>
                      <a:pt x="0" y="1025"/>
                    </a:cubicBezTo>
                    <a:lnTo>
                      <a:pt x="0" y="1878"/>
                    </a:lnTo>
                    <a:lnTo>
                      <a:pt x="14761" y="1878"/>
                    </a:lnTo>
                    <a:lnTo>
                      <a:pt x="14761" y="1025"/>
                    </a:lnTo>
                    <a:cubicBezTo>
                      <a:pt x="14761" y="470"/>
                      <a:pt x="14334" y="1"/>
                      <a:pt x="13737" y="1"/>
                    </a:cubicBez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03" name="Google Shape;1703;p53"/>
              <p:cNvSpPr/>
              <p:nvPr/>
            </p:nvSpPr>
            <p:spPr>
              <a:xfrm>
                <a:off x="9180175" y="2803313"/>
                <a:ext cx="254158" cy="68533"/>
              </a:xfrm>
              <a:custGeom>
                <a:avLst/>
                <a:gdLst/>
                <a:ahLst/>
                <a:cxnLst/>
                <a:rect l="l" t="t" r="r" b="b"/>
                <a:pathLst>
                  <a:path w="15828" h="4268" extrusionOk="0">
                    <a:moveTo>
                      <a:pt x="7892" y="1"/>
                    </a:moveTo>
                    <a:cubicBezTo>
                      <a:pt x="3882" y="1"/>
                      <a:pt x="555" y="1835"/>
                      <a:pt x="0" y="4267"/>
                    </a:cubicBezTo>
                    <a:lnTo>
                      <a:pt x="15827" y="4267"/>
                    </a:lnTo>
                    <a:cubicBezTo>
                      <a:pt x="15230" y="1835"/>
                      <a:pt x="11902" y="1"/>
                      <a:pt x="7892" y="1"/>
                    </a:cubicBezTo>
                    <a:close/>
                  </a:path>
                </a:pathLst>
              </a:custGeom>
              <a:solidFill>
                <a:srgbClr val="665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04" name="Google Shape;1704;p53"/>
              <p:cNvSpPr/>
              <p:nvPr/>
            </p:nvSpPr>
            <p:spPr>
              <a:xfrm>
                <a:off x="9296624" y="2771118"/>
                <a:ext cx="20570" cy="35648"/>
              </a:xfrm>
              <a:custGeom>
                <a:avLst/>
                <a:gdLst/>
                <a:ahLst/>
                <a:cxnLst/>
                <a:rect l="l" t="t" r="r" b="b"/>
                <a:pathLst>
                  <a:path w="1281" h="2220" extrusionOk="0">
                    <a:moveTo>
                      <a:pt x="640" y="1"/>
                    </a:moveTo>
                    <a:cubicBezTo>
                      <a:pt x="320" y="1"/>
                      <a:pt x="0" y="257"/>
                      <a:pt x="0" y="769"/>
                    </a:cubicBezTo>
                    <a:lnTo>
                      <a:pt x="0" y="2219"/>
                    </a:lnTo>
                    <a:lnTo>
                      <a:pt x="1280" y="2219"/>
                    </a:lnTo>
                    <a:lnTo>
                      <a:pt x="1280" y="769"/>
                    </a:lnTo>
                    <a:cubicBezTo>
                      <a:pt x="1280" y="257"/>
                      <a:pt x="960" y="1"/>
                      <a:pt x="640" y="1"/>
                    </a:cubicBezTo>
                    <a:close/>
                  </a:path>
                </a:pathLst>
              </a:custGeom>
              <a:solidFill>
                <a:srgbClr val="665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05" name="Google Shape;1705;p53"/>
              <p:cNvSpPr/>
              <p:nvPr/>
            </p:nvSpPr>
            <p:spPr>
              <a:xfrm>
                <a:off x="9141124" y="2856062"/>
                <a:ext cx="319239" cy="28791"/>
              </a:xfrm>
              <a:custGeom>
                <a:avLst/>
                <a:gdLst/>
                <a:ahLst/>
                <a:cxnLst/>
                <a:rect l="l" t="t" r="r" b="b"/>
                <a:pathLst>
                  <a:path w="19881" h="1793" extrusionOk="0">
                    <a:moveTo>
                      <a:pt x="1707" y="1"/>
                    </a:moveTo>
                    <a:cubicBezTo>
                      <a:pt x="1" y="1"/>
                      <a:pt x="1" y="1793"/>
                      <a:pt x="1707" y="1793"/>
                    </a:cubicBezTo>
                    <a:lnTo>
                      <a:pt x="18217" y="1793"/>
                    </a:lnTo>
                    <a:cubicBezTo>
                      <a:pt x="19880" y="1793"/>
                      <a:pt x="19880" y="1"/>
                      <a:pt x="18217" y="1"/>
                    </a:cubicBezTo>
                    <a:close/>
                  </a:path>
                </a:pathLst>
              </a:custGeom>
              <a:solidFill>
                <a:srgbClr val="665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06" name="Google Shape;1706;p53"/>
              <p:cNvSpPr/>
              <p:nvPr/>
            </p:nvSpPr>
            <p:spPr>
              <a:xfrm>
                <a:off x="9152091" y="3174611"/>
                <a:ext cx="301415" cy="30156"/>
              </a:xfrm>
              <a:custGeom>
                <a:avLst/>
                <a:gdLst/>
                <a:ahLst/>
                <a:cxnLst/>
                <a:rect l="l" t="t" r="r" b="b"/>
                <a:pathLst>
                  <a:path w="18771" h="1878" extrusionOk="0">
                    <a:moveTo>
                      <a:pt x="1024" y="0"/>
                    </a:moveTo>
                    <a:cubicBezTo>
                      <a:pt x="0" y="0"/>
                      <a:pt x="0" y="1877"/>
                      <a:pt x="1024" y="1877"/>
                    </a:cubicBezTo>
                    <a:lnTo>
                      <a:pt x="17534" y="1877"/>
                    </a:lnTo>
                    <a:cubicBezTo>
                      <a:pt x="18771" y="1877"/>
                      <a:pt x="18771" y="0"/>
                      <a:pt x="17534" y="0"/>
                    </a:cubicBezTo>
                    <a:close/>
                  </a:path>
                </a:pathLst>
              </a:custGeom>
              <a:solidFill>
                <a:srgbClr val="665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07" name="Google Shape;1707;p53"/>
              <p:cNvSpPr/>
              <p:nvPr/>
            </p:nvSpPr>
            <p:spPr>
              <a:xfrm>
                <a:off x="9215101" y="2803281"/>
                <a:ext cx="197989" cy="42584"/>
              </a:xfrm>
              <a:custGeom>
                <a:avLst/>
                <a:gdLst/>
                <a:ahLst/>
                <a:cxnLst/>
                <a:rect l="l" t="t" r="r" b="b"/>
                <a:pathLst>
                  <a:path w="12330" h="2652" extrusionOk="0">
                    <a:moveTo>
                      <a:pt x="5486" y="0"/>
                    </a:moveTo>
                    <a:cubicBezTo>
                      <a:pt x="3561" y="0"/>
                      <a:pt x="1683" y="512"/>
                      <a:pt x="1" y="1496"/>
                    </a:cubicBezTo>
                    <a:cubicBezTo>
                      <a:pt x="2270" y="2266"/>
                      <a:pt x="4655" y="2651"/>
                      <a:pt x="7010" y="2651"/>
                    </a:cubicBezTo>
                    <a:cubicBezTo>
                      <a:pt x="7134" y="2651"/>
                      <a:pt x="7257" y="2650"/>
                      <a:pt x="7381" y="2648"/>
                    </a:cubicBezTo>
                    <a:cubicBezTo>
                      <a:pt x="9045" y="2648"/>
                      <a:pt x="10709" y="2477"/>
                      <a:pt x="12330" y="2179"/>
                    </a:cubicBezTo>
                    <a:cubicBezTo>
                      <a:pt x="10879" y="856"/>
                      <a:pt x="8490" y="3"/>
                      <a:pt x="5717" y="3"/>
                    </a:cubicBezTo>
                    <a:cubicBezTo>
                      <a:pt x="5640" y="1"/>
                      <a:pt x="5563" y="0"/>
                      <a:pt x="5486" y="0"/>
                    </a:cubicBezTo>
                    <a:close/>
                  </a:path>
                </a:pathLst>
              </a:custGeom>
              <a:solidFill>
                <a:srgbClr val="8C68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08" name="Google Shape;1708;p53"/>
              <p:cNvSpPr/>
              <p:nvPr/>
            </p:nvSpPr>
            <p:spPr>
              <a:xfrm>
                <a:off x="9150710" y="2856062"/>
                <a:ext cx="300741" cy="14516"/>
              </a:xfrm>
              <a:custGeom>
                <a:avLst/>
                <a:gdLst/>
                <a:ahLst/>
                <a:cxnLst/>
                <a:rect l="l" t="t" r="r" b="b"/>
                <a:pathLst>
                  <a:path w="18729" h="904" extrusionOk="0">
                    <a:moveTo>
                      <a:pt x="1110" y="1"/>
                    </a:moveTo>
                    <a:cubicBezTo>
                      <a:pt x="683" y="1"/>
                      <a:pt x="257" y="129"/>
                      <a:pt x="1" y="470"/>
                    </a:cubicBezTo>
                    <a:cubicBezTo>
                      <a:pt x="231" y="738"/>
                      <a:pt x="598" y="903"/>
                      <a:pt x="979" y="903"/>
                    </a:cubicBezTo>
                    <a:cubicBezTo>
                      <a:pt x="1023" y="903"/>
                      <a:pt x="1066" y="901"/>
                      <a:pt x="1110" y="897"/>
                    </a:cubicBezTo>
                    <a:lnTo>
                      <a:pt x="17620" y="897"/>
                    </a:lnTo>
                    <a:cubicBezTo>
                      <a:pt x="17659" y="901"/>
                      <a:pt x="17698" y="903"/>
                      <a:pt x="17738" y="903"/>
                    </a:cubicBezTo>
                    <a:cubicBezTo>
                      <a:pt x="18089" y="903"/>
                      <a:pt x="18461" y="738"/>
                      <a:pt x="18729" y="470"/>
                    </a:cubicBezTo>
                    <a:cubicBezTo>
                      <a:pt x="18430" y="129"/>
                      <a:pt x="18004" y="1"/>
                      <a:pt x="17620" y="1"/>
                    </a:cubicBezTo>
                    <a:close/>
                  </a:path>
                </a:pathLst>
              </a:custGeom>
              <a:solidFill>
                <a:srgbClr val="8C68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09" name="Google Shape;1709;p53"/>
              <p:cNvSpPr/>
              <p:nvPr/>
            </p:nvSpPr>
            <p:spPr>
              <a:xfrm>
                <a:off x="9158257" y="3174498"/>
                <a:ext cx="289083" cy="13826"/>
              </a:xfrm>
              <a:custGeom>
                <a:avLst/>
                <a:gdLst/>
                <a:ahLst/>
                <a:cxnLst/>
                <a:rect l="l" t="t" r="r" b="b"/>
                <a:pathLst>
                  <a:path w="18003" h="861" extrusionOk="0">
                    <a:moveTo>
                      <a:pt x="17253" y="1"/>
                    </a:moveTo>
                    <a:cubicBezTo>
                      <a:pt x="17219" y="1"/>
                      <a:pt x="17184" y="3"/>
                      <a:pt x="17150" y="7"/>
                    </a:cubicBezTo>
                    <a:lnTo>
                      <a:pt x="640" y="7"/>
                    </a:lnTo>
                    <a:cubicBezTo>
                      <a:pt x="341" y="7"/>
                      <a:pt x="85" y="178"/>
                      <a:pt x="0" y="434"/>
                    </a:cubicBezTo>
                    <a:cubicBezTo>
                      <a:pt x="85" y="690"/>
                      <a:pt x="341" y="860"/>
                      <a:pt x="640" y="860"/>
                    </a:cubicBezTo>
                    <a:lnTo>
                      <a:pt x="17150" y="860"/>
                    </a:lnTo>
                    <a:cubicBezTo>
                      <a:pt x="17491" y="860"/>
                      <a:pt x="17790" y="690"/>
                      <a:pt x="18003" y="434"/>
                    </a:cubicBezTo>
                    <a:cubicBezTo>
                      <a:pt x="17811" y="166"/>
                      <a:pt x="17551" y="1"/>
                      <a:pt x="17253" y="1"/>
                    </a:cubicBezTo>
                    <a:close/>
                  </a:path>
                </a:pathLst>
              </a:custGeom>
              <a:solidFill>
                <a:srgbClr val="8C68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10" name="Google Shape;1710;p53"/>
              <p:cNvSpPr/>
              <p:nvPr/>
            </p:nvSpPr>
            <p:spPr>
              <a:xfrm>
                <a:off x="9187016" y="3174611"/>
                <a:ext cx="79485" cy="13713"/>
              </a:xfrm>
              <a:custGeom>
                <a:avLst/>
                <a:gdLst/>
                <a:ahLst/>
                <a:cxnLst/>
                <a:rect l="l" t="t" r="r" b="b"/>
                <a:pathLst>
                  <a:path w="4950" h="854" extrusionOk="0">
                    <a:moveTo>
                      <a:pt x="214" y="0"/>
                    </a:moveTo>
                    <a:cubicBezTo>
                      <a:pt x="129" y="0"/>
                      <a:pt x="86" y="171"/>
                      <a:pt x="43" y="427"/>
                    </a:cubicBezTo>
                    <a:cubicBezTo>
                      <a:pt x="1" y="640"/>
                      <a:pt x="129" y="853"/>
                      <a:pt x="214" y="853"/>
                    </a:cubicBezTo>
                    <a:lnTo>
                      <a:pt x="4693" y="853"/>
                    </a:lnTo>
                    <a:cubicBezTo>
                      <a:pt x="4821" y="853"/>
                      <a:pt x="4907" y="640"/>
                      <a:pt x="4949" y="427"/>
                    </a:cubicBezTo>
                    <a:cubicBezTo>
                      <a:pt x="4907" y="171"/>
                      <a:pt x="4821" y="0"/>
                      <a:pt x="4693" y="0"/>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11" name="Google Shape;1711;p53"/>
              <p:cNvSpPr/>
              <p:nvPr/>
            </p:nvSpPr>
            <p:spPr>
              <a:xfrm>
                <a:off x="9277436" y="3031426"/>
                <a:ext cx="40433" cy="80175"/>
              </a:xfrm>
              <a:custGeom>
                <a:avLst/>
                <a:gdLst/>
                <a:ahLst/>
                <a:cxnLst/>
                <a:rect l="l" t="t" r="r" b="b"/>
                <a:pathLst>
                  <a:path w="2518" h="4993" extrusionOk="0">
                    <a:moveTo>
                      <a:pt x="2219" y="1"/>
                    </a:moveTo>
                    <a:lnTo>
                      <a:pt x="598" y="172"/>
                    </a:lnTo>
                    <a:cubicBezTo>
                      <a:pt x="385" y="172"/>
                      <a:pt x="214" y="342"/>
                      <a:pt x="172" y="556"/>
                    </a:cubicBezTo>
                    <a:cubicBezTo>
                      <a:pt x="129" y="1665"/>
                      <a:pt x="44" y="2817"/>
                      <a:pt x="1" y="3840"/>
                    </a:cubicBezTo>
                    <a:cubicBezTo>
                      <a:pt x="257" y="4523"/>
                      <a:pt x="641" y="4992"/>
                      <a:pt x="1068" y="4992"/>
                    </a:cubicBezTo>
                    <a:cubicBezTo>
                      <a:pt x="1835" y="4992"/>
                      <a:pt x="2518" y="3371"/>
                      <a:pt x="2518" y="1323"/>
                    </a:cubicBezTo>
                    <a:cubicBezTo>
                      <a:pt x="2518" y="897"/>
                      <a:pt x="2475" y="428"/>
                      <a:pt x="2390" y="1"/>
                    </a:cubicBezTo>
                    <a:close/>
                  </a:path>
                </a:pathLst>
              </a:custGeom>
              <a:solidFill>
                <a:srgbClr val="F7D8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12" name="Google Shape;1712;p53"/>
              <p:cNvSpPr/>
              <p:nvPr/>
            </p:nvSpPr>
            <p:spPr>
              <a:xfrm>
                <a:off x="9277436" y="2974582"/>
                <a:ext cx="40433" cy="47900"/>
              </a:xfrm>
              <a:custGeom>
                <a:avLst/>
                <a:gdLst/>
                <a:ahLst/>
                <a:cxnLst/>
                <a:rect l="l" t="t" r="r" b="b"/>
                <a:pathLst>
                  <a:path w="2518" h="2983" extrusionOk="0">
                    <a:moveTo>
                      <a:pt x="1409" y="0"/>
                    </a:moveTo>
                    <a:cubicBezTo>
                      <a:pt x="684" y="0"/>
                      <a:pt x="86" y="1024"/>
                      <a:pt x="1" y="2346"/>
                    </a:cubicBezTo>
                    <a:cubicBezTo>
                      <a:pt x="214" y="2645"/>
                      <a:pt x="556" y="2858"/>
                      <a:pt x="940" y="2944"/>
                    </a:cubicBezTo>
                    <a:cubicBezTo>
                      <a:pt x="1039" y="2970"/>
                      <a:pt x="1134" y="2982"/>
                      <a:pt x="1223" y="2982"/>
                    </a:cubicBezTo>
                    <a:cubicBezTo>
                      <a:pt x="2013" y="2982"/>
                      <a:pt x="2403" y="2020"/>
                      <a:pt x="2518" y="1024"/>
                    </a:cubicBezTo>
                    <a:cubicBezTo>
                      <a:pt x="2219" y="384"/>
                      <a:pt x="1835" y="0"/>
                      <a:pt x="1409" y="0"/>
                    </a:cubicBezTo>
                    <a:close/>
                  </a:path>
                </a:pathLst>
              </a:custGeom>
              <a:solidFill>
                <a:srgbClr val="FFA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13" name="Google Shape;1713;p53"/>
              <p:cNvSpPr/>
              <p:nvPr/>
            </p:nvSpPr>
            <p:spPr>
              <a:xfrm>
                <a:off x="9284983" y="2993065"/>
                <a:ext cx="24680" cy="28582"/>
              </a:xfrm>
              <a:custGeom>
                <a:avLst/>
                <a:gdLst/>
                <a:ahLst/>
                <a:cxnLst/>
                <a:rect l="l" t="t" r="r" b="b"/>
                <a:pathLst>
                  <a:path w="1537" h="1780" extrusionOk="0">
                    <a:moveTo>
                      <a:pt x="853" y="1"/>
                    </a:moveTo>
                    <a:cubicBezTo>
                      <a:pt x="427" y="1"/>
                      <a:pt x="86" y="598"/>
                      <a:pt x="0" y="1409"/>
                    </a:cubicBezTo>
                    <a:cubicBezTo>
                      <a:pt x="171" y="1579"/>
                      <a:pt x="384" y="1707"/>
                      <a:pt x="598" y="1750"/>
                    </a:cubicBezTo>
                    <a:cubicBezTo>
                      <a:pt x="667" y="1770"/>
                      <a:pt x="732" y="1779"/>
                      <a:pt x="793" y="1779"/>
                    </a:cubicBezTo>
                    <a:cubicBezTo>
                      <a:pt x="1252" y="1779"/>
                      <a:pt x="1461" y="1239"/>
                      <a:pt x="1536" y="598"/>
                    </a:cubicBezTo>
                    <a:cubicBezTo>
                      <a:pt x="1365" y="214"/>
                      <a:pt x="1152" y="1"/>
                      <a:pt x="853" y="1"/>
                    </a:cubicBezTo>
                    <a:close/>
                  </a:path>
                </a:pathLst>
              </a:custGeom>
              <a:solidFill>
                <a:srgbClr val="F2D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14" name="Google Shape;1714;p53"/>
              <p:cNvSpPr/>
              <p:nvPr/>
            </p:nvSpPr>
            <p:spPr>
              <a:xfrm>
                <a:off x="9278817" y="3075279"/>
                <a:ext cx="26736" cy="19189"/>
              </a:xfrm>
              <a:custGeom>
                <a:avLst/>
                <a:gdLst/>
                <a:ahLst/>
                <a:cxnLst/>
                <a:rect l="l" t="t" r="r" b="b"/>
                <a:pathLst>
                  <a:path w="1665" h="1195" extrusionOk="0">
                    <a:moveTo>
                      <a:pt x="0" y="0"/>
                    </a:moveTo>
                    <a:lnTo>
                      <a:pt x="0" y="0"/>
                    </a:lnTo>
                    <a:cubicBezTo>
                      <a:pt x="86" y="683"/>
                      <a:pt x="427" y="1195"/>
                      <a:pt x="854" y="1195"/>
                    </a:cubicBezTo>
                    <a:cubicBezTo>
                      <a:pt x="1237" y="1195"/>
                      <a:pt x="1579" y="726"/>
                      <a:pt x="1664" y="128"/>
                    </a:cubicBezTo>
                    <a:lnTo>
                      <a:pt x="1664" y="128"/>
                    </a:lnTo>
                    <a:cubicBezTo>
                      <a:pt x="1493" y="384"/>
                      <a:pt x="1195" y="555"/>
                      <a:pt x="854" y="555"/>
                    </a:cubicBezTo>
                    <a:cubicBezTo>
                      <a:pt x="512" y="512"/>
                      <a:pt x="171" y="342"/>
                      <a:pt x="0" y="0"/>
                    </a:cubicBezTo>
                    <a:close/>
                  </a:path>
                </a:pathLst>
              </a:custGeom>
              <a:solidFill>
                <a:srgbClr val="EAC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15" name="Google Shape;1715;p53"/>
              <p:cNvSpPr/>
              <p:nvPr/>
            </p:nvSpPr>
            <p:spPr>
              <a:xfrm>
                <a:off x="9293879" y="3036918"/>
                <a:ext cx="26045" cy="20586"/>
              </a:xfrm>
              <a:custGeom>
                <a:avLst/>
                <a:gdLst/>
                <a:ahLst/>
                <a:cxnLst/>
                <a:rect l="l" t="t" r="r" b="b"/>
                <a:pathLst>
                  <a:path w="1622" h="1282" extrusionOk="0">
                    <a:moveTo>
                      <a:pt x="1579" y="0"/>
                    </a:moveTo>
                    <a:lnTo>
                      <a:pt x="1579" y="0"/>
                    </a:lnTo>
                    <a:cubicBezTo>
                      <a:pt x="1451" y="299"/>
                      <a:pt x="1195" y="555"/>
                      <a:pt x="897" y="726"/>
                    </a:cubicBezTo>
                    <a:cubicBezTo>
                      <a:pt x="802" y="753"/>
                      <a:pt x="699" y="767"/>
                      <a:pt x="596" y="767"/>
                    </a:cubicBezTo>
                    <a:cubicBezTo>
                      <a:pt x="372" y="767"/>
                      <a:pt x="147" y="701"/>
                      <a:pt x="1" y="555"/>
                    </a:cubicBezTo>
                    <a:lnTo>
                      <a:pt x="1" y="555"/>
                    </a:lnTo>
                    <a:cubicBezTo>
                      <a:pt x="141" y="976"/>
                      <a:pt x="455" y="1282"/>
                      <a:pt x="776" y="1282"/>
                    </a:cubicBezTo>
                    <a:cubicBezTo>
                      <a:pt x="845" y="1282"/>
                      <a:pt x="914" y="1268"/>
                      <a:pt x="982" y="1237"/>
                    </a:cubicBezTo>
                    <a:cubicBezTo>
                      <a:pt x="1409" y="981"/>
                      <a:pt x="1622" y="512"/>
                      <a:pt x="1579" y="0"/>
                    </a:cubicBezTo>
                    <a:close/>
                  </a:path>
                </a:pathLst>
              </a:custGeom>
              <a:solidFill>
                <a:srgbClr val="EAC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16" name="Google Shape;1716;p53"/>
              <p:cNvSpPr/>
              <p:nvPr/>
            </p:nvSpPr>
            <p:spPr>
              <a:xfrm>
                <a:off x="9208934" y="2856062"/>
                <a:ext cx="85651" cy="14404"/>
              </a:xfrm>
              <a:custGeom>
                <a:avLst/>
                <a:gdLst/>
                <a:ahLst/>
                <a:cxnLst/>
                <a:rect l="l" t="t" r="r" b="b"/>
                <a:pathLst>
                  <a:path w="5334" h="897" extrusionOk="0">
                    <a:moveTo>
                      <a:pt x="300" y="1"/>
                    </a:moveTo>
                    <a:cubicBezTo>
                      <a:pt x="129" y="1"/>
                      <a:pt x="44" y="214"/>
                      <a:pt x="1" y="470"/>
                    </a:cubicBezTo>
                    <a:cubicBezTo>
                      <a:pt x="44" y="726"/>
                      <a:pt x="129" y="897"/>
                      <a:pt x="300" y="897"/>
                    </a:cubicBezTo>
                    <a:lnTo>
                      <a:pt x="5035" y="897"/>
                    </a:lnTo>
                    <a:cubicBezTo>
                      <a:pt x="5163" y="897"/>
                      <a:pt x="5291" y="726"/>
                      <a:pt x="5334" y="470"/>
                    </a:cubicBezTo>
                    <a:cubicBezTo>
                      <a:pt x="5291" y="214"/>
                      <a:pt x="5163" y="1"/>
                      <a:pt x="5035" y="1"/>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17" name="Google Shape;1717;p53"/>
              <p:cNvSpPr/>
              <p:nvPr/>
            </p:nvSpPr>
            <p:spPr>
              <a:xfrm>
                <a:off x="9312377" y="2856062"/>
                <a:ext cx="52765" cy="14404"/>
              </a:xfrm>
              <a:custGeom>
                <a:avLst/>
                <a:gdLst/>
                <a:ahLst/>
                <a:cxnLst/>
                <a:rect l="l" t="t" r="r" b="b"/>
                <a:pathLst>
                  <a:path w="3286" h="897" extrusionOk="0">
                    <a:moveTo>
                      <a:pt x="214" y="1"/>
                    </a:moveTo>
                    <a:cubicBezTo>
                      <a:pt x="129" y="1"/>
                      <a:pt x="86" y="214"/>
                      <a:pt x="43" y="470"/>
                    </a:cubicBezTo>
                    <a:cubicBezTo>
                      <a:pt x="1" y="726"/>
                      <a:pt x="129" y="897"/>
                      <a:pt x="214" y="897"/>
                    </a:cubicBezTo>
                    <a:lnTo>
                      <a:pt x="3072" y="897"/>
                    </a:lnTo>
                    <a:cubicBezTo>
                      <a:pt x="3158" y="897"/>
                      <a:pt x="3243" y="726"/>
                      <a:pt x="3243" y="470"/>
                    </a:cubicBezTo>
                    <a:cubicBezTo>
                      <a:pt x="3286" y="214"/>
                      <a:pt x="3158" y="1"/>
                      <a:pt x="3072" y="1"/>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18" name="Google Shape;1718;p53"/>
              <p:cNvSpPr/>
              <p:nvPr/>
            </p:nvSpPr>
            <p:spPr>
              <a:xfrm>
                <a:off x="9339097" y="2819499"/>
                <a:ext cx="47289" cy="17422"/>
              </a:xfrm>
              <a:custGeom>
                <a:avLst/>
                <a:gdLst/>
                <a:ahLst/>
                <a:cxnLst/>
                <a:rect l="l" t="t" r="r" b="b"/>
                <a:pathLst>
                  <a:path w="2945" h="1085" extrusionOk="0">
                    <a:moveTo>
                      <a:pt x="845" y="1"/>
                    </a:moveTo>
                    <a:cubicBezTo>
                      <a:pt x="387" y="1"/>
                      <a:pt x="73" y="96"/>
                      <a:pt x="43" y="273"/>
                    </a:cubicBezTo>
                    <a:cubicBezTo>
                      <a:pt x="0" y="529"/>
                      <a:pt x="555" y="870"/>
                      <a:pt x="1366" y="998"/>
                    </a:cubicBezTo>
                    <a:cubicBezTo>
                      <a:pt x="1644" y="1057"/>
                      <a:pt x="1907" y="1085"/>
                      <a:pt x="2134" y="1085"/>
                    </a:cubicBezTo>
                    <a:cubicBezTo>
                      <a:pt x="2569" y="1085"/>
                      <a:pt x="2873" y="981"/>
                      <a:pt x="2901" y="785"/>
                    </a:cubicBezTo>
                    <a:cubicBezTo>
                      <a:pt x="2944" y="529"/>
                      <a:pt x="2347" y="230"/>
                      <a:pt x="1536" y="59"/>
                    </a:cubicBezTo>
                    <a:cubicBezTo>
                      <a:pt x="1285" y="20"/>
                      <a:pt x="1051" y="1"/>
                      <a:pt x="845" y="1"/>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19" name="Google Shape;1719;p53"/>
              <p:cNvSpPr/>
              <p:nvPr/>
            </p:nvSpPr>
            <p:spPr>
              <a:xfrm>
                <a:off x="9306901" y="2808805"/>
                <a:ext cx="30846" cy="10293"/>
              </a:xfrm>
              <a:custGeom>
                <a:avLst/>
                <a:gdLst/>
                <a:ahLst/>
                <a:cxnLst/>
                <a:rect l="l" t="t" r="r" b="b"/>
                <a:pathLst>
                  <a:path w="1921" h="641" extrusionOk="0">
                    <a:moveTo>
                      <a:pt x="939" y="0"/>
                    </a:moveTo>
                    <a:cubicBezTo>
                      <a:pt x="384" y="0"/>
                      <a:pt x="0" y="171"/>
                      <a:pt x="0" y="342"/>
                    </a:cubicBezTo>
                    <a:cubicBezTo>
                      <a:pt x="0" y="512"/>
                      <a:pt x="427" y="640"/>
                      <a:pt x="939" y="640"/>
                    </a:cubicBezTo>
                    <a:cubicBezTo>
                      <a:pt x="1494" y="640"/>
                      <a:pt x="1920" y="469"/>
                      <a:pt x="1920" y="299"/>
                    </a:cubicBezTo>
                    <a:cubicBezTo>
                      <a:pt x="1920" y="128"/>
                      <a:pt x="1451" y="0"/>
                      <a:pt x="939" y="0"/>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1720" name="Google Shape;1720;p53"/>
          <p:cNvSpPr/>
          <p:nvPr/>
        </p:nvSpPr>
        <p:spPr>
          <a:xfrm>
            <a:off x="6" y="1356934"/>
            <a:ext cx="12191989" cy="104001"/>
          </a:xfrm>
          <a:custGeom>
            <a:avLst/>
            <a:gdLst/>
            <a:ahLst/>
            <a:cxnLst/>
            <a:rect l="l" t="t" r="r" b="b"/>
            <a:pathLst>
              <a:path w="27171" h="525" extrusionOk="0">
                <a:moveTo>
                  <a:pt x="1" y="1"/>
                </a:moveTo>
                <a:lnTo>
                  <a:pt x="1" y="525"/>
                </a:lnTo>
                <a:lnTo>
                  <a:pt x="27171" y="525"/>
                </a:lnTo>
                <a:lnTo>
                  <a:pt x="27171"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721" name="Google Shape;1721;p53"/>
          <p:cNvGrpSpPr/>
          <p:nvPr/>
        </p:nvGrpSpPr>
        <p:grpSpPr>
          <a:xfrm>
            <a:off x="518724" y="1460941"/>
            <a:ext cx="864501" cy="1174504"/>
            <a:chOff x="638276" y="3526008"/>
            <a:chExt cx="714936" cy="971200"/>
          </a:xfrm>
        </p:grpSpPr>
        <p:sp>
          <p:nvSpPr>
            <p:cNvPr id="1722" name="Google Shape;1722;p53"/>
            <p:cNvSpPr/>
            <p:nvPr/>
          </p:nvSpPr>
          <p:spPr>
            <a:xfrm>
              <a:off x="801537" y="3817400"/>
              <a:ext cx="388460" cy="388464"/>
            </a:xfrm>
            <a:custGeom>
              <a:avLst/>
              <a:gdLst/>
              <a:ahLst/>
              <a:cxnLst/>
              <a:rect l="l" t="t" r="r" b="b"/>
              <a:pathLst>
                <a:path w="91295" h="91296" extrusionOk="0">
                  <a:moveTo>
                    <a:pt x="75084" y="16212"/>
                  </a:moveTo>
                  <a:cubicBezTo>
                    <a:pt x="91295" y="32466"/>
                    <a:pt x="91295" y="58788"/>
                    <a:pt x="75084" y="75041"/>
                  </a:cubicBezTo>
                  <a:cubicBezTo>
                    <a:pt x="58830" y="91295"/>
                    <a:pt x="32466" y="91295"/>
                    <a:pt x="16255" y="75041"/>
                  </a:cubicBezTo>
                  <a:cubicBezTo>
                    <a:pt x="1" y="58788"/>
                    <a:pt x="1" y="32466"/>
                    <a:pt x="16255" y="16212"/>
                  </a:cubicBezTo>
                  <a:cubicBezTo>
                    <a:pt x="32466" y="1"/>
                    <a:pt x="58830" y="1"/>
                    <a:pt x="75084" y="16212"/>
                  </a:cubicBezTo>
                  <a:close/>
                </a:path>
              </a:pathLst>
            </a:custGeom>
            <a:gradFill>
              <a:gsLst>
                <a:gs pos="0">
                  <a:srgbClr val="F9EBAB">
                    <a:alpha val="21960"/>
                    <a:alpha val="21910"/>
                  </a:srgbClr>
                </a:gs>
                <a:gs pos="41000">
                  <a:srgbClr val="F9EBAB">
                    <a:alpha val="53333"/>
                    <a:alpha val="21910"/>
                  </a:srgbClr>
                </a:gs>
                <a:gs pos="100000">
                  <a:srgbClr val="F9EBAB">
                    <a:alpha val="77254"/>
                    <a:alpha val="2191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723" name="Google Shape;1723;p53"/>
            <p:cNvGrpSpPr/>
            <p:nvPr/>
          </p:nvGrpSpPr>
          <p:grpSpPr>
            <a:xfrm>
              <a:off x="638276" y="3526008"/>
              <a:ext cx="714936" cy="971200"/>
              <a:chOff x="9141124" y="2771118"/>
              <a:chExt cx="319239" cy="433649"/>
            </a:xfrm>
          </p:grpSpPr>
          <p:sp>
            <p:nvSpPr>
              <p:cNvPr id="1724" name="Google Shape;1724;p53"/>
              <p:cNvSpPr/>
              <p:nvPr/>
            </p:nvSpPr>
            <p:spPr>
              <a:xfrm>
                <a:off x="9271960" y="3034862"/>
                <a:ext cx="17824" cy="25355"/>
              </a:xfrm>
              <a:custGeom>
                <a:avLst/>
                <a:gdLst/>
                <a:ahLst/>
                <a:cxnLst/>
                <a:rect l="l" t="t" r="r" b="b"/>
                <a:pathLst>
                  <a:path w="1110" h="1579" extrusionOk="0">
                    <a:moveTo>
                      <a:pt x="641" y="0"/>
                    </a:moveTo>
                    <a:cubicBezTo>
                      <a:pt x="385" y="0"/>
                      <a:pt x="129" y="384"/>
                      <a:pt x="43" y="811"/>
                    </a:cubicBezTo>
                    <a:cubicBezTo>
                      <a:pt x="1" y="1237"/>
                      <a:pt x="214" y="1579"/>
                      <a:pt x="470" y="1579"/>
                    </a:cubicBezTo>
                    <a:cubicBezTo>
                      <a:pt x="769" y="1579"/>
                      <a:pt x="1025" y="1237"/>
                      <a:pt x="1067" y="811"/>
                    </a:cubicBezTo>
                    <a:cubicBezTo>
                      <a:pt x="1110" y="384"/>
                      <a:pt x="939" y="0"/>
                      <a:pt x="641" y="0"/>
                    </a:cubicBezTo>
                    <a:close/>
                  </a:path>
                </a:pathLst>
              </a:custGeom>
              <a:solidFill>
                <a:srgbClr val="EAC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25" name="Google Shape;1725;p53"/>
              <p:cNvSpPr/>
              <p:nvPr/>
            </p:nvSpPr>
            <p:spPr>
              <a:xfrm>
                <a:off x="9267175" y="2928674"/>
                <a:ext cx="54965" cy="93728"/>
              </a:xfrm>
              <a:custGeom>
                <a:avLst/>
                <a:gdLst/>
                <a:ahLst/>
                <a:cxnLst/>
                <a:rect l="l" t="t" r="r" b="b"/>
                <a:pathLst>
                  <a:path w="3423" h="5837" extrusionOk="0">
                    <a:moveTo>
                      <a:pt x="1195" y="1"/>
                    </a:moveTo>
                    <a:cubicBezTo>
                      <a:pt x="1195" y="1"/>
                      <a:pt x="1962" y="1707"/>
                      <a:pt x="1109" y="2518"/>
                    </a:cubicBezTo>
                    <a:cubicBezTo>
                      <a:pt x="85" y="3499"/>
                      <a:pt x="0" y="5419"/>
                      <a:pt x="1579" y="5803"/>
                    </a:cubicBezTo>
                    <a:cubicBezTo>
                      <a:pt x="1673" y="5826"/>
                      <a:pt x="1762" y="5837"/>
                      <a:pt x="1847" y="5837"/>
                    </a:cubicBezTo>
                    <a:cubicBezTo>
                      <a:pt x="3190" y="5837"/>
                      <a:pt x="3423" y="3127"/>
                      <a:pt x="2901" y="1963"/>
                    </a:cubicBezTo>
                    <a:cubicBezTo>
                      <a:pt x="2517" y="1195"/>
                      <a:pt x="1920" y="513"/>
                      <a:pt x="1195" y="1"/>
                    </a:cubicBezTo>
                    <a:close/>
                  </a:path>
                </a:pathLst>
              </a:custGeom>
              <a:solidFill>
                <a:srgbClr val="F2D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26" name="Google Shape;1726;p53"/>
              <p:cNvSpPr/>
              <p:nvPr/>
            </p:nvSpPr>
            <p:spPr>
              <a:xfrm>
                <a:off x="9274706" y="3031330"/>
                <a:ext cx="53439" cy="115213"/>
              </a:xfrm>
              <a:custGeom>
                <a:avLst/>
                <a:gdLst/>
                <a:ahLst/>
                <a:cxnLst/>
                <a:rect l="l" t="t" r="r" b="b"/>
                <a:pathLst>
                  <a:path w="3328" h="7175" extrusionOk="0">
                    <a:moveTo>
                      <a:pt x="2456" y="0"/>
                    </a:moveTo>
                    <a:cubicBezTo>
                      <a:pt x="2434" y="0"/>
                      <a:pt x="2411" y="3"/>
                      <a:pt x="2389" y="7"/>
                    </a:cubicBezTo>
                    <a:lnTo>
                      <a:pt x="726" y="135"/>
                    </a:lnTo>
                    <a:cubicBezTo>
                      <a:pt x="512" y="135"/>
                      <a:pt x="342" y="306"/>
                      <a:pt x="342" y="519"/>
                    </a:cubicBezTo>
                    <a:cubicBezTo>
                      <a:pt x="171" y="3207"/>
                      <a:pt x="0" y="5937"/>
                      <a:pt x="214" y="7174"/>
                    </a:cubicBezTo>
                    <a:lnTo>
                      <a:pt x="3115" y="7174"/>
                    </a:lnTo>
                    <a:cubicBezTo>
                      <a:pt x="3328" y="5852"/>
                      <a:pt x="2944" y="3036"/>
                      <a:pt x="2859" y="391"/>
                    </a:cubicBezTo>
                    <a:cubicBezTo>
                      <a:pt x="2859" y="161"/>
                      <a:pt x="2653" y="0"/>
                      <a:pt x="2456" y="0"/>
                    </a:cubicBezTo>
                    <a:close/>
                  </a:path>
                </a:pathLst>
              </a:custGeom>
              <a:solidFill>
                <a:srgbClr val="EAC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27" name="Google Shape;1727;p53"/>
              <p:cNvSpPr/>
              <p:nvPr/>
            </p:nvSpPr>
            <p:spPr>
              <a:xfrm>
                <a:off x="9209625" y="3132139"/>
                <a:ext cx="185657" cy="54804"/>
              </a:xfrm>
              <a:custGeom>
                <a:avLst/>
                <a:gdLst/>
                <a:ahLst/>
                <a:cxnLst/>
                <a:rect l="l" t="t" r="r" b="b"/>
                <a:pathLst>
                  <a:path w="11562" h="3413" extrusionOk="0">
                    <a:moveTo>
                      <a:pt x="5760" y="0"/>
                    </a:moveTo>
                    <a:cubicBezTo>
                      <a:pt x="3669" y="0"/>
                      <a:pt x="1" y="1067"/>
                      <a:pt x="1" y="1920"/>
                    </a:cubicBezTo>
                    <a:cubicBezTo>
                      <a:pt x="1" y="2730"/>
                      <a:pt x="2560" y="3413"/>
                      <a:pt x="5760" y="3413"/>
                    </a:cubicBezTo>
                    <a:cubicBezTo>
                      <a:pt x="8959" y="3413"/>
                      <a:pt x="11562" y="2730"/>
                      <a:pt x="11562" y="1920"/>
                    </a:cubicBezTo>
                    <a:cubicBezTo>
                      <a:pt x="11562" y="1067"/>
                      <a:pt x="7893" y="0"/>
                      <a:pt x="5760" y="0"/>
                    </a:cubicBezTo>
                    <a:close/>
                  </a:path>
                </a:pathLst>
              </a:custGeom>
              <a:solidFill>
                <a:srgbClr val="D893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28" name="Google Shape;1728;p53"/>
              <p:cNvSpPr/>
              <p:nvPr/>
            </p:nvSpPr>
            <p:spPr>
              <a:xfrm>
                <a:off x="9193872" y="2882091"/>
                <a:ext cx="15078" cy="289790"/>
              </a:xfrm>
              <a:custGeom>
                <a:avLst/>
                <a:gdLst/>
                <a:ahLst/>
                <a:cxnLst/>
                <a:rect l="l" t="t" r="r" b="b"/>
                <a:pathLst>
                  <a:path w="939" h="18047" extrusionOk="0">
                    <a:moveTo>
                      <a:pt x="0" y="1"/>
                    </a:moveTo>
                    <a:lnTo>
                      <a:pt x="0" y="18046"/>
                    </a:lnTo>
                    <a:lnTo>
                      <a:pt x="939" y="18046"/>
                    </a:lnTo>
                    <a:lnTo>
                      <a:pt x="939" y="1"/>
                    </a:ln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29" name="Google Shape;1729;p53"/>
              <p:cNvSpPr/>
              <p:nvPr/>
            </p:nvSpPr>
            <p:spPr>
              <a:xfrm>
                <a:off x="9392520" y="2882091"/>
                <a:ext cx="15094" cy="289790"/>
              </a:xfrm>
              <a:custGeom>
                <a:avLst/>
                <a:gdLst/>
                <a:ahLst/>
                <a:cxnLst/>
                <a:rect l="l" t="t" r="r" b="b"/>
                <a:pathLst>
                  <a:path w="940" h="18047" extrusionOk="0">
                    <a:moveTo>
                      <a:pt x="1" y="1"/>
                    </a:moveTo>
                    <a:lnTo>
                      <a:pt x="1" y="18046"/>
                    </a:lnTo>
                    <a:lnTo>
                      <a:pt x="940" y="18046"/>
                    </a:lnTo>
                    <a:lnTo>
                      <a:pt x="940" y="1"/>
                    </a:ln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30" name="Google Shape;1730;p53"/>
              <p:cNvSpPr/>
              <p:nvPr/>
            </p:nvSpPr>
            <p:spPr>
              <a:xfrm>
                <a:off x="9338406" y="2882091"/>
                <a:ext cx="15094" cy="289790"/>
              </a:xfrm>
              <a:custGeom>
                <a:avLst/>
                <a:gdLst/>
                <a:ahLst/>
                <a:cxnLst/>
                <a:rect l="l" t="t" r="r" b="b"/>
                <a:pathLst>
                  <a:path w="940" h="18047" extrusionOk="0">
                    <a:moveTo>
                      <a:pt x="1" y="1"/>
                    </a:moveTo>
                    <a:lnTo>
                      <a:pt x="1" y="18046"/>
                    </a:lnTo>
                    <a:lnTo>
                      <a:pt x="939" y="18046"/>
                    </a:lnTo>
                    <a:lnTo>
                      <a:pt x="939" y="1"/>
                    </a:ln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31" name="Google Shape;1731;p53"/>
              <p:cNvSpPr/>
              <p:nvPr/>
            </p:nvSpPr>
            <p:spPr>
              <a:xfrm>
                <a:off x="9182231" y="2880726"/>
                <a:ext cx="237025" cy="17824"/>
              </a:xfrm>
              <a:custGeom>
                <a:avLst/>
                <a:gdLst/>
                <a:ahLst/>
                <a:cxnLst/>
                <a:rect l="l" t="t" r="r" b="b"/>
                <a:pathLst>
                  <a:path w="14761" h="1110" extrusionOk="0">
                    <a:moveTo>
                      <a:pt x="0" y="1"/>
                    </a:moveTo>
                    <a:lnTo>
                      <a:pt x="0" y="299"/>
                    </a:lnTo>
                    <a:cubicBezTo>
                      <a:pt x="0" y="768"/>
                      <a:pt x="384" y="1110"/>
                      <a:pt x="811" y="1110"/>
                    </a:cubicBezTo>
                    <a:lnTo>
                      <a:pt x="13993" y="1110"/>
                    </a:lnTo>
                    <a:cubicBezTo>
                      <a:pt x="14419" y="1110"/>
                      <a:pt x="14761" y="768"/>
                      <a:pt x="14761" y="299"/>
                    </a:cubicBezTo>
                    <a:lnTo>
                      <a:pt x="14761" y="1"/>
                    </a:ln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32" name="Google Shape;1732;p53"/>
              <p:cNvSpPr/>
              <p:nvPr/>
            </p:nvSpPr>
            <p:spPr>
              <a:xfrm>
                <a:off x="9182231" y="3152676"/>
                <a:ext cx="237025" cy="30172"/>
              </a:xfrm>
              <a:custGeom>
                <a:avLst/>
                <a:gdLst/>
                <a:ahLst/>
                <a:cxnLst/>
                <a:rect l="l" t="t" r="r" b="b"/>
                <a:pathLst>
                  <a:path w="14761" h="1879" extrusionOk="0">
                    <a:moveTo>
                      <a:pt x="1024" y="1"/>
                    </a:moveTo>
                    <a:cubicBezTo>
                      <a:pt x="469" y="1"/>
                      <a:pt x="0" y="470"/>
                      <a:pt x="0" y="1025"/>
                    </a:cubicBezTo>
                    <a:lnTo>
                      <a:pt x="0" y="1878"/>
                    </a:lnTo>
                    <a:lnTo>
                      <a:pt x="14761" y="1878"/>
                    </a:lnTo>
                    <a:lnTo>
                      <a:pt x="14761" y="1025"/>
                    </a:lnTo>
                    <a:cubicBezTo>
                      <a:pt x="14761" y="470"/>
                      <a:pt x="14334" y="1"/>
                      <a:pt x="13737" y="1"/>
                    </a:cubicBez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33" name="Google Shape;1733;p53"/>
              <p:cNvSpPr/>
              <p:nvPr/>
            </p:nvSpPr>
            <p:spPr>
              <a:xfrm>
                <a:off x="9180175" y="2803313"/>
                <a:ext cx="254158" cy="68533"/>
              </a:xfrm>
              <a:custGeom>
                <a:avLst/>
                <a:gdLst/>
                <a:ahLst/>
                <a:cxnLst/>
                <a:rect l="l" t="t" r="r" b="b"/>
                <a:pathLst>
                  <a:path w="15828" h="4268" extrusionOk="0">
                    <a:moveTo>
                      <a:pt x="7892" y="1"/>
                    </a:moveTo>
                    <a:cubicBezTo>
                      <a:pt x="3882" y="1"/>
                      <a:pt x="555" y="1835"/>
                      <a:pt x="0" y="4267"/>
                    </a:cubicBezTo>
                    <a:lnTo>
                      <a:pt x="15827" y="4267"/>
                    </a:lnTo>
                    <a:cubicBezTo>
                      <a:pt x="15230" y="1835"/>
                      <a:pt x="11902" y="1"/>
                      <a:pt x="7892" y="1"/>
                    </a:cubicBezTo>
                    <a:close/>
                  </a:path>
                </a:pathLst>
              </a:custGeom>
              <a:solidFill>
                <a:srgbClr val="665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34" name="Google Shape;1734;p53"/>
              <p:cNvSpPr/>
              <p:nvPr/>
            </p:nvSpPr>
            <p:spPr>
              <a:xfrm>
                <a:off x="9296624" y="2771118"/>
                <a:ext cx="20570" cy="35648"/>
              </a:xfrm>
              <a:custGeom>
                <a:avLst/>
                <a:gdLst/>
                <a:ahLst/>
                <a:cxnLst/>
                <a:rect l="l" t="t" r="r" b="b"/>
                <a:pathLst>
                  <a:path w="1281" h="2220" extrusionOk="0">
                    <a:moveTo>
                      <a:pt x="640" y="1"/>
                    </a:moveTo>
                    <a:cubicBezTo>
                      <a:pt x="320" y="1"/>
                      <a:pt x="0" y="257"/>
                      <a:pt x="0" y="769"/>
                    </a:cubicBezTo>
                    <a:lnTo>
                      <a:pt x="0" y="2219"/>
                    </a:lnTo>
                    <a:lnTo>
                      <a:pt x="1280" y="2219"/>
                    </a:lnTo>
                    <a:lnTo>
                      <a:pt x="1280" y="769"/>
                    </a:lnTo>
                    <a:cubicBezTo>
                      <a:pt x="1280" y="257"/>
                      <a:pt x="960" y="1"/>
                      <a:pt x="640" y="1"/>
                    </a:cubicBezTo>
                    <a:close/>
                  </a:path>
                </a:pathLst>
              </a:custGeom>
              <a:solidFill>
                <a:srgbClr val="665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35" name="Google Shape;1735;p53"/>
              <p:cNvSpPr/>
              <p:nvPr/>
            </p:nvSpPr>
            <p:spPr>
              <a:xfrm>
                <a:off x="9141124" y="2856062"/>
                <a:ext cx="319239" cy="28791"/>
              </a:xfrm>
              <a:custGeom>
                <a:avLst/>
                <a:gdLst/>
                <a:ahLst/>
                <a:cxnLst/>
                <a:rect l="l" t="t" r="r" b="b"/>
                <a:pathLst>
                  <a:path w="19881" h="1793" extrusionOk="0">
                    <a:moveTo>
                      <a:pt x="1707" y="1"/>
                    </a:moveTo>
                    <a:cubicBezTo>
                      <a:pt x="1" y="1"/>
                      <a:pt x="1" y="1793"/>
                      <a:pt x="1707" y="1793"/>
                    </a:cubicBezTo>
                    <a:lnTo>
                      <a:pt x="18217" y="1793"/>
                    </a:lnTo>
                    <a:cubicBezTo>
                      <a:pt x="19880" y="1793"/>
                      <a:pt x="19880" y="1"/>
                      <a:pt x="18217" y="1"/>
                    </a:cubicBezTo>
                    <a:close/>
                  </a:path>
                </a:pathLst>
              </a:custGeom>
              <a:solidFill>
                <a:srgbClr val="665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36" name="Google Shape;1736;p53"/>
              <p:cNvSpPr/>
              <p:nvPr/>
            </p:nvSpPr>
            <p:spPr>
              <a:xfrm>
                <a:off x="9152091" y="3174611"/>
                <a:ext cx="301415" cy="30156"/>
              </a:xfrm>
              <a:custGeom>
                <a:avLst/>
                <a:gdLst/>
                <a:ahLst/>
                <a:cxnLst/>
                <a:rect l="l" t="t" r="r" b="b"/>
                <a:pathLst>
                  <a:path w="18771" h="1878" extrusionOk="0">
                    <a:moveTo>
                      <a:pt x="1024" y="0"/>
                    </a:moveTo>
                    <a:cubicBezTo>
                      <a:pt x="0" y="0"/>
                      <a:pt x="0" y="1877"/>
                      <a:pt x="1024" y="1877"/>
                    </a:cubicBezTo>
                    <a:lnTo>
                      <a:pt x="17534" y="1877"/>
                    </a:lnTo>
                    <a:cubicBezTo>
                      <a:pt x="18771" y="1877"/>
                      <a:pt x="18771" y="0"/>
                      <a:pt x="17534" y="0"/>
                    </a:cubicBezTo>
                    <a:close/>
                  </a:path>
                </a:pathLst>
              </a:custGeom>
              <a:solidFill>
                <a:srgbClr val="665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37" name="Google Shape;1737;p53"/>
              <p:cNvSpPr/>
              <p:nvPr/>
            </p:nvSpPr>
            <p:spPr>
              <a:xfrm>
                <a:off x="9215101" y="2803281"/>
                <a:ext cx="197989" cy="42584"/>
              </a:xfrm>
              <a:custGeom>
                <a:avLst/>
                <a:gdLst/>
                <a:ahLst/>
                <a:cxnLst/>
                <a:rect l="l" t="t" r="r" b="b"/>
                <a:pathLst>
                  <a:path w="12330" h="2652" extrusionOk="0">
                    <a:moveTo>
                      <a:pt x="5486" y="0"/>
                    </a:moveTo>
                    <a:cubicBezTo>
                      <a:pt x="3561" y="0"/>
                      <a:pt x="1683" y="512"/>
                      <a:pt x="1" y="1496"/>
                    </a:cubicBezTo>
                    <a:cubicBezTo>
                      <a:pt x="2270" y="2266"/>
                      <a:pt x="4655" y="2651"/>
                      <a:pt x="7010" y="2651"/>
                    </a:cubicBezTo>
                    <a:cubicBezTo>
                      <a:pt x="7134" y="2651"/>
                      <a:pt x="7257" y="2650"/>
                      <a:pt x="7381" y="2648"/>
                    </a:cubicBezTo>
                    <a:cubicBezTo>
                      <a:pt x="9045" y="2648"/>
                      <a:pt x="10709" y="2477"/>
                      <a:pt x="12330" y="2179"/>
                    </a:cubicBezTo>
                    <a:cubicBezTo>
                      <a:pt x="10879" y="856"/>
                      <a:pt x="8490" y="3"/>
                      <a:pt x="5717" y="3"/>
                    </a:cubicBezTo>
                    <a:cubicBezTo>
                      <a:pt x="5640" y="1"/>
                      <a:pt x="5563" y="0"/>
                      <a:pt x="5486" y="0"/>
                    </a:cubicBezTo>
                    <a:close/>
                  </a:path>
                </a:pathLst>
              </a:custGeom>
              <a:solidFill>
                <a:srgbClr val="8C68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38" name="Google Shape;1738;p53"/>
              <p:cNvSpPr/>
              <p:nvPr/>
            </p:nvSpPr>
            <p:spPr>
              <a:xfrm>
                <a:off x="9150710" y="2856062"/>
                <a:ext cx="300741" cy="14516"/>
              </a:xfrm>
              <a:custGeom>
                <a:avLst/>
                <a:gdLst/>
                <a:ahLst/>
                <a:cxnLst/>
                <a:rect l="l" t="t" r="r" b="b"/>
                <a:pathLst>
                  <a:path w="18729" h="904" extrusionOk="0">
                    <a:moveTo>
                      <a:pt x="1110" y="1"/>
                    </a:moveTo>
                    <a:cubicBezTo>
                      <a:pt x="683" y="1"/>
                      <a:pt x="257" y="129"/>
                      <a:pt x="1" y="470"/>
                    </a:cubicBezTo>
                    <a:cubicBezTo>
                      <a:pt x="231" y="738"/>
                      <a:pt x="598" y="903"/>
                      <a:pt x="979" y="903"/>
                    </a:cubicBezTo>
                    <a:cubicBezTo>
                      <a:pt x="1023" y="903"/>
                      <a:pt x="1066" y="901"/>
                      <a:pt x="1110" y="897"/>
                    </a:cubicBezTo>
                    <a:lnTo>
                      <a:pt x="17620" y="897"/>
                    </a:lnTo>
                    <a:cubicBezTo>
                      <a:pt x="17659" y="901"/>
                      <a:pt x="17698" y="903"/>
                      <a:pt x="17738" y="903"/>
                    </a:cubicBezTo>
                    <a:cubicBezTo>
                      <a:pt x="18089" y="903"/>
                      <a:pt x="18461" y="738"/>
                      <a:pt x="18729" y="470"/>
                    </a:cubicBezTo>
                    <a:cubicBezTo>
                      <a:pt x="18430" y="129"/>
                      <a:pt x="18004" y="1"/>
                      <a:pt x="17620" y="1"/>
                    </a:cubicBezTo>
                    <a:close/>
                  </a:path>
                </a:pathLst>
              </a:custGeom>
              <a:solidFill>
                <a:srgbClr val="8C68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39" name="Google Shape;1739;p53"/>
              <p:cNvSpPr/>
              <p:nvPr/>
            </p:nvSpPr>
            <p:spPr>
              <a:xfrm>
                <a:off x="9158257" y="3174498"/>
                <a:ext cx="289083" cy="13826"/>
              </a:xfrm>
              <a:custGeom>
                <a:avLst/>
                <a:gdLst/>
                <a:ahLst/>
                <a:cxnLst/>
                <a:rect l="l" t="t" r="r" b="b"/>
                <a:pathLst>
                  <a:path w="18003" h="861" extrusionOk="0">
                    <a:moveTo>
                      <a:pt x="17253" y="1"/>
                    </a:moveTo>
                    <a:cubicBezTo>
                      <a:pt x="17219" y="1"/>
                      <a:pt x="17184" y="3"/>
                      <a:pt x="17150" y="7"/>
                    </a:cubicBezTo>
                    <a:lnTo>
                      <a:pt x="640" y="7"/>
                    </a:lnTo>
                    <a:cubicBezTo>
                      <a:pt x="341" y="7"/>
                      <a:pt x="85" y="178"/>
                      <a:pt x="0" y="434"/>
                    </a:cubicBezTo>
                    <a:cubicBezTo>
                      <a:pt x="85" y="690"/>
                      <a:pt x="341" y="860"/>
                      <a:pt x="640" y="860"/>
                    </a:cubicBezTo>
                    <a:lnTo>
                      <a:pt x="17150" y="860"/>
                    </a:lnTo>
                    <a:cubicBezTo>
                      <a:pt x="17491" y="860"/>
                      <a:pt x="17790" y="690"/>
                      <a:pt x="18003" y="434"/>
                    </a:cubicBezTo>
                    <a:cubicBezTo>
                      <a:pt x="17811" y="166"/>
                      <a:pt x="17551" y="1"/>
                      <a:pt x="17253" y="1"/>
                    </a:cubicBezTo>
                    <a:close/>
                  </a:path>
                </a:pathLst>
              </a:custGeom>
              <a:solidFill>
                <a:srgbClr val="8C68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40" name="Google Shape;1740;p53"/>
              <p:cNvSpPr/>
              <p:nvPr/>
            </p:nvSpPr>
            <p:spPr>
              <a:xfrm>
                <a:off x="9187016" y="3174611"/>
                <a:ext cx="79485" cy="13713"/>
              </a:xfrm>
              <a:custGeom>
                <a:avLst/>
                <a:gdLst/>
                <a:ahLst/>
                <a:cxnLst/>
                <a:rect l="l" t="t" r="r" b="b"/>
                <a:pathLst>
                  <a:path w="4950" h="854" extrusionOk="0">
                    <a:moveTo>
                      <a:pt x="214" y="0"/>
                    </a:moveTo>
                    <a:cubicBezTo>
                      <a:pt x="129" y="0"/>
                      <a:pt x="86" y="171"/>
                      <a:pt x="43" y="427"/>
                    </a:cubicBezTo>
                    <a:cubicBezTo>
                      <a:pt x="1" y="640"/>
                      <a:pt x="129" y="853"/>
                      <a:pt x="214" y="853"/>
                    </a:cubicBezTo>
                    <a:lnTo>
                      <a:pt x="4693" y="853"/>
                    </a:lnTo>
                    <a:cubicBezTo>
                      <a:pt x="4821" y="853"/>
                      <a:pt x="4907" y="640"/>
                      <a:pt x="4949" y="427"/>
                    </a:cubicBezTo>
                    <a:cubicBezTo>
                      <a:pt x="4907" y="171"/>
                      <a:pt x="4821" y="0"/>
                      <a:pt x="4693" y="0"/>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41" name="Google Shape;1741;p53"/>
              <p:cNvSpPr/>
              <p:nvPr/>
            </p:nvSpPr>
            <p:spPr>
              <a:xfrm>
                <a:off x="9277436" y="3031426"/>
                <a:ext cx="40433" cy="80175"/>
              </a:xfrm>
              <a:custGeom>
                <a:avLst/>
                <a:gdLst/>
                <a:ahLst/>
                <a:cxnLst/>
                <a:rect l="l" t="t" r="r" b="b"/>
                <a:pathLst>
                  <a:path w="2518" h="4993" extrusionOk="0">
                    <a:moveTo>
                      <a:pt x="2219" y="1"/>
                    </a:moveTo>
                    <a:lnTo>
                      <a:pt x="598" y="172"/>
                    </a:lnTo>
                    <a:cubicBezTo>
                      <a:pt x="385" y="172"/>
                      <a:pt x="214" y="342"/>
                      <a:pt x="172" y="556"/>
                    </a:cubicBezTo>
                    <a:cubicBezTo>
                      <a:pt x="129" y="1665"/>
                      <a:pt x="44" y="2817"/>
                      <a:pt x="1" y="3840"/>
                    </a:cubicBezTo>
                    <a:cubicBezTo>
                      <a:pt x="257" y="4523"/>
                      <a:pt x="641" y="4992"/>
                      <a:pt x="1068" y="4992"/>
                    </a:cubicBezTo>
                    <a:cubicBezTo>
                      <a:pt x="1835" y="4992"/>
                      <a:pt x="2518" y="3371"/>
                      <a:pt x="2518" y="1323"/>
                    </a:cubicBezTo>
                    <a:cubicBezTo>
                      <a:pt x="2518" y="897"/>
                      <a:pt x="2475" y="428"/>
                      <a:pt x="2390" y="1"/>
                    </a:cubicBezTo>
                    <a:close/>
                  </a:path>
                </a:pathLst>
              </a:custGeom>
              <a:solidFill>
                <a:srgbClr val="F7D8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42" name="Google Shape;1742;p53"/>
              <p:cNvSpPr/>
              <p:nvPr/>
            </p:nvSpPr>
            <p:spPr>
              <a:xfrm>
                <a:off x="9277436" y="2974582"/>
                <a:ext cx="40433" cy="47900"/>
              </a:xfrm>
              <a:custGeom>
                <a:avLst/>
                <a:gdLst/>
                <a:ahLst/>
                <a:cxnLst/>
                <a:rect l="l" t="t" r="r" b="b"/>
                <a:pathLst>
                  <a:path w="2518" h="2983" extrusionOk="0">
                    <a:moveTo>
                      <a:pt x="1409" y="0"/>
                    </a:moveTo>
                    <a:cubicBezTo>
                      <a:pt x="684" y="0"/>
                      <a:pt x="86" y="1024"/>
                      <a:pt x="1" y="2346"/>
                    </a:cubicBezTo>
                    <a:cubicBezTo>
                      <a:pt x="214" y="2645"/>
                      <a:pt x="556" y="2858"/>
                      <a:pt x="940" y="2944"/>
                    </a:cubicBezTo>
                    <a:cubicBezTo>
                      <a:pt x="1039" y="2970"/>
                      <a:pt x="1134" y="2982"/>
                      <a:pt x="1223" y="2982"/>
                    </a:cubicBezTo>
                    <a:cubicBezTo>
                      <a:pt x="2013" y="2982"/>
                      <a:pt x="2403" y="2020"/>
                      <a:pt x="2518" y="1024"/>
                    </a:cubicBezTo>
                    <a:cubicBezTo>
                      <a:pt x="2219" y="384"/>
                      <a:pt x="1835" y="0"/>
                      <a:pt x="1409" y="0"/>
                    </a:cubicBezTo>
                    <a:close/>
                  </a:path>
                </a:pathLst>
              </a:custGeom>
              <a:solidFill>
                <a:srgbClr val="FFA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43" name="Google Shape;1743;p53"/>
              <p:cNvSpPr/>
              <p:nvPr/>
            </p:nvSpPr>
            <p:spPr>
              <a:xfrm>
                <a:off x="9284983" y="2993065"/>
                <a:ext cx="24680" cy="28582"/>
              </a:xfrm>
              <a:custGeom>
                <a:avLst/>
                <a:gdLst/>
                <a:ahLst/>
                <a:cxnLst/>
                <a:rect l="l" t="t" r="r" b="b"/>
                <a:pathLst>
                  <a:path w="1537" h="1780" extrusionOk="0">
                    <a:moveTo>
                      <a:pt x="853" y="1"/>
                    </a:moveTo>
                    <a:cubicBezTo>
                      <a:pt x="427" y="1"/>
                      <a:pt x="86" y="598"/>
                      <a:pt x="0" y="1409"/>
                    </a:cubicBezTo>
                    <a:cubicBezTo>
                      <a:pt x="171" y="1579"/>
                      <a:pt x="384" y="1707"/>
                      <a:pt x="598" y="1750"/>
                    </a:cubicBezTo>
                    <a:cubicBezTo>
                      <a:pt x="667" y="1770"/>
                      <a:pt x="732" y="1779"/>
                      <a:pt x="793" y="1779"/>
                    </a:cubicBezTo>
                    <a:cubicBezTo>
                      <a:pt x="1252" y="1779"/>
                      <a:pt x="1461" y="1239"/>
                      <a:pt x="1536" y="598"/>
                    </a:cubicBezTo>
                    <a:cubicBezTo>
                      <a:pt x="1365" y="214"/>
                      <a:pt x="1152" y="1"/>
                      <a:pt x="853" y="1"/>
                    </a:cubicBezTo>
                    <a:close/>
                  </a:path>
                </a:pathLst>
              </a:custGeom>
              <a:solidFill>
                <a:srgbClr val="F2D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44" name="Google Shape;1744;p53"/>
              <p:cNvSpPr/>
              <p:nvPr/>
            </p:nvSpPr>
            <p:spPr>
              <a:xfrm>
                <a:off x="9278817" y="3075279"/>
                <a:ext cx="26736" cy="19189"/>
              </a:xfrm>
              <a:custGeom>
                <a:avLst/>
                <a:gdLst/>
                <a:ahLst/>
                <a:cxnLst/>
                <a:rect l="l" t="t" r="r" b="b"/>
                <a:pathLst>
                  <a:path w="1665" h="1195" extrusionOk="0">
                    <a:moveTo>
                      <a:pt x="0" y="0"/>
                    </a:moveTo>
                    <a:lnTo>
                      <a:pt x="0" y="0"/>
                    </a:lnTo>
                    <a:cubicBezTo>
                      <a:pt x="86" y="683"/>
                      <a:pt x="427" y="1195"/>
                      <a:pt x="854" y="1195"/>
                    </a:cubicBezTo>
                    <a:cubicBezTo>
                      <a:pt x="1237" y="1195"/>
                      <a:pt x="1579" y="726"/>
                      <a:pt x="1664" y="128"/>
                    </a:cubicBezTo>
                    <a:lnTo>
                      <a:pt x="1664" y="128"/>
                    </a:lnTo>
                    <a:cubicBezTo>
                      <a:pt x="1493" y="384"/>
                      <a:pt x="1195" y="555"/>
                      <a:pt x="854" y="555"/>
                    </a:cubicBezTo>
                    <a:cubicBezTo>
                      <a:pt x="512" y="512"/>
                      <a:pt x="171" y="342"/>
                      <a:pt x="0" y="0"/>
                    </a:cubicBezTo>
                    <a:close/>
                  </a:path>
                </a:pathLst>
              </a:custGeom>
              <a:solidFill>
                <a:srgbClr val="EAC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45" name="Google Shape;1745;p53"/>
              <p:cNvSpPr/>
              <p:nvPr/>
            </p:nvSpPr>
            <p:spPr>
              <a:xfrm>
                <a:off x="9293879" y="3036918"/>
                <a:ext cx="26045" cy="20586"/>
              </a:xfrm>
              <a:custGeom>
                <a:avLst/>
                <a:gdLst/>
                <a:ahLst/>
                <a:cxnLst/>
                <a:rect l="l" t="t" r="r" b="b"/>
                <a:pathLst>
                  <a:path w="1622" h="1282" extrusionOk="0">
                    <a:moveTo>
                      <a:pt x="1579" y="0"/>
                    </a:moveTo>
                    <a:lnTo>
                      <a:pt x="1579" y="0"/>
                    </a:lnTo>
                    <a:cubicBezTo>
                      <a:pt x="1451" y="299"/>
                      <a:pt x="1195" y="555"/>
                      <a:pt x="897" y="726"/>
                    </a:cubicBezTo>
                    <a:cubicBezTo>
                      <a:pt x="802" y="753"/>
                      <a:pt x="699" y="767"/>
                      <a:pt x="596" y="767"/>
                    </a:cubicBezTo>
                    <a:cubicBezTo>
                      <a:pt x="372" y="767"/>
                      <a:pt x="147" y="701"/>
                      <a:pt x="1" y="555"/>
                    </a:cubicBezTo>
                    <a:lnTo>
                      <a:pt x="1" y="555"/>
                    </a:lnTo>
                    <a:cubicBezTo>
                      <a:pt x="141" y="976"/>
                      <a:pt x="455" y="1282"/>
                      <a:pt x="776" y="1282"/>
                    </a:cubicBezTo>
                    <a:cubicBezTo>
                      <a:pt x="845" y="1282"/>
                      <a:pt x="914" y="1268"/>
                      <a:pt x="982" y="1237"/>
                    </a:cubicBezTo>
                    <a:cubicBezTo>
                      <a:pt x="1409" y="981"/>
                      <a:pt x="1622" y="512"/>
                      <a:pt x="1579" y="0"/>
                    </a:cubicBezTo>
                    <a:close/>
                  </a:path>
                </a:pathLst>
              </a:custGeom>
              <a:solidFill>
                <a:srgbClr val="EAC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46" name="Google Shape;1746;p53"/>
              <p:cNvSpPr/>
              <p:nvPr/>
            </p:nvSpPr>
            <p:spPr>
              <a:xfrm>
                <a:off x="9208934" y="2856062"/>
                <a:ext cx="85651" cy="14404"/>
              </a:xfrm>
              <a:custGeom>
                <a:avLst/>
                <a:gdLst/>
                <a:ahLst/>
                <a:cxnLst/>
                <a:rect l="l" t="t" r="r" b="b"/>
                <a:pathLst>
                  <a:path w="5334" h="897" extrusionOk="0">
                    <a:moveTo>
                      <a:pt x="300" y="1"/>
                    </a:moveTo>
                    <a:cubicBezTo>
                      <a:pt x="129" y="1"/>
                      <a:pt x="44" y="214"/>
                      <a:pt x="1" y="470"/>
                    </a:cubicBezTo>
                    <a:cubicBezTo>
                      <a:pt x="44" y="726"/>
                      <a:pt x="129" y="897"/>
                      <a:pt x="300" y="897"/>
                    </a:cubicBezTo>
                    <a:lnTo>
                      <a:pt x="5035" y="897"/>
                    </a:lnTo>
                    <a:cubicBezTo>
                      <a:pt x="5163" y="897"/>
                      <a:pt x="5291" y="726"/>
                      <a:pt x="5334" y="470"/>
                    </a:cubicBezTo>
                    <a:cubicBezTo>
                      <a:pt x="5291" y="214"/>
                      <a:pt x="5163" y="1"/>
                      <a:pt x="5035" y="1"/>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47" name="Google Shape;1747;p53"/>
              <p:cNvSpPr/>
              <p:nvPr/>
            </p:nvSpPr>
            <p:spPr>
              <a:xfrm>
                <a:off x="9312377" y="2856062"/>
                <a:ext cx="52765" cy="14404"/>
              </a:xfrm>
              <a:custGeom>
                <a:avLst/>
                <a:gdLst/>
                <a:ahLst/>
                <a:cxnLst/>
                <a:rect l="l" t="t" r="r" b="b"/>
                <a:pathLst>
                  <a:path w="3286" h="897" extrusionOk="0">
                    <a:moveTo>
                      <a:pt x="214" y="1"/>
                    </a:moveTo>
                    <a:cubicBezTo>
                      <a:pt x="129" y="1"/>
                      <a:pt x="86" y="214"/>
                      <a:pt x="43" y="470"/>
                    </a:cubicBezTo>
                    <a:cubicBezTo>
                      <a:pt x="1" y="726"/>
                      <a:pt x="129" y="897"/>
                      <a:pt x="214" y="897"/>
                    </a:cubicBezTo>
                    <a:lnTo>
                      <a:pt x="3072" y="897"/>
                    </a:lnTo>
                    <a:cubicBezTo>
                      <a:pt x="3158" y="897"/>
                      <a:pt x="3243" y="726"/>
                      <a:pt x="3243" y="470"/>
                    </a:cubicBezTo>
                    <a:cubicBezTo>
                      <a:pt x="3286" y="214"/>
                      <a:pt x="3158" y="1"/>
                      <a:pt x="3072" y="1"/>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48" name="Google Shape;1748;p53"/>
              <p:cNvSpPr/>
              <p:nvPr/>
            </p:nvSpPr>
            <p:spPr>
              <a:xfrm>
                <a:off x="9339097" y="2819499"/>
                <a:ext cx="47289" cy="17422"/>
              </a:xfrm>
              <a:custGeom>
                <a:avLst/>
                <a:gdLst/>
                <a:ahLst/>
                <a:cxnLst/>
                <a:rect l="l" t="t" r="r" b="b"/>
                <a:pathLst>
                  <a:path w="2945" h="1085" extrusionOk="0">
                    <a:moveTo>
                      <a:pt x="845" y="1"/>
                    </a:moveTo>
                    <a:cubicBezTo>
                      <a:pt x="387" y="1"/>
                      <a:pt x="73" y="96"/>
                      <a:pt x="43" y="273"/>
                    </a:cubicBezTo>
                    <a:cubicBezTo>
                      <a:pt x="0" y="529"/>
                      <a:pt x="555" y="870"/>
                      <a:pt x="1366" y="998"/>
                    </a:cubicBezTo>
                    <a:cubicBezTo>
                      <a:pt x="1644" y="1057"/>
                      <a:pt x="1907" y="1085"/>
                      <a:pt x="2134" y="1085"/>
                    </a:cubicBezTo>
                    <a:cubicBezTo>
                      <a:pt x="2569" y="1085"/>
                      <a:pt x="2873" y="981"/>
                      <a:pt x="2901" y="785"/>
                    </a:cubicBezTo>
                    <a:cubicBezTo>
                      <a:pt x="2944" y="529"/>
                      <a:pt x="2347" y="230"/>
                      <a:pt x="1536" y="59"/>
                    </a:cubicBezTo>
                    <a:cubicBezTo>
                      <a:pt x="1285" y="20"/>
                      <a:pt x="1051" y="1"/>
                      <a:pt x="845" y="1"/>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49" name="Google Shape;1749;p53"/>
              <p:cNvSpPr/>
              <p:nvPr/>
            </p:nvSpPr>
            <p:spPr>
              <a:xfrm>
                <a:off x="9306901" y="2808805"/>
                <a:ext cx="30846" cy="10293"/>
              </a:xfrm>
              <a:custGeom>
                <a:avLst/>
                <a:gdLst/>
                <a:ahLst/>
                <a:cxnLst/>
                <a:rect l="l" t="t" r="r" b="b"/>
                <a:pathLst>
                  <a:path w="1921" h="641" extrusionOk="0">
                    <a:moveTo>
                      <a:pt x="939" y="0"/>
                    </a:moveTo>
                    <a:cubicBezTo>
                      <a:pt x="384" y="0"/>
                      <a:pt x="0" y="171"/>
                      <a:pt x="0" y="342"/>
                    </a:cubicBezTo>
                    <a:cubicBezTo>
                      <a:pt x="0" y="512"/>
                      <a:pt x="427" y="640"/>
                      <a:pt x="939" y="640"/>
                    </a:cubicBezTo>
                    <a:cubicBezTo>
                      <a:pt x="1494" y="640"/>
                      <a:pt x="1920" y="469"/>
                      <a:pt x="1920" y="299"/>
                    </a:cubicBezTo>
                    <a:cubicBezTo>
                      <a:pt x="1920" y="128"/>
                      <a:pt x="1451" y="0"/>
                      <a:pt x="939" y="0"/>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1750" name="Google Shape;1750;p53"/>
          <p:cNvGrpSpPr/>
          <p:nvPr/>
        </p:nvGrpSpPr>
        <p:grpSpPr>
          <a:xfrm rot="1321491" flipH="1">
            <a:off x="10704564" y="4248178"/>
            <a:ext cx="953245" cy="504655"/>
            <a:chOff x="-1074225" y="4512538"/>
            <a:chExt cx="714950" cy="378500"/>
          </a:xfrm>
        </p:grpSpPr>
        <p:sp>
          <p:nvSpPr>
            <p:cNvPr id="1751" name="Google Shape;1751;p53"/>
            <p:cNvSpPr/>
            <p:nvPr/>
          </p:nvSpPr>
          <p:spPr>
            <a:xfrm>
              <a:off x="-962825" y="4548088"/>
              <a:ext cx="188375" cy="120175"/>
            </a:xfrm>
            <a:custGeom>
              <a:avLst/>
              <a:gdLst/>
              <a:ahLst/>
              <a:cxnLst/>
              <a:rect l="l" t="t" r="r" b="b"/>
              <a:pathLst>
                <a:path w="7535" h="4807" extrusionOk="0">
                  <a:moveTo>
                    <a:pt x="2269" y="0"/>
                  </a:moveTo>
                  <a:lnTo>
                    <a:pt x="0" y="2619"/>
                  </a:lnTo>
                  <a:lnTo>
                    <a:pt x="7534" y="4807"/>
                  </a:lnTo>
                  <a:lnTo>
                    <a:pt x="2269" y="0"/>
                  </a:ln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52" name="Google Shape;1752;p53"/>
            <p:cNvSpPr/>
            <p:nvPr/>
          </p:nvSpPr>
          <p:spPr>
            <a:xfrm>
              <a:off x="-1064100" y="4512538"/>
              <a:ext cx="642725" cy="266450"/>
            </a:xfrm>
            <a:custGeom>
              <a:avLst/>
              <a:gdLst/>
              <a:ahLst/>
              <a:cxnLst/>
              <a:rect l="l" t="t" r="r" b="b"/>
              <a:pathLst>
                <a:path w="25709" h="10658" extrusionOk="0">
                  <a:moveTo>
                    <a:pt x="15471" y="1"/>
                  </a:moveTo>
                  <a:cubicBezTo>
                    <a:pt x="14774" y="1"/>
                    <a:pt x="14066" y="74"/>
                    <a:pt x="13395" y="261"/>
                  </a:cubicBezTo>
                  <a:cubicBezTo>
                    <a:pt x="10532" y="1044"/>
                    <a:pt x="8696" y="3582"/>
                    <a:pt x="8696" y="3582"/>
                  </a:cubicBezTo>
                  <a:lnTo>
                    <a:pt x="8075" y="3636"/>
                  </a:lnTo>
                  <a:cubicBezTo>
                    <a:pt x="8075" y="3636"/>
                    <a:pt x="6914" y="1152"/>
                    <a:pt x="5375" y="1098"/>
                  </a:cubicBezTo>
                  <a:cubicBezTo>
                    <a:pt x="5293" y="1094"/>
                    <a:pt x="5208" y="1091"/>
                    <a:pt x="5120" y="1091"/>
                  </a:cubicBezTo>
                  <a:cubicBezTo>
                    <a:pt x="4135" y="1091"/>
                    <a:pt x="2728" y="1465"/>
                    <a:pt x="1" y="4365"/>
                  </a:cubicBezTo>
                  <a:lnTo>
                    <a:pt x="10640" y="10657"/>
                  </a:lnTo>
                  <a:lnTo>
                    <a:pt x="25708" y="9172"/>
                  </a:lnTo>
                  <a:lnTo>
                    <a:pt x="20388" y="963"/>
                  </a:lnTo>
                  <a:cubicBezTo>
                    <a:pt x="20388" y="963"/>
                    <a:pt x="18000" y="1"/>
                    <a:pt x="15471" y="1"/>
                  </a:cubicBezTo>
                  <a:close/>
                </a:path>
              </a:pathLst>
            </a:custGeom>
            <a:solidFill>
              <a:srgbClr val="EAD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53" name="Google Shape;1753;p53"/>
            <p:cNvSpPr/>
            <p:nvPr/>
          </p:nvSpPr>
          <p:spPr>
            <a:xfrm>
              <a:off x="-1053975" y="4564288"/>
              <a:ext cx="81050" cy="60775"/>
            </a:xfrm>
            <a:custGeom>
              <a:avLst/>
              <a:gdLst/>
              <a:ahLst/>
              <a:cxnLst/>
              <a:rect l="l" t="t" r="r" b="b"/>
              <a:pathLst>
                <a:path w="3242" h="2431" extrusionOk="0">
                  <a:moveTo>
                    <a:pt x="3241" y="0"/>
                  </a:moveTo>
                  <a:lnTo>
                    <a:pt x="3241" y="0"/>
                  </a:lnTo>
                  <a:cubicBezTo>
                    <a:pt x="3241" y="0"/>
                    <a:pt x="1000" y="1026"/>
                    <a:pt x="1" y="2295"/>
                  </a:cubicBezTo>
                  <a:lnTo>
                    <a:pt x="649" y="2430"/>
                  </a:lnTo>
                  <a:cubicBezTo>
                    <a:pt x="973" y="1377"/>
                    <a:pt x="3241" y="0"/>
                    <a:pt x="3241" y="0"/>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54" name="Google Shape;1754;p53"/>
            <p:cNvSpPr/>
            <p:nvPr/>
          </p:nvSpPr>
          <p:spPr>
            <a:xfrm>
              <a:off x="-997925" y="4570088"/>
              <a:ext cx="98575" cy="24600"/>
            </a:xfrm>
            <a:custGeom>
              <a:avLst/>
              <a:gdLst/>
              <a:ahLst/>
              <a:cxnLst/>
              <a:rect l="l" t="t" r="r" b="b"/>
              <a:pathLst>
                <a:path w="3943" h="984" extrusionOk="0">
                  <a:moveTo>
                    <a:pt x="2190" y="1"/>
                  </a:moveTo>
                  <a:cubicBezTo>
                    <a:pt x="1509" y="1"/>
                    <a:pt x="734" y="287"/>
                    <a:pt x="0" y="983"/>
                  </a:cubicBezTo>
                  <a:cubicBezTo>
                    <a:pt x="748" y="458"/>
                    <a:pt x="1433" y="227"/>
                    <a:pt x="2069" y="227"/>
                  </a:cubicBezTo>
                  <a:cubicBezTo>
                    <a:pt x="2741" y="227"/>
                    <a:pt x="3360" y="485"/>
                    <a:pt x="3943" y="929"/>
                  </a:cubicBezTo>
                  <a:cubicBezTo>
                    <a:pt x="3613" y="370"/>
                    <a:pt x="2962" y="1"/>
                    <a:pt x="2190" y="1"/>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55" name="Google Shape;1755;p53"/>
            <p:cNvSpPr/>
            <p:nvPr/>
          </p:nvSpPr>
          <p:spPr>
            <a:xfrm>
              <a:off x="-837950" y="4525788"/>
              <a:ext cx="162050" cy="93200"/>
            </a:xfrm>
            <a:custGeom>
              <a:avLst/>
              <a:gdLst/>
              <a:ahLst/>
              <a:cxnLst/>
              <a:rect l="l" t="t" r="r" b="b"/>
              <a:pathLst>
                <a:path w="6482" h="3728" extrusionOk="0">
                  <a:moveTo>
                    <a:pt x="6482" y="1"/>
                  </a:moveTo>
                  <a:lnTo>
                    <a:pt x="6482" y="1"/>
                  </a:lnTo>
                  <a:cubicBezTo>
                    <a:pt x="6481" y="1"/>
                    <a:pt x="1702" y="190"/>
                    <a:pt x="1" y="3727"/>
                  </a:cubicBezTo>
                  <a:lnTo>
                    <a:pt x="541" y="3727"/>
                  </a:lnTo>
                  <a:cubicBezTo>
                    <a:pt x="1891" y="1405"/>
                    <a:pt x="3997" y="433"/>
                    <a:pt x="6482" y="1"/>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56" name="Google Shape;1756;p53"/>
            <p:cNvSpPr/>
            <p:nvPr/>
          </p:nvSpPr>
          <p:spPr>
            <a:xfrm>
              <a:off x="-742750" y="4536413"/>
              <a:ext cx="151925" cy="23850"/>
            </a:xfrm>
            <a:custGeom>
              <a:avLst/>
              <a:gdLst/>
              <a:ahLst/>
              <a:cxnLst/>
              <a:rect l="l" t="t" r="r" b="b"/>
              <a:pathLst>
                <a:path w="6077" h="954" extrusionOk="0">
                  <a:moveTo>
                    <a:pt x="3227" y="1"/>
                  </a:moveTo>
                  <a:cubicBezTo>
                    <a:pt x="2104" y="1"/>
                    <a:pt x="979" y="320"/>
                    <a:pt x="0" y="953"/>
                  </a:cubicBezTo>
                  <a:cubicBezTo>
                    <a:pt x="987" y="460"/>
                    <a:pt x="2035" y="224"/>
                    <a:pt x="3133" y="224"/>
                  </a:cubicBezTo>
                  <a:cubicBezTo>
                    <a:pt x="4080" y="224"/>
                    <a:pt x="5064" y="400"/>
                    <a:pt x="6076" y="737"/>
                  </a:cubicBezTo>
                  <a:cubicBezTo>
                    <a:pt x="5194" y="245"/>
                    <a:pt x="4211" y="1"/>
                    <a:pt x="3227" y="1"/>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57" name="Google Shape;1757;p53"/>
            <p:cNvSpPr/>
            <p:nvPr/>
          </p:nvSpPr>
          <p:spPr>
            <a:xfrm>
              <a:off x="-877100" y="4605913"/>
              <a:ext cx="40525" cy="25475"/>
            </a:xfrm>
            <a:custGeom>
              <a:avLst/>
              <a:gdLst/>
              <a:ahLst/>
              <a:cxnLst/>
              <a:rect l="l" t="t" r="r" b="b"/>
              <a:pathLst>
                <a:path w="1621" h="1019" extrusionOk="0">
                  <a:moveTo>
                    <a:pt x="906" y="0"/>
                  </a:moveTo>
                  <a:cubicBezTo>
                    <a:pt x="597" y="0"/>
                    <a:pt x="303" y="178"/>
                    <a:pt x="136" y="441"/>
                  </a:cubicBezTo>
                  <a:cubicBezTo>
                    <a:pt x="1" y="738"/>
                    <a:pt x="217" y="981"/>
                    <a:pt x="595" y="1009"/>
                  </a:cubicBezTo>
                  <a:cubicBezTo>
                    <a:pt x="639" y="1015"/>
                    <a:pt x="684" y="1019"/>
                    <a:pt x="728" y="1019"/>
                  </a:cubicBezTo>
                  <a:cubicBezTo>
                    <a:pt x="1033" y="1019"/>
                    <a:pt x="1324" y="859"/>
                    <a:pt x="1513" y="576"/>
                  </a:cubicBezTo>
                  <a:cubicBezTo>
                    <a:pt x="1621" y="306"/>
                    <a:pt x="1432" y="36"/>
                    <a:pt x="1027" y="9"/>
                  </a:cubicBezTo>
                  <a:cubicBezTo>
                    <a:pt x="987" y="3"/>
                    <a:pt x="946" y="0"/>
                    <a:pt x="906" y="0"/>
                  </a:cubicBezTo>
                  <a:close/>
                </a:path>
              </a:pathLst>
            </a:custGeom>
            <a:solidFill>
              <a:srgbClr val="725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58" name="Google Shape;1758;p53"/>
            <p:cNvSpPr/>
            <p:nvPr/>
          </p:nvSpPr>
          <p:spPr>
            <a:xfrm>
              <a:off x="-1074225" y="4544038"/>
              <a:ext cx="714950" cy="347000"/>
            </a:xfrm>
            <a:custGeom>
              <a:avLst/>
              <a:gdLst/>
              <a:ahLst/>
              <a:cxnLst/>
              <a:rect l="l" t="t" r="r" b="b"/>
              <a:pathLst>
                <a:path w="28598" h="13880" extrusionOk="0">
                  <a:moveTo>
                    <a:pt x="21604" y="0"/>
                  </a:moveTo>
                  <a:lnTo>
                    <a:pt x="9560" y="2781"/>
                  </a:lnTo>
                  <a:lnTo>
                    <a:pt x="8426" y="2916"/>
                  </a:lnTo>
                  <a:lnTo>
                    <a:pt x="136" y="2916"/>
                  </a:lnTo>
                  <a:lnTo>
                    <a:pt x="1" y="3321"/>
                  </a:lnTo>
                  <a:lnTo>
                    <a:pt x="8237" y="12746"/>
                  </a:lnTo>
                  <a:lnTo>
                    <a:pt x="16446" y="13880"/>
                  </a:lnTo>
                  <a:lnTo>
                    <a:pt x="20226" y="13880"/>
                  </a:lnTo>
                  <a:lnTo>
                    <a:pt x="28597" y="11558"/>
                  </a:lnTo>
                  <a:lnTo>
                    <a:pt x="2160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59" name="Google Shape;1759;p53"/>
            <p:cNvSpPr/>
            <p:nvPr/>
          </p:nvSpPr>
          <p:spPr>
            <a:xfrm>
              <a:off x="-815650" y="4565638"/>
              <a:ext cx="407775" cy="318650"/>
            </a:xfrm>
            <a:custGeom>
              <a:avLst/>
              <a:gdLst/>
              <a:ahLst/>
              <a:cxnLst/>
              <a:rect l="l" t="t" r="r" b="b"/>
              <a:pathLst>
                <a:path w="16311" h="12746" extrusionOk="0">
                  <a:moveTo>
                    <a:pt x="10774" y="270"/>
                  </a:moveTo>
                  <a:lnTo>
                    <a:pt x="15959" y="9802"/>
                  </a:lnTo>
                  <a:lnTo>
                    <a:pt x="7507" y="12476"/>
                  </a:lnTo>
                  <a:lnTo>
                    <a:pt x="405" y="2782"/>
                  </a:lnTo>
                  <a:lnTo>
                    <a:pt x="10774" y="270"/>
                  </a:lnTo>
                  <a:close/>
                  <a:moveTo>
                    <a:pt x="10855" y="0"/>
                  </a:moveTo>
                  <a:lnTo>
                    <a:pt x="162" y="2620"/>
                  </a:lnTo>
                  <a:lnTo>
                    <a:pt x="0" y="2647"/>
                  </a:lnTo>
                  <a:lnTo>
                    <a:pt x="7345" y="12665"/>
                  </a:lnTo>
                  <a:lnTo>
                    <a:pt x="7399" y="12746"/>
                  </a:lnTo>
                  <a:lnTo>
                    <a:pt x="16310" y="9964"/>
                  </a:lnTo>
                  <a:lnTo>
                    <a:pt x="10855" y="0"/>
                  </a:lnTo>
                  <a:close/>
                </a:path>
              </a:pathLst>
            </a:custGeom>
            <a:solidFill>
              <a:srgbClr val="EAD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0" name="Google Shape;1760;p53"/>
            <p:cNvSpPr/>
            <p:nvPr/>
          </p:nvSpPr>
          <p:spPr>
            <a:xfrm>
              <a:off x="-1074225" y="4627063"/>
              <a:ext cx="411150" cy="263975"/>
            </a:xfrm>
            <a:custGeom>
              <a:avLst/>
              <a:gdLst/>
              <a:ahLst/>
              <a:cxnLst/>
              <a:rect l="l" t="t" r="r" b="b"/>
              <a:pathLst>
                <a:path w="16446" h="10559" extrusionOk="0">
                  <a:moveTo>
                    <a:pt x="1" y="0"/>
                  </a:moveTo>
                  <a:lnTo>
                    <a:pt x="8237" y="9425"/>
                  </a:lnTo>
                  <a:lnTo>
                    <a:pt x="16446" y="10559"/>
                  </a:lnTo>
                  <a:lnTo>
                    <a:pt x="16446" y="10559"/>
                  </a:lnTo>
                  <a:lnTo>
                    <a:pt x="8426" y="135"/>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1" name="Google Shape;1761;p53"/>
            <p:cNvSpPr/>
            <p:nvPr/>
          </p:nvSpPr>
          <p:spPr>
            <a:xfrm>
              <a:off x="-1049250" y="4639888"/>
              <a:ext cx="346350" cy="230900"/>
            </a:xfrm>
            <a:custGeom>
              <a:avLst/>
              <a:gdLst/>
              <a:ahLst/>
              <a:cxnLst/>
              <a:rect l="l" t="t" r="r" b="b"/>
              <a:pathLst>
                <a:path w="13854" h="9236" extrusionOk="0">
                  <a:moveTo>
                    <a:pt x="568" y="271"/>
                  </a:moveTo>
                  <a:lnTo>
                    <a:pt x="7049" y="649"/>
                  </a:lnTo>
                  <a:lnTo>
                    <a:pt x="13341" y="9020"/>
                  </a:lnTo>
                  <a:lnTo>
                    <a:pt x="13341" y="9020"/>
                  </a:lnTo>
                  <a:lnTo>
                    <a:pt x="7535" y="8237"/>
                  </a:lnTo>
                  <a:lnTo>
                    <a:pt x="568" y="271"/>
                  </a:lnTo>
                  <a:close/>
                  <a:moveTo>
                    <a:pt x="1" y="1"/>
                  </a:moveTo>
                  <a:lnTo>
                    <a:pt x="7292" y="8372"/>
                  </a:lnTo>
                  <a:lnTo>
                    <a:pt x="13854" y="9236"/>
                  </a:lnTo>
                  <a:lnTo>
                    <a:pt x="13854" y="9236"/>
                  </a:lnTo>
                  <a:lnTo>
                    <a:pt x="13827" y="9182"/>
                  </a:lnTo>
                  <a:lnTo>
                    <a:pt x="7211" y="406"/>
                  </a:lnTo>
                  <a:lnTo>
                    <a:pt x="7076" y="406"/>
                  </a:lnTo>
                  <a:lnTo>
                    <a:pt x="1" y="1"/>
                  </a:lnTo>
                  <a:close/>
                </a:path>
              </a:pathLst>
            </a:custGeom>
            <a:solidFill>
              <a:srgbClr val="EAD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762" name="Google Shape;1762;p53"/>
          <p:cNvGrpSpPr/>
          <p:nvPr/>
        </p:nvGrpSpPr>
        <p:grpSpPr>
          <a:xfrm flipH="1">
            <a:off x="414511" y="5454900"/>
            <a:ext cx="953267" cy="504667"/>
            <a:chOff x="-1074225" y="4512538"/>
            <a:chExt cx="714950" cy="378500"/>
          </a:xfrm>
        </p:grpSpPr>
        <p:sp>
          <p:nvSpPr>
            <p:cNvPr id="1763" name="Google Shape;1763;p53"/>
            <p:cNvSpPr/>
            <p:nvPr/>
          </p:nvSpPr>
          <p:spPr>
            <a:xfrm>
              <a:off x="-962825" y="4548088"/>
              <a:ext cx="188375" cy="120175"/>
            </a:xfrm>
            <a:custGeom>
              <a:avLst/>
              <a:gdLst/>
              <a:ahLst/>
              <a:cxnLst/>
              <a:rect l="l" t="t" r="r" b="b"/>
              <a:pathLst>
                <a:path w="7535" h="4807" extrusionOk="0">
                  <a:moveTo>
                    <a:pt x="2269" y="0"/>
                  </a:moveTo>
                  <a:lnTo>
                    <a:pt x="0" y="2619"/>
                  </a:lnTo>
                  <a:lnTo>
                    <a:pt x="7534" y="4807"/>
                  </a:lnTo>
                  <a:lnTo>
                    <a:pt x="2269" y="0"/>
                  </a:ln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4" name="Google Shape;1764;p53"/>
            <p:cNvSpPr/>
            <p:nvPr/>
          </p:nvSpPr>
          <p:spPr>
            <a:xfrm>
              <a:off x="-1064100" y="4512538"/>
              <a:ext cx="642725" cy="266450"/>
            </a:xfrm>
            <a:custGeom>
              <a:avLst/>
              <a:gdLst/>
              <a:ahLst/>
              <a:cxnLst/>
              <a:rect l="l" t="t" r="r" b="b"/>
              <a:pathLst>
                <a:path w="25709" h="10658" extrusionOk="0">
                  <a:moveTo>
                    <a:pt x="15471" y="1"/>
                  </a:moveTo>
                  <a:cubicBezTo>
                    <a:pt x="14774" y="1"/>
                    <a:pt x="14066" y="74"/>
                    <a:pt x="13395" y="261"/>
                  </a:cubicBezTo>
                  <a:cubicBezTo>
                    <a:pt x="10532" y="1044"/>
                    <a:pt x="8696" y="3582"/>
                    <a:pt x="8696" y="3582"/>
                  </a:cubicBezTo>
                  <a:lnTo>
                    <a:pt x="8075" y="3636"/>
                  </a:lnTo>
                  <a:cubicBezTo>
                    <a:pt x="8075" y="3636"/>
                    <a:pt x="6914" y="1152"/>
                    <a:pt x="5375" y="1098"/>
                  </a:cubicBezTo>
                  <a:cubicBezTo>
                    <a:pt x="5293" y="1094"/>
                    <a:pt x="5208" y="1091"/>
                    <a:pt x="5120" y="1091"/>
                  </a:cubicBezTo>
                  <a:cubicBezTo>
                    <a:pt x="4135" y="1091"/>
                    <a:pt x="2728" y="1465"/>
                    <a:pt x="1" y="4365"/>
                  </a:cubicBezTo>
                  <a:lnTo>
                    <a:pt x="10640" y="10657"/>
                  </a:lnTo>
                  <a:lnTo>
                    <a:pt x="25708" y="9172"/>
                  </a:lnTo>
                  <a:lnTo>
                    <a:pt x="20388" y="963"/>
                  </a:lnTo>
                  <a:cubicBezTo>
                    <a:pt x="20388" y="963"/>
                    <a:pt x="18000" y="1"/>
                    <a:pt x="15471" y="1"/>
                  </a:cubicBezTo>
                  <a:close/>
                </a:path>
              </a:pathLst>
            </a:custGeom>
            <a:solidFill>
              <a:srgbClr val="EAD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5" name="Google Shape;1765;p53"/>
            <p:cNvSpPr/>
            <p:nvPr/>
          </p:nvSpPr>
          <p:spPr>
            <a:xfrm>
              <a:off x="-1053975" y="4564288"/>
              <a:ext cx="81050" cy="60775"/>
            </a:xfrm>
            <a:custGeom>
              <a:avLst/>
              <a:gdLst/>
              <a:ahLst/>
              <a:cxnLst/>
              <a:rect l="l" t="t" r="r" b="b"/>
              <a:pathLst>
                <a:path w="3242" h="2431" extrusionOk="0">
                  <a:moveTo>
                    <a:pt x="3241" y="0"/>
                  </a:moveTo>
                  <a:lnTo>
                    <a:pt x="3241" y="0"/>
                  </a:lnTo>
                  <a:cubicBezTo>
                    <a:pt x="3241" y="0"/>
                    <a:pt x="1000" y="1026"/>
                    <a:pt x="1" y="2295"/>
                  </a:cubicBezTo>
                  <a:lnTo>
                    <a:pt x="649" y="2430"/>
                  </a:lnTo>
                  <a:cubicBezTo>
                    <a:pt x="973" y="1377"/>
                    <a:pt x="3241" y="0"/>
                    <a:pt x="3241" y="0"/>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6" name="Google Shape;1766;p53"/>
            <p:cNvSpPr/>
            <p:nvPr/>
          </p:nvSpPr>
          <p:spPr>
            <a:xfrm>
              <a:off x="-997925" y="4570088"/>
              <a:ext cx="98575" cy="24600"/>
            </a:xfrm>
            <a:custGeom>
              <a:avLst/>
              <a:gdLst/>
              <a:ahLst/>
              <a:cxnLst/>
              <a:rect l="l" t="t" r="r" b="b"/>
              <a:pathLst>
                <a:path w="3943" h="984" extrusionOk="0">
                  <a:moveTo>
                    <a:pt x="2190" y="1"/>
                  </a:moveTo>
                  <a:cubicBezTo>
                    <a:pt x="1509" y="1"/>
                    <a:pt x="734" y="287"/>
                    <a:pt x="0" y="983"/>
                  </a:cubicBezTo>
                  <a:cubicBezTo>
                    <a:pt x="748" y="458"/>
                    <a:pt x="1433" y="227"/>
                    <a:pt x="2069" y="227"/>
                  </a:cubicBezTo>
                  <a:cubicBezTo>
                    <a:pt x="2741" y="227"/>
                    <a:pt x="3360" y="485"/>
                    <a:pt x="3943" y="929"/>
                  </a:cubicBezTo>
                  <a:cubicBezTo>
                    <a:pt x="3613" y="370"/>
                    <a:pt x="2962" y="1"/>
                    <a:pt x="2190" y="1"/>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7" name="Google Shape;1767;p53"/>
            <p:cNvSpPr/>
            <p:nvPr/>
          </p:nvSpPr>
          <p:spPr>
            <a:xfrm>
              <a:off x="-837950" y="4525788"/>
              <a:ext cx="162050" cy="93200"/>
            </a:xfrm>
            <a:custGeom>
              <a:avLst/>
              <a:gdLst/>
              <a:ahLst/>
              <a:cxnLst/>
              <a:rect l="l" t="t" r="r" b="b"/>
              <a:pathLst>
                <a:path w="6482" h="3728" extrusionOk="0">
                  <a:moveTo>
                    <a:pt x="6482" y="1"/>
                  </a:moveTo>
                  <a:lnTo>
                    <a:pt x="6482" y="1"/>
                  </a:lnTo>
                  <a:cubicBezTo>
                    <a:pt x="6481" y="1"/>
                    <a:pt x="1702" y="190"/>
                    <a:pt x="1" y="3727"/>
                  </a:cubicBezTo>
                  <a:lnTo>
                    <a:pt x="541" y="3727"/>
                  </a:lnTo>
                  <a:cubicBezTo>
                    <a:pt x="1891" y="1405"/>
                    <a:pt x="3997" y="433"/>
                    <a:pt x="6482" y="1"/>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8" name="Google Shape;1768;p53"/>
            <p:cNvSpPr/>
            <p:nvPr/>
          </p:nvSpPr>
          <p:spPr>
            <a:xfrm>
              <a:off x="-742750" y="4536413"/>
              <a:ext cx="151925" cy="23850"/>
            </a:xfrm>
            <a:custGeom>
              <a:avLst/>
              <a:gdLst/>
              <a:ahLst/>
              <a:cxnLst/>
              <a:rect l="l" t="t" r="r" b="b"/>
              <a:pathLst>
                <a:path w="6077" h="954" extrusionOk="0">
                  <a:moveTo>
                    <a:pt x="3227" y="1"/>
                  </a:moveTo>
                  <a:cubicBezTo>
                    <a:pt x="2104" y="1"/>
                    <a:pt x="979" y="320"/>
                    <a:pt x="0" y="953"/>
                  </a:cubicBezTo>
                  <a:cubicBezTo>
                    <a:pt x="987" y="460"/>
                    <a:pt x="2035" y="224"/>
                    <a:pt x="3133" y="224"/>
                  </a:cubicBezTo>
                  <a:cubicBezTo>
                    <a:pt x="4080" y="224"/>
                    <a:pt x="5064" y="400"/>
                    <a:pt x="6076" y="737"/>
                  </a:cubicBezTo>
                  <a:cubicBezTo>
                    <a:pt x="5194" y="245"/>
                    <a:pt x="4211" y="1"/>
                    <a:pt x="3227" y="1"/>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9" name="Google Shape;1769;p53"/>
            <p:cNvSpPr/>
            <p:nvPr/>
          </p:nvSpPr>
          <p:spPr>
            <a:xfrm>
              <a:off x="-877100" y="4605913"/>
              <a:ext cx="40525" cy="25475"/>
            </a:xfrm>
            <a:custGeom>
              <a:avLst/>
              <a:gdLst/>
              <a:ahLst/>
              <a:cxnLst/>
              <a:rect l="l" t="t" r="r" b="b"/>
              <a:pathLst>
                <a:path w="1621" h="1019" extrusionOk="0">
                  <a:moveTo>
                    <a:pt x="906" y="0"/>
                  </a:moveTo>
                  <a:cubicBezTo>
                    <a:pt x="597" y="0"/>
                    <a:pt x="303" y="178"/>
                    <a:pt x="136" y="441"/>
                  </a:cubicBezTo>
                  <a:cubicBezTo>
                    <a:pt x="1" y="738"/>
                    <a:pt x="217" y="981"/>
                    <a:pt x="595" y="1009"/>
                  </a:cubicBezTo>
                  <a:cubicBezTo>
                    <a:pt x="639" y="1015"/>
                    <a:pt x="684" y="1019"/>
                    <a:pt x="728" y="1019"/>
                  </a:cubicBezTo>
                  <a:cubicBezTo>
                    <a:pt x="1033" y="1019"/>
                    <a:pt x="1324" y="859"/>
                    <a:pt x="1513" y="576"/>
                  </a:cubicBezTo>
                  <a:cubicBezTo>
                    <a:pt x="1621" y="306"/>
                    <a:pt x="1432" y="36"/>
                    <a:pt x="1027" y="9"/>
                  </a:cubicBezTo>
                  <a:cubicBezTo>
                    <a:pt x="987" y="3"/>
                    <a:pt x="946" y="0"/>
                    <a:pt x="906" y="0"/>
                  </a:cubicBezTo>
                  <a:close/>
                </a:path>
              </a:pathLst>
            </a:custGeom>
            <a:solidFill>
              <a:srgbClr val="725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0" name="Google Shape;1770;p53"/>
            <p:cNvSpPr/>
            <p:nvPr/>
          </p:nvSpPr>
          <p:spPr>
            <a:xfrm>
              <a:off x="-1074225" y="4544038"/>
              <a:ext cx="714950" cy="347000"/>
            </a:xfrm>
            <a:custGeom>
              <a:avLst/>
              <a:gdLst/>
              <a:ahLst/>
              <a:cxnLst/>
              <a:rect l="l" t="t" r="r" b="b"/>
              <a:pathLst>
                <a:path w="28598" h="13880" extrusionOk="0">
                  <a:moveTo>
                    <a:pt x="21604" y="0"/>
                  </a:moveTo>
                  <a:lnTo>
                    <a:pt x="9560" y="2781"/>
                  </a:lnTo>
                  <a:lnTo>
                    <a:pt x="8426" y="2916"/>
                  </a:lnTo>
                  <a:lnTo>
                    <a:pt x="136" y="2916"/>
                  </a:lnTo>
                  <a:lnTo>
                    <a:pt x="1" y="3321"/>
                  </a:lnTo>
                  <a:lnTo>
                    <a:pt x="8237" y="12746"/>
                  </a:lnTo>
                  <a:lnTo>
                    <a:pt x="16446" y="13880"/>
                  </a:lnTo>
                  <a:lnTo>
                    <a:pt x="20226" y="13880"/>
                  </a:lnTo>
                  <a:lnTo>
                    <a:pt x="28597" y="11558"/>
                  </a:lnTo>
                  <a:lnTo>
                    <a:pt x="2160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1" name="Google Shape;1771;p53"/>
            <p:cNvSpPr/>
            <p:nvPr/>
          </p:nvSpPr>
          <p:spPr>
            <a:xfrm>
              <a:off x="-836575" y="4548088"/>
              <a:ext cx="382800" cy="253850"/>
            </a:xfrm>
            <a:custGeom>
              <a:avLst/>
              <a:gdLst/>
              <a:ahLst/>
              <a:cxnLst/>
              <a:rect l="l" t="t" r="r" b="b"/>
              <a:pathLst>
                <a:path w="15312" h="10154" extrusionOk="0">
                  <a:moveTo>
                    <a:pt x="12126" y="0"/>
                  </a:moveTo>
                  <a:lnTo>
                    <a:pt x="82" y="2781"/>
                  </a:lnTo>
                  <a:lnTo>
                    <a:pt x="1" y="2781"/>
                  </a:lnTo>
                  <a:cubicBezTo>
                    <a:pt x="838" y="4699"/>
                    <a:pt x="2107" y="6373"/>
                    <a:pt x="3727" y="7642"/>
                  </a:cubicBezTo>
                  <a:cubicBezTo>
                    <a:pt x="5795" y="9315"/>
                    <a:pt x="8089" y="10154"/>
                    <a:pt x="10091" y="10154"/>
                  </a:cubicBezTo>
                  <a:cubicBezTo>
                    <a:pt x="11934" y="10154"/>
                    <a:pt x="13530" y="9444"/>
                    <a:pt x="14475" y="8020"/>
                  </a:cubicBezTo>
                  <a:cubicBezTo>
                    <a:pt x="14988" y="7183"/>
                    <a:pt x="15285" y="6238"/>
                    <a:pt x="15312" y="5266"/>
                  </a:cubicBezTo>
                  <a:lnTo>
                    <a:pt x="1212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2" name="Google Shape;1772;p53"/>
            <p:cNvSpPr/>
            <p:nvPr/>
          </p:nvSpPr>
          <p:spPr>
            <a:xfrm>
              <a:off x="-815650" y="4565638"/>
              <a:ext cx="407775" cy="318650"/>
            </a:xfrm>
            <a:custGeom>
              <a:avLst/>
              <a:gdLst/>
              <a:ahLst/>
              <a:cxnLst/>
              <a:rect l="l" t="t" r="r" b="b"/>
              <a:pathLst>
                <a:path w="16311" h="12746" extrusionOk="0">
                  <a:moveTo>
                    <a:pt x="10774" y="270"/>
                  </a:moveTo>
                  <a:lnTo>
                    <a:pt x="15959" y="9802"/>
                  </a:lnTo>
                  <a:lnTo>
                    <a:pt x="7507" y="12476"/>
                  </a:lnTo>
                  <a:lnTo>
                    <a:pt x="405" y="2782"/>
                  </a:lnTo>
                  <a:lnTo>
                    <a:pt x="10774" y="270"/>
                  </a:lnTo>
                  <a:close/>
                  <a:moveTo>
                    <a:pt x="10855" y="0"/>
                  </a:moveTo>
                  <a:lnTo>
                    <a:pt x="162" y="2620"/>
                  </a:lnTo>
                  <a:lnTo>
                    <a:pt x="0" y="2647"/>
                  </a:lnTo>
                  <a:lnTo>
                    <a:pt x="7345" y="12665"/>
                  </a:lnTo>
                  <a:lnTo>
                    <a:pt x="7399" y="12746"/>
                  </a:lnTo>
                  <a:lnTo>
                    <a:pt x="16310" y="9964"/>
                  </a:lnTo>
                  <a:lnTo>
                    <a:pt x="10855" y="0"/>
                  </a:lnTo>
                  <a:close/>
                </a:path>
              </a:pathLst>
            </a:custGeom>
            <a:solidFill>
              <a:srgbClr val="EAD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3" name="Google Shape;1773;p53"/>
            <p:cNvSpPr/>
            <p:nvPr/>
          </p:nvSpPr>
          <p:spPr>
            <a:xfrm>
              <a:off x="-1074225" y="4627063"/>
              <a:ext cx="411150" cy="263975"/>
            </a:xfrm>
            <a:custGeom>
              <a:avLst/>
              <a:gdLst/>
              <a:ahLst/>
              <a:cxnLst/>
              <a:rect l="l" t="t" r="r" b="b"/>
              <a:pathLst>
                <a:path w="16446" h="10559" extrusionOk="0">
                  <a:moveTo>
                    <a:pt x="1" y="0"/>
                  </a:moveTo>
                  <a:lnTo>
                    <a:pt x="8237" y="9425"/>
                  </a:lnTo>
                  <a:lnTo>
                    <a:pt x="16446" y="10559"/>
                  </a:lnTo>
                  <a:lnTo>
                    <a:pt x="16446" y="10559"/>
                  </a:lnTo>
                  <a:lnTo>
                    <a:pt x="8426" y="135"/>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4" name="Google Shape;1774;p53"/>
            <p:cNvSpPr/>
            <p:nvPr/>
          </p:nvSpPr>
          <p:spPr>
            <a:xfrm>
              <a:off x="-1049250" y="4639888"/>
              <a:ext cx="346350" cy="230900"/>
            </a:xfrm>
            <a:custGeom>
              <a:avLst/>
              <a:gdLst/>
              <a:ahLst/>
              <a:cxnLst/>
              <a:rect l="l" t="t" r="r" b="b"/>
              <a:pathLst>
                <a:path w="13854" h="9236" extrusionOk="0">
                  <a:moveTo>
                    <a:pt x="568" y="271"/>
                  </a:moveTo>
                  <a:lnTo>
                    <a:pt x="7049" y="649"/>
                  </a:lnTo>
                  <a:lnTo>
                    <a:pt x="13341" y="9020"/>
                  </a:lnTo>
                  <a:lnTo>
                    <a:pt x="13341" y="9020"/>
                  </a:lnTo>
                  <a:lnTo>
                    <a:pt x="7535" y="8237"/>
                  </a:lnTo>
                  <a:lnTo>
                    <a:pt x="568" y="271"/>
                  </a:lnTo>
                  <a:close/>
                  <a:moveTo>
                    <a:pt x="1" y="1"/>
                  </a:moveTo>
                  <a:lnTo>
                    <a:pt x="7292" y="8372"/>
                  </a:lnTo>
                  <a:lnTo>
                    <a:pt x="13854" y="9236"/>
                  </a:lnTo>
                  <a:lnTo>
                    <a:pt x="13854" y="9236"/>
                  </a:lnTo>
                  <a:lnTo>
                    <a:pt x="13827" y="9182"/>
                  </a:lnTo>
                  <a:lnTo>
                    <a:pt x="7211" y="406"/>
                  </a:lnTo>
                  <a:lnTo>
                    <a:pt x="7076" y="406"/>
                  </a:lnTo>
                  <a:lnTo>
                    <a:pt x="1" y="1"/>
                  </a:lnTo>
                  <a:close/>
                </a:path>
              </a:pathLst>
            </a:custGeom>
            <a:solidFill>
              <a:srgbClr val="EAD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7616903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1775"/>
        <p:cNvGrpSpPr/>
        <p:nvPr/>
      </p:nvGrpSpPr>
      <p:grpSpPr>
        <a:xfrm>
          <a:off x="0" y="0"/>
          <a:ext cx="0" cy="0"/>
          <a:chOff x="0" y="0"/>
          <a:chExt cx="0" cy="0"/>
        </a:xfrm>
      </p:grpSpPr>
      <p:grpSp>
        <p:nvGrpSpPr>
          <p:cNvPr id="1776" name="Google Shape;1776;p54"/>
          <p:cNvGrpSpPr/>
          <p:nvPr/>
        </p:nvGrpSpPr>
        <p:grpSpPr>
          <a:xfrm flipH="1">
            <a:off x="-720167" y="-254000"/>
            <a:ext cx="13632317" cy="7512567"/>
            <a:chOff x="-540125" y="-190500"/>
            <a:chExt cx="10224238" cy="5634425"/>
          </a:xfrm>
        </p:grpSpPr>
        <p:grpSp>
          <p:nvGrpSpPr>
            <p:cNvPr id="1777" name="Google Shape;1777;p54"/>
            <p:cNvGrpSpPr/>
            <p:nvPr/>
          </p:nvGrpSpPr>
          <p:grpSpPr>
            <a:xfrm>
              <a:off x="-540125" y="-190500"/>
              <a:ext cx="10224238" cy="5634425"/>
              <a:chOff x="-540125" y="-190500"/>
              <a:chExt cx="10224238" cy="5634425"/>
            </a:xfrm>
          </p:grpSpPr>
          <p:grpSp>
            <p:nvGrpSpPr>
              <p:cNvPr id="1778" name="Google Shape;1778;p54"/>
              <p:cNvGrpSpPr/>
              <p:nvPr/>
            </p:nvGrpSpPr>
            <p:grpSpPr>
              <a:xfrm>
                <a:off x="123156" y="409580"/>
                <a:ext cx="262232" cy="352736"/>
                <a:chOff x="694982" y="773654"/>
                <a:chExt cx="262232" cy="350632"/>
              </a:xfrm>
            </p:grpSpPr>
            <p:sp>
              <p:nvSpPr>
                <p:cNvPr id="1779" name="Google Shape;1779;p54"/>
                <p:cNvSpPr/>
                <p:nvPr/>
              </p:nvSpPr>
              <p:spPr>
                <a:xfrm>
                  <a:off x="694982" y="920890"/>
                  <a:ext cx="187201" cy="203396"/>
                </a:xfrm>
                <a:custGeom>
                  <a:avLst/>
                  <a:gdLst/>
                  <a:ahLst/>
                  <a:cxnLst/>
                  <a:rect l="l" t="t" r="r" b="b"/>
                  <a:pathLst>
                    <a:path w="1260" h="1369" extrusionOk="0">
                      <a:moveTo>
                        <a:pt x="673" y="1"/>
                      </a:moveTo>
                      <a:cubicBezTo>
                        <a:pt x="413" y="1"/>
                        <a:pt x="159" y="235"/>
                        <a:pt x="85" y="559"/>
                      </a:cubicBezTo>
                      <a:cubicBezTo>
                        <a:pt x="1" y="926"/>
                        <a:pt x="179" y="1283"/>
                        <a:pt x="473" y="1356"/>
                      </a:cubicBezTo>
                      <a:cubicBezTo>
                        <a:pt x="508" y="1365"/>
                        <a:pt x="544" y="1369"/>
                        <a:pt x="580" y="1369"/>
                      </a:cubicBezTo>
                      <a:cubicBezTo>
                        <a:pt x="848" y="1369"/>
                        <a:pt x="1101" y="1135"/>
                        <a:pt x="1175" y="811"/>
                      </a:cubicBezTo>
                      <a:cubicBezTo>
                        <a:pt x="1259" y="433"/>
                        <a:pt x="1081" y="77"/>
                        <a:pt x="777" y="14"/>
                      </a:cubicBezTo>
                      <a:cubicBezTo>
                        <a:pt x="742" y="5"/>
                        <a:pt x="708" y="1"/>
                        <a:pt x="673" y="1"/>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0" name="Google Shape;1780;p54"/>
                <p:cNvSpPr/>
                <p:nvPr/>
              </p:nvSpPr>
              <p:spPr>
                <a:xfrm>
                  <a:off x="886642" y="773654"/>
                  <a:ext cx="70572" cy="56606"/>
                </a:xfrm>
                <a:custGeom>
                  <a:avLst/>
                  <a:gdLst/>
                  <a:ahLst/>
                  <a:cxnLst/>
                  <a:rect l="l" t="t" r="r" b="b"/>
                  <a:pathLst>
                    <a:path w="475" h="381" extrusionOk="0">
                      <a:moveTo>
                        <a:pt x="229" y="0"/>
                      </a:moveTo>
                      <a:cubicBezTo>
                        <a:pt x="151" y="0"/>
                        <a:pt x="70" y="39"/>
                        <a:pt x="22" y="124"/>
                      </a:cubicBezTo>
                      <a:cubicBezTo>
                        <a:pt x="1" y="239"/>
                        <a:pt x="85" y="344"/>
                        <a:pt x="189" y="365"/>
                      </a:cubicBezTo>
                      <a:cubicBezTo>
                        <a:pt x="219" y="376"/>
                        <a:pt x="248" y="381"/>
                        <a:pt x="276" y="381"/>
                      </a:cubicBezTo>
                      <a:cubicBezTo>
                        <a:pt x="359" y="381"/>
                        <a:pt x="431" y="336"/>
                        <a:pt x="462" y="250"/>
                      </a:cubicBezTo>
                      <a:cubicBezTo>
                        <a:pt x="475" y="96"/>
                        <a:pt x="354" y="0"/>
                        <a:pt x="2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781" name="Google Shape;1781;p54"/>
              <p:cNvGrpSpPr/>
              <p:nvPr/>
            </p:nvGrpSpPr>
            <p:grpSpPr>
              <a:xfrm>
                <a:off x="-540125" y="-190500"/>
                <a:ext cx="10224238" cy="5634425"/>
                <a:chOff x="-540125" y="-190500"/>
                <a:chExt cx="10224238" cy="5634425"/>
              </a:xfrm>
            </p:grpSpPr>
            <p:grpSp>
              <p:nvGrpSpPr>
                <p:cNvPr id="1782" name="Google Shape;1782;p54"/>
                <p:cNvGrpSpPr/>
                <p:nvPr/>
              </p:nvGrpSpPr>
              <p:grpSpPr>
                <a:xfrm>
                  <a:off x="123150" y="4810250"/>
                  <a:ext cx="9020846" cy="318721"/>
                  <a:chOff x="66882" y="4401145"/>
                  <a:chExt cx="9060713" cy="305875"/>
                </a:xfrm>
              </p:grpSpPr>
              <p:sp>
                <p:nvSpPr>
                  <p:cNvPr id="1783" name="Google Shape;1783;p54"/>
                  <p:cNvSpPr/>
                  <p:nvPr/>
                </p:nvSpPr>
                <p:spPr>
                  <a:xfrm>
                    <a:off x="66882" y="4401145"/>
                    <a:ext cx="9060713" cy="305875"/>
                  </a:xfrm>
                  <a:custGeom>
                    <a:avLst/>
                    <a:gdLst/>
                    <a:ahLst/>
                    <a:cxnLst/>
                    <a:rect l="l" t="t" r="r" b="b"/>
                    <a:pathLst>
                      <a:path w="27171" h="3178" extrusionOk="0">
                        <a:moveTo>
                          <a:pt x="1" y="0"/>
                        </a:moveTo>
                        <a:lnTo>
                          <a:pt x="1" y="3177"/>
                        </a:lnTo>
                        <a:lnTo>
                          <a:pt x="27171" y="3177"/>
                        </a:lnTo>
                        <a:lnTo>
                          <a:pt x="2717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4" name="Google Shape;1784;p54"/>
                  <p:cNvSpPr/>
                  <p:nvPr/>
                </p:nvSpPr>
                <p:spPr>
                  <a:xfrm>
                    <a:off x="1201135" y="4401147"/>
                    <a:ext cx="6647593" cy="305867"/>
                  </a:xfrm>
                  <a:custGeom>
                    <a:avLst/>
                    <a:gdLst/>
                    <a:ahLst/>
                    <a:cxnLst/>
                    <a:rect l="l" t="t" r="r" b="b"/>
                    <a:pathLst>
                      <a:path w="20848" h="3178" extrusionOk="0">
                        <a:moveTo>
                          <a:pt x="1" y="0"/>
                        </a:moveTo>
                        <a:lnTo>
                          <a:pt x="378" y="3177"/>
                        </a:lnTo>
                        <a:lnTo>
                          <a:pt x="20470" y="3177"/>
                        </a:lnTo>
                        <a:lnTo>
                          <a:pt x="20848" y="0"/>
                        </a:ln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5" name="Google Shape;1785;p54"/>
                  <p:cNvSpPr/>
                  <p:nvPr/>
                </p:nvSpPr>
                <p:spPr>
                  <a:xfrm>
                    <a:off x="743887" y="4570540"/>
                    <a:ext cx="220332" cy="55630"/>
                  </a:xfrm>
                  <a:custGeom>
                    <a:avLst/>
                    <a:gdLst/>
                    <a:ahLst/>
                    <a:cxnLst/>
                    <a:rect l="l" t="t" r="r" b="b"/>
                    <a:pathLst>
                      <a:path w="691" h="578" extrusionOk="0">
                        <a:moveTo>
                          <a:pt x="366" y="0"/>
                        </a:moveTo>
                        <a:cubicBezTo>
                          <a:pt x="269" y="0"/>
                          <a:pt x="171" y="48"/>
                          <a:pt x="114" y="149"/>
                        </a:cubicBezTo>
                        <a:cubicBezTo>
                          <a:pt x="1" y="346"/>
                          <a:pt x="150" y="578"/>
                          <a:pt x="356" y="578"/>
                        </a:cubicBezTo>
                        <a:cubicBezTo>
                          <a:pt x="379" y="578"/>
                          <a:pt x="403" y="575"/>
                          <a:pt x="428" y="568"/>
                        </a:cubicBezTo>
                        <a:cubicBezTo>
                          <a:pt x="596" y="526"/>
                          <a:pt x="690" y="358"/>
                          <a:pt x="638" y="201"/>
                        </a:cubicBezTo>
                        <a:cubicBezTo>
                          <a:pt x="598" y="70"/>
                          <a:pt x="483" y="0"/>
                          <a:pt x="3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786" name="Google Shape;1786;p54"/>
                <p:cNvSpPr/>
                <p:nvPr/>
              </p:nvSpPr>
              <p:spPr>
                <a:xfrm>
                  <a:off x="-134261" y="34637"/>
                  <a:ext cx="9409084" cy="261761"/>
                </a:xfrm>
                <a:custGeom>
                  <a:avLst/>
                  <a:gdLst/>
                  <a:ahLst/>
                  <a:cxnLst/>
                  <a:rect l="l" t="t" r="r" b="b"/>
                  <a:pathLst>
                    <a:path w="30138" h="1658" extrusionOk="0">
                      <a:moveTo>
                        <a:pt x="902" y="0"/>
                      </a:moveTo>
                      <a:cubicBezTo>
                        <a:pt x="0" y="0"/>
                        <a:pt x="0" y="1657"/>
                        <a:pt x="902" y="1657"/>
                      </a:cubicBezTo>
                      <a:lnTo>
                        <a:pt x="29247" y="1657"/>
                      </a:lnTo>
                      <a:cubicBezTo>
                        <a:pt x="30138" y="1657"/>
                        <a:pt x="30138" y="0"/>
                        <a:pt x="2924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7" name="Google Shape;1787;p54"/>
                <p:cNvSpPr/>
                <p:nvPr/>
              </p:nvSpPr>
              <p:spPr>
                <a:xfrm>
                  <a:off x="-540125" y="-190500"/>
                  <a:ext cx="10224238" cy="266655"/>
                </a:xfrm>
                <a:custGeom>
                  <a:avLst/>
                  <a:gdLst/>
                  <a:ahLst/>
                  <a:cxnLst/>
                  <a:rect l="l" t="t" r="r" b="b"/>
                  <a:pathLst>
                    <a:path w="32749" h="1689" extrusionOk="0">
                      <a:moveTo>
                        <a:pt x="0" y="0"/>
                      </a:moveTo>
                      <a:lnTo>
                        <a:pt x="0" y="315"/>
                      </a:lnTo>
                      <a:lnTo>
                        <a:pt x="902" y="1028"/>
                      </a:lnTo>
                      <a:cubicBezTo>
                        <a:pt x="902" y="1395"/>
                        <a:pt x="1195" y="1688"/>
                        <a:pt x="1562" y="1688"/>
                      </a:cubicBezTo>
                      <a:lnTo>
                        <a:pt x="31186" y="1688"/>
                      </a:lnTo>
                      <a:cubicBezTo>
                        <a:pt x="31553" y="1688"/>
                        <a:pt x="31847" y="1395"/>
                        <a:pt x="31847" y="1028"/>
                      </a:cubicBezTo>
                      <a:lnTo>
                        <a:pt x="32749" y="315"/>
                      </a:lnTo>
                      <a:lnTo>
                        <a:pt x="327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8" name="Google Shape;1788;p54"/>
                <p:cNvSpPr/>
                <p:nvPr/>
              </p:nvSpPr>
              <p:spPr>
                <a:xfrm>
                  <a:off x="-540125" y="-190500"/>
                  <a:ext cx="10221116" cy="49731"/>
                </a:xfrm>
                <a:custGeom>
                  <a:avLst/>
                  <a:gdLst/>
                  <a:ahLst/>
                  <a:cxnLst/>
                  <a:rect l="l" t="t" r="r" b="b"/>
                  <a:pathLst>
                    <a:path w="32739" h="315" extrusionOk="0">
                      <a:moveTo>
                        <a:pt x="0" y="0"/>
                      </a:moveTo>
                      <a:lnTo>
                        <a:pt x="0" y="315"/>
                      </a:lnTo>
                      <a:lnTo>
                        <a:pt x="32738" y="315"/>
                      </a:lnTo>
                      <a:lnTo>
                        <a:pt x="32738" y="0"/>
                      </a:lnTo>
                      <a:close/>
                    </a:path>
                  </a:pathLst>
                </a:custGeom>
                <a:solidFill>
                  <a:schemeClr val="hlink"/>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9" name="Google Shape;1789;p54"/>
                <p:cNvSpPr/>
                <p:nvPr/>
              </p:nvSpPr>
              <p:spPr>
                <a:xfrm>
                  <a:off x="713232" y="111806"/>
                  <a:ext cx="3444951" cy="99841"/>
                </a:xfrm>
                <a:custGeom>
                  <a:avLst/>
                  <a:gdLst/>
                  <a:ahLst/>
                  <a:cxnLst/>
                  <a:rect l="l" t="t" r="r" b="b"/>
                  <a:pathLst>
                    <a:path w="23187" h="672" extrusionOk="0">
                      <a:moveTo>
                        <a:pt x="441" y="0"/>
                      </a:moveTo>
                      <a:cubicBezTo>
                        <a:pt x="231" y="11"/>
                        <a:pt x="64" y="147"/>
                        <a:pt x="1" y="336"/>
                      </a:cubicBezTo>
                      <a:cubicBezTo>
                        <a:pt x="64" y="535"/>
                        <a:pt x="231" y="672"/>
                        <a:pt x="441" y="672"/>
                      </a:cubicBezTo>
                      <a:lnTo>
                        <a:pt x="22746" y="672"/>
                      </a:lnTo>
                      <a:cubicBezTo>
                        <a:pt x="22945" y="672"/>
                        <a:pt x="23123" y="535"/>
                        <a:pt x="23186" y="336"/>
                      </a:cubicBezTo>
                      <a:cubicBezTo>
                        <a:pt x="23123" y="147"/>
                        <a:pt x="22945" y="11"/>
                        <a:pt x="22746" y="0"/>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0" name="Google Shape;1790;p54"/>
                <p:cNvSpPr/>
                <p:nvPr/>
              </p:nvSpPr>
              <p:spPr>
                <a:xfrm>
                  <a:off x="-340627" y="-59775"/>
                  <a:ext cx="9821812" cy="34891"/>
                </a:xfrm>
                <a:custGeom>
                  <a:avLst/>
                  <a:gdLst/>
                  <a:ahLst/>
                  <a:cxnLst/>
                  <a:rect l="l" t="t" r="r" b="b"/>
                  <a:pathLst>
                    <a:path w="31460" h="221" extrusionOk="0">
                      <a:moveTo>
                        <a:pt x="1" y="0"/>
                      </a:moveTo>
                      <a:lnTo>
                        <a:pt x="263" y="200"/>
                      </a:lnTo>
                      <a:lnTo>
                        <a:pt x="263" y="221"/>
                      </a:lnTo>
                      <a:lnTo>
                        <a:pt x="31208" y="221"/>
                      </a:lnTo>
                      <a:lnTo>
                        <a:pt x="31208" y="200"/>
                      </a:lnTo>
                      <a:lnTo>
                        <a:pt x="3146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1" name="Google Shape;1791;p54"/>
                <p:cNvSpPr/>
                <p:nvPr/>
              </p:nvSpPr>
              <p:spPr>
                <a:xfrm>
                  <a:off x="-157810" y="5125200"/>
                  <a:ext cx="9437035" cy="206502"/>
                </a:xfrm>
                <a:custGeom>
                  <a:avLst/>
                  <a:gdLst/>
                  <a:ahLst/>
                  <a:cxnLst/>
                  <a:rect l="l" t="t" r="r" b="b"/>
                  <a:pathLst>
                    <a:path w="30842" h="1312" extrusionOk="0">
                      <a:moveTo>
                        <a:pt x="882" y="0"/>
                      </a:moveTo>
                      <a:cubicBezTo>
                        <a:pt x="1" y="0"/>
                        <a:pt x="1" y="1311"/>
                        <a:pt x="882" y="1311"/>
                      </a:cubicBezTo>
                      <a:lnTo>
                        <a:pt x="30191" y="1311"/>
                      </a:lnTo>
                      <a:cubicBezTo>
                        <a:pt x="30548" y="1311"/>
                        <a:pt x="30841" y="1018"/>
                        <a:pt x="30841" y="651"/>
                      </a:cubicBezTo>
                      <a:cubicBezTo>
                        <a:pt x="30841" y="294"/>
                        <a:pt x="30548" y="0"/>
                        <a:pt x="301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2" name="Google Shape;1792;p54"/>
                <p:cNvSpPr/>
                <p:nvPr/>
              </p:nvSpPr>
              <p:spPr>
                <a:xfrm>
                  <a:off x="-369550" y="5296761"/>
                  <a:ext cx="9889274" cy="147164"/>
                </a:xfrm>
                <a:custGeom>
                  <a:avLst/>
                  <a:gdLst/>
                  <a:ahLst/>
                  <a:cxnLst/>
                  <a:rect l="l" t="t" r="r" b="b"/>
                  <a:pathLst>
                    <a:path w="32320" h="935" extrusionOk="0">
                      <a:moveTo>
                        <a:pt x="945" y="1"/>
                      </a:moveTo>
                      <a:cubicBezTo>
                        <a:pt x="420" y="1"/>
                        <a:pt x="1" y="420"/>
                        <a:pt x="1" y="934"/>
                      </a:cubicBezTo>
                      <a:lnTo>
                        <a:pt x="32320" y="934"/>
                      </a:lnTo>
                      <a:cubicBezTo>
                        <a:pt x="32320" y="420"/>
                        <a:pt x="31900" y="1"/>
                        <a:pt x="3138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3" name="Google Shape;1793;p54"/>
                <p:cNvSpPr/>
                <p:nvPr/>
              </p:nvSpPr>
              <p:spPr>
                <a:xfrm>
                  <a:off x="1170769" y="5296761"/>
                  <a:ext cx="3603526" cy="147164"/>
                </a:xfrm>
                <a:custGeom>
                  <a:avLst/>
                  <a:gdLst/>
                  <a:ahLst/>
                  <a:cxnLst/>
                  <a:rect l="l" t="t" r="r" b="b"/>
                  <a:pathLst>
                    <a:path w="11777" h="935" extrusionOk="0">
                      <a:moveTo>
                        <a:pt x="11758" y="1"/>
                      </a:moveTo>
                      <a:cubicBezTo>
                        <a:pt x="11752" y="1"/>
                        <a:pt x="11746" y="1"/>
                        <a:pt x="11739" y="1"/>
                      </a:cubicBezTo>
                      <a:lnTo>
                        <a:pt x="11776" y="1"/>
                      </a:lnTo>
                      <a:cubicBezTo>
                        <a:pt x="11770" y="1"/>
                        <a:pt x="11764" y="1"/>
                        <a:pt x="11758" y="1"/>
                      </a:cubicBezTo>
                      <a:close/>
                      <a:moveTo>
                        <a:pt x="758" y="1"/>
                      </a:moveTo>
                      <a:cubicBezTo>
                        <a:pt x="336" y="1"/>
                        <a:pt x="0" y="353"/>
                        <a:pt x="0" y="777"/>
                      </a:cubicBezTo>
                      <a:lnTo>
                        <a:pt x="0" y="934"/>
                      </a:lnTo>
                      <a:lnTo>
                        <a:pt x="11000" y="934"/>
                      </a:lnTo>
                      <a:lnTo>
                        <a:pt x="11000" y="777"/>
                      </a:lnTo>
                      <a:cubicBezTo>
                        <a:pt x="11000" y="359"/>
                        <a:pt x="11327" y="11"/>
                        <a:pt x="11739" y="1"/>
                      </a:cubicBezTo>
                      <a:lnTo>
                        <a:pt x="776" y="1"/>
                      </a:lnTo>
                      <a:cubicBezTo>
                        <a:pt x="770" y="1"/>
                        <a:pt x="764" y="1"/>
                        <a:pt x="758" y="1"/>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4" name="Google Shape;1794;p54"/>
                <p:cNvSpPr/>
                <p:nvPr/>
              </p:nvSpPr>
              <p:spPr>
                <a:xfrm>
                  <a:off x="5524907" y="5296761"/>
                  <a:ext cx="1854851" cy="147164"/>
                </a:xfrm>
                <a:custGeom>
                  <a:avLst/>
                  <a:gdLst/>
                  <a:ahLst/>
                  <a:cxnLst/>
                  <a:rect l="l" t="t" r="r" b="b"/>
                  <a:pathLst>
                    <a:path w="6062" h="935" extrusionOk="0">
                      <a:moveTo>
                        <a:pt x="776" y="1"/>
                      </a:moveTo>
                      <a:cubicBezTo>
                        <a:pt x="346" y="1"/>
                        <a:pt x="0" y="347"/>
                        <a:pt x="0" y="777"/>
                      </a:cubicBezTo>
                      <a:lnTo>
                        <a:pt x="0" y="934"/>
                      </a:lnTo>
                      <a:lnTo>
                        <a:pt x="5296" y="934"/>
                      </a:lnTo>
                      <a:lnTo>
                        <a:pt x="5296" y="777"/>
                      </a:lnTo>
                      <a:cubicBezTo>
                        <a:pt x="5296" y="347"/>
                        <a:pt x="5631" y="1"/>
                        <a:pt x="6061" y="1"/>
                      </a:cubicBezTo>
                      <a:close/>
                    </a:path>
                  </a:pathLst>
                </a:custGeom>
                <a:solidFill>
                  <a:srgbClr val="FFFCF7">
                    <a:alpha val="195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5" name="Google Shape;1795;p54"/>
                <p:cNvSpPr/>
                <p:nvPr/>
              </p:nvSpPr>
              <p:spPr>
                <a:xfrm>
                  <a:off x="8945550" y="247650"/>
                  <a:ext cx="197174" cy="4618732"/>
                </a:xfrm>
                <a:custGeom>
                  <a:avLst/>
                  <a:gdLst/>
                  <a:ahLst/>
                  <a:cxnLst/>
                  <a:rect l="l" t="t" r="r" b="b"/>
                  <a:pathLst>
                    <a:path w="860" h="38738" extrusionOk="0">
                      <a:moveTo>
                        <a:pt x="0" y="0"/>
                      </a:moveTo>
                      <a:lnTo>
                        <a:pt x="0" y="38737"/>
                      </a:lnTo>
                      <a:lnTo>
                        <a:pt x="860" y="38737"/>
                      </a:lnTo>
                      <a:lnTo>
                        <a:pt x="8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796" name="Google Shape;1796;p54"/>
                <p:cNvGrpSpPr/>
                <p:nvPr/>
              </p:nvGrpSpPr>
              <p:grpSpPr>
                <a:xfrm>
                  <a:off x="8694552" y="444361"/>
                  <a:ext cx="448838" cy="855480"/>
                  <a:chOff x="4189590" y="628348"/>
                  <a:chExt cx="448838" cy="855480"/>
                </a:xfrm>
              </p:grpSpPr>
              <p:sp>
                <p:nvSpPr>
                  <p:cNvPr id="1797" name="Google Shape;1797;p54"/>
                  <p:cNvSpPr/>
                  <p:nvPr/>
                </p:nvSpPr>
                <p:spPr>
                  <a:xfrm>
                    <a:off x="4189590" y="628348"/>
                    <a:ext cx="448838" cy="855480"/>
                  </a:xfrm>
                  <a:custGeom>
                    <a:avLst/>
                    <a:gdLst/>
                    <a:ahLst/>
                    <a:cxnLst/>
                    <a:rect l="l" t="t" r="r" b="b"/>
                    <a:pathLst>
                      <a:path w="3021" h="5758" extrusionOk="0">
                        <a:moveTo>
                          <a:pt x="1" y="1"/>
                        </a:moveTo>
                        <a:lnTo>
                          <a:pt x="1" y="357"/>
                        </a:lnTo>
                        <a:cubicBezTo>
                          <a:pt x="1" y="546"/>
                          <a:pt x="148" y="703"/>
                          <a:pt x="336" y="703"/>
                        </a:cubicBezTo>
                        <a:lnTo>
                          <a:pt x="336" y="871"/>
                        </a:lnTo>
                        <a:cubicBezTo>
                          <a:pt x="323" y="868"/>
                          <a:pt x="310" y="867"/>
                          <a:pt x="298" y="867"/>
                        </a:cubicBezTo>
                        <a:cubicBezTo>
                          <a:pt x="132" y="867"/>
                          <a:pt x="97" y="1122"/>
                          <a:pt x="127" y="1259"/>
                        </a:cubicBezTo>
                        <a:cubicBezTo>
                          <a:pt x="151" y="1439"/>
                          <a:pt x="310" y="1562"/>
                          <a:pt x="484" y="1562"/>
                        </a:cubicBezTo>
                        <a:cubicBezTo>
                          <a:pt x="532" y="1562"/>
                          <a:pt x="582" y="1552"/>
                          <a:pt x="630" y="1532"/>
                        </a:cubicBezTo>
                        <a:lnTo>
                          <a:pt x="640" y="1532"/>
                        </a:lnTo>
                        <a:cubicBezTo>
                          <a:pt x="652" y="1528"/>
                          <a:pt x="664" y="1526"/>
                          <a:pt x="675" y="1526"/>
                        </a:cubicBezTo>
                        <a:cubicBezTo>
                          <a:pt x="822" y="1526"/>
                          <a:pt x="903" y="1826"/>
                          <a:pt x="777" y="1972"/>
                        </a:cubicBezTo>
                        <a:cubicBezTo>
                          <a:pt x="703" y="2056"/>
                          <a:pt x="640" y="2213"/>
                          <a:pt x="640" y="2528"/>
                        </a:cubicBezTo>
                        <a:cubicBezTo>
                          <a:pt x="640" y="3335"/>
                          <a:pt x="1196" y="3723"/>
                          <a:pt x="1448" y="3723"/>
                        </a:cubicBezTo>
                        <a:lnTo>
                          <a:pt x="1448" y="4174"/>
                        </a:lnTo>
                        <a:cubicBezTo>
                          <a:pt x="2192" y="4174"/>
                          <a:pt x="2077" y="5422"/>
                          <a:pt x="1699" y="5422"/>
                        </a:cubicBezTo>
                        <a:lnTo>
                          <a:pt x="1699" y="5758"/>
                        </a:lnTo>
                        <a:lnTo>
                          <a:pt x="2947" y="5758"/>
                        </a:lnTo>
                        <a:lnTo>
                          <a:pt x="3021" y="11"/>
                        </a:ln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8" name="Google Shape;1798;p54"/>
                  <p:cNvSpPr/>
                  <p:nvPr/>
                </p:nvSpPr>
                <p:spPr>
                  <a:xfrm>
                    <a:off x="4231636" y="771574"/>
                    <a:ext cx="73395" cy="60172"/>
                  </a:xfrm>
                  <a:custGeom>
                    <a:avLst/>
                    <a:gdLst/>
                    <a:ahLst/>
                    <a:cxnLst/>
                    <a:rect l="l" t="t" r="r" b="b"/>
                    <a:pathLst>
                      <a:path w="494" h="405" extrusionOk="0">
                        <a:moveTo>
                          <a:pt x="269" y="0"/>
                        </a:moveTo>
                        <a:cubicBezTo>
                          <a:pt x="230" y="0"/>
                          <a:pt x="192" y="11"/>
                          <a:pt x="158" y="33"/>
                        </a:cubicBezTo>
                        <a:cubicBezTo>
                          <a:pt x="53" y="85"/>
                          <a:pt x="1" y="201"/>
                          <a:pt x="53" y="316"/>
                        </a:cubicBezTo>
                        <a:cubicBezTo>
                          <a:pt x="92" y="374"/>
                          <a:pt x="155" y="405"/>
                          <a:pt x="219" y="405"/>
                        </a:cubicBezTo>
                        <a:cubicBezTo>
                          <a:pt x="259" y="405"/>
                          <a:pt x="300" y="393"/>
                          <a:pt x="336" y="369"/>
                        </a:cubicBezTo>
                        <a:cubicBezTo>
                          <a:pt x="441" y="316"/>
                          <a:pt x="494" y="201"/>
                          <a:pt x="452" y="96"/>
                        </a:cubicBezTo>
                        <a:cubicBezTo>
                          <a:pt x="411" y="35"/>
                          <a:pt x="340" y="0"/>
                          <a:pt x="2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9" name="Google Shape;1799;p54"/>
                  <p:cNvSpPr/>
                  <p:nvPr/>
                </p:nvSpPr>
                <p:spPr>
                  <a:xfrm>
                    <a:off x="4322118" y="921485"/>
                    <a:ext cx="183933" cy="203544"/>
                  </a:xfrm>
                  <a:custGeom>
                    <a:avLst/>
                    <a:gdLst/>
                    <a:ahLst/>
                    <a:cxnLst/>
                    <a:rect l="l" t="t" r="r" b="b"/>
                    <a:pathLst>
                      <a:path w="1238" h="1370" extrusionOk="0">
                        <a:moveTo>
                          <a:pt x="594" y="0"/>
                        </a:moveTo>
                        <a:cubicBezTo>
                          <a:pt x="564" y="0"/>
                          <a:pt x="534" y="3"/>
                          <a:pt x="503" y="10"/>
                        </a:cubicBezTo>
                        <a:cubicBezTo>
                          <a:pt x="199" y="62"/>
                          <a:pt x="0" y="398"/>
                          <a:pt x="63" y="775"/>
                        </a:cubicBezTo>
                        <a:cubicBezTo>
                          <a:pt x="130" y="1129"/>
                          <a:pt x="380" y="1369"/>
                          <a:pt x="662" y="1369"/>
                        </a:cubicBezTo>
                        <a:cubicBezTo>
                          <a:pt x="689" y="1369"/>
                          <a:pt x="717" y="1367"/>
                          <a:pt x="745" y="1362"/>
                        </a:cubicBezTo>
                        <a:cubicBezTo>
                          <a:pt x="1049" y="1310"/>
                          <a:pt x="1237" y="964"/>
                          <a:pt x="1174" y="586"/>
                        </a:cubicBezTo>
                        <a:cubicBezTo>
                          <a:pt x="1118" y="247"/>
                          <a:pt x="866" y="0"/>
                          <a:pt x="5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800" name="Google Shape;1800;p54"/>
                <p:cNvSpPr/>
                <p:nvPr/>
              </p:nvSpPr>
              <p:spPr>
                <a:xfrm>
                  <a:off x="100" y="247650"/>
                  <a:ext cx="183874" cy="4895805"/>
                </a:xfrm>
                <a:custGeom>
                  <a:avLst/>
                  <a:gdLst/>
                  <a:ahLst/>
                  <a:cxnLst/>
                  <a:rect l="l" t="t" r="r" b="b"/>
                  <a:pathLst>
                    <a:path w="850" h="38738" extrusionOk="0">
                      <a:moveTo>
                        <a:pt x="0" y="0"/>
                      </a:moveTo>
                      <a:lnTo>
                        <a:pt x="0" y="38737"/>
                      </a:lnTo>
                      <a:lnTo>
                        <a:pt x="850" y="38737"/>
                      </a:lnTo>
                      <a:lnTo>
                        <a:pt x="85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801" name="Google Shape;1801;p54"/>
                <p:cNvGrpSpPr/>
                <p:nvPr/>
              </p:nvGrpSpPr>
              <p:grpSpPr>
                <a:xfrm>
                  <a:off x="-10709" y="444378"/>
                  <a:ext cx="448838" cy="860613"/>
                  <a:chOff x="561117" y="628348"/>
                  <a:chExt cx="448838" cy="855480"/>
                </a:xfrm>
              </p:grpSpPr>
              <p:sp>
                <p:nvSpPr>
                  <p:cNvPr id="1802" name="Google Shape;1802;p54"/>
                  <p:cNvSpPr/>
                  <p:nvPr/>
                </p:nvSpPr>
                <p:spPr>
                  <a:xfrm>
                    <a:off x="561117" y="628348"/>
                    <a:ext cx="448838" cy="855480"/>
                  </a:xfrm>
                  <a:custGeom>
                    <a:avLst/>
                    <a:gdLst/>
                    <a:ahLst/>
                    <a:cxnLst/>
                    <a:rect l="l" t="t" r="r" b="b"/>
                    <a:pathLst>
                      <a:path w="3021" h="5758" extrusionOk="0">
                        <a:moveTo>
                          <a:pt x="3020" y="1"/>
                        </a:moveTo>
                        <a:lnTo>
                          <a:pt x="0" y="11"/>
                        </a:lnTo>
                        <a:lnTo>
                          <a:pt x="73" y="5758"/>
                        </a:lnTo>
                        <a:lnTo>
                          <a:pt x="1321" y="5758"/>
                        </a:lnTo>
                        <a:lnTo>
                          <a:pt x="1321" y="5422"/>
                        </a:lnTo>
                        <a:cubicBezTo>
                          <a:pt x="944" y="5422"/>
                          <a:pt x="828" y="4174"/>
                          <a:pt x="1573" y="4174"/>
                        </a:cubicBezTo>
                        <a:lnTo>
                          <a:pt x="1573" y="3723"/>
                        </a:lnTo>
                        <a:cubicBezTo>
                          <a:pt x="1825" y="3723"/>
                          <a:pt x="2380" y="3335"/>
                          <a:pt x="2380" y="2528"/>
                        </a:cubicBezTo>
                        <a:cubicBezTo>
                          <a:pt x="2380" y="2213"/>
                          <a:pt x="2318" y="2056"/>
                          <a:pt x="2244" y="1972"/>
                        </a:cubicBezTo>
                        <a:cubicBezTo>
                          <a:pt x="2108" y="1826"/>
                          <a:pt x="2189" y="1526"/>
                          <a:pt x="2344" y="1526"/>
                        </a:cubicBezTo>
                        <a:cubicBezTo>
                          <a:pt x="2355" y="1526"/>
                          <a:pt x="2368" y="1528"/>
                          <a:pt x="2380" y="1532"/>
                        </a:cubicBezTo>
                        <a:lnTo>
                          <a:pt x="2391" y="1532"/>
                        </a:lnTo>
                        <a:cubicBezTo>
                          <a:pt x="2437" y="1552"/>
                          <a:pt x="2485" y="1562"/>
                          <a:pt x="2532" y="1562"/>
                        </a:cubicBezTo>
                        <a:cubicBezTo>
                          <a:pt x="2701" y="1562"/>
                          <a:pt x="2861" y="1439"/>
                          <a:pt x="2894" y="1259"/>
                        </a:cubicBezTo>
                        <a:cubicBezTo>
                          <a:pt x="2914" y="1122"/>
                          <a:pt x="2888" y="867"/>
                          <a:pt x="2714" y="867"/>
                        </a:cubicBezTo>
                        <a:cubicBezTo>
                          <a:pt x="2702" y="867"/>
                          <a:pt x="2688" y="868"/>
                          <a:pt x="2674" y="871"/>
                        </a:cubicBezTo>
                        <a:lnTo>
                          <a:pt x="2674" y="703"/>
                        </a:lnTo>
                        <a:cubicBezTo>
                          <a:pt x="2863" y="703"/>
                          <a:pt x="3020" y="546"/>
                          <a:pt x="3020" y="357"/>
                        </a:cubicBezTo>
                        <a:lnTo>
                          <a:pt x="302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3" name="Google Shape;1803;p54"/>
                  <p:cNvSpPr/>
                  <p:nvPr/>
                </p:nvSpPr>
                <p:spPr>
                  <a:xfrm>
                    <a:off x="694982" y="920890"/>
                    <a:ext cx="187201" cy="203396"/>
                  </a:xfrm>
                  <a:custGeom>
                    <a:avLst/>
                    <a:gdLst/>
                    <a:ahLst/>
                    <a:cxnLst/>
                    <a:rect l="l" t="t" r="r" b="b"/>
                    <a:pathLst>
                      <a:path w="1260" h="1369" extrusionOk="0">
                        <a:moveTo>
                          <a:pt x="673" y="1"/>
                        </a:moveTo>
                        <a:cubicBezTo>
                          <a:pt x="413" y="1"/>
                          <a:pt x="159" y="235"/>
                          <a:pt x="85" y="559"/>
                        </a:cubicBezTo>
                        <a:cubicBezTo>
                          <a:pt x="1" y="926"/>
                          <a:pt x="179" y="1283"/>
                          <a:pt x="473" y="1356"/>
                        </a:cubicBezTo>
                        <a:cubicBezTo>
                          <a:pt x="508" y="1365"/>
                          <a:pt x="544" y="1369"/>
                          <a:pt x="580" y="1369"/>
                        </a:cubicBezTo>
                        <a:cubicBezTo>
                          <a:pt x="848" y="1369"/>
                          <a:pt x="1101" y="1135"/>
                          <a:pt x="1175" y="811"/>
                        </a:cubicBezTo>
                        <a:cubicBezTo>
                          <a:pt x="1259" y="433"/>
                          <a:pt x="1081" y="77"/>
                          <a:pt x="777" y="14"/>
                        </a:cubicBezTo>
                        <a:cubicBezTo>
                          <a:pt x="742" y="5"/>
                          <a:pt x="708" y="1"/>
                          <a:pt x="6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4" name="Google Shape;1804;p54"/>
                  <p:cNvSpPr/>
                  <p:nvPr/>
                </p:nvSpPr>
                <p:spPr>
                  <a:xfrm>
                    <a:off x="886642" y="773654"/>
                    <a:ext cx="70572" cy="56606"/>
                  </a:xfrm>
                  <a:custGeom>
                    <a:avLst/>
                    <a:gdLst/>
                    <a:ahLst/>
                    <a:cxnLst/>
                    <a:rect l="l" t="t" r="r" b="b"/>
                    <a:pathLst>
                      <a:path w="475" h="381" extrusionOk="0">
                        <a:moveTo>
                          <a:pt x="229" y="0"/>
                        </a:moveTo>
                        <a:cubicBezTo>
                          <a:pt x="151" y="0"/>
                          <a:pt x="70" y="39"/>
                          <a:pt x="22" y="124"/>
                        </a:cubicBezTo>
                        <a:cubicBezTo>
                          <a:pt x="1" y="239"/>
                          <a:pt x="85" y="344"/>
                          <a:pt x="189" y="365"/>
                        </a:cubicBezTo>
                        <a:cubicBezTo>
                          <a:pt x="219" y="376"/>
                          <a:pt x="248" y="381"/>
                          <a:pt x="276" y="381"/>
                        </a:cubicBezTo>
                        <a:cubicBezTo>
                          <a:pt x="359" y="381"/>
                          <a:pt x="431" y="336"/>
                          <a:pt x="462" y="250"/>
                        </a:cubicBezTo>
                        <a:cubicBezTo>
                          <a:pt x="475" y="96"/>
                          <a:pt x="354" y="0"/>
                          <a:pt x="2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1805" name="Google Shape;1805;p54"/>
              <p:cNvSpPr/>
              <p:nvPr/>
            </p:nvSpPr>
            <p:spPr>
              <a:xfrm>
                <a:off x="14450" y="247294"/>
                <a:ext cx="9120845" cy="206500"/>
              </a:xfrm>
              <a:custGeom>
                <a:avLst/>
                <a:gdLst/>
                <a:ahLst/>
                <a:cxnLst/>
                <a:rect l="l" t="t" r="r" b="b"/>
                <a:pathLst>
                  <a:path w="28723" h="798" extrusionOk="0">
                    <a:moveTo>
                      <a:pt x="0" y="0"/>
                    </a:moveTo>
                    <a:lnTo>
                      <a:pt x="0" y="797"/>
                    </a:lnTo>
                    <a:lnTo>
                      <a:pt x="28722" y="797"/>
                    </a:lnTo>
                    <a:lnTo>
                      <a:pt x="2872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806" name="Google Shape;1806;p54"/>
            <p:cNvGrpSpPr/>
            <p:nvPr/>
          </p:nvGrpSpPr>
          <p:grpSpPr>
            <a:xfrm>
              <a:off x="384093" y="4954718"/>
              <a:ext cx="8375813" cy="57966"/>
              <a:chOff x="384093" y="4954718"/>
              <a:chExt cx="8375813" cy="57966"/>
            </a:xfrm>
          </p:grpSpPr>
          <p:sp>
            <p:nvSpPr>
              <p:cNvPr id="1807" name="Google Shape;1807;p54"/>
              <p:cNvSpPr/>
              <p:nvPr/>
            </p:nvSpPr>
            <p:spPr>
              <a:xfrm>
                <a:off x="384093" y="4954718"/>
                <a:ext cx="219363" cy="57966"/>
              </a:xfrm>
              <a:custGeom>
                <a:avLst/>
                <a:gdLst/>
                <a:ahLst/>
                <a:cxnLst/>
                <a:rect l="l" t="t" r="r" b="b"/>
                <a:pathLst>
                  <a:path w="691" h="578" extrusionOk="0">
                    <a:moveTo>
                      <a:pt x="366" y="0"/>
                    </a:moveTo>
                    <a:cubicBezTo>
                      <a:pt x="269" y="0"/>
                      <a:pt x="171" y="48"/>
                      <a:pt x="114" y="149"/>
                    </a:cubicBezTo>
                    <a:cubicBezTo>
                      <a:pt x="1" y="346"/>
                      <a:pt x="150" y="578"/>
                      <a:pt x="356" y="578"/>
                    </a:cubicBezTo>
                    <a:cubicBezTo>
                      <a:pt x="379" y="578"/>
                      <a:pt x="403" y="575"/>
                      <a:pt x="428" y="568"/>
                    </a:cubicBezTo>
                    <a:cubicBezTo>
                      <a:pt x="596" y="526"/>
                      <a:pt x="690" y="358"/>
                      <a:pt x="638" y="201"/>
                    </a:cubicBezTo>
                    <a:cubicBezTo>
                      <a:pt x="598" y="70"/>
                      <a:pt x="483" y="0"/>
                      <a:pt x="3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8" name="Google Shape;1808;p54"/>
              <p:cNvSpPr/>
              <p:nvPr/>
            </p:nvSpPr>
            <p:spPr>
              <a:xfrm>
                <a:off x="8540543" y="4954718"/>
                <a:ext cx="219363" cy="57966"/>
              </a:xfrm>
              <a:custGeom>
                <a:avLst/>
                <a:gdLst/>
                <a:ahLst/>
                <a:cxnLst/>
                <a:rect l="l" t="t" r="r" b="b"/>
                <a:pathLst>
                  <a:path w="691" h="578" extrusionOk="0">
                    <a:moveTo>
                      <a:pt x="366" y="0"/>
                    </a:moveTo>
                    <a:cubicBezTo>
                      <a:pt x="269" y="0"/>
                      <a:pt x="171" y="48"/>
                      <a:pt x="114" y="149"/>
                    </a:cubicBezTo>
                    <a:cubicBezTo>
                      <a:pt x="1" y="346"/>
                      <a:pt x="150" y="578"/>
                      <a:pt x="356" y="578"/>
                    </a:cubicBezTo>
                    <a:cubicBezTo>
                      <a:pt x="379" y="578"/>
                      <a:pt x="403" y="575"/>
                      <a:pt x="428" y="568"/>
                    </a:cubicBezTo>
                    <a:cubicBezTo>
                      <a:pt x="596" y="526"/>
                      <a:pt x="690" y="358"/>
                      <a:pt x="638" y="201"/>
                    </a:cubicBezTo>
                    <a:cubicBezTo>
                      <a:pt x="598" y="70"/>
                      <a:pt x="483" y="0"/>
                      <a:pt x="3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1809" name="Google Shape;1809;p54"/>
          <p:cNvGrpSpPr/>
          <p:nvPr/>
        </p:nvGrpSpPr>
        <p:grpSpPr>
          <a:xfrm>
            <a:off x="10808774" y="1460941"/>
            <a:ext cx="864501" cy="1174504"/>
            <a:chOff x="638276" y="3526008"/>
            <a:chExt cx="714936" cy="971200"/>
          </a:xfrm>
        </p:grpSpPr>
        <p:sp>
          <p:nvSpPr>
            <p:cNvPr id="1810" name="Google Shape;1810;p54"/>
            <p:cNvSpPr/>
            <p:nvPr/>
          </p:nvSpPr>
          <p:spPr>
            <a:xfrm>
              <a:off x="801537" y="3817400"/>
              <a:ext cx="388460" cy="388464"/>
            </a:xfrm>
            <a:custGeom>
              <a:avLst/>
              <a:gdLst/>
              <a:ahLst/>
              <a:cxnLst/>
              <a:rect l="l" t="t" r="r" b="b"/>
              <a:pathLst>
                <a:path w="91295" h="91296" extrusionOk="0">
                  <a:moveTo>
                    <a:pt x="75084" y="16212"/>
                  </a:moveTo>
                  <a:cubicBezTo>
                    <a:pt x="91295" y="32466"/>
                    <a:pt x="91295" y="58788"/>
                    <a:pt x="75084" y="75041"/>
                  </a:cubicBezTo>
                  <a:cubicBezTo>
                    <a:pt x="58830" y="91295"/>
                    <a:pt x="32466" y="91295"/>
                    <a:pt x="16255" y="75041"/>
                  </a:cubicBezTo>
                  <a:cubicBezTo>
                    <a:pt x="1" y="58788"/>
                    <a:pt x="1" y="32466"/>
                    <a:pt x="16255" y="16212"/>
                  </a:cubicBezTo>
                  <a:cubicBezTo>
                    <a:pt x="32466" y="1"/>
                    <a:pt x="58830" y="1"/>
                    <a:pt x="75084" y="16212"/>
                  </a:cubicBezTo>
                  <a:close/>
                </a:path>
              </a:pathLst>
            </a:custGeom>
            <a:gradFill>
              <a:gsLst>
                <a:gs pos="0">
                  <a:srgbClr val="F9EBAB">
                    <a:alpha val="21960"/>
                    <a:alpha val="21910"/>
                  </a:srgbClr>
                </a:gs>
                <a:gs pos="41000">
                  <a:srgbClr val="F9EBAB">
                    <a:alpha val="53333"/>
                    <a:alpha val="21910"/>
                  </a:srgbClr>
                </a:gs>
                <a:gs pos="100000">
                  <a:srgbClr val="F9EBAB">
                    <a:alpha val="77254"/>
                    <a:alpha val="2191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811" name="Google Shape;1811;p54"/>
            <p:cNvGrpSpPr/>
            <p:nvPr/>
          </p:nvGrpSpPr>
          <p:grpSpPr>
            <a:xfrm>
              <a:off x="638276" y="3526008"/>
              <a:ext cx="714936" cy="971200"/>
              <a:chOff x="9141124" y="2771118"/>
              <a:chExt cx="319239" cy="433649"/>
            </a:xfrm>
          </p:grpSpPr>
          <p:sp>
            <p:nvSpPr>
              <p:cNvPr id="1812" name="Google Shape;1812;p54"/>
              <p:cNvSpPr/>
              <p:nvPr/>
            </p:nvSpPr>
            <p:spPr>
              <a:xfrm>
                <a:off x="9271960" y="3034862"/>
                <a:ext cx="17824" cy="25355"/>
              </a:xfrm>
              <a:custGeom>
                <a:avLst/>
                <a:gdLst/>
                <a:ahLst/>
                <a:cxnLst/>
                <a:rect l="l" t="t" r="r" b="b"/>
                <a:pathLst>
                  <a:path w="1110" h="1579" extrusionOk="0">
                    <a:moveTo>
                      <a:pt x="641" y="0"/>
                    </a:moveTo>
                    <a:cubicBezTo>
                      <a:pt x="385" y="0"/>
                      <a:pt x="129" y="384"/>
                      <a:pt x="43" y="811"/>
                    </a:cubicBezTo>
                    <a:cubicBezTo>
                      <a:pt x="1" y="1237"/>
                      <a:pt x="214" y="1579"/>
                      <a:pt x="470" y="1579"/>
                    </a:cubicBezTo>
                    <a:cubicBezTo>
                      <a:pt x="769" y="1579"/>
                      <a:pt x="1025" y="1237"/>
                      <a:pt x="1067" y="811"/>
                    </a:cubicBezTo>
                    <a:cubicBezTo>
                      <a:pt x="1110" y="384"/>
                      <a:pt x="939" y="0"/>
                      <a:pt x="641" y="0"/>
                    </a:cubicBezTo>
                    <a:close/>
                  </a:path>
                </a:pathLst>
              </a:custGeom>
              <a:solidFill>
                <a:srgbClr val="EAC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3" name="Google Shape;1813;p54"/>
              <p:cNvSpPr/>
              <p:nvPr/>
            </p:nvSpPr>
            <p:spPr>
              <a:xfrm>
                <a:off x="9267175" y="2928674"/>
                <a:ext cx="54965" cy="93728"/>
              </a:xfrm>
              <a:custGeom>
                <a:avLst/>
                <a:gdLst/>
                <a:ahLst/>
                <a:cxnLst/>
                <a:rect l="l" t="t" r="r" b="b"/>
                <a:pathLst>
                  <a:path w="3423" h="5837" extrusionOk="0">
                    <a:moveTo>
                      <a:pt x="1195" y="1"/>
                    </a:moveTo>
                    <a:cubicBezTo>
                      <a:pt x="1195" y="1"/>
                      <a:pt x="1962" y="1707"/>
                      <a:pt x="1109" y="2518"/>
                    </a:cubicBezTo>
                    <a:cubicBezTo>
                      <a:pt x="85" y="3499"/>
                      <a:pt x="0" y="5419"/>
                      <a:pt x="1579" y="5803"/>
                    </a:cubicBezTo>
                    <a:cubicBezTo>
                      <a:pt x="1673" y="5826"/>
                      <a:pt x="1762" y="5837"/>
                      <a:pt x="1847" y="5837"/>
                    </a:cubicBezTo>
                    <a:cubicBezTo>
                      <a:pt x="3190" y="5837"/>
                      <a:pt x="3423" y="3127"/>
                      <a:pt x="2901" y="1963"/>
                    </a:cubicBezTo>
                    <a:cubicBezTo>
                      <a:pt x="2517" y="1195"/>
                      <a:pt x="1920" y="513"/>
                      <a:pt x="1195" y="1"/>
                    </a:cubicBezTo>
                    <a:close/>
                  </a:path>
                </a:pathLst>
              </a:custGeom>
              <a:solidFill>
                <a:srgbClr val="F2D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4" name="Google Shape;1814;p54"/>
              <p:cNvSpPr/>
              <p:nvPr/>
            </p:nvSpPr>
            <p:spPr>
              <a:xfrm>
                <a:off x="9274706" y="3031330"/>
                <a:ext cx="53439" cy="115213"/>
              </a:xfrm>
              <a:custGeom>
                <a:avLst/>
                <a:gdLst/>
                <a:ahLst/>
                <a:cxnLst/>
                <a:rect l="l" t="t" r="r" b="b"/>
                <a:pathLst>
                  <a:path w="3328" h="7175" extrusionOk="0">
                    <a:moveTo>
                      <a:pt x="2456" y="0"/>
                    </a:moveTo>
                    <a:cubicBezTo>
                      <a:pt x="2434" y="0"/>
                      <a:pt x="2411" y="3"/>
                      <a:pt x="2389" y="7"/>
                    </a:cubicBezTo>
                    <a:lnTo>
                      <a:pt x="726" y="135"/>
                    </a:lnTo>
                    <a:cubicBezTo>
                      <a:pt x="512" y="135"/>
                      <a:pt x="342" y="306"/>
                      <a:pt x="342" y="519"/>
                    </a:cubicBezTo>
                    <a:cubicBezTo>
                      <a:pt x="171" y="3207"/>
                      <a:pt x="0" y="5937"/>
                      <a:pt x="214" y="7174"/>
                    </a:cubicBezTo>
                    <a:lnTo>
                      <a:pt x="3115" y="7174"/>
                    </a:lnTo>
                    <a:cubicBezTo>
                      <a:pt x="3328" y="5852"/>
                      <a:pt x="2944" y="3036"/>
                      <a:pt x="2859" y="391"/>
                    </a:cubicBezTo>
                    <a:cubicBezTo>
                      <a:pt x="2859" y="161"/>
                      <a:pt x="2653" y="0"/>
                      <a:pt x="2456" y="0"/>
                    </a:cubicBezTo>
                    <a:close/>
                  </a:path>
                </a:pathLst>
              </a:custGeom>
              <a:solidFill>
                <a:srgbClr val="EAC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5" name="Google Shape;1815;p54"/>
              <p:cNvSpPr/>
              <p:nvPr/>
            </p:nvSpPr>
            <p:spPr>
              <a:xfrm>
                <a:off x="9209625" y="3132139"/>
                <a:ext cx="185657" cy="54804"/>
              </a:xfrm>
              <a:custGeom>
                <a:avLst/>
                <a:gdLst/>
                <a:ahLst/>
                <a:cxnLst/>
                <a:rect l="l" t="t" r="r" b="b"/>
                <a:pathLst>
                  <a:path w="11562" h="3413" extrusionOk="0">
                    <a:moveTo>
                      <a:pt x="5760" y="0"/>
                    </a:moveTo>
                    <a:cubicBezTo>
                      <a:pt x="3669" y="0"/>
                      <a:pt x="1" y="1067"/>
                      <a:pt x="1" y="1920"/>
                    </a:cubicBezTo>
                    <a:cubicBezTo>
                      <a:pt x="1" y="2730"/>
                      <a:pt x="2560" y="3413"/>
                      <a:pt x="5760" y="3413"/>
                    </a:cubicBezTo>
                    <a:cubicBezTo>
                      <a:pt x="8959" y="3413"/>
                      <a:pt x="11562" y="2730"/>
                      <a:pt x="11562" y="1920"/>
                    </a:cubicBezTo>
                    <a:cubicBezTo>
                      <a:pt x="11562" y="1067"/>
                      <a:pt x="7893" y="0"/>
                      <a:pt x="5760" y="0"/>
                    </a:cubicBezTo>
                    <a:close/>
                  </a:path>
                </a:pathLst>
              </a:custGeom>
              <a:solidFill>
                <a:srgbClr val="D893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6" name="Google Shape;1816;p54"/>
              <p:cNvSpPr/>
              <p:nvPr/>
            </p:nvSpPr>
            <p:spPr>
              <a:xfrm>
                <a:off x="9193872" y="2882091"/>
                <a:ext cx="15078" cy="289790"/>
              </a:xfrm>
              <a:custGeom>
                <a:avLst/>
                <a:gdLst/>
                <a:ahLst/>
                <a:cxnLst/>
                <a:rect l="l" t="t" r="r" b="b"/>
                <a:pathLst>
                  <a:path w="939" h="18047" extrusionOk="0">
                    <a:moveTo>
                      <a:pt x="0" y="1"/>
                    </a:moveTo>
                    <a:lnTo>
                      <a:pt x="0" y="18046"/>
                    </a:lnTo>
                    <a:lnTo>
                      <a:pt x="939" y="18046"/>
                    </a:lnTo>
                    <a:lnTo>
                      <a:pt x="939" y="1"/>
                    </a:ln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7" name="Google Shape;1817;p54"/>
              <p:cNvSpPr/>
              <p:nvPr/>
            </p:nvSpPr>
            <p:spPr>
              <a:xfrm>
                <a:off x="9392520" y="2882091"/>
                <a:ext cx="15094" cy="289790"/>
              </a:xfrm>
              <a:custGeom>
                <a:avLst/>
                <a:gdLst/>
                <a:ahLst/>
                <a:cxnLst/>
                <a:rect l="l" t="t" r="r" b="b"/>
                <a:pathLst>
                  <a:path w="940" h="18047" extrusionOk="0">
                    <a:moveTo>
                      <a:pt x="1" y="1"/>
                    </a:moveTo>
                    <a:lnTo>
                      <a:pt x="1" y="18046"/>
                    </a:lnTo>
                    <a:lnTo>
                      <a:pt x="940" y="18046"/>
                    </a:lnTo>
                    <a:lnTo>
                      <a:pt x="940" y="1"/>
                    </a:ln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8" name="Google Shape;1818;p54"/>
              <p:cNvSpPr/>
              <p:nvPr/>
            </p:nvSpPr>
            <p:spPr>
              <a:xfrm>
                <a:off x="9338406" y="2882091"/>
                <a:ext cx="15094" cy="289790"/>
              </a:xfrm>
              <a:custGeom>
                <a:avLst/>
                <a:gdLst/>
                <a:ahLst/>
                <a:cxnLst/>
                <a:rect l="l" t="t" r="r" b="b"/>
                <a:pathLst>
                  <a:path w="940" h="18047" extrusionOk="0">
                    <a:moveTo>
                      <a:pt x="1" y="1"/>
                    </a:moveTo>
                    <a:lnTo>
                      <a:pt x="1" y="18046"/>
                    </a:lnTo>
                    <a:lnTo>
                      <a:pt x="939" y="18046"/>
                    </a:lnTo>
                    <a:lnTo>
                      <a:pt x="939" y="1"/>
                    </a:ln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9" name="Google Shape;1819;p54"/>
              <p:cNvSpPr/>
              <p:nvPr/>
            </p:nvSpPr>
            <p:spPr>
              <a:xfrm>
                <a:off x="9182231" y="2880726"/>
                <a:ext cx="237025" cy="17824"/>
              </a:xfrm>
              <a:custGeom>
                <a:avLst/>
                <a:gdLst/>
                <a:ahLst/>
                <a:cxnLst/>
                <a:rect l="l" t="t" r="r" b="b"/>
                <a:pathLst>
                  <a:path w="14761" h="1110" extrusionOk="0">
                    <a:moveTo>
                      <a:pt x="0" y="1"/>
                    </a:moveTo>
                    <a:lnTo>
                      <a:pt x="0" y="299"/>
                    </a:lnTo>
                    <a:cubicBezTo>
                      <a:pt x="0" y="768"/>
                      <a:pt x="384" y="1110"/>
                      <a:pt x="811" y="1110"/>
                    </a:cubicBezTo>
                    <a:lnTo>
                      <a:pt x="13993" y="1110"/>
                    </a:lnTo>
                    <a:cubicBezTo>
                      <a:pt x="14419" y="1110"/>
                      <a:pt x="14761" y="768"/>
                      <a:pt x="14761" y="299"/>
                    </a:cubicBezTo>
                    <a:lnTo>
                      <a:pt x="14761" y="1"/>
                    </a:ln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0" name="Google Shape;1820;p54"/>
              <p:cNvSpPr/>
              <p:nvPr/>
            </p:nvSpPr>
            <p:spPr>
              <a:xfrm>
                <a:off x="9182231" y="3152676"/>
                <a:ext cx="237025" cy="30172"/>
              </a:xfrm>
              <a:custGeom>
                <a:avLst/>
                <a:gdLst/>
                <a:ahLst/>
                <a:cxnLst/>
                <a:rect l="l" t="t" r="r" b="b"/>
                <a:pathLst>
                  <a:path w="14761" h="1879" extrusionOk="0">
                    <a:moveTo>
                      <a:pt x="1024" y="1"/>
                    </a:moveTo>
                    <a:cubicBezTo>
                      <a:pt x="469" y="1"/>
                      <a:pt x="0" y="470"/>
                      <a:pt x="0" y="1025"/>
                    </a:cubicBezTo>
                    <a:lnTo>
                      <a:pt x="0" y="1878"/>
                    </a:lnTo>
                    <a:lnTo>
                      <a:pt x="14761" y="1878"/>
                    </a:lnTo>
                    <a:lnTo>
                      <a:pt x="14761" y="1025"/>
                    </a:lnTo>
                    <a:cubicBezTo>
                      <a:pt x="14761" y="470"/>
                      <a:pt x="14334" y="1"/>
                      <a:pt x="13737" y="1"/>
                    </a:cubicBezTo>
                    <a:close/>
                  </a:path>
                </a:pathLst>
              </a:custGeom>
              <a:solidFill>
                <a:srgbClr val="4436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1" name="Google Shape;1821;p54"/>
              <p:cNvSpPr/>
              <p:nvPr/>
            </p:nvSpPr>
            <p:spPr>
              <a:xfrm>
                <a:off x="9180175" y="2803313"/>
                <a:ext cx="254158" cy="68533"/>
              </a:xfrm>
              <a:custGeom>
                <a:avLst/>
                <a:gdLst/>
                <a:ahLst/>
                <a:cxnLst/>
                <a:rect l="l" t="t" r="r" b="b"/>
                <a:pathLst>
                  <a:path w="15828" h="4268" extrusionOk="0">
                    <a:moveTo>
                      <a:pt x="7892" y="1"/>
                    </a:moveTo>
                    <a:cubicBezTo>
                      <a:pt x="3882" y="1"/>
                      <a:pt x="555" y="1835"/>
                      <a:pt x="0" y="4267"/>
                    </a:cubicBezTo>
                    <a:lnTo>
                      <a:pt x="15827" y="4267"/>
                    </a:lnTo>
                    <a:cubicBezTo>
                      <a:pt x="15230" y="1835"/>
                      <a:pt x="11902" y="1"/>
                      <a:pt x="7892" y="1"/>
                    </a:cubicBezTo>
                    <a:close/>
                  </a:path>
                </a:pathLst>
              </a:custGeom>
              <a:solidFill>
                <a:srgbClr val="665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2" name="Google Shape;1822;p54"/>
              <p:cNvSpPr/>
              <p:nvPr/>
            </p:nvSpPr>
            <p:spPr>
              <a:xfrm>
                <a:off x="9296624" y="2771118"/>
                <a:ext cx="20570" cy="35648"/>
              </a:xfrm>
              <a:custGeom>
                <a:avLst/>
                <a:gdLst/>
                <a:ahLst/>
                <a:cxnLst/>
                <a:rect l="l" t="t" r="r" b="b"/>
                <a:pathLst>
                  <a:path w="1281" h="2220" extrusionOk="0">
                    <a:moveTo>
                      <a:pt x="640" y="1"/>
                    </a:moveTo>
                    <a:cubicBezTo>
                      <a:pt x="320" y="1"/>
                      <a:pt x="0" y="257"/>
                      <a:pt x="0" y="769"/>
                    </a:cubicBezTo>
                    <a:lnTo>
                      <a:pt x="0" y="2219"/>
                    </a:lnTo>
                    <a:lnTo>
                      <a:pt x="1280" y="2219"/>
                    </a:lnTo>
                    <a:lnTo>
                      <a:pt x="1280" y="769"/>
                    </a:lnTo>
                    <a:cubicBezTo>
                      <a:pt x="1280" y="257"/>
                      <a:pt x="960" y="1"/>
                      <a:pt x="640" y="1"/>
                    </a:cubicBezTo>
                    <a:close/>
                  </a:path>
                </a:pathLst>
              </a:custGeom>
              <a:solidFill>
                <a:srgbClr val="665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3" name="Google Shape;1823;p54"/>
              <p:cNvSpPr/>
              <p:nvPr/>
            </p:nvSpPr>
            <p:spPr>
              <a:xfrm>
                <a:off x="9141124" y="2856062"/>
                <a:ext cx="319239" cy="28791"/>
              </a:xfrm>
              <a:custGeom>
                <a:avLst/>
                <a:gdLst/>
                <a:ahLst/>
                <a:cxnLst/>
                <a:rect l="l" t="t" r="r" b="b"/>
                <a:pathLst>
                  <a:path w="19881" h="1793" extrusionOk="0">
                    <a:moveTo>
                      <a:pt x="1707" y="1"/>
                    </a:moveTo>
                    <a:cubicBezTo>
                      <a:pt x="1" y="1"/>
                      <a:pt x="1" y="1793"/>
                      <a:pt x="1707" y="1793"/>
                    </a:cubicBezTo>
                    <a:lnTo>
                      <a:pt x="18217" y="1793"/>
                    </a:lnTo>
                    <a:cubicBezTo>
                      <a:pt x="19880" y="1793"/>
                      <a:pt x="19880" y="1"/>
                      <a:pt x="18217" y="1"/>
                    </a:cubicBezTo>
                    <a:close/>
                  </a:path>
                </a:pathLst>
              </a:custGeom>
              <a:solidFill>
                <a:srgbClr val="665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4" name="Google Shape;1824;p54"/>
              <p:cNvSpPr/>
              <p:nvPr/>
            </p:nvSpPr>
            <p:spPr>
              <a:xfrm>
                <a:off x="9152091" y="3174611"/>
                <a:ext cx="301415" cy="30156"/>
              </a:xfrm>
              <a:custGeom>
                <a:avLst/>
                <a:gdLst/>
                <a:ahLst/>
                <a:cxnLst/>
                <a:rect l="l" t="t" r="r" b="b"/>
                <a:pathLst>
                  <a:path w="18771" h="1878" extrusionOk="0">
                    <a:moveTo>
                      <a:pt x="1024" y="0"/>
                    </a:moveTo>
                    <a:cubicBezTo>
                      <a:pt x="0" y="0"/>
                      <a:pt x="0" y="1877"/>
                      <a:pt x="1024" y="1877"/>
                    </a:cubicBezTo>
                    <a:lnTo>
                      <a:pt x="17534" y="1877"/>
                    </a:lnTo>
                    <a:cubicBezTo>
                      <a:pt x="18771" y="1877"/>
                      <a:pt x="18771" y="0"/>
                      <a:pt x="17534" y="0"/>
                    </a:cubicBezTo>
                    <a:close/>
                  </a:path>
                </a:pathLst>
              </a:custGeom>
              <a:solidFill>
                <a:srgbClr val="6650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5" name="Google Shape;1825;p54"/>
              <p:cNvSpPr/>
              <p:nvPr/>
            </p:nvSpPr>
            <p:spPr>
              <a:xfrm>
                <a:off x="9215101" y="2803281"/>
                <a:ext cx="197989" cy="42584"/>
              </a:xfrm>
              <a:custGeom>
                <a:avLst/>
                <a:gdLst/>
                <a:ahLst/>
                <a:cxnLst/>
                <a:rect l="l" t="t" r="r" b="b"/>
                <a:pathLst>
                  <a:path w="12330" h="2652" extrusionOk="0">
                    <a:moveTo>
                      <a:pt x="5486" y="0"/>
                    </a:moveTo>
                    <a:cubicBezTo>
                      <a:pt x="3561" y="0"/>
                      <a:pt x="1683" y="512"/>
                      <a:pt x="1" y="1496"/>
                    </a:cubicBezTo>
                    <a:cubicBezTo>
                      <a:pt x="2270" y="2266"/>
                      <a:pt x="4655" y="2651"/>
                      <a:pt x="7010" y="2651"/>
                    </a:cubicBezTo>
                    <a:cubicBezTo>
                      <a:pt x="7134" y="2651"/>
                      <a:pt x="7257" y="2650"/>
                      <a:pt x="7381" y="2648"/>
                    </a:cubicBezTo>
                    <a:cubicBezTo>
                      <a:pt x="9045" y="2648"/>
                      <a:pt x="10709" y="2477"/>
                      <a:pt x="12330" y="2179"/>
                    </a:cubicBezTo>
                    <a:cubicBezTo>
                      <a:pt x="10879" y="856"/>
                      <a:pt x="8490" y="3"/>
                      <a:pt x="5717" y="3"/>
                    </a:cubicBezTo>
                    <a:cubicBezTo>
                      <a:pt x="5640" y="1"/>
                      <a:pt x="5563" y="0"/>
                      <a:pt x="5486" y="0"/>
                    </a:cubicBezTo>
                    <a:close/>
                  </a:path>
                </a:pathLst>
              </a:custGeom>
              <a:solidFill>
                <a:srgbClr val="8C68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6" name="Google Shape;1826;p54"/>
              <p:cNvSpPr/>
              <p:nvPr/>
            </p:nvSpPr>
            <p:spPr>
              <a:xfrm>
                <a:off x="9150710" y="2856062"/>
                <a:ext cx="300741" cy="14516"/>
              </a:xfrm>
              <a:custGeom>
                <a:avLst/>
                <a:gdLst/>
                <a:ahLst/>
                <a:cxnLst/>
                <a:rect l="l" t="t" r="r" b="b"/>
                <a:pathLst>
                  <a:path w="18729" h="904" extrusionOk="0">
                    <a:moveTo>
                      <a:pt x="1110" y="1"/>
                    </a:moveTo>
                    <a:cubicBezTo>
                      <a:pt x="683" y="1"/>
                      <a:pt x="257" y="129"/>
                      <a:pt x="1" y="470"/>
                    </a:cubicBezTo>
                    <a:cubicBezTo>
                      <a:pt x="231" y="738"/>
                      <a:pt x="598" y="903"/>
                      <a:pt x="979" y="903"/>
                    </a:cubicBezTo>
                    <a:cubicBezTo>
                      <a:pt x="1023" y="903"/>
                      <a:pt x="1066" y="901"/>
                      <a:pt x="1110" y="897"/>
                    </a:cubicBezTo>
                    <a:lnTo>
                      <a:pt x="17620" y="897"/>
                    </a:lnTo>
                    <a:cubicBezTo>
                      <a:pt x="17659" y="901"/>
                      <a:pt x="17698" y="903"/>
                      <a:pt x="17738" y="903"/>
                    </a:cubicBezTo>
                    <a:cubicBezTo>
                      <a:pt x="18089" y="903"/>
                      <a:pt x="18461" y="738"/>
                      <a:pt x="18729" y="470"/>
                    </a:cubicBezTo>
                    <a:cubicBezTo>
                      <a:pt x="18430" y="129"/>
                      <a:pt x="18004" y="1"/>
                      <a:pt x="17620" y="1"/>
                    </a:cubicBezTo>
                    <a:close/>
                  </a:path>
                </a:pathLst>
              </a:custGeom>
              <a:solidFill>
                <a:srgbClr val="8C68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7" name="Google Shape;1827;p54"/>
              <p:cNvSpPr/>
              <p:nvPr/>
            </p:nvSpPr>
            <p:spPr>
              <a:xfrm>
                <a:off x="9158257" y="3174498"/>
                <a:ext cx="289083" cy="13826"/>
              </a:xfrm>
              <a:custGeom>
                <a:avLst/>
                <a:gdLst/>
                <a:ahLst/>
                <a:cxnLst/>
                <a:rect l="l" t="t" r="r" b="b"/>
                <a:pathLst>
                  <a:path w="18003" h="861" extrusionOk="0">
                    <a:moveTo>
                      <a:pt x="17253" y="1"/>
                    </a:moveTo>
                    <a:cubicBezTo>
                      <a:pt x="17219" y="1"/>
                      <a:pt x="17184" y="3"/>
                      <a:pt x="17150" y="7"/>
                    </a:cubicBezTo>
                    <a:lnTo>
                      <a:pt x="640" y="7"/>
                    </a:lnTo>
                    <a:cubicBezTo>
                      <a:pt x="341" y="7"/>
                      <a:pt x="85" y="178"/>
                      <a:pt x="0" y="434"/>
                    </a:cubicBezTo>
                    <a:cubicBezTo>
                      <a:pt x="85" y="690"/>
                      <a:pt x="341" y="860"/>
                      <a:pt x="640" y="860"/>
                    </a:cubicBezTo>
                    <a:lnTo>
                      <a:pt x="17150" y="860"/>
                    </a:lnTo>
                    <a:cubicBezTo>
                      <a:pt x="17491" y="860"/>
                      <a:pt x="17790" y="690"/>
                      <a:pt x="18003" y="434"/>
                    </a:cubicBezTo>
                    <a:cubicBezTo>
                      <a:pt x="17811" y="166"/>
                      <a:pt x="17551" y="1"/>
                      <a:pt x="17253" y="1"/>
                    </a:cubicBezTo>
                    <a:close/>
                  </a:path>
                </a:pathLst>
              </a:custGeom>
              <a:solidFill>
                <a:srgbClr val="8C68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8" name="Google Shape;1828;p54"/>
              <p:cNvSpPr/>
              <p:nvPr/>
            </p:nvSpPr>
            <p:spPr>
              <a:xfrm>
                <a:off x="9187016" y="3174611"/>
                <a:ext cx="79485" cy="13713"/>
              </a:xfrm>
              <a:custGeom>
                <a:avLst/>
                <a:gdLst/>
                <a:ahLst/>
                <a:cxnLst/>
                <a:rect l="l" t="t" r="r" b="b"/>
                <a:pathLst>
                  <a:path w="4950" h="854" extrusionOk="0">
                    <a:moveTo>
                      <a:pt x="214" y="0"/>
                    </a:moveTo>
                    <a:cubicBezTo>
                      <a:pt x="129" y="0"/>
                      <a:pt x="86" y="171"/>
                      <a:pt x="43" y="427"/>
                    </a:cubicBezTo>
                    <a:cubicBezTo>
                      <a:pt x="1" y="640"/>
                      <a:pt x="129" y="853"/>
                      <a:pt x="214" y="853"/>
                    </a:cubicBezTo>
                    <a:lnTo>
                      <a:pt x="4693" y="853"/>
                    </a:lnTo>
                    <a:cubicBezTo>
                      <a:pt x="4821" y="853"/>
                      <a:pt x="4907" y="640"/>
                      <a:pt x="4949" y="427"/>
                    </a:cubicBezTo>
                    <a:cubicBezTo>
                      <a:pt x="4907" y="171"/>
                      <a:pt x="4821" y="0"/>
                      <a:pt x="4693" y="0"/>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9" name="Google Shape;1829;p54"/>
              <p:cNvSpPr/>
              <p:nvPr/>
            </p:nvSpPr>
            <p:spPr>
              <a:xfrm>
                <a:off x="9277436" y="3031426"/>
                <a:ext cx="40433" cy="80175"/>
              </a:xfrm>
              <a:custGeom>
                <a:avLst/>
                <a:gdLst/>
                <a:ahLst/>
                <a:cxnLst/>
                <a:rect l="l" t="t" r="r" b="b"/>
                <a:pathLst>
                  <a:path w="2518" h="4993" extrusionOk="0">
                    <a:moveTo>
                      <a:pt x="2219" y="1"/>
                    </a:moveTo>
                    <a:lnTo>
                      <a:pt x="598" y="172"/>
                    </a:lnTo>
                    <a:cubicBezTo>
                      <a:pt x="385" y="172"/>
                      <a:pt x="214" y="342"/>
                      <a:pt x="172" y="556"/>
                    </a:cubicBezTo>
                    <a:cubicBezTo>
                      <a:pt x="129" y="1665"/>
                      <a:pt x="44" y="2817"/>
                      <a:pt x="1" y="3840"/>
                    </a:cubicBezTo>
                    <a:cubicBezTo>
                      <a:pt x="257" y="4523"/>
                      <a:pt x="641" y="4992"/>
                      <a:pt x="1068" y="4992"/>
                    </a:cubicBezTo>
                    <a:cubicBezTo>
                      <a:pt x="1835" y="4992"/>
                      <a:pt x="2518" y="3371"/>
                      <a:pt x="2518" y="1323"/>
                    </a:cubicBezTo>
                    <a:cubicBezTo>
                      <a:pt x="2518" y="897"/>
                      <a:pt x="2475" y="428"/>
                      <a:pt x="2390" y="1"/>
                    </a:cubicBezTo>
                    <a:close/>
                  </a:path>
                </a:pathLst>
              </a:custGeom>
              <a:solidFill>
                <a:srgbClr val="F7D8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0" name="Google Shape;1830;p54"/>
              <p:cNvSpPr/>
              <p:nvPr/>
            </p:nvSpPr>
            <p:spPr>
              <a:xfrm>
                <a:off x="9277436" y="2974582"/>
                <a:ext cx="40433" cy="47900"/>
              </a:xfrm>
              <a:custGeom>
                <a:avLst/>
                <a:gdLst/>
                <a:ahLst/>
                <a:cxnLst/>
                <a:rect l="l" t="t" r="r" b="b"/>
                <a:pathLst>
                  <a:path w="2518" h="2983" extrusionOk="0">
                    <a:moveTo>
                      <a:pt x="1409" y="0"/>
                    </a:moveTo>
                    <a:cubicBezTo>
                      <a:pt x="684" y="0"/>
                      <a:pt x="86" y="1024"/>
                      <a:pt x="1" y="2346"/>
                    </a:cubicBezTo>
                    <a:cubicBezTo>
                      <a:pt x="214" y="2645"/>
                      <a:pt x="556" y="2858"/>
                      <a:pt x="940" y="2944"/>
                    </a:cubicBezTo>
                    <a:cubicBezTo>
                      <a:pt x="1039" y="2970"/>
                      <a:pt x="1134" y="2982"/>
                      <a:pt x="1223" y="2982"/>
                    </a:cubicBezTo>
                    <a:cubicBezTo>
                      <a:pt x="2013" y="2982"/>
                      <a:pt x="2403" y="2020"/>
                      <a:pt x="2518" y="1024"/>
                    </a:cubicBezTo>
                    <a:cubicBezTo>
                      <a:pt x="2219" y="384"/>
                      <a:pt x="1835" y="0"/>
                      <a:pt x="1409" y="0"/>
                    </a:cubicBezTo>
                    <a:close/>
                  </a:path>
                </a:pathLst>
              </a:custGeom>
              <a:solidFill>
                <a:srgbClr val="FFA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1" name="Google Shape;1831;p54"/>
              <p:cNvSpPr/>
              <p:nvPr/>
            </p:nvSpPr>
            <p:spPr>
              <a:xfrm>
                <a:off x="9284983" y="2993065"/>
                <a:ext cx="24680" cy="28582"/>
              </a:xfrm>
              <a:custGeom>
                <a:avLst/>
                <a:gdLst/>
                <a:ahLst/>
                <a:cxnLst/>
                <a:rect l="l" t="t" r="r" b="b"/>
                <a:pathLst>
                  <a:path w="1537" h="1780" extrusionOk="0">
                    <a:moveTo>
                      <a:pt x="853" y="1"/>
                    </a:moveTo>
                    <a:cubicBezTo>
                      <a:pt x="427" y="1"/>
                      <a:pt x="86" y="598"/>
                      <a:pt x="0" y="1409"/>
                    </a:cubicBezTo>
                    <a:cubicBezTo>
                      <a:pt x="171" y="1579"/>
                      <a:pt x="384" y="1707"/>
                      <a:pt x="598" y="1750"/>
                    </a:cubicBezTo>
                    <a:cubicBezTo>
                      <a:pt x="667" y="1770"/>
                      <a:pt x="732" y="1779"/>
                      <a:pt x="793" y="1779"/>
                    </a:cubicBezTo>
                    <a:cubicBezTo>
                      <a:pt x="1252" y="1779"/>
                      <a:pt x="1461" y="1239"/>
                      <a:pt x="1536" y="598"/>
                    </a:cubicBezTo>
                    <a:cubicBezTo>
                      <a:pt x="1365" y="214"/>
                      <a:pt x="1152" y="1"/>
                      <a:pt x="853" y="1"/>
                    </a:cubicBezTo>
                    <a:close/>
                  </a:path>
                </a:pathLst>
              </a:custGeom>
              <a:solidFill>
                <a:srgbClr val="F2D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2" name="Google Shape;1832;p54"/>
              <p:cNvSpPr/>
              <p:nvPr/>
            </p:nvSpPr>
            <p:spPr>
              <a:xfrm>
                <a:off x="9278817" y="3075279"/>
                <a:ext cx="26736" cy="19189"/>
              </a:xfrm>
              <a:custGeom>
                <a:avLst/>
                <a:gdLst/>
                <a:ahLst/>
                <a:cxnLst/>
                <a:rect l="l" t="t" r="r" b="b"/>
                <a:pathLst>
                  <a:path w="1665" h="1195" extrusionOk="0">
                    <a:moveTo>
                      <a:pt x="0" y="0"/>
                    </a:moveTo>
                    <a:lnTo>
                      <a:pt x="0" y="0"/>
                    </a:lnTo>
                    <a:cubicBezTo>
                      <a:pt x="86" y="683"/>
                      <a:pt x="427" y="1195"/>
                      <a:pt x="854" y="1195"/>
                    </a:cubicBezTo>
                    <a:cubicBezTo>
                      <a:pt x="1237" y="1195"/>
                      <a:pt x="1579" y="726"/>
                      <a:pt x="1664" y="128"/>
                    </a:cubicBezTo>
                    <a:lnTo>
                      <a:pt x="1664" y="128"/>
                    </a:lnTo>
                    <a:cubicBezTo>
                      <a:pt x="1493" y="384"/>
                      <a:pt x="1195" y="555"/>
                      <a:pt x="854" y="555"/>
                    </a:cubicBezTo>
                    <a:cubicBezTo>
                      <a:pt x="512" y="512"/>
                      <a:pt x="171" y="342"/>
                      <a:pt x="0" y="0"/>
                    </a:cubicBezTo>
                    <a:close/>
                  </a:path>
                </a:pathLst>
              </a:custGeom>
              <a:solidFill>
                <a:srgbClr val="EAC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3" name="Google Shape;1833;p54"/>
              <p:cNvSpPr/>
              <p:nvPr/>
            </p:nvSpPr>
            <p:spPr>
              <a:xfrm>
                <a:off x="9293879" y="3036918"/>
                <a:ext cx="26045" cy="20586"/>
              </a:xfrm>
              <a:custGeom>
                <a:avLst/>
                <a:gdLst/>
                <a:ahLst/>
                <a:cxnLst/>
                <a:rect l="l" t="t" r="r" b="b"/>
                <a:pathLst>
                  <a:path w="1622" h="1282" extrusionOk="0">
                    <a:moveTo>
                      <a:pt x="1579" y="0"/>
                    </a:moveTo>
                    <a:lnTo>
                      <a:pt x="1579" y="0"/>
                    </a:lnTo>
                    <a:cubicBezTo>
                      <a:pt x="1451" y="299"/>
                      <a:pt x="1195" y="555"/>
                      <a:pt x="897" y="726"/>
                    </a:cubicBezTo>
                    <a:cubicBezTo>
                      <a:pt x="802" y="753"/>
                      <a:pt x="699" y="767"/>
                      <a:pt x="596" y="767"/>
                    </a:cubicBezTo>
                    <a:cubicBezTo>
                      <a:pt x="372" y="767"/>
                      <a:pt x="147" y="701"/>
                      <a:pt x="1" y="555"/>
                    </a:cubicBezTo>
                    <a:lnTo>
                      <a:pt x="1" y="555"/>
                    </a:lnTo>
                    <a:cubicBezTo>
                      <a:pt x="141" y="976"/>
                      <a:pt x="455" y="1282"/>
                      <a:pt x="776" y="1282"/>
                    </a:cubicBezTo>
                    <a:cubicBezTo>
                      <a:pt x="845" y="1282"/>
                      <a:pt x="914" y="1268"/>
                      <a:pt x="982" y="1237"/>
                    </a:cubicBezTo>
                    <a:cubicBezTo>
                      <a:pt x="1409" y="981"/>
                      <a:pt x="1622" y="512"/>
                      <a:pt x="1579" y="0"/>
                    </a:cubicBezTo>
                    <a:close/>
                  </a:path>
                </a:pathLst>
              </a:custGeom>
              <a:solidFill>
                <a:srgbClr val="EAC5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4" name="Google Shape;1834;p54"/>
              <p:cNvSpPr/>
              <p:nvPr/>
            </p:nvSpPr>
            <p:spPr>
              <a:xfrm>
                <a:off x="9208934" y="2856062"/>
                <a:ext cx="85651" cy="14404"/>
              </a:xfrm>
              <a:custGeom>
                <a:avLst/>
                <a:gdLst/>
                <a:ahLst/>
                <a:cxnLst/>
                <a:rect l="l" t="t" r="r" b="b"/>
                <a:pathLst>
                  <a:path w="5334" h="897" extrusionOk="0">
                    <a:moveTo>
                      <a:pt x="300" y="1"/>
                    </a:moveTo>
                    <a:cubicBezTo>
                      <a:pt x="129" y="1"/>
                      <a:pt x="44" y="214"/>
                      <a:pt x="1" y="470"/>
                    </a:cubicBezTo>
                    <a:cubicBezTo>
                      <a:pt x="44" y="726"/>
                      <a:pt x="129" y="897"/>
                      <a:pt x="300" y="897"/>
                    </a:cubicBezTo>
                    <a:lnTo>
                      <a:pt x="5035" y="897"/>
                    </a:lnTo>
                    <a:cubicBezTo>
                      <a:pt x="5163" y="897"/>
                      <a:pt x="5291" y="726"/>
                      <a:pt x="5334" y="470"/>
                    </a:cubicBezTo>
                    <a:cubicBezTo>
                      <a:pt x="5291" y="214"/>
                      <a:pt x="5163" y="1"/>
                      <a:pt x="5035" y="1"/>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5" name="Google Shape;1835;p54"/>
              <p:cNvSpPr/>
              <p:nvPr/>
            </p:nvSpPr>
            <p:spPr>
              <a:xfrm>
                <a:off x="9312377" y="2856062"/>
                <a:ext cx="52765" cy="14404"/>
              </a:xfrm>
              <a:custGeom>
                <a:avLst/>
                <a:gdLst/>
                <a:ahLst/>
                <a:cxnLst/>
                <a:rect l="l" t="t" r="r" b="b"/>
                <a:pathLst>
                  <a:path w="3286" h="897" extrusionOk="0">
                    <a:moveTo>
                      <a:pt x="214" y="1"/>
                    </a:moveTo>
                    <a:cubicBezTo>
                      <a:pt x="129" y="1"/>
                      <a:pt x="86" y="214"/>
                      <a:pt x="43" y="470"/>
                    </a:cubicBezTo>
                    <a:cubicBezTo>
                      <a:pt x="1" y="726"/>
                      <a:pt x="129" y="897"/>
                      <a:pt x="214" y="897"/>
                    </a:cubicBezTo>
                    <a:lnTo>
                      <a:pt x="3072" y="897"/>
                    </a:lnTo>
                    <a:cubicBezTo>
                      <a:pt x="3158" y="897"/>
                      <a:pt x="3243" y="726"/>
                      <a:pt x="3243" y="470"/>
                    </a:cubicBezTo>
                    <a:cubicBezTo>
                      <a:pt x="3286" y="214"/>
                      <a:pt x="3158" y="1"/>
                      <a:pt x="3072" y="1"/>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6" name="Google Shape;1836;p54"/>
              <p:cNvSpPr/>
              <p:nvPr/>
            </p:nvSpPr>
            <p:spPr>
              <a:xfrm>
                <a:off x="9339097" y="2819499"/>
                <a:ext cx="47289" cy="17422"/>
              </a:xfrm>
              <a:custGeom>
                <a:avLst/>
                <a:gdLst/>
                <a:ahLst/>
                <a:cxnLst/>
                <a:rect l="l" t="t" r="r" b="b"/>
                <a:pathLst>
                  <a:path w="2945" h="1085" extrusionOk="0">
                    <a:moveTo>
                      <a:pt x="845" y="1"/>
                    </a:moveTo>
                    <a:cubicBezTo>
                      <a:pt x="387" y="1"/>
                      <a:pt x="73" y="96"/>
                      <a:pt x="43" y="273"/>
                    </a:cubicBezTo>
                    <a:cubicBezTo>
                      <a:pt x="0" y="529"/>
                      <a:pt x="555" y="870"/>
                      <a:pt x="1366" y="998"/>
                    </a:cubicBezTo>
                    <a:cubicBezTo>
                      <a:pt x="1644" y="1057"/>
                      <a:pt x="1907" y="1085"/>
                      <a:pt x="2134" y="1085"/>
                    </a:cubicBezTo>
                    <a:cubicBezTo>
                      <a:pt x="2569" y="1085"/>
                      <a:pt x="2873" y="981"/>
                      <a:pt x="2901" y="785"/>
                    </a:cubicBezTo>
                    <a:cubicBezTo>
                      <a:pt x="2944" y="529"/>
                      <a:pt x="2347" y="230"/>
                      <a:pt x="1536" y="59"/>
                    </a:cubicBezTo>
                    <a:cubicBezTo>
                      <a:pt x="1285" y="20"/>
                      <a:pt x="1051" y="1"/>
                      <a:pt x="845" y="1"/>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7" name="Google Shape;1837;p54"/>
              <p:cNvSpPr/>
              <p:nvPr/>
            </p:nvSpPr>
            <p:spPr>
              <a:xfrm>
                <a:off x="9306901" y="2808805"/>
                <a:ext cx="30846" cy="10293"/>
              </a:xfrm>
              <a:custGeom>
                <a:avLst/>
                <a:gdLst/>
                <a:ahLst/>
                <a:cxnLst/>
                <a:rect l="l" t="t" r="r" b="b"/>
                <a:pathLst>
                  <a:path w="1921" h="641" extrusionOk="0">
                    <a:moveTo>
                      <a:pt x="939" y="0"/>
                    </a:moveTo>
                    <a:cubicBezTo>
                      <a:pt x="384" y="0"/>
                      <a:pt x="0" y="171"/>
                      <a:pt x="0" y="342"/>
                    </a:cubicBezTo>
                    <a:cubicBezTo>
                      <a:pt x="0" y="512"/>
                      <a:pt x="427" y="640"/>
                      <a:pt x="939" y="640"/>
                    </a:cubicBezTo>
                    <a:cubicBezTo>
                      <a:pt x="1494" y="640"/>
                      <a:pt x="1920" y="469"/>
                      <a:pt x="1920" y="299"/>
                    </a:cubicBezTo>
                    <a:cubicBezTo>
                      <a:pt x="1920" y="128"/>
                      <a:pt x="1451" y="0"/>
                      <a:pt x="939" y="0"/>
                    </a:cubicBezTo>
                    <a:close/>
                  </a:path>
                </a:pathLst>
              </a:custGeom>
              <a:solidFill>
                <a:srgbClr val="B593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1838" name="Google Shape;1838;p54"/>
          <p:cNvGrpSpPr/>
          <p:nvPr/>
        </p:nvGrpSpPr>
        <p:grpSpPr>
          <a:xfrm rot="1321491" flipH="1">
            <a:off x="474352" y="4248178"/>
            <a:ext cx="953245" cy="504655"/>
            <a:chOff x="-1074225" y="4512538"/>
            <a:chExt cx="714950" cy="378500"/>
          </a:xfrm>
        </p:grpSpPr>
        <p:sp>
          <p:nvSpPr>
            <p:cNvPr id="1839" name="Google Shape;1839;p54"/>
            <p:cNvSpPr/>
            <p:nvPr/>
          </p:nvSpPr>
          <p:spPr>
            <a:xfrm>
              <a:off x="-962825" y="4548088"/>
              <a:ext cx="188375" cy="120175"/>
            </a:xfrm>
            <a:custGeom>
              <a:avLst/>
              <a:gdLst/>
              <a:ahLst/>
              <a:cxnLst/>
              <a:rect l="l" t="t" r="r" b="b"/>
              <a:pathLst>
                <a:path w="7535" h="4807" extrusionOk="0">
                  <a:moveTo>
                    <a:pt x="2269" y="0"/>
                  </a:moveTo>
                  <a:lnTo>
                    <a:pt x="0" y="2619"/>
                  </a:lnTo>
                  <a:lnTo>
                    <a:pt x="7534" y="4807"/>
                  </a:lnTo>
                  <a:lnTo>
                    <a:pt x="2269" y="0"/>
                  </a:ln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0" name="Google Shape;1840;p54"/>
            <p:cNvSpPr/>
            <p:nvPr/>
          </p:nvSpPr>
          <p:spPr>
            <a:xfrm>
              <a:off x="-1064100" y="4512538"/>
              <a:ext cx="642725" cy="266450"/>
            </a:xfrm>
            <a:custGeom>
              <a:avLst/>
              <a:gdLst/>
              <a:ahLst/>
              <a:cxnLst/>
              <a:rect l="l" t="t" r="r" b="b"/>
              <a:pathLst>
                <a:path w="25709" h="10658" extrusionOk="0">
                  <a:moveTo>
                    <a:pt x="15471" y="1"/>
                  </a:moveTo>
                  <a:cubicBezTo>
                    <a:pt x="14774" y="1"/>
                    <a:pt x="14066" y="74"/>
                    <a:pt x="13395" y="261"/>
                  </a:cubicBezTo>
                  <a:cubicBezTo>
                    <a:pt x="10532" y="1044"/>
                    <a:pt x="8696" y="3582"/>
                    <a:pt x="8696" y="3582"/>
                  </a:cubicBezTo>
                  <a:lnTo>
                    <a:pt x="8075" y="3636"/>
                  </a:lnTo>
                  <a:cubicBezTo>
                    <a:pt x="8075" y="3636"/>
                    <a:pt x="6914" y="1152"/>
                    <a:pt x="5375" y="1098"/>
                  </a:cubicBezTo>
                  <a:cubicBezTo>
                    <a:pt x="5293" y="1094"/>
                    <a:pt x="5208" y="1091"/>
                    <a:pt x="5120" y="1091"/>
                  </a:cubicBezTo>
                  <a:cubicBezTo>
                    <a:pt x="4135" y="1091"/>
                    <a:pt x="2728" y="1465"/>
                    <a:pt x="1" y="4365"/>
                  </a:cubicBezTo>
                  <a:lnTo>
                    <a:pt x="10640" y="10657"/>
                  </a:lnTo>
                  <a:lnTo>
                    <a:pt x="25708" y="9172"/>
                  </a:lnTo>
                  <a:lnTo>
                    <a:pt x="20388" y="963"/>
                  </a:lnTo>
                  <a:cubicBezTo>
                    <a:pt x="20388" y="963"/>
                    <a:pt x="18000" y="1"/>
                    <a:pt x="15471" y="1"/>
                  </a:cubicBezTo>
                  <a:close/>
                </a:path>
              </a:pathLst>
            </a:custGeom>
            <a:solidFill>
              <a:srgbClr val="EAD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1" name="Google Shape;1841;p54"/>
            <p:cNvSpPr/>
            <p:nvPr/>
          </p:nvSpPr>
          <p:spPr>
            <a:xfrm>
              <a:off x="-1053975" y="4564288"/>
              <a:ext cx="81050" cy="60775"/>
            </a:xfrm>
            <a:custGeom>
              <a:avLst/>
              <a:gdLst/>
              <a:ahLst/>
              <a:cxnLst/>
              <a:rect l="l" t="t" r="r" b="b"/>
              <a:pathLst>
                <a:path w="3242" h="2431" extrusionOk="0">
                  <a:moveTo>
                    <a:pt x="3241" y="0"/>
                  </a:moveTo>
                  <a:lnTo>
                    <a:pt x="3241" y="0"/>
                  </a:lnTo>
                  <a:cubicBezTo>
                    <a:pt x="3241" y="0"/>
                    <a:pt x="1000" y="1026"/>
                    <a:pt x="1" y="2295"/>
                  </a:cubicBezTo>
                  <a:lnTo>
                    <a:pt x="649" y="2430"/>
                  </a:lnTo>
                  <a:cubicBezTo>
                    <a:pt x="973" y="1377"/>
                    <a:pt x="3241" y="0"/>
                    <a:pt x="3241" y="0"/>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2" name="Google Shape;1842;p54"/>
            <p:cNvSpPr/>
            <p:nvPr/>
          </p:nvSpPr>
          <p:spPr>
            <a:xfrm>
              <a:off x="-997925" y="4570088"/>
              <a:ext cx="98575" cy="24600"/>
            </a:xfrm>
            <a:custGeom>
              <a:avLst/>
              <a:gdLst/>
              <a:ahLst/>
              <a:cxnLst/>
              <a:rect l="l" t="t" r="r" b="b"/>
              <a:pathLst>
                <a:path w="3943" h="984" extrusionOk="0">
                  <a:moveTo>
                    <a:pt x="2190" y="1"/>
                  </a:moveTo>
                  <a:cubicBezTo>
                    <a:pt x="1509" y="1"/>
                    <a:pt x="734" y="287"/>
                    <a:pt x="0" y="983"/>
                  </a:cubicBezTo>
                  <a:cubicBezTo>
                    <a:pt x="748" y="458"/>
                    <a:pt x="1433" y="227"/>
                    <a:pt x="2069" y="227"/>
                  </a:cubicBezTo>
                  <a:cubicBezTo>
                    <a:pt x="2741" y="227"/>
                    <a:pt x="3360" y="485"/>
                    <a:pt x="3943" y="929"/>
                  </a:cubicBezTo>
                  <a:cubicBezTo>
                    <a:pt x="3613" y="370"/>
                    <a:pt x="2962" y="1"/>
                    <a:pt x="2190" y="1"/>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3" name="Google Shape;1843;p54"/>
            <p:cNvSpPr/>
            <p:nvPr/>
          </p:nvSpPr>
          <p:spPr>
            <a:xfrm>
              <a:off x="-837950" y="4525788"/>
              <a:ext cx="162050" cy="93200"/>
            </a:xfrm>
            <a:custGeom>
              <a:avLst/>
              <a:gdLst/>
              <a:ahLst/>
              <a:cxnLst/>
              <a:rect l="l" t="t" r="r" b="b"/>
              <a:pathLst>
                <a:path w="6482" h="3728" extrusionOk="0">
                  <a:moveTo>
                    <a:pt x="6482" y="1"/>
                  </a:moveTo>
                  <a:lnTo>
                    <a:pt x="6482" y="1"/>
                  </a:lnTo>
                  <a:cubicBezTo>
                    <a:pt x="6481" y="1"/>
                    <a:pt x="1702" y="190"/>
                    <a:pt x="1" y="3727"/>
                  </a:cubicBezTo>
                  <a:lnTo>
                    <a:pt x="541" y="3727"/>
                  </a:lnTo>
                  <a:cubicBezTo>
                    <a:pt x="1891" y="1405"/>
                    <a:pt x="3997" y="433"/>
                    <a:pt x="6482" y="1"/>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4" name="Google Shape;1844;p54"/>
            <p:cNvSpPr/>
            <p:nvPr/>
          </p:nvSpPr>
          <p:spPr>
            <a:xfrm>
              <a:off x="-742750" y="4536413"/>
              <a:ext cx="151925" cy="23850"/>
            </a:xfrm>
            <a:custGeom>
              <a:avLst/>
              <a:gdLst/>
              <a:ahLst/>
              <a:cxnLst/>
              <a:rect l="l" t="t" r="r" b="b"/>
              <a:pathLst>
                <a:path w="6077" h="954" extrusionOk="0">
                  <a:moveTo>
                    <a:pt x="3227" y="1"/>
                  </a:moveTo>
                  <a:cubicBezTo>
                    <a:pt x="2104" y="1"/>
                    <a:pt x="979" y="320"/>
                    <a:pt x="0" y="953"/>
                  </a:cubicBezTo>
                  <a:cubicBezTo>
                    <a:pt x="987" y="460"/>
                    <a:pt x="2035" y="224"/>
                    <a:pt x="3133" y="224"/>
                  </a:cubicBezTo>
                  <a:cubicBezTo>
                    <a:pt x="4080" y="224"/>
                    <a:pt x="5064" y="400"/>
                    <a:pt x="6076" y="737"/>
                  </a:cubicBezTo>
                  <a:cubicBezTo>
                    <a:pt x="5194" y="245"/>
                    <a:pt x="4211" y="1"/>
                    <a:pt x="3227" y="1"/>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5" name="Google Shape;1845;p54"/>
            <p:cNvSpPr/>
            <p:nvPr/>
          </p:nvSpPr>
          <p:spPr>
            <a:xfrm>
              <a:off x="-877100" y="4605913"/>
              <a:ext cx="40525" cy="25475"/>
            </a:xfrm>
            <a:custGeom>
              <a:avLst/>
              <a:gdLst/>
              <a:ahLst/>
              <a:cxnLst/>
              <a:rect l="l" t="t" r="r" b="b"/>
              <a:pathLst>
                <a:path w="1621" h="1019" extrusionOk="0">
                  <a:moveTo>
                    <a:pt x="906" y="0"/>
                  </a:moveTo>
                  <a:cubicBezTo>
                    <a:pt x="597" y="0"/>
                    <a:pt x="303" y="178"/>
                    <a:pt x="136" y="441"/>
                  </a:cubicBezTo>
                  <a:cubicBezTo>
                    <a:pt x="1" y="738"/>
                    <a:pt x="217" y="981"/>
                    <a:pt x="595" y="1009"/>
                  </a:cubicBezTo>
                  <a:cubicBezTo>
                    <a:pt x="639" y="1015"/>
                    <a:pt x="684" y="1019"/>
                    <a:pt x="728" y="1019"/>
                  </a:cubicBezTo>
                  <a:cubicBezTo>
                    <a:pt x="1033" y="1019"/>
                    <a:pt x="1324" y="859"/>
                    <a:pt x="1513" y="576"/>
                  </a:cubicBezTo>
                  <a:cubicBezTo>
                    <a:pt x="1621" y="306"/>
                    <a:pt x="1432" y="36"/>
                    <a:pt x="1027" y="9"/>
                  </a:cubicBezTo>
                  <a:cubicBezTo>
                    <a:pt x="987" y="3"/>
                    <a:pt x="946" y="0"/>
                    <a:pt x="906" y="0"/>
                  </a:cubicBezTo>
                  <a:close/>
                </a:path>
              </a:pathLst>
            </a:custGeom>
            <a:solidFill>
              <a:srgbClr val="725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6" name="Google Shape;1846;p54"/>
            <p:cNvSpPr/>
            <p:nvPr/>
          </p:nvSpPr>
          <p:spPr>
            <a:xfrm>
              <a:off x="-1074225" y="4544038"/>
              <a:ext cx="714950" cy="347000"/>
            </a:xfrm>
            <a:custGeom>
              <a:avLst/>
              <a:gdLst/>
              <a:ahLst/>
              <a:cxnLst/>
              <a:rect l="l" t="t" r="r" b="b"/>
              <a:pathLst>
                <a:path w="28598" h="13880" extrusionOk="0">
                  <a:moveTo>
                    <a:pt x="21604" y="0"/>
                  </a:moveTo>
                  <a:lnTo>
                    <a:pt x="9560" y="2781"/>
                  </a:lnTo>
                  <a:lnTo>
                    <a:pt x="8426" y="2916"/>
                  </a:lnTo>
                  <a:lnTo>
                    <a:pt x="136" y="2916"/>
                  </a:lnTo>
                  <a:lnTo>
                    <a:pt x="1" y="3321"/>
                  </a:lnTo>
                  <a:lnTo>
                    <a:pt x="8237" y="12746"/>
                  </a:lnTo>
                  <a:lnTo>
                    <a:pt x="16446" y="13880"/>
                  </a:lnTo>
                  <a:lnTo>
                    <a:pt x="20226" y="13880"/>
                  </a:lnTo>
                  <a:lnTo>
                    <a:pt x="28597" y="11558"/>
                  </a:lnTo>
                  <a:lnTo>
                    <a:pt x="2160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7" name="Google Shape;1847;p54"/>
            <p:cNvSpPr/>
            <p:nvPr/>
          </p:nvSpPr>
          <p:spPr>
            <a:xfrm>
              <a:off x="-815650" y="4565638"/>
              <a:ext cx="407775" cy="318650"/>
            </a:xfrm>
            <a:custGeom>
              <a:avLst/>
              <a:gdLst/>
              <a:ahLst/>
              <a:cxnLst/>
              <a:rect l="l" t="t" r="r" b="b"/>
              <a:pathLst>
                <a:path w="16311" h="12746" extrusionOk="0">
                  <a:moveTo>
                    <a:pt x="10774" y="270"/>
                  </a:moveTo>
                  <a:lnTo>
                    <a:pt x="15959" y="9802"/>
                  </a:lnTo>
                  <a:lnTo>
                    <a:pt x="7507" y="12476"/>
                  </a:lnTo>
                  <a:lnTo>
                    <a:pt x="405" y="2782"/>
                  </a:lnTo>
                  <a:lnTo>
                    <a:pt x="10774" y="270"/>
                  </a:lnTo>
                  <a:close/>
                  <a:moveTo>
                    <a:pt x="10855" y="0"/>
                  </a:moveTo>
                  <a:lnTo>
                    <a:pt x="162" y="2620"/>
                  </a:lnTo>
                  <a:lnTo>
                    <a:pt x="0" y="2647"/>
                  </a:lnTo>
                  <a:lnTo>
                    <a:pt x="7345" y="12665"/>
                  </a:lnTo>
                  <a:lnTo>
                    <a:pt x="7399" y="12746"/>
                  </a:lnTo>
                  <a:lnTo>
                    <a:pt x="16310" y="9964"/>
                  </a:lnTo>
                  <a:lnTo>
                    <a:pt x="10855" y="0"/>
                  </a:lnTo>
                  <a:close/>
                </a:path>
              </a:pathLst>
            </a:custGeom>
            <a:solidFill>
              <a:srgbClr val="EAD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8" name="Google Shape;1848;p54"/>
            <p:cNvSpPr/>
            <p:nvPr/>
          </p:nvSpPr>
          <p:spPr>
            <a:xfrm>
              <a:off x="-1074225" y="4627063"/>
              <a:ext cx="411150" cy="263975"/>
            </a:xfrm>
            <a:custGeom>
              <a:avLst/>
              <a:gdLst/>
              <a:ahLst/>
              <a:cxnLst/>
              <a:rect l="l" t="t" r="r" b="b"/>
              <a:pathLst>
                <a:path w="16446" h="10559" extrusionOk="0">
                  <a:moveTo>
                    <a:pt x="1" y="0"/>
                  </a:moveTo>
                  <a:lnTo>
                    <a:pt x="8237" y="9425"/>
                  </a:lnTo>
                  <a:lnTo>
                    <a:pt x="16446" y="10559"/>
                  </a:lnTo>
                  <a:lnTo>
                    <a:pt x="16446" y="10559"/>
                  </a:lnTo>
                  <a:lnTo>
                    <a:pt x="8426" y="135"/>
                  </a:lnTo>
                  <a:lnTo>
                    <a:pt x="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9" name="Google Shape;1849;p54"/>
            <p:cNvSpPr/>
            <p:nvPr/>
          </p:nvSpPr>
          <p:spPr>
            <a:xfrm>
              <a:off x="-1049250" y="4639888"/>
              <a:ext cx="346350" cy="230900"/>
            </a:xfrm>
            <a:custGeom>
              <a:avLst/>
              <a:gdLst/>
              <a:ahLst/>
              <a:cxnLst/>
              <a:rect l="l" t="t" r="r" b="b"/>
              <a:pathLst>
                <a:path w="13854" h="9236" extrusionOk="0">
                  <a:moveTo>
                    <a:pt x="568" y="271"/>
                  </a:moveTo>
                  <a:lnTo>
                    <a:pt x="7049" y="649"/>
                  </a:lnTo>
                  <a:lnTo>
                    <a:pt x="13341" y="9020"/>
                  </a:lnTo>
                  <a:lnTo>
                    <a:pt x="13341" y="9020"/>
                  </a:lnTo>
                  <a:lnTo>
                    <a:pt x="7535" y="8237"/>
                  </a:lnTo>
                  <a:lnTo>
                    <a:pt x="568" y="271"/>
                  </a:lnTo>
                  <a:close/>
                  <a:moveTo>
                    <a:pt x="1" y="1"/>
                  </a:moveTo>
                  <a:lnTo>
                    <a:pt x="7292" y="8372"/>
                  </a:lnTo>
                  <a:lnTo>
                    <a:pt x="13854" y="9236"/>
                  </a:lnTo>
                  <a:lnTo>
                    <a:pt x="13854" y="9236"/>
                  </a:lnTo>
                  <a:lnTo>
                    <a:pt x="13827" y="9182"/>
                  </a:lnTo>
                  <a:lnTo>
                    <a:pt x="7211" y="406"/>
                  </a:lnTo>
                  <a:lnTo>
                    <a:pt x="7076" y="406"/>
                  </a:lnTo>
                  <a:lnTo>
                    <a:pt x="1" y="1"/>
                  </a:lnTo>
                  <a:close/>
                </a:path>
              </a:pathLst>
            </a:custGeom>
            <a:solidFill>
              <a:srgbClr val="EAD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850" name="Google Shape;1850;p54"/>
          <p:cNvGrpSpPr/>
          <p:nvPr/>
        </p:nvGrpSpPr>
        <p:grpSpPr>
          <a:xfrm>
            <a:off x="10764384" y="5454900"/>
            <a:ext cx="953267" cy="504667"/>
            <a:chOff x="-1074225" y="4512538"/>
            <a:chExt cx="714950" cy="378500"/>
          </a:xfrm>
        </p:grpSpPr>
        <p:sp>
          <p:nvSpPr>
            <p:cNvPr id="1851" name="Google Shape;1851;p54"/>
            <p:cNvSpPr/>
            <p:nvPr/>
          </p:nvSpPr>
          <p:spPr>
            <a:xfrm>
              <a:off x="-962825" y="4548088"/>
              <a:ext cx="188375" cy="120175"/>
            </a:xfrm>
            <a:custGeom>
              <a:avLst/>
              <a:gdLst/>
              <a:ahLst/>
              <a:cxnLst/>
              <a:rect l="l" t="t" r="r" b="b"/>
              <a:pathLst>
                <a:path w="7535" h="4807" extrusionOk="0">
                  <a:moveTo>
                    <a:pt x="2269" y="0"/>
                  </a:moveTo>
                  <a:lnTo>
                    <a:pt x="0" y="2619"/>
                  </a:lnTo>
                  <a:lnTo>
                    <a:pt x="7534" y="4807"/>
                  </a:lnTo>
                  <a:lnTo>
                    <a:pt x="2269" y="0"/>
                  </a:ln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2" name="Google Shape;1852;p54"/>
            <p:cNvSpPr/>
            <p:nvPr/>
          </p:nvSpPr>
          <p:spPr>
            <a:xfrm>
              <a:off x="-1064100" y="4512538"/>
              <a:ext cx="642725" cy="266450"/>
            </a:xfrm>
            <a:custGeom>
              <a:avLst/>
              <a:gdLst/>
              <a:ahLst/>
              <a:cxnLst/>
              <a:rect l="l" t="t" r="r" b="b"/>
              <a:pathLst>
                <a:path w="25709" h="10658" extrusionOk="0">
                  <a:moveTo>
                    <a:pt x="15471" y="1"/>
                  </a:moveTo>
                  <a:cubicBezTo>
                    <a:pt x="14774" y="1"/>
                    <a:pt x="14066" y="74"/>
                    <a:pt x="13395" y="261"/>
                  </a:cubicBezTo>
                  <a:cubicBezTo>
                    <a:pt x="10532" y="1044"/>
                    <a:pt x="8696" y="3582"/>
                    <a:pt x="8696" y="3582"/>
                  </a:cubicBezTo>
                  <a:lnTo>
                    <a:pt x="8075" y="3636"/>
                  </a:lnTo>
                  <a:cubicBezTo>
                    <a:pt x="8075" y="3636"/>
                    <a:pt x="6914" y="1152"/>
                    <a:pt x="5375" y="1098"/>
                  </a:cubicBezTo>
                  <a:cubicBezTo>
                    <a:pt x="5293" y="1094"/>
                    <a:pt x="5208" y="1091"/>
                    <a:pt x="5120" y="1091"/>
                  </a:cubicBezTo>
                  <a:cubicBezTo>
                    <a:pt x="4135" y="1091"/>
                    <a:pt x="2728" y="1465"/>
                    <a:pt x="1" y="4365"/>
                  </a:cubicBezTo>
                  <a:lnTo>
                    <a:pt x="10640" y="10657"/>
                  </a:lnTo>
                  <a:lnTo>
                    <a:pt x="25708" y="9172"/>
                  </a:lnTo>
                  <a:lnTo>
                    <a:pt x="20388" y="963"/>
                  </a:lnTo>
                  <a:cubicBezTo>
                    <a:pt x="20388" y="963"/>
                    <a:pt x="18000" y="1"/>
                    <a:pt x="15471" y="1"/>
                  </a:cubicBezTo>
                  <a:close/>
                </a:path>
              </a:pathLst>
            </a:custGeom>
            <a:solidFill>
              <a:srgbClr val="EAD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3" name="Google Shape;1853;p54"/>
            <p:cNvSpPr/>
            <p:nvPr/>
          </p:nvSpPr>
          <p:spPr>
            <a:xfrm>
              <a:off x="-1053975" y="4564288"/>
              <a:ext cx="81050" cy="60775"/>
            </a:xfrm>
            <a:custGeom>
              <a:avLst/>
              <a:gdLst/>
              <a:ahLst/>
              <a:cxnLst/>
              <a:rect l="l" t="t" r="r" b="b"/>
              <a:pathLst>
                <a:path w="3242" h="2431" extrusionOk="0">
                  <a:moveTo>
                    <a:pt x="3241" y="0"/>
                  </a:moveTo>
                  <a:lnTo>
                    <a:pt x="3241" y="0"/>
                  </a:lnTo>
                  <a:cubicBezTo>
                    <a:pt x="3241" y="0"/>
                    <a:pt x="1000" y="1026"/>
                    <a:pt x="1" y="2295"/>
                  </a:cubicBezTo>
                  <a:lnTo>
                    <a:pt x="649" y="2430"/>
                  </a:lnTo>
                  <a:cubicBezTo>
                    <a:pt x="973" y="1377"/>
                    <a:pt x="3241" y="0"/>
                    <a:pt x="3241" y="0"/>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4" name="Google Shape;1854;p54"/>
            <p:cNvSpPr/>
            <p:nvPr/>
          </p:nvSpPr>
          <p:spPr>
            <a:xfrm>
              <a:off x="-997925" y="4570088"/>
              <a:ext cx="98575" cy="24600"/>
            </a:xfrm>
            <a:custGeom>
              <a:avLst/>
              <a:gdLst/>
              <a:ahLst/>
              <a:cxnLst/>
              <a:rect l="l" t="t" r="r" b="b"/>
              <a:pathLst>
                <a:path w="3943" h="984" extrusionOk="0">
                  <a:moveTo>
                    <a:pt x="2190" y="1"/>
                  </a:moveTo>
                  <a:cubicBezTo>
                    <a:pt x="1509" y="1"/>
                    <a:pt x="734" y="287"/>
                    <a:pt x="0" y="983"/>
                  </a:cubicBezTo>
                  <a:cubicBezTo>
                    <a:pt x="748" y="458"/>
                    <a:pt x="1433" y="227"/>
                    <a:pt x="2069" y="227"/>
                  </a:cubicBezTo>
                  <a:cubicBezTo>
                    <a:pt x="2741" y="227"/>
                    <a:pt x="3360" y="485"/>
                    <a:pt x="3943" y="929"/>
                  </a:cubicBezTo>
                  <a:cubicBezTo>
                    <a:pt x="3613" y="370"/>
                    <a:pt x="2962" y="1"/>
                    <a:pt x="2190" y="1"/>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5" name="Google Shape;1855;p54"/>
            <p:cNvSpPr/>
            <p:nvPr/>
          </p:nvSpPr>
          <p:spPr>
            <a:xfrm>
              <a:off x="-837950" y="4525788"/>
              <a:ext cx="162050" cy="93200"/>
            </a:xfrm>
            <a:custGeom>
              <a:avLst/>
              <a:gdLst/>
              <a:ahLst/>
              <a:cxnLst/>
              <a:rect l="l" t="t" r="r" b="b"/>
              <a:pathLst>
                <a:path w="6482" h="3728" extrusionOk="0">
                  <a:moveTo>
                    <a:pt x="6482" y="1"/>
                  </a:moveTo>
                  <a:lnTo>
                    <a:pt x="6482" y="1"/>
                  </a:lnTo>
                  <a:cubicBezTo>
                    <a:pt x="6481" y="1"/>
                    <a:pt x="1702" y="190"/>
                    <a:pt x="1" y="3727"/>
                  </a:cubicBezTo>
                  <a:lnTo>
                    <a:pt x="541" y="3727"/>
                  </a:lnTo>
                  <a:cubicBezTo>
                    <a:pt x="1891" y="1405"/>
                    <a:pt x="3997" y="433"/>
                    <a:pt x="6482" y="1"/>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6" name="Google Shape;1856;p54"/>
            <p:cNvSpPr/>
            <p:nvPr/>
          </p:nvSpPr>
          <p:spPr>
            <a:xfrm>
              <a:off x="-742750" y="4536413"/>
              <a:ext cx="151925" cy="23850"/>
            </a:xfrm>
            <a:custGeom>
              <a:avLst/>
              <a:gdLst/>
              <a:ahLst/>
              <a:cxnLst/>
              <a:rect l="l" t="t" r="r" b="b"/>
              <a:pathLst>
                <a:path w="6077" h="954" extrusionOk="0">
                  <a:moveTo>
                    <a:pt x="3227" y="1"/>
                  </a:moveTo>
                  <a:cubicBezTo>
                    <a:pt x="2104" y="1"/>
                    <a:pt x="979" y="320"/>
                    <a:pt x="0" y="953"/>
                  </a:cubicBezTo>
                  <a:cubicBezTo>
                    <a:pt x="987" y="460"/>
                    <a:pt x="2035" y="224"/>
                    <a:pt x="3133" y="224"/>
                  </a:cubicBezTo>
                  <a:cubicBezTo>
                    <a:pt x="4080" y="224"/>
                    <a:pt x="5064" y="400"/>
                    <a:pt x="6076" y="737"/>
                  </a:cubicBezTo>
                  <a:cubicBezTo>
                    <a:pt x="5194" y="245"/>
                    <a:pt x="4211" y="1"/>
                    <a:pt x="3227" y="1"/>
                  </a:cubicBezTo>
                  <a:close/>
                </a:path>
              </a:pathLst>
            </a:custGeom>
            <a:solidFill>
              <a:srgbClr val="D3BC9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7" name="Google Shape;1857;p54"/>
            <p:cNvSpPr/>
            <p:nvPr/>
          </p:nvSpPr>
          <p:spPr>
            <a:xfrm>
              <a:off x="-877100" y="4605913"/>
              <a:ext cx="40525" cy="25475"/>
            </a:xfrm>
            <a:custGeom>
              <a:avLst/>
              <a:gdLst/>
              <a:ahLst/>
              <a:cxnLst/>
              <a:rect l="l" t="t" r="r" b="b"/>
              <a:pathLst>
                <a:path w="1621" h="1019" extrusionOk="0">
                  <a:moveTo>
                    <a:pt x="906" y="0"/>
                  </a:moveTo>
                  <a:cubicBezTo>
                    <a:pt x="597" y="0"/>
                    <a:pt x="303" y="178"/>
                    <a:pt x="136" y="441"/>
                  </a:cubicBezTo>
                  <a:cubicBezTo>
                    <a:pt x="1" y="738"/>
                    <a:pt x="217" y="981"/>
                    <a:pt x="595" y="1009"/>
                  </a:cubicBezTo>
                  <a:cubicBezTo>
                    <a:pt x="639" y="1015"/>
                    <a:pt x="684" y="1019"/>
                    <a:pt x="728" y="1019"/>
                  </a:cubicBezTo>
                  <a:cubicBezTo>
                    <a:pt x="1033" y="1019"/>
                    <a:pt x="1324" y="859"/>
                    <a:pt x="1513" y="576"/>
                  </a:cubicBezTo>
                  <a:cubicBezTo>
                    <a:pt x="1621" y="306"/>
                    <a:pt x="1432" y="36"/>
                    <a:pt x="1027" y="9"/>
                  </a:cubicBezTo>
                  <a:cubicBezTo>
                    <a:pt x="987" y="3"/>
                    <a:pt x="946" y="0"/>
                    <a:pt x="906" y="0"/>
                  </a:cubicBezTo>
                  <a:close/>
                </a:path>
              </a:pathLst>
            </a:custGeom>
            <a:solidFill>
              <a:srgbClr val="725D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8" name="Google Shape;1858;p54"/>
            <p:cNvSpPr/>
            <p:nvPr/>
          </p:nvSpPr>
          <p:spPr>
            <a:xfrm>
              <a:off x="-1074225" y="4544038"/>
              <a:ext cx="714950" cy="347000"/>
            </a:xfrm>
            <a:custGeom>
              <a:avLst/>
              <a:gdLst/>
              <a:ahLst/>
              <a:cxnLst/>
              <a:rect l="l" t="t" r="r" b="b"/>
              <a:pathLst>
                <a:path w="28598" h="13880" extrusionOk="0">
                  <a:moveTo>
                    <a:pt x="21604" y="0"/>
                  </a:moveTo>
                  <a:lnTo>
                    <a:pt x="9560" y="2781"/>
                  </a:lnTo>
                  <a:lnTo>
                    <a:pt x="8426" y="2916"/>
                  </a:lnTo>
                  <a:lnTo>
                    <a:pt x="136" y="2916"/>
                  </a:lnTo>
                  <a:lnTo>
                    <a:pt x="1" y="3321"/>
                  </a:lnTo>
                  <a:lnTo>
                    <a:pt x="8237" y="12746"/>
                  </a:lnTo>
                  <a:lnTo>
                    <a:pt x="16446" y="13880"/>
                  </a:lnTo>
                  <a:lnTo>
                    <a:pt x="20226" y="13880"/>
                  </a:lnTo>
                  <a:lnTo>
                    <a:pt x="28597" y="11558"/>
                  </a:lnTo>
                  <a:lnTo>
                    <a:pt x="2160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59" name="Google Shape;1859;p54"/>
            <p:cNvSpPr/>
            <p:nvPr/>
          </p:nvSpPr>
          <p:spPr>
            <a:xfrm>
              <a:off x="-836575" y="4548088"/>
              <a:ext cx="382800" cy="253850"/>
            </a:xfrm>
            <a:custGeom>
              <a:avLst/>
              <a:gdLst/>
              <a:ahLst/>
              <a:cxnLst/>
              <a:rect l="l" t="t" r="r" b="b"/>
              <a:pathLst>
                <a:path w="15312" h="10154" extrusionOk="0">
                  <a:moveTo>
                    <a:pt x="12126" y="0"/>
                  </a:moveTo>
                  <a:lnTo>
                    <a:pt x="82" y="2781"/>
                  </a:lnTo>
                  <a:lnTo>
                    <a:pt x="1" y="2781"/>
                  </a:lnTo>
                  <a:cubicBezTo>
                    <a:pt x="838" y="4699"/>
                    <a:pt x="2107" y="6373"/>
                    <a:pt x="3727" y="7642"/>
                  </a:cubicBezTo>
                  <a:cubicBezTo>
                    <a:pt x="5795" y="9315"/>
                    <a:pt x="8089" y="10154"/>
                    <a:pt x="10091" y="10154"/>
                  </a:cubicBezTo>
                  <a:cubicBezTo>
                    <a:pt x="11934" y="10154"/>
                    <a:pt x="13530" y="9444"/>
                    <a:pt x="14475" y="8020"/>
                  </a:cubicBezTo>
                  <a:cubicBezTo>
                    <a:pt x="14988" y="7183"/>
                    <a:pt x="15285" y="6238"/>
                    <a:pt x="15312" y="5266"/>
                  </a:cubicBezTo>
                  <a:lnTo>
                    <a:pt x="1212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0" name="Google Shape;1860;p54"/>
            <p:cNvSpPr/>
            <p:nvPr/>
          </p:nvSpPr>
          <p:spPr>
            <a:xfrm>
              <a:off x="-815650" y="4565638"/>
              <a:ext cx="407775" cy="318650"/>
            </a:xfrm>
            <a:custGeom>
              <a:avLst/>
              <a:gdLst/>
              <a:ahLst/>
              <a:cxnLst/>
              <a:rect l="l" t="t" r="r" b="b"/>
              <a:pathLst>
                <a:path w="16311" h="12746" extrusionOk="0">
                  <a:moveTo>
                    <a:pt x="10774" y="270"/>
                  </a:moveTo>
                  <a:lnTo>
                    <a:pt x="15959" y="9802"/>
                  </a:lnTo>
                  <a:lnTo>
                    <a:pt x="7507" y="12476"/>
                  </a:lnTo>
                  <a:lnTo>
                    <a:pt x="405" y="2782"/>
                  </a:lnTo>
                  <a:lnTo>
                    <a:pt x="10774" y="270"/>
                  </a:lnTo>
                  <a:close/>
                  <a:moveTo>
                    <a:pt x="10855" y="0"/>
                  </a:moveTo>
                  <a:lnTo>
                    <a:pt x="162" y="2620"/>
                  </a:lnTo>
                  <a:lnTo>
                    <a:pt x="0" y="2647"/>
                  </a:lnTo>
                  <a:lnTo>
                    <a:pt x="7345" y="12665"/>
                  </a:lnTo>
                  <a:lnTo>
                    <a:pt x="7399" y="12746"/>
                  </a:lnTo>
                  <a:lnTo>
                    <a:pt x="16310" y="9964"/>
                  </a:lnTo>
                  <a:lnTo>
                    <a:pt x="10855" y="0"/>
                  </a:lnTo>
                  <a:close/>
                </a:path>
              </a:pathLst>
            </a:custGeom>
            <a:solidFill>
              <a:srgbClr val="EAD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1" name="Google Shape;1861;p54"/>
            <p:cNvSpPr/>
            <p:nvPr/>
          </p:nvSpPr>
          <p:spPr>
            <a:xfrm>
              <a:off x="-1074225" y="4627063"/>
              <a:ext cx="411150" cy="263975"/>
            </a:xfrm>
            <a:custGeom>
              <a:avLst/>
              <a:gdLst/>
              <a:ahLst/>
              <a:cxnLst/>
              <a:rect l="l" t="t" r="r" b="b"/>
              <a:pathLst>
                <a:path w="16446" h="10559" extrusionOk="0">
                  <a:moveTo>
                    <a:pt x="1" y="0"/>
                  </a:moveTo>
                  <a:lnTo>
                    <a:pt x="8237" y="9425"/>
                  </a:lnTo>
                  <a:lnTo>
                    <a:pt x="16446" y="10559"/>
                  </a:lnTo>
                  <a:lnTo>
                    <a:pt x="16446" y="10559"/>
                  </a:lnTo>
                  <a:lnTo>
                    <a:pt x="8426" y="135"/>
                  </a:lnTo>
                  <a:lnTo>
                    <a:pt x="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62" name="Google Shape;1862;p54"/>
            <p:cNvSpPr/>
            <p:nvPr/>
          </p:nvSpPr>
          <p:spPr>
            <a:xfrm>
              <a:off x="-1049250" y="4639888"/>
              <a:ext cx="346350" cy="230900"/>
            </a:xfrm>
            <a:custGeom>
              <a:avLst/>
              <a:gdLst/>
              <a:ahLst/>
              <a:cxnLst/>
              <a:rect l="l" t="t" r="r" b="b"/>
              <a:pathLst>
                <a:path w="13854" h="9236" extrusionOk="0">
                  <a:moveTo>
                    <a:pt x="568" y="271"/>
                  </a:moveTo>
                  <a:lnTo>
                    <a:pt x="7049" y="649"/>
                  </a:lnTo>
                  <a:lnTo>
                    <a:pt x="13341" y="9020"/>
                  </a:lnTo>
                  <a:lnTo>
                    <a:pt x="13341" y="9020"/>
                  </a:lnTo>
                  <a:lnTo>
                    <a:pt x="7535" y="8237"/>
                  </a:lnTo>
                  <a:lnTo>
                    <a:pt x="568" y="271"/>
                  </a:lnTo>
                  <a:close/>
                  <a:moveTo>
                    <a:pt x="1" y="1"/>
                  </a:moveTo>
                  <a:lnTo>
                    <a:pt x="7292" y="8372"/>
                  </a:lnTo>
                  <a:lnTo>
                    <a:pt x="13854" y="9236"/>
                  </a:lnTo>
                  <a:lnTo>
                    <a:pt x="13854" y="9236"/>
                  </a:lnTo>
                  <a:lnTo>
                    <a:pt x="13827" y="9182"/>
                  </a:lnTo>
                  <a:lnTo>
                    <a:pt x="7211" y="406"/>
                  </a:lnTo>
                  <a:lnTo>
                    <a:pt x="7076" y="406"/>
                  </a:lnTo>
                  <a:lnTo>
                    <a:pt x="1" y="1"/>
                  </a:lnTo>
                  <a:close/>
                </a:path>
              </a:pathLst>
            </a:custGeom>
            <a:solidFill>
              <a:srgbClr val="EAD6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863" name="Google Shape;1863;p54"/>
          <p:cNvSpPr/>
          <p:nvPr/>
        </p:nvSpPr>
        <p:spPr>
          <a:xfrm>
            <a:off x="6" y="1356934"/>
            <a:ext cx="12191989" cy="104001"/>
          </a:xfrm>
          <a:custGeom>
            <a:avLst/>
            <a:gdLst/>
            <a:ahLst/>
            <a:cxnLst/>
            <a:rect l="l" t="t" r="r" b="b"/>
            <a:pathLst>
              <a:path w="27171" h="525" extrusionOk="0">
                <a:moveTo>
                  <a:pt x="1" y="1"/>
                </a:moveTo>
                <a:lnTo>
                  <a:pt x="1" y="525"/>
                </a:lnTo>
                <a:lnTo>
                  <a:pt x="27171" y="525"/>
                </a:lnTo>
                <a:lnTo>
                  <a:pt x="27171" y="1"/>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4188416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ags" Target="../tags/tag1.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231243"/>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3060873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1pPr>
            <a:lvl2pPr lvl="1"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Inter"/>
              <a:buChar char="●"/>
              <a:defRPr>
                <a:solidFill>
                  <a:schemeClr val="dk1"/>
                </a:solidFill>
                <a:latin typeface="Inter"/>
                <a:ea typeface="Inter"/>
                <a:cs typeface="Inter"/>
                <a:sym typeface="Inter"/>
              </a:defRPr>
            </a:lvl1pPr>
            <a:lvl2pPr marL="914400" lvl="1" indent="-317500">
              <a:lnSpc>
                <a:spcPct val="115000"/>
              </a:lnSpc>
              <a:spcBef>
                <a:spcPts val="1600"/>
              </a:spcBef>
              <a:spcAft>
                <a:spcPts val="0"/>
              </a:spcAft>
              <a:buClr>
                <a:schemeClr val="dk1"/>
              </a:buClr>
              <a:buSzPts val="1400"/>
              <a:buFont typeface="Inter"/>
              <a:buChar char="○"/>
              <a:defRPr>
                <a:solidFill>
                  <a:schemeClr val="dk1"/>
                </a:solidFill>
                <a:latin typeface="Inter"/>
                <a:ea typeface="Inter"/>
                <a:cs typeface="Inter"/>
                <a:sym typeface="Inter"/>
              </a:defRPr>
            </a:lvl2pPr>
            <a:lvl3pPr marL="1371600" lvl="2" indent="-317500">
              <a:lnSpc>
                <a:spcPct val="115000"/>
              </a:lnSpc>
              <a:spcBef>
                <a:spcPts val="1600"/>
              </a:spcBef>
              <a:spcAft>
                <a:spcPts val="0"/>
              </a:spcAft>
              <a:buClr>
                <a:schemeClr val="dk1"/>
              </a:buClr>
              <a:buSzPts val="1400"/>
              <a:buFont typeface="Inter"/>
              <a:buChar char="■"/>
              <a:defRPr>
                <a:solidFill>
                  <a:schemeClr val="dk1"/>
                </a:solidFill>
                <a:latin typeface="Inter"/>
                <a:ea typeface="Inter"/>
                <a:cs typeface="Inter"/>
                <a:sym typeface="Inter"/>
              </a:defRPr>
            </a:lvl3pPr>
            <a:lvl4pPr marL="1828800" lvl="3" indent="-317500">
              <a:lnSpc>
                <a:spcPct val="115000"/>
              </a:lnSpc>
              <a:spcBef>
                <a:spcPts val="1600"/>
              </a:spcBef>
              <a:spcAft>
                <a:spcPts val="0"/>
              </a:spcAft>
              <a:buClr>
                <a:schemeClr val="dk1"/>
              </a:buClr>
              <a:buSzPts val="1400"/>
              <a:buFont typeface="Inter"/>
              <a:buChar char="●"/>
              <a:defRPr>
                <a:solidFill>
                  <a:schemeClr val="dk1"/>
                </a:solidFill>
                <a:latin typeface="Inter"/>
                <a:ea typeface="Inter"/>
                <a:cs typeface="Inter"/>
                <a:sym typeface="Inter"/>
              </a:defRPr>
            </a:lvl4pPr>
            <a:lvl5pPr marL="2286000" lvl="4" indent="-317500">
              <a:lnSpc>
                <a:spcPct val="115000"/>
              </a:lnSpc>
              <a:spcBef>
                <a:spcPts val="1600"/>
              </a:spcBef>
              <a:spcAft>
                <a:spcPts val="0"/>
              </a:spcAft>
              <a:buClr>
                <a:schemeClr val="dk1"/>
              </a:buClr>
              <a:buSzPts val="1400"/>
              <a:buFont typeface="Inter"/>
              <a:buChar char="○"/>
              <a:defRPr>
                <a:solidFill>
                  <a:schemeClr val="dk1"/>
                </a:solidFill>
                <a:latin typeface="Inter"/>
                <a:ea typeface="Inter"/>
                <a:cs typeface="Inter"/>
                <a:sym typeface="Inter"/>
              </a:defRPr>
            </a:lvl5pPr>
            <a:lvl6pPr marL="2743200" lvl="5" indent="-317500">
              <a:lnSpc>
                <a:spcPct val="115000"/>
              </a:lnSpc>
              <a:spcBef>
                <a:spcPts val="1600"/>
              </a:spcBef>
              <a:spcAft>
                <a:spcPts val="0"/>
              </a:spcAft>
              <a:buClr>
                <a:schemeClr val="dk1"/>
              </a:buClr>
              <a:buSzPts val="1400"/>
              <a:buFont typeface="Inter"/>
              <a:buChar char="■"/>
              <a:defRPr>
                <a:solidFill>
                  <a:schemeClr val="dk1"/>
                </a:solidFill>
                <a:latin typeface="Inter"/>
                <a:ea typeface="Inter"/>
                <a:cs typeface="Inter"/>
                <a:sym typeface="Inter"/>
              </a:defRPr>
            </a:lvl6pPr>
            <a:lvl7pPr marL="3200400" lvl="6" indent="-317500">
              <a:lnSpc>
                <a:spcPct val="115000"/>
              </a:lnSpc>
              <a:spcBef>
                <a:spcPts val="1600"/>
              </a:spcBef>
              <a:spcAft>
                <a:spcPts val="0"/>
              </a:spcAft>
              <a:buClr>
                <a:schemeClr val="dk1"/>
              </a:buClr>
              <a:buSzPts val="1400"/>
              <a:buFont typeface="Inter"/>
              <a:buChar char="●"/>
              <a:defRPr>
                <a:solidFill>
                  <a:schemeClr val="dk1"/>
                </a:solidFill>
                <a:latin typeface="Inter"/>
                <a:ea typeface="Inter"/>
                <a:cs typeface="Inter"/>
                <a:sym typeface="Inter"/>
              </a:defRPr>
            </a:lvl7pPr>
            <a:lvl8pPr marL="3657600" lvl="7" indent="-317500">
              <a:lnSpc>
                <a:spcPct val="115000"/>
              </a:lnSpc>
              <a:spcBef>
                <a:spcPts val="1600"/>
              </a:spcBef>
              <a:spcAft>
                <a:spcPts val="0"/>
              </a:spcAft>
              <a:buClr>
                <a:schemeClr val="dk1"/>
              </a:buClr>
              <a:buSzPts val="1400"/>
              <a:buFont typeface="Inter"/>
              <a:buChar char="○"/>
              <a:defRPr>
                <a:solidFill>
                  <a:schemeClr val="dk1"/>
                </a:solidFill>
                <a:latin typeface="Inter"/>
                <a:ea typeface="Inter"/>
                <a:cs typeface="Inter"/>
                <a:sym typeface="Inter"/>
              </a:defRPr>
            </a:lvl8pPr>
            <a:lvl9pPr marL="4114800" lvl="8" indent="-317500">
              <a:lnSpc>
                <a:spcPct val="115000"/>
              </a:lnSpc>
              <a:spcBef>
                <a:spcPts val="1600"/>
              </a:spcBef>
              <a:spcAft>
                <a:spcPts val="1600"/>
              </a:spcAft>
              <a:buClr>
                <a:schemeClr val="dk1"/>
              </a:buClr>
              <a:buSzPts val="1400"/>
              <a:buFont typeface="Inter"/>
              <a:buChar char="■"/>
              <a:defRPr>
                <a:solidFill>
                  <a:schemeClr val="dk1"/>
                </a:solidFill>
                <a:latin typeface="Inter"/>
                <a:ea typeface="Inter"/>
                <a:cs typeface="Inter"/>
                <a:sym typeface="Inter"/>
              </a:defRPr>
            </a:lvl9pPr>
          </a:lstStyle>
          <a:p>
            <a:endParaRPr/>
          </a:p>
        </p:txBody>
      </p:sp>
    </p:spTree>
    <p:extLst>
      <p:ext uri="{BB962C8B-B14F-4D97-AF65-F5344CB8AC3E}">
        <p14:creationId xmlns:p14="http://schemas.microsoft.com/office/powerpoint/2010/main" val="4293334148"/>
      </p:ext>
    </p:extLst>
  </p:cSld>
  <p:clrMap bg1="lt1" tx1="dk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5/1/690/45/"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4.jp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hoc10.vn/doc-sach/hoat-dong-trai-nghiem-5/1/690/45/" TargetMode="External"/><Relationship Id="rId2" Type="http://schemas.openxmlformats.org/officeDocument/2006/relationships/image" Target="../media/image1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hoc10.vn/doc-sach/hoat-dong-trai-nghiem-5/1/690/47/" TargetMode="External"/><Relationship Id="rId2" Type="http://schemas.openxmlformats.org/officeDocument/2006/relationships/image" Target="../media/image2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image" Target="../media/image37.png"/><Relationship Id="rId3" Type="http://schemas.openxmlformats.org/officeDocument/2006/relationships/image" Target="../media/image32.jpeg"/><Relationship Id="rId7" Type="http://schemas.openxmlformats.org/officeDocument/2006/relationships/image" Target="../media/image34.png"/><Relationship Id="rId12" Type="http://schemas.openxmlformats.org/officeDocument/2006/relationships/slide" Target="slide27.xml"/><Relationship Id="rId2" Type="http://schemas.openxmlformats.org/officeDocument/2006/relationships/notesSlide" Target="../notesSlides/notesSlide15.xml"/><Relationship Id="rId16" Type="http://schemas.openxmlformats.org/officeDocument/2006/relationships/image" Target="../media/image39.png"/><Relationship Id="rId1" Type="http://schemas.openxmlformats.org/officeDocument/2006/relationships/slideLayout" Target="../slideLayouts/slideLayout33.xml"/><Relationship Id="rId6" Type="http://schemas.openxmlformats.org/officeDocument/2006/relationships/slide" Target="slide23.xml"/><Relationship Id="rId11" Type="http://schemas.openxmlformats.org/officeDocument/2006/relationships/image" Target="../media/image36.png"/><Relationship Id="rId5" Type="http://schemas.openxmlformats.org/officeDocument/2006/relationships/image" Target="../media/image33.png"/><Relationship Id="rId15" Type="http://schemas.openxmlformats.org/officeDocument/2006/relationships/image" Target="../media/image38.png"/><Relationship Id="rId10" Type="http://schemas.openxmlformats.org/officeDocument/2006/relationships/slide" Target="slide26.xml"/><Relationship Id="rId4" Type="http://schemas.openxmlformats.org/officeDocument/2006/relationships/slide" Target="slide24.xml"/><Relationship Id="rId9" Type="http://schemas.openxmlformats.org/officeDocument/2006/relationships/image" Target="../media/image35.png"/><Relationship Id="rId14" Type="http://schemas.openxmlformats.org/officeDocument/2006/relationships/slide" Target="slide28.xml"/></Relationships>
</file>

<file path=ppt/slides/_rels/slide2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1.wav"/><Relationship Id="rId7"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35.xml"/><Relationship Id="rId6" Type="http://schemas.openxmlformats.org/officeDocument/2006/relationships/slide" Target="slide22.xml"/><Relationship Id="rId5" Type="http://schemas.openxmlformats.org/officeDocument/2006/relationships/image" Target="../media/image32.jpeg"/><Relationship Id="rId4" Type="http://schemas.openxmlformats.org/officeDocument/2006/relationships/audio" Target="../media/audio2.wav"/></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2.wav"/><Relationship Id="rId7"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35.xml"/><Relationship Id="rId6" Type="http://schemas.openxmlformats.org/officeDocument/2006/relationships/slide" Target="slide22.xml"/><Relationship Id="rId5" Type="http://schemas.openxmlformats.org/officeDocument/2006/relationships/image" Target="../media/image32.jpeg"/><Relationship Id="rId4" Type="http://schemas.openxmlformats.org/officeDocument/2006/relationships/audio" Target="../media/audio1.wav"/></Relationships>
</file>

<file path=ppt/slides/_rels/slide2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1.wav"/><Relationship Id="rId7"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35.xml"/><Relationship Id="rId6" Type="http://schemas.openxmlformats.org/officeDocument/2006/relationships/slide" Target="slide22.xml"/><Relationship Id="rId5" Type="http://schemas.openxmlformats.org/officeDocument/2006/relationships/image" Target="../media/image32.jpeg"/><Relationship Id="rId4" Type="http://schemas.openxmlformats.org/officeDocument/2006/relationships/audio" Target="../media/audio2.wav"/></Relationships>
</file>

<file path=ppt/slides/_rels/slide2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1.wav"/><Relationship Id="rId7"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35.xml"/><Relationship Id="rId6" Type="http://schemas.openxmlformats.org/officeDocument/2006/relationships/slide" Target="slide22.xml"/><Relationship Id="rId5" Type="http://schemas.openxmlformats.org/officeDocument/2006/relationships/image" Target="../media/image32.jpeg"/><Relationship Id="rId4" Type="http://schemas.openxmlformats.org/officeDocument/2006/relationships/audio" Target="../media/audio2.wav"/></Relationships>
</file>

<file path=ppt/slides/_rels/slide2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1.wav"/><Relationship Id="rId7"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35.xml"/><Relationship Id="rId6" Type="http://schemas.openxmlformats.org/officeDocument/2006/relationships/slide" Target="slide22.xml"/><Relationship Id="rId5" Type="http://schemas.openxmlformats.org/officeDocument/2006/relationships/image" Target="../media/image32.jpeg"/><Relationship Id="rId4" Type="http://schemas.openxmlformats.org/officeDocument/2006/relationships/audio" Target="../media/audio2.wav"/></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3" Type="http://schemas.openxmlformats.org/officeDocument/2006/relationships/hyperlink" Target="https://www.hoc10.vn/doc-sach/hoat-dong-trai-nghiem-5/1/690/47/" TargetMode="External"/><Relationship Id="rId2" Type="http://schemas.openxmlformats.org/officeDocument/2006/relationships/image" Target="../media/image4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45.sv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3.xml"/><Relationship Id="rId1" Type="http://schemas.openxmlformats.org/officeDocument/2006/relationships/slideLayout" Target="../slideLayouts/slideLayout28.xml"/><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32E02-EDE7-7264-6154-51140FCFD581}"/>
              </a:ext>
            </a:extLst>
          </p:cNvPr>
          <p:cNvSpPr txBox="1">
            <a:spLocks/>
          </p:cNvSpPr>
          <p:nvPr/>
        </p:nvSpPr>
        <p:spPr>
          <a:xfrm>
            <a:off x="-130298" y="1675449"/>
            <a:ext cx="1245259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4:</a:t>
            </a:r>
          </a:p>
          <a:p>
            <a:pPr>
              <a:lnSpc>
                <a:spcPct val="150000"/>
              </a:lnSpc>
            </a:pPr>
            <a:r>
              <a:rPr lang="en-US" sz="5200" b="1" dirty="0">
                <a:solidFill>
                  <a:srgbClr val="002060"/>
                </a:solidFill>
                <a:latin typeface="UTM Avo" panose="02040603050506020204" pitchFamily="18" charset="0"/>
              </a:rPr>
              <a:t>Em </a:t>
            </a:r>
            <a:r>
              <a:rPr lang="en-US" sz="5200" b="1" dirty="0" err="1">
                <a:solidFill>
                  <a:srgbClr val="002060"/>
                </a:solidFill>
                <a:latin typeface="UTM Avo" panose="02040603050506020204" pitchFamily="18" charset="0"/>
              </a:rPr>
              <a:t>với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cộng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đồng</a:t>
            </a:r>
            <a:endParaRPr lang="en-US" sz="5200" b="1" dirty="0">
              <a:solidFill>
                <a:srgbClr val="002060"/>
              </a:solidFill>
              <a:latin typeface="UTM Avo" panose="02040603050506020204" pitchFamily="18" charset="0"/>
            </a:endParaRPr>
          </a:p>
        </p:txBody>
      </p:sp>
      <p:sp>
        <p:nvSpPr>
          <p:cNvPr id="3" name="Title 1">
            <a:extLst>
              <a:ext uri="{FF2B5EF4-FFF2-40B4-BE49-F238E27FC236}">
                <a16:creationId xmlns:a16="http://schemas.microsoft.com/office/drawing/2014/main" id="{0F567538-1436-1C67-6C50-809900CFCE05}"/>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5</a:t>
            </a:r>
          </a:p>
        </p:txBody>
      </p:sp>
      <p:sp>
        <p:nvSpPr>
          <p:cNvPr id="7" name="Subtitle 2">
            <a:extLst>
              <a:ext uri="{FF2B5EF4-FFF2-40B4-BE49-F238E27FC236}">
                <a16:creationId xmlns:a16="http://schemas.microsoft.com/office/drawing/2014/main" id="{D3AC58A9-A7A4-0366-521A-3BF9D123BDC1}"/>
              </a:ext>
            </a:extLst>
          </p:cNvPr>
          <p:cNvSpPr txBox="1">
            <a:spLocks/>
          </p:cNvSpPr>
          <p:nvPr/>
        </p:nvSpPr>
        <p:spPr>
          <a:xfrm>
            <a:off x="1524000" y="396601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14</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CB5046B-A737-DE5D-1FFD-222A54352AB7}"/>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9B46022D-0839-A995-61D8-A5ADB857B04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330A5C4E-333D-C74E-99DD-45D6674EF659}"/>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783A3-6D71-66BA-0FFC-7B61FE122EC8}"/>
              </a:ext>
            </a:extLst>
          </p:cNvPr>
          <p:cNvSpPr txBox="1"/>
          <p:nvPr/>
        </p:nvSpPr>
        <p:spPr>
          <a:xfrm>
            <a:off x="729846" y="1358946"/>
            <a:ext cx="10732305" cy="1708258"/>
          </a:xfrm>
          <a:prstGeom prst="roundRect">
            <a:avLst>
              <a:gd name="adj" fmla="val 3739"/>
            </a:avLst>
          </a:prstGeom>
          <a:noFill/>
        </p:spPr>
        <p:txBody>
          <a:bodyPr wrap="square">
            <a:spAutoFit/>
          </a:bodyPr>
          <a:lstStyle/>
          <a:p>
            <a:pPr algn="ctr">
              <a:lnSpc>
                <a:spcPct val="150000"/>
              </a:lnSpc>
            </a:pPr>
            <a:r>
              <a:rPr lang="vi-VN" sz="2400" b="1" dirty="0">
                <a:latin typeface="UTM Avo" panose="02040603050506020204" pitchFamily="18" charset="0"/>
                <a:ea typeface="UD Digi Kyokasho N-B" panose="02020700000000000000" pitchFamily="17" charset="-128"/>
              </a:rPr>
              <a:t>Hưởng ứng dự án </a:t>
            </a:r>
            <a:r>
              <a:rPr lang="vi-VN" sz="2400" b="1" i="1" dirty="0">
                <a:latin typeface="UTM Avo" panose="02040603050506020204" pitchFamily="18" charset="0"/>
                <a:ea typeface="UD Digi Kyokasho N-B" panose="02020700000000000000" pitchFamily="17" charset="-128"/>
              </a:rPr>
              <a:t>Kết nối cộng đồng</a:t>
            </a:r>
          </a:p>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Nghe giới thiệu về dự án </a:t>
            </a:r>
            <a:r>
              <a:rPr lang="vi-VN" sz="2400" i="1" dirty="0">
                <a:latin typeface="UTM Avo" panose="02040603050506020204" pitchFamily="18" charset="0"/>
                <a:ea typeface="UD Digi Kyokasho N-B" panose="02020700000000000000" pitchFamily="17" charset="-128"/>
              </a:rPr>
              <a:t>Kết nối cộng đồng</a:t>
            </a:r>
            <a:r>
              <a:rPr lang="vi-VN" sz="2400" dirty="0">
                <a:latin typeface="UTM Avo" panose="02040603050506020204" pitchFamily="18" charset="0"/>
                <a:ea typeface="UD Digi Kyokasho N-B" panose="02020700000000000000" pitchFamily="17" charset="-128"/>
              </a:rPr>
              <a:t>. </a:t>
            </a:r>
          </a:p>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Chia sẻ kinh nghiệm thực hiện các dự án mà em đã từng tham gia.</a:t>
            </a:r>
          </a:p>
        </p:txBody>
      </p:sp>
      <p:pic>
        <p:nvPicPr>
          <p:cNvPr id="2" name="Picture 1">
            <a:extLst>
              <a:ext uri="{FF2B5EF4-FFF2-40B4-BE49-F238E27FC236}">
                <a16:creationId xmlns:a16="http://schemas.microsoft.com/office/drawing/2014/main" id="{D644634C-0D1C-1B6C-DBE2-28FF987731C3}"/>
              </a:ext>
            </a:extLst>
          </p:cNvPr>
          <p:cNvPicPr>
            <a:picLocks noChangeAspect="1"/>
          </p:cNvPicPr>
          <p:nvPr/>
        </p:nvPicPr>
        <p:blipFill>
          <a:blip r:embed="rId3"/>
          <a:stretch>
            <a:fillRect/>
          </a:stretch>
        </p:blipFill>
        <p:spPr>
          <a:xfrm>
            <a:off x="1347422" y="3181196"/>
            <a:ext cx="9497155" cy="3565292"/>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8" name="Line Callout 1 (Border and Accent Bar) 3">
            <a:extLst>
              <a:ext uri="{FF2B5EF4-FFF2-40B4-BE49-F238E27FC236}">
                <a16:creationId xmlns:a16="http://schemas.microsoft.com/office/drawing/2014/main" id="{E0F80DC3-E9A8-0751-31B9-BA32448E7619}"/>
              </a:ext>
            </a:extLst>
          </p:cNvPr>
          <p:cNvSpPr/>
          <p:nvPr/>
        </p:nvSpPr>
        <p:spPr>
          <a:xfrm>
            <a:off x="4645143" y="802401"/>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sp>
        <p:nvSpPr>
          <p:cNvPr id="4" name="Rounded Rectangle 2">
            <a:extLst>
              <a:ext uri="{FF2B5EF4-FFF2-40B4-BE49-F238E27FC236}">
                <a16:creationId xmlns:a16="http://schemas.microsoft.com/office/drawing/2014/main" id="{7419C21C-3EDE-A565-8AF1-4411B8B07985}"/>
              </a:ext>
            </a:extLst>
          </p:cNvPr>
          <p:cNvSpPr/>
          <p:nvPr/>
        </p:nvSpPr>
        <p:spPr>
          <a:xfrm>
            <a:off x="1676848" y="1647903"/>
            <a:ext cx="8838303" cy="838135"/>
          </a:xfrm>
          <a:prstGeom prst="roundRect">
            <a:avLst>
              <a:gd name="adj" fmla="val 50000"/>
            </a:avLst>
          </a:prstGeom>
          <a:solidFill>
            <a:srgbClr val="FFEBDD"/>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kern="0">
                <a:latin typeface="UTM Avo" panose="02040603050506020204" pitchFamily="18" charset="0"/>
                <a:cs typeface="Arial" panose="020B0604020202020204" pitchFamily="34" charset="0"/>
                <a:sym typeface="Arial"/>
              </a:rPr>
              <a:t>Cả lớp xem video sau về hoạt động cộng đồng: </a:t>
            </a:r>
            <a:endParaRPr lang="en-US" sz="2400" kern="0" dirty="0" err="1">
              <a:latin typeface="UTM Avo" panose="02040603050506020204" pitchFamily="18" charset="0"/>
              <a:cs typeface="Arial" panose="020B0604020202020204" pitchFamily="34" charset="0"/>
              <a:sym typeface="Arial"/>
            </a:endParaRPr>
          </a:p>
        </p:txBody>
      </p:sp>
      <p:pic>
        <p:nvPicPr>
          <p:cNvPr id="2" name="VIỆC TỬ TẾ - Tiệm cơm 1k dành cho bệnh nhi ung thư">
            <a:hlinkClick r:id="" action="ppaction://media"/>
            <a:extLst>
              <a:ext uri="{FF2B5EF4-FFF2-40B4-BE49-F238E27FC236}">
                <a16:creationId xmlns:a16="http://schemas.microsoft.com/office/drawing/2014/main" id="{1E0769FF-1324-8460-BAD9-F929A567A1F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492450" y="2692495"/>
            <a:ext cx="7207099" cy="4053993"/>
          </a:xfrm>
          <a:prstGeom prst="rect">
            <a:avLst/>
          </a:prstGeom>
        </p:spPr>
      </p:pic>
    </p:spTree>
    <p:extLst>
      <p:ext uri="{BB962C8B-B14F-4D97-AF65-F5344CB8AC3E}">
        <p14:creationId xmlns:p14="http://schemas.microsoft.com/office/powerpoint/2010/main" val="4938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319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2"/>
                                        </p:tgtEl>
                                      </p:cBhvr>
                                    </p:cmd>
                                  </p:childTnLst>
                                </p:cTn>
                              </p:par>
                            </p:childTnLst>
                          </p:cTn>
                        </p:par>
                      </p:childTnLst>
                    </p:cTn>
                  </p:par>
                </p:childTnLst>
              </p:cTn>
              <p:nextCondLst>
                <p:cond evt="onClick" delay="0">
                  <p:tgtEl>
                    <p:spTgt spid="2"/>
                  </p:tgtEl>
                </p:cond>
              </p:nextCondLst>
            </p:seq>
            <p:video fullScrn="1">
              <p:cMediaNode vol="80000">
                <p:cTn id="25" fill="hold" display="0">
                  <p:stCondLst>
                    <p:cond delay="indefinite"/>
                  </p:stCondLst>
                </p:cTn>
                <p:tgtEl>
                  <p:spTgt spid="2"/>
                </p:tgtEl>
              </p:cMediaNode>
            </p:video>
          </p:childTnLst>
        </p:cTn>
      </p:par>
    </p:tnLst>
    <p:bldLst>
      <p:bldP spid="28"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4CEBEE6-9B06-ACE1-821E-E4259FD19A1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070B579-3946-D9BD-6096-B49B11605268}"/>
              </a:ext>
            </a:extLst>
          </p:cNvPr>
          <p:cNvGrpSpPr/>
          <p:nvPr/>
        </p:nvGrpSpPr>
        <p:grpSpPr>
          <a:xfrm>
            <a:off x="1149179" y="1685636"/>
            <a:ext cx="9893642" cy="994492"/>
            <a:chOff x="1372620" y="1008353"/>
            <a:chExt cx="7420232" cy="745869"/>
          </a:xfrm>
        </p:grpSpPr>
        <p:sp>
          <p:nvSpPr>
            <p:cNvPr id="3" name="Rounded Rectangle 2">
              <a:extLst>
                <a:ext uri="{FF2B5EF4-FFF2-40B4-BE49-F238E27FC236}">
                  <a16:creationId xmlns:a16="http://schemas.microsoft.com/office/drawing/2014/main" id="{5FE4C402-8FAF-BECD-E526-F2A807779C40}"/>
                </a:ext>
              </a:extLst>
            </p:cNvPr>
            <p:cNvSpPr/>
            <p:nvPr/>
          </p:nvSpPr>
          <p:spPr>
            <a:xfrm>
              <a:off x="1372620" y="1139100"/>
              <a:ext cx="7332032" cy="615122"/>
            </a:xfrm>
            <a:prstGeom prst="roundRect">
              <a:avLst/>
            </a:prstGeom>
            <a:solidFill>
              <a:srgbClr val="EBF6DE"/>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solidFill>
                    <a:srgbClr val="000000"/>
                  </a:solidFill>
                  <a:latin typeface="UTM Avo" panose="02040603050506020204" pitchFamily="18" charset="0"/>
                  <a:cs typeface="Arial" panose="020B0604020202020204" pitchFamily="34" charset="0"/>
                  <a:sym typeface="Arial"/>
                </a:rPr>
                <a:t>Sau </a:t>
              </a:r>
              <a:r>
                <a:rPr lang="en-US" sz="2400" b="1" kern="0" dirty="0" err="1">
                  <a:solidFill>
                    <a:srgbClr val="000000"/>
                  </a:solidFill>
                  <a:latin typeface="UTM Avo" panose="02040603050506020204" pitchFamily="18" charset="0"/>
                  <a:cs typeface="Arial" panose="020B0604020202020204" pitchFamily="34" charset="0"/>
                  <a:sym typeface="Arial"/>
                </a:rPr>
                <a:t>khi</a:t>
              </a:r>
              <a:r>
                <a:rPr lang="en-US" sz="2400" b="1" kern="0" dirty="0">
                  <a:solidFill>
                    <a:srgbClr val="000000"/>
                  </a:solidFill>
                  <a:latin typeface="UTM Avo" panose="02040603050506020204" pitchFamily="18" charset="0"/>
                  <a:cs typeface="Arial" panose="020B0604020202020204" pitchFamily="34" charset="0"/>
                  <a:sym typeface="Arial"/>
                </a:rPr>
                <a:t> </a:t>
              </a:r>
              <a:r>
                <a:rPr lang="en-US" sz="2400" b="1" kern="0" dirty="0" err="1">
                  <a:solidFill>
                    <a:srgbClr val="000000"/>
                  </a:solidFill>
                  <a:latin typeface="UTM Avo" panose="02040603050506020204" pitchFamily="18" charset="0"/>
                  <a:cs typeface="Arial" panose="020B0604020202020204" pitchFamily="34" charset="0"/>
                  <a:sym typeface="Arial"/>
                </a:rPr>
                <a:t>xem</a:t>
              </a:r>
              <a:r>
                <a:rPr lang="en-US" sz="2400" b="1" kern="0" dirty="0">
                  <a:solidFill>
                    <a:srgbClr val="000000"/>
                  </a:solidFill>
                  <a:latin typeface="UTM Avo" panose="02040603050506020204" pitchFamily="18" charset="0"/>
                  <a:cs typeface="Arial" panose="020B0604020202020204" pitchFamily="34" charset="0"/>
                  <a:sym typeface="Arial"/>
                </a:rPr>
                <a:t> video, </a:t>
              </a:r>
              <a:r>
                <a:rPr lang="en-US" sz="2400" b="1" kern="0" dirty="0" err="1">
                  <a:solidFill>
                    <a:srgbClr val="000000"/>
                  </a:solidFill>
                  <a:latin typeface="UTM Avo" panose="02040603050506020204" pitchFamily="18" charset="0"/>
                  <a:cs typeface="Arial" panose="020B0604020202020204" pitchFamily="34" charset="0"/>
                  <a:sym typeface="Arial"/>
                </a:rPr>
                <a:t>các</a:t>
              </a:r>
              <a:r>
                <a:rPr lang="en-US" sz="2400" b="1" kern="0" dirty="0">
                  <a:solidFill>
                    <a:srgbClr val="000000"/>
                  </a:solidFill>
                  <a:latin typeface="UTM Avo" panose="02040603050506020204" pitchFamily="18" charset="0"/>
                  <a:cs typeface="Arial" panose="020B0604020202020204" pitchFamily="34" charset="0"/>
                  <a:sym typeface="Arial"/>
                </a:rPr>
                <a:t> </a:t>
              </a:r>
              <a:r>
                <a:rPr lang="en-US" sz="2400" b="1" kern="0" dirty="0" err="1">
                  <a:solidFill>
                    <a:srgbClr val="000000"/>
                  </a:solidFill>
                  <a:latin typeface="UTM Avo" panose="02040603050506020204" pitchFamily="18" charset="0"/>
                  <a:cs typeface="Arial" panose="020B0604020202020204" pitchFamily="34" charset="0"/>
                  <a:sym typeface="Arial"/>
                </a:rPr>
                <a:t>em</a:t>
              </a:r>
              <a:r>
                <a:rPr lang="en-US" sz="2400" b="1" kern="0" dirty="0">
                  <a:solidFill>
                    <a:srgbClr val="000000"/>
                  </a:solidFill>
                  <a:latin typeface="UTM Avo" panose="02040603050506020204" pitchFamily="18" charset="0"/>
                  <a:cs typeface="Arial" panose="020B0604020202020204" pitchFamily="34" charset="0"/>
                  <a:sym typeface="Arial"/>
                </a:rPr>
                <a:t> </a:t>
              </a:r>
              <a:r>
                <a:rPr lang="en-US" sz="2400" b="1" kern="0" dirty="0" err="1">
                  <a:solidFill>
                    <a:srgbClr val="000000"/>
                  </a:solidFill>
                  <a:latin typeface="UTM Avo" panose="02040603050506020204" pitchFamily="18" charset="0"/>
                  <a:cs typeface="Arial" panose="020B0604020202020204" pitchFamily="34" charset="0"/>
                  <a:sym typeface="Arial"/>
                </a:rPr>
                <a:t>trả</a:t>
              </a:r>
              <a:r>
                <a:rPr lang="en-US" sz="2400" b="1" kern="0" dirty="0">
                  <a:solidFill>
                    <a:srgbClr val="000000"/>
                  </a:solidFill>
                  <a:latin typeface="UTM Avo" panose="02040603050506020204" pitchFamily="18" charset="0"/>
                  <a:cs typeface="Arial" panose="020B0604020202020204" pitchFamily="34" charset="0"/>
                  <a:sym typeface="Arial"/>
                </a:rPr>
                <a:t> </a:t>
              </a:r>
              <a:r>
                <a:rPr lang="en-US" sz="2400" b="1" kern="0" dirty="0" err="1">
                  <a:solidFill>
                    <a:srgbClr val="000000"/>
                  </a:solidFill>
                  <a:latin typeface="UTM Avo" panose="02040603050506020204" pitchFamily="18" charset="0"/>
                  <a:cs typeface="Arial" panose="020B0604020202020204" pitchFamily="34" charset="0"/>
                  <a:sym typeface="Arial"/>
                </a:rPr>
                <a:t>lời</a:t>
              </a:r>
              <a:r>
                <a:rPr lang="en-US" sz="2400" b="1" kern="0" dirty="0">
                  <a:solidFill>
                    <a:srgbClr val="000000"/>
                  </a:solidFill>
                  <a:latin typeface="UTM Avo" panose="02040603050506020204" pitchFamily="18" charset="0"/>
                  <a:cs typeface="Arial" panose="020B0604020202020204" pitchFamily="34" charset="0"/>
                  <a:sym typeface="Arial"/>
                </a:rPr>
                <a:t> </a:t>
              </a:r>
              <a:r>
                <a:rPr lang="en-US" sz="2400" b="1" kern="0" dirty="0" err="1">
                  <a:solidFill>
                    <a:srgbClr val="000000"/>
                  </a:solidFill>
                  <a:latin typeface="UTM Avo" panose="02040603050506020204" pitchFamily="18" charset="0"/>
                  <a:cs typeface="Arial" panose="020B0604020202020204" pitchFamily="34" charset="0"/>
                  <a:sym typeface="Arial"/>
                </a:rPr>
                <a:t>những</a:t>
              </a:r>
              <a:r>
                <a:rPr lang="en-US" sz="2400" b="1" kern="0" dirty="0">
                  <a:solidFill>
                    <a:srgbClr val="000000"/>
                  </a:solidFill>
                  <a:latin typeface="UTM Avo" panose="02040603050506020204" pitchFamily="18" charset="0"/>
                  <a:cs typeface="Arial" panose="020B0604020202020204" pitchFamily="34" charset="0"/>
                  <a:sym typeface="Arial"/>
                </a:rPr>
                <a:t> </a:t>
              </a:r>
              <a:r>
                <a:rPr lang="en-US" sz="2400" b="1" kern="0" dirty="0" err="1">
                  <a:solidFill>
                    <a:srgbClr val="000000"/>
                  </a:solidFill>
                  <a:latin typeface="UTM Avo" panose="02040603050506020204" pitchFamily="18" charset="0"/>
                  <a:cs typeface="Arial" panose="020B0604020202020204" pitchFamily="34" charset="0"/>
                  <a:sym typeface="Arial"/>
                </a:rPr>
                <a:t>câu</a:t>
              </a:r>
              <a:r>
                <a:rPr lang="en-US" sz="2400" b="1" kern="0" dirty="0">
                  <a:solidFill>
                    <a:srgbClr val="000000"/>
                  </a:solidFill>
                  <a:latin typeface="UTM Avo" panose="02040603050506020204" pitchFamily="18" charset="0"/>
                  <a:cs typeface="Arial" panose="020B0604020202020204" pitchFamily="34" charset="0"/>
                  <a:sym typeface="Arial"/>
                </a:rPr>
                <a:t> </a:t>
              </a:r>
              <a:r>
                <a:rPr lang="en-US" sz="2400" b="1" kern="0" dirty="0" err="1">
                  <a:solidFill>
                    <a:srgbClr val="000000"/>
                  </a:solidFill>
                  <a:latin typeface="UTM Avo" panose="02040603050506020204" pitchFamily="18" charset="0"/>
                  <a:cs typeface="Arial" panose="020B0604020202020204" pitchFamily="34" charset="0"/>
                  <a:sym typeface="Arial"/>
                </a:rPr>
                <a:t>hỏi</a:t>
              </a:r>
              <a:r>
                <a:rPr lang="en-US" sz="2400" b="1" kern="0" dirty="0">
                  <a:solidFill>
                    <a:srgbClr val="000000"/>
                  </a:solidFill>
                  <a:latin typeface="UTM Avo" panose="02040603050506020204" pitchFamily="18" charset="0"/>
                  <a:cs typeface="Arial" panose="020B0604020202020204" pitchFamily="34" charset="0"/>
                  <a:sym typeface="Arial"/>
                </a:rPr>
                <a:t> </a:t>
              </a:r>
              <a:r>
                <a:rPr lang="en-US" sz="2400" b="1" kern="0" dirty="0" err="1">
                  <a:solidFill>
                    <a:srgbClr val="000000"/>
                  </a:solidFill>
                  <a:latin typeface="UTM Avo" panose="02040603050506020204" pitchFamily="18" charset="0"/>
                  <a:cs typeface="Arial" panose="020B0604020202020204" pitchFamily="34" charset="0"/>
                  <a:sym typeface="Arial"/>
                </a:rPr>
                <a:t>dưới</a:t>
              </a:r>
              <a:r>
                <a:rPr lang="en-US" sz="2400" b="1" kern="0" dirty="0">
                  <a:solidFill>
                    <a:srgbClr val="000000"/>
                  </a:solidFill>
                  <a:latin typeface="UTM Avo" panose="02040603050506020204" pitchFamily="18" charset="0"/>
                  <a:cs typeface="Arial" panose="020B0604020202020204" pitchFamily="34" charset="0"/>
                  <a:sym typeface="Arial"/>
                </a:rPr>
                <a:t> </a:t>
              </a:r>
              <a:r>
                <a:rPr lang="en-US" sz="2400" b="1" kern="0" dirty="0" err="1">
                  <a:solidFill>
                    <a:srgbClr val="000000"/>
                  </a:solidFill>
                  <a:latin typeface="UTM Avo" panose="02040603050506020204" pitchFamily="18" charset="0"/>
                  <a:cs typeface="Arial" panose="020B0604020202020204" pitchFamily="34" charset="0"/>
                  <a:sym typeface="Arial"/>
                </a:rPr>
                <a:t>đây</a:t>
              </a:r>
              <a:endParaRPr lang="en-US" sz="2400" b="1" kern="0" dirty="0">
                <a:solidFill>
                  <a:srgbClr val="000000"/>
                </a:solidFill>
                <a:latin typeface="UTM Avo" panose="02040603050506020204" pitchFamily="18" charset="0"/>
                <a:cs typeface="Arial" panose="020B0604020202020204" pitchFamily="34" charset="0"/>
                <a:sym typeface="Arial"/>
              </a:endParaRPr>
            </a:p>
          </p:txBody>
        </p:sp>
        <p:pic>
          <p:nvPicPr>
            <p:cNvPr id="10" name="Picture 9">
              <a:extLst>
                <a:ext uri="{FF2B5EF4-FFF2-40B4-BE49-F238E27FC236}">
                  <a16:creationId xmlns:a16="http://schemas.microsoft.com/office/drawing/2014/main" id="{C5AD675A-FFA0-9735-D50D-68C8C00EADF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525512" y="1008353"/>
              <a:ext cx="267340" cy="364823"/>
            </a:xfrm>
            <a:prstGeom prst="rect">
              <a:avLst/>
            </a:prstGeom>
          </p:spPr>
        </p:pic>
      </p:grpSp>
      <p:sp>
        <p:nvSpPr>
          <p:cNvPr id="11" name="Rounded Rectangle 207">
            <a:extLst>
              <a:ext uri="{FF2B5EF4-FFF2-40B4-BE49-F238E27FC236}">
                <a16:creationId xmlns:a16="http://schemas.microsoft.com/office/drawing/2014/main" id="{90123410-3F89-2FBB-9953-517E8E8942CE}"/>
              </a:ext>
            </a:extLst>
          </p:cNvPr>
          <p:cNvSpPr/>
          <p:nvPr/>
        </p:nvSpPr>
        <p:spPr>
          <a:xfrm>
            <a:off x="5509992" y="3058935"/>
            <a:ext cx="6321452" cy="1469522"/>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a:lnSpc>
                <a:spcPct val="150000"/>
              </a:lnSpc>
              <a:buFont typeface="Arial"/>
              <a:buNone/>
            </a:pPr>
            <a:r>
              <a:rPr lang="vi-VN" sz="2400" kern="0">
                <a:solidFill>
                  <a:srgbClr val="000000"/>
                </a:solidFill>
                <a:latin typeface="UTM Avo" panose="02040603050506020204" pitchFamily="18" charset="0"/>
                <a:cs typeface="Arial" panose="020B0604020202020204" pitchFamily="34" charset="0"/>
                <a:sym typeface="Arial"/>
              </a:rPr>
              <a:t>Hoạt động được đề cập đến trong video là hoạt động gì? </a:t>
            </a:r>
            <a:endParaRPr lang="vi-VN" sz="2400" kern="0" dirty="0">
              <a:solidFill>
                <a:srgbClr val="000000"/>
              </a:solidFill>
              <a:latin typeface="UTM Avo" panose="02040603050506020204" pitchFamily="18" charset="0"/>
              <a:cs typeface="Arial" panose="020B0604020202020204" pitchFamily="34" charset="0"/>
              <a:sym typeface="Arial"/>
            </a:endParaRPr>
          </a:p>
        </p:txBody>
      </p:sp>
      <p:cxnSp>
        <p:nvCxnSpPr>
          <p:cNvPr id="14" name="Elbow Connector 209">
            <a:extLst>
              <a:ext uri="{FF2B5EF4-FFF2-40B4-BE49-F238E27FC236}">
                <a16:creationId xmlns:a16="http://schemas.microsoft.com/office/drawing/2014/main" id="{7154D835-8B8E-957B-5CA4-A8F9855B9661}"/>
              </a:ext>
            </a:extLst>
          </p:cNvPr>
          <p:cNvCxnSpPr>
            <a:cxnSpLocks/>
            <a:stCxn id="17" idx="3"/>
            <a:endCxn id="11" idx="1"/>
          </p:cNvCxnSpPr>
          <p:nvPr/>
        </p:nvCxnSpPr>
        <p:spPr>
          <a:xfrm flipV="1">
            <a:off x="4135699" y="3793696"/>
            <a:ext cx="1374293" cy="922765"/>
          </a:xfrm>
          <a:prstGeom prst="bentConnector3">
            <a:avLst>
              <a:gd name="adj1" fmla="val 50000"/>
            </a:avLst>
          </a:prstGeom>
          <a:noFill/>
          <a:ln w="19050" cap="flat" cmpd="sng" algn="ctr">
            <a:solidFill>
              <a:srgbClr val="000000"/>
            </a:solidFill>
            <a:prstDash val="solid"/>
            <a:tailEnd type="triangle"/>
          </a:ln>
          <a:effectLst/>
        </p:spPr>
      </p:cxnSp>
      <p:sp>
        <p:nvSpPr>
          <p:cNvPr id="15" name="Rounded Rectangle 212">
            <a:extLst>
              <a:ext uri="{FF2B5EF4-FFF2-40B4-BE49-F238E27FC236}">
                <a16:creationId xmlns:a16="http://schemas.microsoft.com/office/drawing/2014/main" id="{6B5AFF96-1DA6-384C-FA65-9D8E5AFD7C90}"/>
              </a:ext>
            </a:extLst>
          </p:cNvPr>
          <p:cNvSpPr/>
          <p:nvPr/>
        </p:nvSpPr>
        <p:spPr>
          <a:xfrm>
            <a:off x="5509992" y="4884152"/>
            <a:ext cx="6321452" cy="945877"/>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a:lnSpc>
                <a:spcPct val="150000"/>
              </a:lnSpc>
              <a:defRPr/>
            </a:pPr>
            <a:r>
              <a:rPr lang="vi-VN" sz="2400" kern="0">
                <a:solidFill>
                  <a:srgbClr val="000000"/>
                </a:solidFill>
                <a:latin typeface="UTM Avo" panose="02040603050506020204" pitchFamily="18" charset="0"/>
                <a:cs typeface="Arial" panose="020B0604020202020204" pitchFamily="34" charset="0"/>
                <a:sym typeface="Arial"/>
              </a:rPr>
              <a:t>Video đã gửi tới các em thông điệp gì? </a:t>
            </a:r>
            <a:endParaRPr lang="vi-VN" sz="2400" kern="0" dirty="0">
              <a:solidFill>
                <a:srgbClr val="000000"/>
              </a:solidFill>
              <a:latin typeface="UTM Avo" panose="02040603050506020204" pitchFamily="18" charset="0"/>
              <a:cs typeface="Arial" panose="020B0604020202020204" pitchFamily="34" charset="0"/>
              <a:sym typeface="Arial"/>
            </a:endParaRPr>
          </a:p>
        </p:txBody>
      </p:sp>
      <p:cxnSp>
        <p:nvCxnSpPr>
          <p:cNvPr id="16" name="Elbow Connector 213">
            <a:extLst>
              <a:ext uri="{FF2B5EF4-FFF2-40B4-BE49-F238E27FC236}">
                <a16:creationId xmlns:a16="http://schemas.microsoft.com/office/drawing/2014/main" id="{1F6F5782-9844-E7CE-83FE-E1EDCBAFA78D}"/>
              </a:ext>
            </a:extLst>
          </p:cNvPr>
          <p:cNvCxnSpPr>
            <a:cxnSpLocks/>
            <a:stCxn id="17" idx="3"/>
            <a:endCxn id="15" idx="1"/>
          </p:cNvCxnSpPr>
          <p:nvPr/>
        </p:nvCxnSpPr>
        <p:spPr>
          <a:xfrm>
            <a:off x="4135699" y="4716461"/>
            <a:ext cx="1374293" cy="640630"/>
          </a:xfrm>
          <a:prstGeom prst="bentConnector3">
            <a:avLst>
              <a:gd name="adj1" fmla="val 50000"/>
            </a:avLst>
          </a:prstGeom>
          <a:noFill/>
          <a:ln w="19050" cap="flat" cmpd="sng" algn="ctr">
            <a:solidFill>
              <a:srgbClr val="000000"/>
            </a:solidFill>
            <a:prstDash val="solid"/>
            <a:tailEnd type="triangle"/>
          </a:ln>
          <a:effectLst/>
        </p:spPr>
      </p:cxnSp>
      <p:pic>
        <p:nvPicPr>
          <p:cNvPr id="17" name="Picture 16">
            <a:extLst>
              <a:ext uri="{FF2B5EF4-FFF2-40B4-BE49-F238E27FC236}">
                <a16:creationId xmlns:a16="http://schemas.microsoft.com/office/drawing/2014/main" id="{2B0C3F57-CD28-DBEF-E73F-8FAD56A8F025}"/>
              </a:ext>
            </a:extLst>
          </p:cNvPr>
          <p:cNvPicPr>
            <a:picLocks noChangeAspect="1"/>
          </p:cNvPicPr>
          <p:nvPr/>
        </p:nvPicPr>
        <p:blipFill>
          <a:blip r:embed="rId6"/>
          <a:stretch>
            <a:fillRect/>
          </a:stretch>
        </p:blipFill>
        <p:spPr>
          <a:xfrm>
            <a:off x="1149179" y="3249347"/>
            <a:ext cx="2986520" cy="2934227"/>
          </a:xfrm>
          <a:prstGeom prst="rect">
            <a:avLst/>
          </a:prstGeom>
        </p:spPr>
      </p:pic>
    </p:spTree>
    <p:extLst>
      <p:ext uri="{BB962C8B-B14F-4D97-AF65-F5344CB8AC3E}">
        <p14:creationId xmlns:p14="http://schemas.microsoft.com/office/powerpoint/2010/main" val="1197282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806188F-9AE3-37A8-2D75-DA468C5C1244}"/>
            </a:ext>
          </a:extLst>
        </p:cNvPr>
        <p:cNvGrpSpPr/>
        <p:nvPr/>
      </p:nvGrpSpPr>
      <p:grpSpPr>
        <a:xfrm>
          <a:off x="0" y="0"/>
          <a:ext cx="0" cy="0"/>
          <a:chOff x="0" y="0"/>
          <a:chExt cx="0" cy="0"/>
        </a:xfrm>
      </p:grpSpPr>
      <p:grpSp>
        <p:nvGrpSpPr>
          <p:cNvPr id="111" name="Group 110">
            <a:extLst>
              <a:ext uri="{FF2B5EF4-FFF2-40B4-BE49-F238E27FC236}">
                <a16:creationId xmlns:a16="http://schemas.microsoft.com/office/drawing/2014/main" id="{435E30E8-0D1C-E6B8-3D9B-543A957B4F18}"/>
              </a:ext>
            </a:extLst>
          </p:cNvPr>
          <p:cNvGrpSpPr/>
          <p:nvPr/>
        </p:nvGrpSpPr>
        <p:grpSpPr>
          <a:xfrm>
            <a:off x="1505610" y="1935537"/>
            <a:ext cx="7492044" cy="4630551"/>
            <a:chOff x="1668690" y="476708"/>
            <a:chExt cx="7492044" cy="4630551"/>
          </a:xfrm>
        </p:grpSpPr>
        <p:sp>
          <p:nvSpPr>
            <p:cNvPr id="4" name="Rectangle: Rounded Corners 3">
              <a:extLst>
                <a:ext uri="{FF2B5EF4-FFF2-40B4-BE49-F238E27FC236}">
                  <a16:creationId xmlns:a16="http://schemas.microsoft.com/office/drawing/2014/main" id="{412F84FA-6A92-DA66-E08D-BE0A85315B77}"/>
                </a:ext>
              </a:extLst>
            </p:cNvPr>
            <p:cNvSpPr/>
            <p:nvPr/>
          </p:nvSpPr>
          <p:spPr>
            <a:xfrm>
              <a:off x="1668690" y="476708"/>
              <a:ext cx="7492044" cy="4630551"/>
            </a:xfrm>
            <a:prstGeom prst="roundRect">
              <a:avLst>
                <a:gd name="adj" fmla="val 2488"/>
              </a:avLst>
            </a:prstGeom>
            <a:solidFill>
              <a:srgbClr val="FFFFFF"/>
            </a:solidFill>
            <a:ln w="38100" cap="flat" cmpd="sng" algn="ctr">
              <a:solidFill>
                <a:schemeClr val="accent4"/>
              </a:solidFill>
              <a:prstDash val="solid"/>
            </a:ln>
            <a:effectLst/>
          </p:spPr>
          <p:txBody>
            <a:bodyPr rtlCol="0" anchor="b"/>
            <a:lstStyle/>
            <a:p>
              <a:pPr marL="342900" indent="-342900" algn="just" defTabSz="1219170">
                <a:lnSpc>
                  <a:spcPct val="150000"/>
                </a:lnSpc>
                <a:buFont typeface="Arial" panose="020B0604020202020204" pitchFamily="34" charset="0"/>
                <a:buChar char="•"/>
                <a:defRPr/>
              </a:pPr>
              <a:r>
                <a:rPr lang="vi-VN" sz="2400" kern="0" dirty="0">
                  <a:latin typeface="UTM Avo" panose="02040603050506020204" pitchFamily="18" charset="0"/>
                  <a:cs typeface="Arial"/>
                  <a:sym typeface="Arial"/>
                </a:rPr>
                <a:t>Hoạt động xã hội trong video là: hoạt động phát cơm 1k cho các bệnh nhi mắc bệnh hiểm nghèo. </a:t>
              </a:r>
            </a:p>
            <a:p>
              <a:pPr marL="342900" indent="-342900" algn="just" defTabSz="1219170">
                <a:lnSpc>
                  <a:spcPct val="150000"/>
                </a:lnSpc>
                <a:buFont typeface="Arial" panose="020B0604020202020204" pitchFamily="34" charset="0"/>
                <a:buChar char="•"/>
                <a:defRPr/>
              </a:pPr>
              <a:r>
                <a:rPr lang="vi-VN" sz="2400" kern="0" dirty="0">
                  <a:latin typeface="UTM Avo" panose="02040603050506020204" pitchFamily="18" charset="0"/>
                  <a:cs typeface="Arial"/>
                  <a:sym typeface="Arial"/>
                </a:rPr>
                <a:t>Video đã thể hiện hoạt động xã hội đầy tính nhân văn giúp đỡ các bạn nhỏ khó khăn từ đó gắn kết tình yêu thương và gắn kết cả cộng đồng bằng những hành động đẹp. </a:t>
              </a:r>
            </a:p>
          </p:txBody>
        </p:sp>
        <p:sp>
          <p:nvSpPr>
            <p:cNvPr id="6" name="Rectangle: Diagonal Corners Rounded 5">
              <a:extLst>
                <a:ext uri="{FF2B5EF4-FFF2-40B4-BE49-F238E27FC236}">
                  <a16:creationId xmlns:a16="http://schemas.microsoft.com/office/drawing/2014/main" id="{46B38A02-FB9C-0C7A-BA4C-DD2433B06D9F}"/>
                </a:ext>
              </a:extLst>
            </p:cNvPr>
            <p:cNvSpPr/>
            <p:nvPr/>
          </p:nvSpPr>
          <p:spPr>
            <a:xfrm>
              <a:off x="1687747" y="476708"/>
              <a:ext cx="4173566" cy="701215"/>
            </a:xfrm>
            <a:prstGeom prst="round2DiagRect">
              <a:avLst/>
            </a:prstGeom>
            <a:solidFill>
              <a:schemeClr val="accent4">
                <a:lumMod val="20000"/>
                <a:lumOff val="80000"/>
              </a:schemeClr>
            </a:solidFill>
            <a:ln w="38100" cap="flat" cmpd="sng" algn="ctr">
              <a:solidFill>
                <a:schemeClr val="accent4"/>
              </a:solidFill>
              <a:prstDash val="solid"/>
            </a:ln>
            <a:effectLst/>
          </p:spPr>
          <p:txBody>
            <a:bodyPr rtlCol="0" anchor="ctr"/>
            <a:lstStyle/>
            <a:p>
              <a:pPr algn="ctr" defTabSz="1219170">
                <a:buFont typeface="Arial"/>
                <a:buNone/>
                <a:defRPr/>
              </a:pPr>
              <a:r>
                <a:rPr lang="en-US" sz="2400" b="1" kern="0" dirty="0">
                  <a:latin typeface="UTM Avo" panose="02040603050506020204" pitchFamily="18" charset="0"/>
                  <a:cs typeface="Arial"/>
                  <a:sym typeface="Arial"/>
                </a:rPr>
                <a:t>GỢI Ý CÂU TRẢ LỜI</a:t>
              </a:r>
            </a:p>
          </p:txBody>
        </p:sp>
      </p:grpSp>
      <p:grpSp>
        <p:nvGrpSpPr>
          <p:cNvPr id="7" name="Google Shape;538;p29">
            <a:extLst>
              <a:ext uri="{FF2B5EF4-FFF2-40B4-BE49-F238E27FC236}">
                <a16:creationId xmlns:a16="http://schemas.microsoft.com/office/drawing/2014/main" id="{BF8146D8-C9BF-8EA8-3678-6F062ECA07A1}"/>
              </a:ext>
            </a:extLst>
          </p:cNvPr>
          <p:cNvGrpSpPr/>
          <p:nvPr/>
        </p:nvGrpSpPr>
        <p:grpSpPr>
          <a:xfrm>
            <a:off x="9378488" y="2449015"/>
            <a:ext cx="1776915" cy="4062698"/>
            <a:chOff x="7352169" y="1792626"/>
            <a:chExt cx="1333531" cy="2916217"/>
          </a:xfrm>
        </p:grpSpPr>
        <p:grpSp>
          <p:nvGrpSpPr>
            <p:cNvPr id="8" name="Google Shape;539;p29">
              <a:extLst>
                <a:ext uri="{FF2B5EF4-FFF2-40B4-BE49-F238E27FC236}">
                  <a16:creationId xmlns:a16="http://schemas.microsoft.com/office/drawing/2014/main" id="{D23A336A-A28A-0FE2-041D-9F1D31FE05EF}"/>
                </a:ext>
              </a:extLst>
            </p:cNvPr>
            <p:cNvGrpSpPr/>
            <p:nvPr/>
          </p:nvGrpSpPr>
          <p:grpSpPr>
            <a:xfrm>
              <a:off x="7352169" y="1792626"/>
              <a:ext cx="1333531" cy="2916217"/>
              <a:chOff x="7352169" y="1999451"/>
              <a:chExt cx="1333531" cy="2916217"/>
            </a:xfrm>
          </p:grpSpPr>
          <p:grpSp>
            <p:nvGrpSpPr>
              <p:cNvPr id="12" name="Google Shape;540;p29">
                <a:extLst>
                  <a:ext uri="{FF2B5EF4-FFF2-40B4-BE49-F238E27FC236}">
                    <a16:creationId xmlns:a16="http://schemas.microsoft.com/office/drawing/2014/main" id="{572946A9-FA32-98DE-6F8A-27979D5093D0}"/>
                  </a:ext>
                </a:extLst>
              </p:cNvPr>
              <p:cNvGrpSpPr/>
              <p:nvPr/>
            </p:nvGrpSpPr>
            <p:grpSpPr>
              <a:xfrm>
                <a:off x="7788625" y="4788743"/>
                <a:ext cx="623190" cy="126925"/>
                <a:chOff x="7605347" y="4840573"/>
                <a:chExt cx="925164" cy="188427"/>
              </a:xfrm>
            </p:grpSpPr>
            <p:sp>
              <p:nvSpPr>
                <p:cNvPr id="60" name="Google Shape;541;p29">
                  <a:extLst>
                    <a:ext uri="{FF2B5EF4-FFF2-40B4-BE49-F238E27FC236}">
                      <a16:creationId xmlns:a16="http://schemas.microsoft.com/office/drawing/2014/main" id="{E7ACDCAA-E508-3B5C-ED29-FA0D064C730F}"/>
                    </a:ext>
                  </a:extLst>
                </p:cNvPr>
                <p:cNvSpPr/>
                <p:nvPr/>
              </p:nvSpPr>
              <p:spPr>
                <a:xfrm flipH="1">
                  <a:off x="8100033" y="4840573"/>
                  <a:ext cx="429399" cy="187705"/>
                </a:xfrm>
                <a:custGeom>
                  <a:avLst/>
                  <a:gdLst/>
                  <a:ahLst/>
                  <a:cxnLst/>
                  <a:rect l="l" t="t" r="r" b="b"/>
                  <a:pathLst>
                    <a:path w="5973" h="2611" extrusionOk="0">
                      <a:moveTo>
                        <a:pt x="3202" y="0"/>
                      </a:moveTo>
                      <a:lnTo>
                        <a:pt x="0" y="54"/>
                      </a:lnTo>
                      <a:lnTo>
                        <a:pt x="32" y="2556"/>
                      </a:lnTo>
                      <a:lnTo>
                        <a:pt x="230" y="2563"/>
                      </a:lnTo>
                      <a:cubicBezTo>
                        <a:pt x="681" y="2581"/>
                        <a:pt x="1837" y="2611"/>
                        <a:pt x="2942" y="2611"/>
                      </a:cubicBezTo>
                      <a:cubicBezTo>
                        <a:pt x="4010" y="2611"/>
                        <a:pt x="5029" y="2583"/>
                        <a:pt x="5316" y="2491"/>
                      </a:cubicBezTo>
                      <a:cubicBezTo>
                        <a:pt x="5973" y="2279"/>
                        <a:pt x="3241" y="1713"/>
                        <a:pt x="3241" y="1713"/>
                      </a:cubicBezTo>
                      <a:lnTo>
                        <a:pt x="3202" y="0"/>
                      </a:lnTo>
                      <a:close/>
                    </a:path>
                  </a:pathLst>
                </a:custGeom>
                <a:solidFill>
                  <a:srgbClr val="F1C232"/>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61" name="Google Shape;542;p29">
                  <a:extLst>
                    <a:ext uri="{FF2B5EF4-FFF2-40B4-BE49-F238E27FC236}">
                      <a16:creationId xmlns:a16="http://schemas.microsoft.com/office/drawing/2014/main" id="{7901BBBA-7DC8-5225-A0A1-07E26D88044C}"/>
                    </a:ext>
                  </a:extLst>
                </p:cNvPr>
                <p:cNvSpPr/>
                <p:nvPr/>
              </p:nvSpPr>
              <p:spPr>
                <a:xfrm flipH="1">
                  <a:off x="8139206" y="4986872"/>
                  <a:ext cx="61250" cy="27965"/>
                </a:xfrm>
                <a:custGeom>
                  <a:avLst/>
                  <a:gdLst/>
                  <a:ahLst/>
                  <a:cxnLst/>
                  <a:rect l="l" t="t" r="r" b="b"/>
                  <a:pathLst>
                    <a:path w="852" h="389" extrusionOk="0">
                      <a:moveTo>
                        <a:pt x="0" y="1"/>
                      </a:moveTo>
                      <a:cubicBezTo>
                        <a:pt x="79" y="22"/>
                        <a:pt x="155" y="47"/>
                        <a:pt x="227" y="69"/>
                      </a:cubicBezTo>
                      <a:cubicBezTo>
                        <a:pt x="98" y="26"/>
                        <a:pt x="0" y="1"/>
                        <a:pt x="0" y="1"/>
                      </a:cubicBezTo>
                      <a:close/>
                      <a:moveTo>
                        <a:pt x="833" y="349"/>
                      </a:moveTo>
                      <a:cubicBezTo>
                        <a:pt x="844" y="363"/>
                        <a:pt x="844" y="374"/>
                        <a:pt x="840" y="388"/>
                      </a:cubicBezTo>
                      <a:lnTo>
                        <a:pt x="851" y="388"/>
                      </a:lnTo>
                      <a:cubicBezTo>
                        <a:pt x="851" y="374"/>
                        <a:pt x="844" y="363"/>
                        <a:pt x="833" y="349"/>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62" name="Google Shape;543;p29">
                  <a:extLst>
                    <a:ext uri="{FF2B5EF4-FFF2-40B4-BE49-F238E27FC236}">
                      <a16:creationId xmlns:a16="http://schemas.microsoft.com/office/drawing/2014/main" id="{D502FEF2-D0BC-1130-D51B-1089CC4FC5CD}"/>
                    </a:ext>
                  </a:extLst>
                </p:cNvPr>
                <p:cNvSpPr/>
                <p:nvPr/>
              </p:nvSpPr>
              <p:spPr>
                <a:xfrm flipH="1">
                  <a:off x="8138989" y="5014766"/>
                  <a:ext cx="10065" cy="5464"/>
                </a:xfrm>
                <a:custGeom>
                  <a:avLst/>
                  <a:gdLst/>
                  <a:ahLst/>
                  <a:cxnLst/>
                  <a:rect l="l" t="t" r="r" b="b"/>
                  <a:pathLst>
                    <a:path w="140" h="76" extrusionOk="0">
                      <a:moveTo>
                        <a:pt x="125" y="0"/>
                      </a:moveTo>
                      <a:cubicBezTo>
                        <a:pt x="118" y="25"/>
                        <a:pt x="86" y="47"/>
                        <a:pt x="25" y="68"/>
                      </a:cubicBezTo>
                      <a:cubicBezTo>
                        <a:pt x="17" y="68"/>
                        <a:pt x="7" y="72"/>
                        <a:pt x="0" y="75"/>
                      </a:cubicBezTo>
                      <a:cubicBezTo>
                        <a:pt x="72" y="61"/>
                        <a:pt x="118" y="47"/>
                        <a:pt x="129" y="32"/>
                      </a:cubicBezTo>
                      <a:cubicBezTo>
                        <a:pt x="136" y="22"/>
                        <a:pt x="140" y="11"/>
                        <a:pt x="136" y="0"/>
                      </a:cubicBezTo>
                      <a:close/>
                    </a:path>
                  </a:pathLst>
                </a:custGeom>
                <a:solidFill>
                  <a:srgbClr val="7D848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63" name="Google Shape;544;p29">
                  <a:extLst>
                    <a:ext uri="{FF2B5EF4-FFF2-40B4-BE49-F238E27FC236}">
                      <a16:creationId xmlns:a16="http://schemas.microsoft.com/office/drawing/2014/main" id="{2C9BA25A-6F0C-3183-DEAB-3B5B156C4B60}"/>
                    </a:ext>
                  </a:extLst>
                </p:cNvPr>
                <p:cNvSpPr/>
                <p:nvPr/>
              </p:nvSpPr>
              <p:spPr>
                <a:xfrm flipH="1">
                  <a:off x="8305710" y="5024255"/>
                  <a:ext cx="221421" cy="4529"/>
                </a:xfrm>
                <a:custGeom>
                  <a:avLst/>
                  <a:gdLst/>
                  <a:ahLst/>
                  <a:cxnLst/>
                  <a:rect l="l" t="t" r="r" b="b"/>
                  <a:pathLst>
                    <a:path w="3080" h="63" extrusionOk="0">
                      <a:moveTo>
                        <a:pt x="0" y="1"/>
                      </a:moveTo>
                      <a:cubicBezTo>
                        <a:pt x="582" y="41"/>
                        <a:pt x="1433" y="62"/>
                        <a:pt x="2283" y="62"/>
                      </a:cubicBezTo>
                      <a:cubicBezTo>
                        <a:pt x="2552" y="62"/>
                        <a:pt x="2818" y="59"/>
                        <a:pt x="3080" y="54"/>
                      </a:cubicBezTo>
                      <a:lnTo>
                        <a:pt x="2882" y="54"/>
                      </a:lnTo>
                      <a:cubicBezTo>
                        <a:pt x="1784" y="54"/>
                        <a:pt x="646" y="26"/>
                        <a:pt x="198" y="8"/>
                      </a:cubicBezTo>
                      <a:lnTo>
                        <a:pt x="0" y="1"/>
                      </a:ln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64" name="Google Shape;545;p29">
                  <a:extLst>
                    <a:ext uri="{FF2B5EF4-FFF2-40B4-BE49-F238E27FC236}">
                      <a16:creationId xmlns:a16="http://schemas.microsoft.com/office/drawing/2014/main" id="{5501DE16-827D-0FAE-6A43-236F77955EB2}"/>
                    </a:ext>
                  </a:extLst>
                </p:cNvPr>
                <p:cNvSpPr/>
                <p:nvPr/>
              </p:nvSpPr>
              <p:spPr>
                <a:xfrm flipH="1">
                  <a:off x="8139716" y="4986872"/>
                  <a:ext cx="387415" cy="41337"/>
                </a:xfrm>
                <a:custGeom>
                  <a:avLst/>
                  <a:gdLst/>
                  <a:ahLst/>
                  <a:cxnLst/>
                  <a:rect l="l" t="t" r="r" b="b"/>
                  <a:pathLst>
                    <a:path w="5389" h="575" extrusionOk="0">
                      <a:moveTo>
                        <a:pt x="4544" y="1"/>
                      </a:moveTo>
                      <a:cubicBezTo>
                        <a:pt x="4358" y="11"/>
                        <a:pt x="4268" y="417"/>
                        <a:pt x="4268" y="417"/>
                      </a:cubicBezTo>
                      <a:lnTo>
                        <a:pt x="1156" y="442"/>
                      </a:lnTo>
                      <a:lnTo>
                        <a:pt x="1156" y="456"/>
                      </a:lnTo>
                      <a:cubicBezTo>
                        <a:pt x="1153" y="456"/>
                        <a:pt x="1153" y="453"/>
                        <a:pt x="1149" y="442"/>
                      </a:cubicBezTo>
                      <a:lnTo>
                        <a:pt x="4" y="449"/>
                      </a:lnTo>
                      <a:lnTo>
                        <a:pt x="0" y="521"/>
                      </a:lnTo>
                      <a:lnTo>
                        <a:pt x="198" y="528"/>
                      </a:lnTo>
                      <a:cubicBezTo>
                        <a:pt x="646" y="546"/>
                        <a:pt x="1784" y="574"/>
                        <a:pt x="2882" y="574"/>
                      </a:cubicBezTo>
                      <a:lnTo>
                        <a:pt x="3080" y="574"/>
                      </a:lnTo>
                      <a:cubicBezTo>
                        <a:pt x="4063" y="561"/>
                        <a:pt x="4936" y="521"/>
                        <a:pt x="5259" y="463"/>
                      </a:cubicBezTo>
                      <a:cubicBezTo>
                        <a:pt x="5266" y="460"/>
                        <a:pt x="5276" y="456"/>
                        <a:pt x="5284" y="456"/>
                      </a:cubicBezTo>
                      <a:cubicBezTo>
                        <a:pt x="5345" y="435"/>
                        <a:pt x="5377" y="413"/>
                        <a:pt x="5384" y="388"/>
                      </a:cubicBezTo>
                      <a:cubicBezTo>
                        <a:pt x="5388" y="374"/>
                        <a:pt x="5388" y="363"/>
                        <a:pt x="5377" y="349"/>
                      </a:cubicBezTo>
                      <a:cubicBezTo>
                        <a:pt x="5302" y="251"/>
                        <a:pt x="4989" y="137"/>
                        <a:pt x="4771" y="69"/>
                      </a:cubicBezTo>
                      <a:cubicBezTo>
                        <a:pt x="4699" y="47"/>
                        <a:pt x="4623" y="22"/>
                        <a:pt x="4544" y="1"/>
                      </a:cubicBezTo>
                      <a:close/>
                    </a:path>
                  </a:pathLst>
                </a:custGeom>
                <a:solidFill>
                  <a:srgbClr val="BF9000"/>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65" name="Google Shape;546;p29">
                  <a:extLst>
                    <a:ext uri="{FF2B5EF4-FFF2-40B4-BE49-F238E27FC236}">
                      <a16:creationId xmlns:a16="http://schemas.microsoft.com/office/drawing/2014/main" id="{D76097AB-4F7C-7013-0069-654C3443E575}"/>
                    </a:ext>
                  </a:extLst>
                </p:cNvPr>
                <p:cNvSpPr/>
                <p:nvPr/>
              </p:nvSpPr>
              <p:spPr>
                <a:xfrm flipH="1">
                  <a:off x="8139716" y="5013040"/>
                  <a:ext cx="390794" cy="8699"/>
                </a:xfrm>
                <a:custGeom>
                  <a:avLst/>
                  <a:gdLst/>
                  <a:ahLst/>
                  <a:cxnLst/>
                  <a:rect l="l" t="t" r="r" b="b"/>
                  <a:pathLst>
                    <a:path w="5436" h="121" extrusionOk="0">
                      <a:moveTo>
                        <a:pt x="5420" y="0"/>
                      </a:moveTo>
                      <a:cubicBezTo>
                        <a:pt x="5410" y="0"/>
                        <a:pt x="5396" y="1"/>
                        <a:pt x="5378" y="3"/>
                      </a:cubicBezTo>
                      <a:cubicBezTo>
                        <a:pt x="5331" y="3"/>
                        <a:pt x="5280" y="3"/>
                        <a:pt x="5220" y="6"/>
                      </a:cubicBezTo>
                      <a:cubicBezTo>
                        <a:pt x="5061" y="10"/>
                        <a:pt x="4868" y="17"/>
                        <a:pt x="4639" y="28"/>
                      </a:cubicBezTo>
                      <a:cubicBezTo>
                        <a:pt x="4147" y="46"/>
                        <a:pt x="3468" y="64"/>
                        <a:pt x="2718" y="78"/>
                      </a:cubicBezTo>
                      <a:cubicBezTo>
                        <a:pt x="2235" y="85"/>
                        <a:pt x="1783" y="87"/>
                        <a:pt x="1390" y="87"/>
                      </a:cubicBezTo>
                      <a:cubicBezTo>
                        <a:pt x="1172" y="87"/>
                        <a:pt x="973" y="87"/>
                        <a:pt x="797" y="85"/>
                      </a:cubicBezTo>
                      <a:cubicBezTo>
                        <a:pt x="568" y="81"/>
                        <a:pt x="374" y="81"/>
                        <a:pt x="216" y="81"/>
                      </a:cubicBezTo>
                      <a:lnTo>
                        <a:pt x="55" y="81"/>
                      </a:lnTo>
                      <a:cubicBezTo>
                        <a:pt x="19" y="81"/>
                        <a:pt x="1" y="81"/>
                        <a:pt x="1" y="85"/>
                      </a:cubicBezTo>
                      <a:cubicBezTo>
                        <a:pt x="1" y="85"/>
                        <a:pt x="19" y="85"/>
                        <a:pt x="55" y="89"/>
                      </a:cubicBezTo>
                      <a:cubicBezTo>
                        <a:pt x="105" y="92"/>
                        <a:pt x="155" y="92"/>
                        <a:pt x="212" y="96"/>
                      </a:cubicBezTo>
                      <a:cubicBezTo>
                        <a:pt x="374" y="99"/>
                        <a:pt x="568" y="107"/>
                        <a:pt x="797" y="110"/>
                      </a:cubicBezTo>
                      <a:cubicBezTo>
                        <a:pt x="1083" y="116"/>
                        <a:pt x="1432" y="120"/>
                        <a:pt x="1821" y="120"/>
                      </a:cubicBezTo>
                      <a:cubicBezTo>
                        <a:pt x="2102" y="120"/>
                        <a:pt x="2404" y="118"/>
                        <a:pt x="2718" y="114"/>
                      </a:cubicBezTo>
                      <a:cubicBezTo>
                        <a:pt x="3468" y="103"/>
                        <a:pt x="4150" y="78"/>
                        <a:pt x="4639" y="53"/>
                      </a:cubicBezTo>
                      <a:cubicBezTo>
                        <a:pt x="4868" y="42"/>
                        <a:pt x="5061" y="31"/>
                        <a:pt x="5220" y="21"/>
                      </a:cubicBezTo>
                      <a:cubicBezTo>
                        <a:pt x="5280" y="17"/>
                        <a:pt x="5331" y="13"/>
                        <a:pt x="5378" y="10"/>
                      </a:cubicBezTo>
                      <a:cubicBezTo>
                        <a:pt x="5414" y="6"/>
                        <a:pt x="5435" y="3"/>
                        <a:pt x="5435" y="3"/>
                      </a:cubicBezTo>
                      <a:cubicBezTo>
                        <a:pt x="5435" y="1"/>
                        <a:pt x="5430" y="0"/>
                        <a:pt x="5420" y="0"/>
                      </a:cubicBezTo>
                      <a:close/>
                    </a:path>
                  </a:pathLst>
                </a:custGeom>
                <a:solidFill>
                  <a:srgbClr val="BF9000"/>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66" name="Google Shape;547;p29">
                  <a:extLst>
                    <a:ext uri="{FF2B5EF4-FFF2-40B4-BE49-F238E27FC236}">
                      <a16:creationId xmlns:a16="http://schemas.microsoft.com/office/drawing/2014/main" id="{94289942-54AA-3DE8-DE9C-FAF19E2A19A6}"/>
                    </a:ext>
                  </a:extLst>
                </p:cNvPr>
                <p:cNvSpPr/>
                <p:nvPr/>
              </p:nvSpPr>
              <p:spPr>
                <a:xfrm flipH="1">
                  <a:off x="8198300" y="4983996"/>
                  <a:ext cx="23436" cy="36448"/>
                </a:xfrm>
                <a:custGeom>
                  <a:avLst/>
                  <a:gdLst/>
                  <a:ahLst/>
                  <a:cxnLst/>
                  <a:rect l="l" t="t" r="r" b="b"/>
                  <a:pathLst>
                    <a:path w="326" h="507" extrusionOk="0">
                      <a:moveTo>
                        <a:pt x="320" y="0"/>
                      </a:moveTo>
                      <a:cubicBezTo>
                        <a:pt x="304" y="0"/>
                        <a:pt x="177" y="62"/>
                        <a:pt x="92" y="209"/>
                      </a:cubicBezTo>
                      <a:cubicBezTo>
                        <a:pt x="0" y="358"/>
                        <a:pt x="9" y="507"/>
                        <a:pt x="20" y="507"/>
                      </a:cubicBezTo>
                      <a:cubicBezTo>
                        <a:pt x="20" y="507"/>
                        <a:pt x="20" y="507"/>
                        <a:pt x="20" y="507"/>
                      </a:cubicBezTo>
                      <a:cubicBezTo>
                        <a:pt x="31" y="507"/>
                        <a:pt x="38" y="371"/>
                        <a:pt x="124" y="227"/>
                      </a:cubicBezTo>
                      <a:cubicBezTo>
                        <a:pt x="207" y="84"/>
                        <a:pt x="325" y="11"/>
                        <a:pt x="322" y="1"/>
                      </a:cubicBezTo>
                      <a:cubicBezTo>
                        <a:pt x="322" y="1"/>
                        <a:pt x="321" y="0"/>
                        <a:pt x="320"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67" name="Google Shape;548;p29">
                  <a:extLst>
                    <a:ext uri="{FF2B5EF4-FFF2-40B4-BE49-F238E27FC236}">
                      <a16:creationId xmlns:a16="http://schemas.microsoft.com/office/drawing/2014/main" id="{8865CC8E-2B97-87E1-C00E-6C8C133FC8A0}"/>
                    </a:ext>
                  </a:extLst>
                </p:cNvPr>
                <p:cNvSpPr/>
                <p:nvPr/>
              </p:nvSpPr>
              <p:spPr>
                <a:xfrm flipH="1">
                  <a:off x="8276302" y="4967677"/>
                  <a:ext cx="13156" cy="19554"/>
                </a:xfrm>
                <a:custGeom>
                  <a:avLst/>
                  <a:gdLst/>
                  <a:ahLst/>
                  <a:cxnLst/>
                  <a:rect l="l" t="t" r="r" b="b"/>
                  <a:pathLst>
                    <a:path w="183" h="272" extrusionOk="0">
                      <a:moveTo>
                        <a:pt x="174" y="1"/>
                      </a:moveTo>
                      <a:cubicBezTo>
                        <a:pt x="161" y="1"/>
                        <a:pt x="120" y="56"/>
                        <a:pt x="75" y="124"/>
                      </a:cubicBezTo>
                      <a:cubicBezTo>
                        <a:pt x="32" y="200"/>
                        <a:pt x="0" y="264"/>
                        <a:pt x="11" y="271"/>
                      </a:cubicBezTo>
                      <a:cubicBezTo>
                        <a:pt x="11" y="271"/>
                        <a:pt x="11" y="271"/>
                        <a:pt x="11" y="271"/>
                      </a:cubicBezTo>
                      <a:cubicBezTo>
                        <a:pt x="21" y="271"/>
                        <a:pt x="66" y="219"/>
                        <a:pt x="108" y="145"/>
                      </a:cubicBezTo>
                      <a:cubicBezTo>
                        <a:pt x="154" y="70"/>
                        <a:pt x="183" y="6"/>
                        <a:pt x="176" y="1"/>
                      </a:cubicBezTo>
                      <a:cubicBezTo>
                        <a:pt x="175" y="1"/>
                        <a:pt x="175" y="1"/>
                        <a:pt x="174"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68" name="Google Shape;549;p29">
                  <a:extLst>
                    <a:ext uri="{FF2B5EF4-FFF2-40B4-BE49-F238E27FC236}">
                      <a16:creationId xmlns:a16="http://schemas.microsoft.com/office/drawing/2014/main" id="{72A3DF2C-2801-92A8-8CAD-9CB1FCE281B4}"/>
                    </a:ext>
                  </a:extLst>
                </p:cNvPr>
                <p:cNvSpPr/>
                <p:nvPr/>
              </p:nvSpPr>
              <p:spPr>
                <a:xfrm flipH="1">
                  <a:off x="8292765" y="4964298"/>
                  <a:ext cx="15313" cy="13443"/>
                </a:xfrm>
                <a:custGeom>
                  <a:avLst/>
                  <a:gdLst/>
                  <a:ahLst/>
                  <a:cxnLst/>
                  <a:rect l="l" t="t" r="r" b="b"/>
                  <a:pathLst>
                    <a:path w="213" h="187" extrusionOk="0">
                      <a:moveTo>
                        <a:pt x="202" y="1"/>
                      </a:moveTo>
                      <a:cubicBezTo>
                        <a:pt x="189" y="1"/>
                        <a:pt x="143" y="32"/>
                        <a:pt x="94" y="78"/>
                      </a:cubicBezTo>
                      <a:cubicBezTo>
                        <a:pt x="40" y="128"/>
                        <a:pt x="1" y="174"/>
                        <a:pt x="8" y="185"/>
                      </a:cubicBezTo>
                      <a:cubicBezTo>
                        <a:pt x="8" y="186"/>
                        <a:pt x="9" y="186"/>
                        <a:pt x="10" y="186"/>
                      </a:cubicBezTo>
                      <a:cubicBezTo>
                        <a:pt x="24" y="186"/>
                        <a:pt x="70" y="152"/>
                        <a:pt x="119" y="106"/>
                      </a:cubicBezTo>
                      <a:cubicBezTo>
                        <a:pt x="173" y="56"/>
                        <a:pt x="213" y="10"/>
                        <a:pt x="205" y="2"/>
                      </a:cubicBezTo>
                      <a:cubicBezTo>
                        <a:pt x="204" y="1"/>
                        <a:pt x="203" y="1"/>
                        <a:pt x="202"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69" name="Google Shape;550;p29">
                  <a:extLst>
                    <a:ext uri="{FF2B5EF4-FFF2-40B4-BE49-F238E27FC236}">
                      <a16:creationId xmlns:a16="http://schemas.microsoft.com/office/drawing/2014/main" id="{26533C9E-4ADE-7592-084D-689C03B9A621}"/>
                    </a:ext>
                  </a:extLst>
                </p:cNvPr>
                <p:cNvSpPr/>
                <p:nvPr/>
              </p:nvSpPr>
              <p:spPr>
                <a:xfrm flipH="1">
                  <a:off x="8295569" y="4954592"/>
                  <a:ext cx="24155" cy="2732"/>
                </a:xfrm>
                <a:custGeom>
                  <a:avLst/>
                  <a:gdLst/>
                  <a:ahLst/>
                  <a:cxnLst/>
                  <a:rect l="l" t="t" r="r" b="b"/>
                  <a:pathLst>
                    <a:path w="336" h="38" extrusionOk="0">
                      <a:moveTo>
                        <a:pt x="205" y="0"/>
                      </a:moveTo>
                      <a:cubicBezTo>
                        <a:pt x="193" y="0"/>
                        <a:pt x="182" y="0"/>
                        <a:pt x="170" y="1"/>
                      </a:cubicBezTo>
                      <a:cubicBezTo>
                        <a:pt x="77" y="1"/>
                        <a:pt x="1" y="8"/>
                        <a:pt x="1" y="19"/>
                      </a:cubicBezTo>
                      <a:cubicBezTo>
                        <a:pt x="1" y="28"/>
                        <a:pt x="59" y="38"/>
                        <a:pt x="135" y="38"/>
                      </a:cubicBezTo>
                      <a:cubicBezTo>
                        <a:pt x="147" y="38"/>
                        <a:pt x="158" y="37"/>
                        <a:pt x="170" y="37"/>
                      </a:cubicBezTo>
                      <a:cubicBezTo>
                        <a:pt x="259" y="37"/>
                        <a:pt x="335" y="29"/>
                        <a:pt x="335" y="19"/>
                      </a:cubicBezTo>
                      <a:cubicBezTo>
                        <a:pt x="335" y="9"/>
                        <a:pt x="278" y="0"/>
                        <a:pt x="205"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70" name="Google Shape;551;p29">
                  <a:extLst>
                    <a:ext uri="{FF2B5EF4-FFF2-40B4-BE49-F238E27FC236}">
                      <a16:creationId xmlns:a16="http://schemas.microsoft.com/office/drawing/2014/main" id="{55CA1485-A12B-D8BE-8CB4-8FC15B154DA1}"/>
                    </a:ext>
                  </a:extLst>
                </p:cNvPr>
                <p:cNvSpPr/>
                <p:nvPr/>
              </p:nvSpPr>
              <p:spPr>
                <a:xfrm flipH="1">
                  <a:off x="8296432" y="4940430"/>
                  <a:ext cx="27893" cy="4026"/>
                </a:xfrm>
                <a:custGeom>
                  <a:avLst/>
                  <a:gdLst/>
                  <a:ahLst/>
                  <a:cxnLst/>
                  <a:rect l="l" t="t" r="r" b="b"/>
                  <a:pathLst>
                    <a:path w="388" h="56" extrusionOk="0">
                      <a:moveTo>
                        <a:pt x="18" y="0"/>
                      </a:moveTo>
                      <a:cubicBezTo>
                        <a:pt x="10" y="0"/>
                        <a:pt x="5" y="1"/>
                        <a:pt x="5" y="4"/>
                      </a:cubicBezTo>
                      <a:cubicBezTo>
                        <a:pt x="0" y="14"/>
                        <a:pt x="83" y="51"/>
                        <a:pt x="194" y="54"/>
                      </a:cubicBezTo>
                      <a:cubicBezTo>
                        <a:pt x="208" y="55"/>
                        <a:pt x="221" y="55"/>
                        <a:pt x="234" y="55"/>
                      </a:cubicBezTo>
                      <a:cubicBezTo>
                        <a:pt x="322" y="55"/>
                        <a:pt x="387" y="35"/>
                        <a:pt x="384" y="26"/>
                      </a:cubicBezTo>
                      <a:cubicBezTo>
                        <a:pt x="384" y="20"/>
                        <a:pt x="365" y="19"/>
                        <a:pt x="334" y="19"/>
                      </a:cubicBezTo>
                      <a:cubicBezTo>
                        <a:pt x="313" y="19"/>
                        <a:pt x="288" y="20"/>
                        <a:pt x="259" y="20"/>
                      </a:cubicBezTo>
                      <a:cubicBezTo>
                        <a:pt x="239" y="20"/>
                        <a:pt x="217" y="19"/>
                        <a:pt x="194" y="19"/>
                      </a:cubicBezTo>
                      <a:cubicBezTo>
                        <a:pt x="114" y="13"/>
                        <a:pt x="46" y="0"/>
                        <a:pt x="18"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71" name="Google Shape;552;p29">
                  <a:extLst>
                    <a:ext uri="{FF2B5EF4-FFF2-40B4-BE49-F238E27FC236}">
                      <a16:creationId xmlns:a16="http://schemas.microsoft.com/office/drawing/2014/main" id="{EBA4F701-7F8A-6A25-3F4E-76A545F8CFE7}"/>
                    </a:ext>
                  </a:extLst>
                </p:cNvPr>
                <p:cNvSpPr/>
                <p:nvPr/>
              </p:nvSpPr>
              <p:spPr>
                <a:xfrm flipH="1">
                  <a:off x="8237553" y="4945750"/>
                  <a:ext cx="43709" cy="25161"/>
                </a:xfrm>
                <a:custGeom>
                  <a:avLst/>
                  <a:gdLst/>
                  <a:ahLst/>
                  <a:cxnLst/>
                  <a:rect l="l" t="t" r="r" b="b"/>
                  <a:pathLst>
                    <a:path w="608" h="350" extrusionOk="0">
                      <a:moveTo>
                        <a:pt x="415" y="38"/>
                      </a:moveTo>
                      <a:cubicBezTo>
                        <a:pt x="460" y="38"/>
                        <a:pt x="505" y="47"/>
                        <a:pt x="543" y="70"/>
                      </a:cubicBezTo>
                      <a:cubicBezTo>
                        <a:pt x="575" y="91"/>
                        <a:pt x="564" y="131"/>
                        <a:pt x="529" y="152"/>
                      </a:cubicBezTo>
                      <a:cubicBezTo>
                        <a:pt x="493" y="174"/>
                        <a:pt x="450" y="188"/>
                        <a:pt x="413" y="203"/>
                      </a:cubicBezTo>
                      <a:cubicBezTo>
                        <a:pt x="335" y="232"/>
                        <a:pt x="263" y="250"/>
                        <a:pt x="202" y="263"/>
                      </a:cubicBezTo>
                      <a:cubicBezTo>
                        <a:pt x="142" y="274"/>
                        <a:pt x="91" y="281"/>
                        <a:pt x="56" y="285"/>
                      </a:cubicBezTo>
                      <a:lnTo>
                        <a:pt x="56" y="285"/>
                      </a:lnTo>
                      <a:cubicBezTo>
                        <a:pt x="69" y="254"/>
                        <a:pt x="89" y="214"/>
                        <a:pt x="123" y="174"/>
                      </a:cubicBezTo>
                      <a:cubicBezTo>
                        <a:pt x="163" y="124"/>
                        <a:pt x="220" y="81"/>
                        <a:pt x="299" y="56"/>
                      </a:cubicBezTo>
                      <a:cubicBezTo>
                        <a:pt x="333" y="46"/>
                        <a:pt x="374" y="38"/>
                        <a:pt x="415" y="38"/>
                      </a:cubicBezTo>
                      <a:close/>
                      <a:moveTo>
                        <a:pt x="409" y="0"/>
                      </a:moveTo>
                      <a:cubicBezTo>
                        <a:pt x="271" y="0"/>
                        <a:pt x="154" y="80"/>
                        <a:pt x="102" y="156"/>
                      </a:cubicBezTo>
                      <a:cubicBezTo>
                        <a:pt x="64" y="204"/>
                        <a:pt x="46" y="254"/>
                        <a:pt x="38" y="287"/>
                      </a:cubicBezTo>
                      <a:lnTo>
                        <a:pt x="38" y="287"/>
                      </a:lnTo>
                      <a:cubicBezTo>
                        <a:pt x="14" y="290"/>
                        <a:pt x="1" y="291"/>
                        <a:pt x="1" y="293"/>
                      </a:cubicBezTo>
                      <a:cubicBezTo>
                        <a:pt x="1" y="295"/>
                        <a:pt x="13" y="298"/>
                        <a:pt x="36" y="299"/>
                      </a:cubicBezTo>
                      <a:lnTo>
                        <a:pt x="36" y="299"/>
                      </a:lnTo>
                      <a:cubicBezTo>
                        <a:pt x="30" y="331"/>
                        <a:pt x="30" y="350"/>
                        <a:pt x="34" y="350"/>
                      </a:cubicBezTo>
                      <a:cubicBezTo>
                        <a:pt x="34" y="350"/>
                        <a:pt x="34" y="350"/>
                        <a:pt x="34" y="350"/>
                      </a:cubicBezTo>
                      <a:cubicBezTo>
                        <a:pt x="37" y="350"/>
                        <a:pt x="40" y="330"/>
                        <a:pt x="51" y="300"/>
                      </a:cubicBezTo>
                      <a:lnTo>
                        <a:pt x="51" y="300"/>
                      </a:lnTo>
                      <a:cubicBezTo>
                        <a:pt x="55" y="300"/>
                        <a:pt x="59" y="300"/>
                        <a:pt x="64" y="300"/>
                      </a:cubicBezTo>
                      <a:cubicBezTo>
                        <a:pt x="99" y="300"/>
                        <a:pt x="147" y="297"/>
                        <a:pt x="206" y="289"/>
                      </a:cubicBezTo>
                      <a:cubicBezTo>
                        <a:pt x="270" y="281"/>
                        <a:pt x="345" y="263"/>
                        <a:pt x="425" y="238"/>
                      </a:cubicBezTo>
                      <a:cubicBezTo>
                        <a:pt x="464" y="225"/>
                        <a:pt x="507" y="210"/>
                        <a:pt x="550" y="185"/>
                      </a:cubicBezTo>
                      <a:cubicBezTo>
                        <a:pt x="569" y="170"/>
                        <a:pt x="593" y="152"/>
                        <a:pt x="600" y="120"/>
                      </a:cubicBezTo>
                      <a:cubicBezTo>
                        <a:pt x="607" y="88"/>
                        <a:pt x="590" y="56"/>
                        <a:pt x="569" y="38"/>
                      </a:cubicBezTo>
                      <a:cubicBezTo>
                        <a:pt x="514" y="11"/>
                        <a:pt x="460" y="0"/>
                        <a:pt x="409"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72" name="Google Shape;553;p29">
                  <a:extLst>
                    <a:ext uri="{FF2B5EF4-FFF2-40B4-BE49-F238E27FC236}">
                      <a16:creationId xmlns:a16="http://schemas.microsoft.com/office/drawing/2014/main" id="{D9D7FC6D-CED2-729E-3B87-5910745A6F3A}"/>
                    </a:ext>
                  </a:extLst>
                </p:cNvPr>
                <p:cNvSpPr/>
                <p:nvPr/>
              </p:nvSpPr>
              <p:spPr>
                <a:xfrm flipH="1">
                  <a:off x="8275008" y="4939136"/>
                  <a:ext cx="22430" cy="28468"/>
                </a:xfrm>
                <a:custGeom>
                  <a:avLst/>
                  <a:gdLst/>
                  <a:ahLst/>
                  <a:cxnLst/>
                  <a:rect l="l" t="t" r="r" b="b"/>
                  <a:pathLst>
                    <a:path w="312" h="396" extrusionOk="0">
                      <a:moveTo>
                        <a:pt x="75" y="0"/>
                      </a:moveTo>
                      <a:cubicBezTo>
                        <a:pt x="73" y="0"/>
                        <a:pt x="71" y="0"/>
                        <a:pt x="68" y="0"/>
                      </a:cubicBezTo>
                      <a:cubicBezTo>
                        <a:pt x="22" y="7"/>
                        <a:pt x="0" y="62"/>
                        <a:pt x="7" y="97"/>
                      </a:cubicBezTo>
                      <a:cubicBezTo>
                        <a:pt x="10" y="133"/>
                        <a:pt x="29" y="162"/>
                        <a:pt x="43" y="187"/>
                      </a:cubicBezTo>
                      <a:cubicBezTo>
                        <a:pt x="75" y="237"/>
                        <a:pt x="111" y="280"/>
                        <a:pt x="143" y="312"/>
                      </a:cubicBezTo>
                      <a:cubicBezTo>
                        <a:pt x="203" y="369"/>
                        <a:pt x="252" y="392"/>
                        <a:pt x="261" y="392"/>
                      </a:cubicBezTo>
                      <a:cubicBezTo>
                        <a:pt x="261" y="392"/>
                        <a:pt x="262" y="392"/>
                        <a:pt x="262" y="392"/>
                      </a:cubicBezTo>
                      <a:cubicBezTo>
                        <a:pt x="265" y="388"/>
                        <a:pt x="219" y="355"/>
                        <a:pt x="161" y="291"/>
                      </a:cubicBezTo>
                      <a:cubicBezTo>
                        <a:pt x="133" y="259"/>
                        <a:pt x="104" y="219"/>
                        <a:pt x="75" y="169"/>
                      </a:cubicBezTo>
                      <a:cubicBezTo>
                        <a:pt x="47" y="126"/>
                        <a:pt x="25" y="50"/>
                        <a:pt x="75" y="40"/>
                      </a:cubicBezTo>
                      <a:cubicBezTo>
                        <a:pt x="79" y="40"/>
                        <a:pt x="83" y="39"/>
                        <a:pt x="86" y="39"/>
                      </a:cubicBezTo>
                      <a:cubicBezTo>
                        <a:pt x="136" y="39"/>
                        <a:pt x="182" y="86"/>
                        <a:pt x="212" y="123"/>
                      </a:cubicBezTo>
                      <a:cubicBezTo>
                        <a:pt x="247" y="169"/>
                        <a:pt x="265" y="216"/>
                        <a:pt x="272" y="255"/>
                      </a:cubicBezTo>
                      <a:cubicBezTo>
                        <a:pt x="290" y="342"/>
                        <a:pt x="272" y="395"/>
                        <a:pt x="280" y="395"/>
                      </a:cubicBezTo>
                      <a:cubicBezTo>
                        <a:pt x="280" y="395"/>
                        <a:pt x="280" y="395"/>
                        <a:pt x="280" y="395"/>
                      </a:cubicBezTo>
                      <a:cubicBezTo>
                        <a:pt x="285" y="395"/>
                        <a:pt x="312" y="342"/>
                        <a:pt x="302" y="252"/>
                      </a:cubicBezTo>
                      <a:cubicBezTo>
                        <a:pt x="294" y="209"/>
                        <a:pt x="277" y="155"/>
                        <a:pt x="240" y="105"/>
                      </a:cubicBezTo>
                      <a:cubicBezTo>
                        <a:pt x="205" y="59"/>
                        <a:pt x="160" y="0"/>
                        <a:pt x="75"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73" name="Google Shape;554;p29">
                  <a:extLst>
                    <a:ext uri="{FF2B5EF4-FFF2-40B4-BE49-F238E27FC236}">
                      <a16:creationId xmlns:a16="http://schemas.microsoft.com/office/drawing/2014/main" id="{3FCA2280-73DE-5A55-3176-1F01C3E4B61B}"/>
                    </a:ext>
                  </a:extLst>
                </p:cNvPr>
                <p:cNvSpPr/>
                <p:nvPr/>
              </p:nvSpPr>
              <p:spPr>
                <a:xfrm flipH="1">
                  <a:off x="8443739" y="4954305"/>
                  <a:ext cx="83105" cy="65420"/>
                </a:xfrm>
                <a:custGeom>
                  <a:avLst/>
                  <a:gdLst/>
                  <a:ahLst/>
                  <a:cxnLst/>
                  <a:rect l="l" t="t" r="r" b="b"/>
                  <a:pathLst>
                    <a:path w="1156" h="910" extrusionOk="0">
                      <a:moveTo>
                        <a:pt x="183" y="0"/>
                      </a:moveTo>
                      <a:cubicBezTo>
                        <a:pt x="134" y="0"/>
                        <a:pt x="93" y="3"/>
                        <a:pt x="65" y="8"/>
                      </a:cubicBezTo>
                      <a:cubicBezTo>
                        <a:pt x="22" y="15"/>
                        <a:pt x="0" y="23"/>
                        <a:pt x="0" y="23"/>
                      </a:cubicBezTo>
                      <a:cubicBezTo>
                        <a:pt x="0" y="25"/>
                        <a:pt x="5" y="25"/>
                        <a:pt x="13" y="25"/>
                      </a:cubicBezTo>
                      <a:cubicBezTo>
                        <a:pt x="21" y="25"/>
                        <a:pt x="34" y="25"/>
                        <a:pt x="50" y="23"/>
                      </a:cubicBezTo>
                      <a:cubicBezTo>
                        <a:pt x="70" y="23"/>
                        <a:pt x="96" y="22"/>
                        <a:pt x="128" y="22"/>
                      </a:cubicBezTo>
                      <a:cubicBezTo>
                        <a:pt x="159" y="22"/>
                        <a:pt x="196" y="23"/>
                        <a:pt x="237" y="26"/>
                      </a:cubicBezTo>
                      <a:cubicBezTo>
                        <a:pt x="380" y="41"/>
                        <a:pt x="582" y="98"/>
                        <a:pt x="758" y="231"/>
                      </a:cubicBezTo>
                      <a:cubicBezTo>
                        <a:pt x="933" y="367"/>
                        <a:pt x="1038" y="547"/>
                        <a:pt x="1088" y="683"/>
                      </a:cubicBezTo>
                      <a:cubicBezTo>
                        <a:pt x="1137" y="817"/>
                        <a:pt x="1145" y="909"/>
                        <a:pt x="1152" y="909"/>
                      </a:cubicBezTo>
                      <a:cubicBezTo>
                        <a:pt x="1152" y="909"/>
                        <a:pt x="1152" y="909"/>
                        <a:pt x="1152" y="909"/>
                      </a:cubicBezTo>
                      <a:cubicBezTo>
                        <a:pt x="1152" y="909"/>
                        <a:pt x="1156" y="888"/>
                        <a:pt x="1152" y="845"/>
                      </a:cubicBezTo>
                      <a:cubicBezTo>
                        <a:pt x="1145" y="805"/>
                        <a:pt x="1134" y="744"/>
                        <a:pt x="1112" y="672"/>
                      </a:cubicBezTo>
                      <a:cubicBezTo>
                        <a:pt x="1069" y="532"/>
                        <a:pt x="965" y="343"/>
                        <a:pt x="783" y="202"/>
                      </a:cubicBezTo>
                      <a:cubicBezTo>
                        <a:pt x="599" y="63"/>
                        <a:pt x="388" y="8"/>
                        <a:pt x="241" y="1"/>
                      </a:cubicBezTo>
                      <a:cubicBezTo>
                        <a:pt x="220" y="0"/>
                        <a:pt x="201" y="0"/>
                        <a:pt x="183"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74" name="Google Shape;555;p29">
                  <a:extLst>
                    <a:ext uri="{FF2B5EF4-FFF2-40B4-BE49-F238E27FC236}">
                      <a16:creationId xmlns:a16="http://schemas.microsoft.com/office/drawing/2014/main" id="{39B7CB8C-5984-F1C8-76AF-9184279CCCDF}"/>
                    </a:ext>
                  </a:extLst>
                </p:cNvPr>
                <p:cNvSpPr/>
                <p:nvPr/>
              </p:nvSpPr>
              <p:spPr>
                <a:xfrm flipH="1">
                  <a:off x="8502832" y="4859911"/>
                  <a:ext cx="2876" cy="94535"/>
                </a:xfrm>
                <a:custGeom>
                  <a:avLst/>
                  <a:gdLst/>
                  <a:ahLst/>
                  <a:cxnLst/>
                  <a:rect l="l" t="t" r="r" b="b"/>
                  <a:pathLst>
                    <a:path w="40" h="1315" extrusionOk="0">
                      <a:moveTo>
                        <a:pt x="18" y="1"/>
                      </a:moveTo>
                      <a:cubicBezTo>
                        <a:pt x="18" y="1"/>
                        <a:pt x="18" y="1"/>
                        <a:pt x="18" y="1"/>
                      </a:cubicBezTo>
                      <a:cubicBezTo>
                        <a:pt x="8" y="1"/>
                        <a:pt x="0" y="294"/>
                        <a:pt x="0" y="657"/>
                      </a:cubicBezTo>
                      <a:cubicBezTo>
                        <a:pt x="0" y="1020"/>
                        <a:pt x="11" y="1314"/>
                        <a:pt x="22" y="1314"/>
                      </a:cubicBezTo>
                      <a:cubicBezTo>
                        <a:pt x="33" y="1314"/>
                        <a:pt x="40" y="1020"/>
                        <a:pt x="40" y="657"/>
                      </a:cubicBezTo>
                      <a:cubicBezTo>
                        <a:pt x="40" y="297"/>
                        <a:pt x="30" y="1"/>
                        <a:pt x="18"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75" name="Google Shape;556;p29">
                  <a:extLst>
                    <a:ext uri="{FF2B5EF4-FFF2-40B4-BE49-F238E27FC236}">
                      <a16:creationId xmlns:a16="http://schemas.microsoft.com/office/drawing/2014/main" id="{9266CBA0-ABD6-FD2B-1D40-4197E504C013}"/>
                    </a:ext>
                  </a:extLst>
                </p:cNvPr>
                <p:cNvSpPr/>
                <p:nvPr/>
              </p:nvSpPr>
              <p:spPr>
                <a:xfrm flipH="1">
                  <a:off x="8347763" y="4997440"/>
                  <a:ext cx="67361" cy="3666"/>
                </a:xfrm>
                <a:custGeom>
                  <a:avLst/>
                  <a:gdLst/>
                  <a:ahLst/>
                  <a:cxnLst/>
                  <a:rect l="l" t="t" r="r" b="b"/>
                  <a:pathLst>
                    <a:path w="937" h="51" extrusionOk="0">
                      <a:moveTo>
                        <a:pt x="894" y="0"/>
                      </a:moveTo>
                      <a:cubicBezTo>
                        <a:pt x="820" y="0"/>
                        <a:pt x="657" y="9"/>
                        <a:pt x="471" y="11"/>
                      </a:cubicBezTo>
                      <a:cubicBezTo>
                        <a:pt x="298" y="11"/>
                        <a:pt x="147" y="7"/>
                        <a:pt x="65" y="7"/>
                      </a:cubicBezTo>
                      <a:cubicBezTo>
                        <a:pt x="24" y="7"/>
                        <a:pt x="0" y="8"/>
                        <a:pt x="0" y="11"/>
                      </a:cubicBezTo>
                      <a:cubicBezTo>
                        <a:pt x="0" y="22"/>
                        <a:pt x="208" y="51"/>
                        <a:pt x="471" y="51"/>
                      </a:cubicBezTo>
                      <a:cubicBezTo>
                        <a:pt x="729" y="47"/>
                        <a:pt x="937" y="15"/>
                        <a:pt x="937" y="4"/>
                      </a:cubicBezTo>
                      <a:cubicBezTo>
                        <a:pt x="937" y="1"/>
                        <a:pt x="922" y="0"/>
                        <a:pt x="894"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76" name="Google Shape;557;p29">
                  <a:extLst>
                    <a:ext uri="{FF2B5EF4-FFF2-40B4-BE49-F238E27FC236}">
                      <a16:creationId xmlns:a16="http://schemas.microsoft.com/office/drawing/2014/main" id="{F7C64EB1-DE68-4634-1A9E-B3B4805AF50A}"/>
                    </a:ext>
                  </a:extLst>
                </p:cNvPr>
                <p:cNvSpPr/>
                <p:nvPr/>
              </p:nvSpPr>
              <p:spPr>
                <a:xfrm flipH="1">
                  <a:off x="8453011" y="4998662"/>
                  <a:ext cx="7836" cy="13300"/>
                </a:xfrm>
                <a:custGeom>
                  <a:avLst/>
                  <a:gdLst/>
                  <a:ahLst/>
                  <a:cxnLst/>
                  <a:rect l="l" t="t" r="r" b="b"/>
                  <a:pathLst>
                    <a:path w="109" h="185" extrusionOk="0">
                      <a:moveTo>
                        <a:pt x="11" y="0"/>
                      </a:moveTo>
                      <a:cubicBezTo>
                        <a:pt x="10" y="0"/>
                        <a:pt x="9" y="0"/>
                        <a:pt x="8" y="1"/>
                      </a:cubicBezTo>
                      <a:cubicBezTo>
                        <a:pt x="1" y="9"/>
                        <a:pt x="26" y="49"/>
                        <a:pt x="47" y="95"/>
                      </a:cubicBezTo>
                      <a:cubicBezTo>
                        <a:pt x="73" y="142"/>
                        <a:pt x="83" y="185"/>
                        <a:pt x="95" y="185"/>
                      </a:cubicBezTo>
                      <a:cubicBezTo>
                        <a:pt x="105" y="185"/>
                        <a:pt x="108" y="130"/>
                        <a:pt x="83" y="77"/>
                      </a:cubicBezTo>
                      <a:cubicBezTo>
                        <a:pt x="61" y="28"/>
                        <a:pt x="24" y="0"/>
                        <a:pt x="11"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77" name="Google Shape;558;p29">
                  <a:extLst>
                    <a:ext uri="{FF2B5EF4-FFF2-40B4-BE49-F238E27FC236}">
                      <a16:creationId xmlns:a16="http://schemas.microsoft.com/office/drawing/2014/main" id="{030BE987-37A2-1C51-46DD-6DAE4D683889}"/>
                    </a:ext>
                  </a:extLst>
                </p:cNvPr>
                <p:cNvSpPr/>
                <p:nvPr/>
              </p:nvSpPr>
              <p:spPr>
                <a:xfrm flipH="1">
                  <a:off x="8468252" y="4977741"/>
                  <a:ext cx="9849" cy="9058"/>
                </a:xfrm>
                <a:custGeom>
                  <a:avLst/>
                  <a:gdLst/>
                  <a:ahLst/>
                  <a:cxnLst/>
                  <a:rect l="l" t="t" r="r" b="b"/>
                  <a:pathLst>
                    <a:path w="137" h="126" extrusionOk="0">
                      <a:moveTo>
                        <a:pt x="11" y="1"/>
                      </a:moveTo>
                      <a:cubicBezTo>
                        <a:pt x="10" y="1"/>
                        <a:pt x="8" y="1"/>
                        <a:pt x="7" y="2"/>
                      </a:cubicBezTo>
                      <a:cubicBezTo>
                        <a:pt x="0" y="9"/>
                        <a:pt x="22" y="45"/>
                        <a:pt x="55" y="77"/>
                      </a:cubicBezTo>
                      <a:cubicBezTo>
                        <a:pt x="85" y="105"/>
                        <a:pt x="114" y="125"/>
                        <a:pt x="126" y="125"/>
                      </a:cubicBezTo>
                      <a:cubicBezTo>
                        <a:pt x="127" y="125"/>
                        <a:pt x="129" y="125"/>
                        <a:pt x="130" y="124"/>
                      </a:cubicBezTo>
                      <a:cubicBezTo>
                        <a:pt x="136" y="116"/>
                        <a:pt x="115" y="81"/>
                        <a:pt x="83" y="48"/>
                      </a:cubicBezTo>
                      <a:cubicBezTo>
                        <a:pt x="54" y="21"/>
                        <a:pt x="24" y="1"/>
                        <a:pt x="11"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78" name="Google Shape;559;p29">
                  <a:extLst>
                    <a:ext uri="{FF2B5EF4-FFF2-40B4-BE49-F238E27FC236}">
                      <a16:creationId xmlns:a16="http://schemas.microsoft.com/office/drawing/2014/main" id="{EC3EDE69-13F1-94BE-2CD5-87F019B07014}"/>
                    </a:ext>
                  </a:extLst>
                </p:cNvPr>
                <p:cNvSpPr/>
                <p:nvPr/>
              </p:nvSpPr>
              <p:spPr>
                <a:xfrm flipH="1">
                  <a:off x="8488382" y="4967245"/>
                  <a:ext cx="13947" cy="5823"/>
                </a:xfrm>
                <a:custGeom>
                  <a:avLst/>
                  <a:gdLst/>
                  <a:ahLst/>
                  <a:cxnLst/>
                  <a:rect l="l" t="t" r="r" b="b"/>
                  <a:pathLst>
                    <a:path w="194" h="81" extrusionOk="0">
                      <a:moveTo>
                        <a:pt x="63" y="1"/>
                      </a:moveTo>
                      <a:cubicBezTo>
                        <a:pt x="27" y="1"/>
                        <a:pt x="1" y="14"/>
                        <a:pt x="4" y="19"/>
                      </a:cubicBezTo>
                      <a:cubicBezTo>
                        <a:pt x="7" y="29"/>
                        <a:pt x="50" y="29"/>
                        <a:pt x="97" y="44"/>
                      </a:cubicBezTo>
                      <a:cubicBezTo>
                        <a:pt x="138" y="60"/>
                        <a:pt x="171" y="81"/>
                        <a:pt x="183" y="81"/>
                      </a:cubicBezTo>
                      <a:cubicBezTo>
                        <a:pt x="185" y="81"/>
                        <a:pt x="186" y="81"/>
                        <a:pt x="187" y="80"/>
                      </a:cubicBezTo>
                      <a:cubicBezTo>
                        <a:pt x="193" y="72"/>
                        <a:pt x="168" y="26"/>
                        <a:pt x="107" y="7"/>
                      </a:cubicBezTo>
                      <a:cubicBezTo>
                        <a:pt x="92" y="3"/>
                        <a:pt x="77" y="1"/>
                        <a:pt x="63"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79" name="Google Shape;560;p29">
                  <a:extLst>
                    <a:ext uri="{FF2B5EF4-FFF2-40B4-BE49-F238E27FC236}">
                      <a16:creationId xmlns:a16="http://schemas.microsoft.com/office/drawing/2014/main" id="{693F9D49-0735-791D-00AF-05375B4B1A83}"/>
                    </a:ext>
                  </a:extLst>
                </p:cNvPr>
                <p:cNvSpPr/>
                <p:nvPr/>
              </p:nvSpPr>
              <p:spPr>
                <a:xfrm flipH="1">
                  <a:off x="8512106" y="4963866"/>
                  <a:ext cx="7548" cy="3666"/>
                </a:xfrm>
                <a:custGeom>
                  <a:avLst/>
                  <a:gdLst/>
                  <a:ahLst/>
                  <a:cxnLst/>
                  <a:rect l="l" t="t" r="r" b="b"/>
                  <a:pathLst>
                    <a:path w="105" h="51" extrusionOk="0">
                      <a:moveTo>
                        <a:pt x="23" y="0"/>
                      </a:moveTo>
                      <a:cubicBezTo>
                        <a:pt x="13" y="0"/>
                        <a:pt x="6" y="3"/>
                        <a:pt x="4" y="8"/>
                      </a:cubicBezTo>
                      <a:cubicBezTo>
                        <a:pt x="0" y="19"/>
                        <a:pt x="18" y="33"/>
                        <a:pt x="43" y="44"/>
                      </a:cubicBezTo>
                      <a:cubicBezTo>
                        <a:pt x="57" y="49"/>
                        <a:pt x="69" y="51"/>
                        <a:pt x="79" y="51"/>
                      </a:cubicBezTo>
                      <a:cubicBezTo>
                        <a:pt x="91" y="51"/>
                        <a:pt x="99" y="48"/>
                        <a:pt x="101" y="44"/>
                      </a:cubicBezTo>
                      <a:cubicBezTo>
                        <a:pt x="105" y="33"/>
                        <a:pt x="86" y="16"/>
                        <a:pt x="58" y="8"/>
                      </a:cubicBezTo>
                      <a:cubicBezTo>
                        <a:pt x="46" y="3"/>
                        <a:pt x="33" y="0"/>
                        <a:pt x="23"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80" name="Google Shape;561;p29">
                  <a:extLst>
                    <a:ext uri="{FF2B5EF4-FFF2-40B4-BE49-F238E27FC236}">
                      <a16:creationId xmlns:a16="http://schemas.microsoft.com/office/drawing/2014/main" id="{2B6560FF-F5CF-C8D3-EA9D-B8C82143E345}"/>
                    </a:ext>
                  </a:extLst>
                </p:cNvPr>
                <p:cNvSpPr/>
                <p:nvPr/>
              </p:nvSpPr>
              <p:spPr>
                <a:xfrm flipH="1">
                  <a:off x="8296647" y="4914836"/>
                  <a:ext cx="791" cy="27462"/>
                </a:xfrm>
                <a:custGeom>
                  <a:avLst/>
                  <a:gdLst/>
                  <a:ahLst/>
                  <a:cxnLst/>
                  <a:rect l="l" t="t" r="r" b="b"/>
                  <a:pathLst>
                    <a:path w="11" h="382" extrusionOk="0">
                      <a:moveTo>
                        <a:pt x="0" y="1"/>
                      </a:moveTo>
                      <a:lnTo>
                        <a:pt x="7" y="382"/>
                      </a:lnTo>
                      <a:lnTo>
                        <a:pt x="10" y="382"/>
                      </a:lnTo>
                      <a:lnTo>
                        <a:pt x="0" y="1"/>
                      </a:lnTo>
                      <a:close/>
                    </a:path>
                  </a:pathLst>
                </a:custGeom>
                <a:solidFill>
                  <a:srgbClr val="B2B2B2"/>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81" name="Google Shape;562;p29">
                  <a:extLst>
                    <a:ext uri="{FF2B5EF4-FFF2-40B4-BE49-F238E27FC236}">
                      <a16:creationId xmlns:a16="http://schemas.microsoft.com/office/drawing/2014/main" id="{465A2121-B6E7-AC08-1075-3396E7FA8C25}"/>
                    </a:ext>
                  </a:extLst>
                </p:cNvPr>
                <p:cNvSpPr/>
                <p:nvPr/>
              </p:nvSpPr>
              <p:spPr>
                <a:xfrm flipH="1">
                  <a:off x="8296867" y="4914621"/>
                  <a:ext cx="206540" cy="34363"/>
                </a:xfrm>
                <a:custGeom>
                  <a:avLst/>
                  <a:gdLst/>
                  <a:ahLst/>
                  <a:cxnLst/>
                  <a:rect l="l" t="t" r="r" b="b"/>
                  <a:pathLst>
                    <a:path w="2873" h="478" extrusionOk="0">
                      <a:moveTo>
                        <a:pt x="2865" y="0"/>
                      </a:moveTo>
                      <a:lnTo>
                        <a:pt x="4" y="255"/>
                      </a:lnTo>
                      <a:cubicBezTo>
                        <a:pt x="4" y="348"/>
                        <a:pt x="1" y="428"/>
                        <a:pt x="1" y="478"/>
                      </a:cubicBezTo>
                      <a:lnTo>
                        <a:pt x="2567" y="395"/>
                      </a:lnTo>
                      <a:cubicBezTo>
                        <a:pt x="2524" y="385"/>
                        <a:pt x="2496" y="370"/>
                        <a:pt x="2496" y="363"/>
                      </a:cubicBezTo>
                      <a:cubicBezTo>
                        <a:pt x="2499" y="360"/>
                        <a:pt x="2502" y="360"/>
                        <a:pt x="2509" y="360"/>
                      </a:cubicBezTo>
                      <a:cubicBezTo>
                        <a:pt x="2539" y="360"/>
                        <a:pt x="2607" y="370"/>
                        <a:pt x="2685" y="378"/>
                      </a:cubicBezTo>
                      <a:cubicBezTo>
                        <a:pt x="2779" y="381"/>
                        <a:pt x="2857" y="378"/>
                        <a:pt x="2872" y="385"/>
                      </a:cubicBezTo>
                      <a:lnTo>
                        <a:pt x="2865" y="4"/>
                      </a:lnTo>
                      <a:lnTo>
                        <a:pt x="2865" y="0"/>
                      </a:lnTo>
                      <a:close/>
                    </a:path>
                  </a:pathLst>
                </a:custGeom>
                <a:solidFill>
                  <a:srgbClr val="BF9000"/>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82" name="Google Shape;563;p29">
                  <a:extLst>
                    <a:ext uri="{FF2B5EF4-FFF2-40B4-BE49-F238E27FC236}">
                      <a16:creationId xmlns:a16="http://schemas.microsoft.com/office/drawing/2014/main" id="{62AD417D-609C-846D-C82C-4B988EFC8041}"/>
                    </a:ext>
                  </a:extLst>
                </p:cNvPr>
                <p:cNvSpPr/>
                <p:nvPr/>
              </p:nvSpPr>
              <p:spPr>
                <a:xfrm flipH="1">
                  <a:off x="8296647" y="4940430"/>
                  <a:ext cx="27390" cy="2588"/>
                </a:xfrm>
                <a:custGeom>
                  <a:avLst/>
                  <a:gdLst/>
                  <a:ahLst/>
                  <a:cxnLst/>
                  <a:rect l="l" t="t" r="r" b="b"/>
                  <a:pathLst>
                    <a:path w="381" h="36" extrusionOk="0">
                      <a:moveTo>
                        <a:pt x="14" y="1"/>
                      </a:moveTo>
                      <a:cubicBezTo>
                        <a:pt x="7" y="1"/>
                        <a:pt x="4" y="1"/>
                        <a:pt x="1" y="4"/>
                      </a:cubicBezTo>
                      <a:cubicBezTo>
                        <a:pt x="1" y="11"/>
                        <a:pt x="29" y="26"/>
                        <a:pt x="72" y="36"/>
                      </a:cubicBezTo>
                      <a:lnTo>
                        <a:pt x="380" y="26"/>
                      </a:lnTo>
                      <a:lnTo>
                        <a:pt x="377" y="26"/>
                      </a:lnTo>
                      <a:cubicBezTo>
                        <a:pt x="362" y="19"/>
                        <a:pt x="284" y="22"/>
                        <a:pt x="190" y="19"/>
                      </a:cubicBezTo>
                      <a:cubicBezTo>
                        <a:pt x="112" y="11"/>
                        <a:pt x="44" y="1"/>
                        <a:pt x="14" y="1"/>
                      </a:cubicBezTo>
                      <a:close/>
                    </a:path>
                  </a:pathLst>
                </a:custGeom>
                <a:solidFill>
                  <a:srgbClr val="1B2327"/>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83" name="Google Shape;564;p29">
                  <a:extLst>
                    <a:ext uri="{FF2B5EF4-FFF2-40B4-BE49-F238E27FC236}">
                      <a16:creationId xmlns:a16="http://schemas.microsoft.com/office/drawing/2014/main" id="{68F1AC63-9AE2-6E47-8D0A-8B4039E85CD9}"/>
                    </a:ext>
                  </a:extLst>
                </p:cNvPr>
                <p:cNvSpPr/>
                <p:nvPr/>
              </p:nvSpPr>
              <p:spPr>
                <a:xfrm flipH="1">
                  <a:off x="8528066" y="4935254"/>
                  <a:ext cx="647" cy="3163"/>
                </a:xfrm>
                <a:custGeom>
                  <a:avLst/>
                  <a:gdLst/>
                  <a:ahLst/>
                  <a:cxnLst/>
                  <a:rect l="l" t="t" r="r" b="b"/>
                  <a:pathLst>
                    <a:path w="9" h="44" extrusionOk="0">
                      <a:moveTo>
                        <a:pt x="1" y="0"/>
                      </a:moveTo>
                      <a:lnTo>
                        <a:pt x="8" y="43"/>
                      </a:lnTo>
                      <a:lnTo>
                        <a:pt x="8" y="0"/>
                      </a:lnTo>
                      <a:close/>
                    </a:path>
                  </a:pathLst>
                </a:custGeom>
                <a:solidFill>
                  <a:srgbClr val="B2B2B2"/>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84" name="Google Shape;565;p29">
                  <a:extLst>
                    <a:ext uri="{FF2B5EF4-FFF2-40B4-BE49-F238E27FC236}">
                      <a16:creationId xmlns:a16="http://schemas.microsoft.com/office/drawing/2014/main" id="{1F707A1F-05FE-BD26-2C95-EB0236759AD7}"/>
                    </a:ext>
                  </a:extLst>
                </p:cNvPr>
                <p:cNvSpPr/>
                <p:nvPr/>
              </p:nvSpPr>
              <p:spPr>
                <a:xfrm flipH="1">
                  <a:off x="8504630" y="4933169"/>
                  <a:ext cx="23508" cy="16607"/>
                </a:xfrm>
                <a:custGeom>
                  <a:avLst/>
                  <a:gdLst/>
                  <a:ahLst/>
                  <a:cxnLst/>
                  <a:rect l="l" t="t" r="r" b="b"/>
                  <a:pathLst>
                    <a:path w="327" h="231" extrusionOk="0">
                      <a:moveTo>
                        <a:pt x="316" y="1"/>
                      </a:moveTo>
                      <a:lnTo>
                        <a:pt x="0" y="29"/>
                      </a:lnTo>
                      <a:lnTo>
                        <a:pt x="0" y="72"/>
                      </a:lnTo>
                      <a:lnTo>
                        <a:pt x="22" y="231"/>
                      </a:lnTo>
                      <a:lnTo>
                        <a:pt x="327" y="223"/>
                      </a:lnTo>
                      <a:cubicBezTo>
                        <a:pt x="323" y="170"/>
                        <a:pt x="320" y="94"/>
                        <a:pt x="316" y="1"/>
                      </a:cubicBezTo>
                      <a:close/>
                    </a:path>
                  </a:pathLst>
                </a:custGeom>
                <a:solidFill>
                  <a:srgbClr val="BF9000"/>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85" name="Google Shape;566;p29">
                  <a:extLst>
                    <a:ext uri="{FF2B5EF4-FFF2-40B4-BE49-F238E27FC236}">
                      <a16:creationId xmlns:a16="http://schemas.microsoft.com/office/drawing/2014/main" id="{32FD23AC-00CA-41C1-7DCB-29D019EB0301}"/>
                    </a:ext>
                  </a:extLst>
                </p:cNvPr>
                <p:cNvSpPr/>
                <p:nvPr/>
              </p:nvSpPr>
              <p:spPr>
                <a:xfrm flipH="1">
                  <a:off x="8503048" y="4932953"/>
                  <a:ext cx="2444" cy="16319"/>
                </a:xfrm>
                <a:custGeom>
                  <a:avLst/>
                  <a:gdLst/>
                  <a:ahLst/>
                  <a:cxnLst/>
                  <a:rect l="l" t="t" r="r" b="b"/>
                  <a:pathLst>
                    <a:path w="34" h="227" extrusionOk="0">
                      <a:moveTo>
                        <a:pt x="33" y="0"/>
                      </a:moveTo>
                      <a:lnTo>
                        <a:pt x="1" y="4"/>
                      </a:lnTo>
                      <a:cubicBezTo>
                        <a:pt x="5" y="97"/>
                        <a:pt x="8" y="173"/>
                        <a:pt x="12" y="226"/>
                      </a:cubicBezTo>
                      <a:lnTo>
                        <a:pt x="30" y="223"/>
                      </a:lnTo>
                      <a:cubicBezTo>
                        <a:pt x="30" y="173"/>
                        <a:pt x="33" y="93"/>
                        <a:pt x="33" y="0"/>
                      </a:cubicBezTo>
                      <a:close/>
                    </a:path>
                  </a:pathLst>
                </a:custGeom>
                <a:solidFill>
                  <a:srgbClr val="1B2327"/>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86" name="Google Shape;567;p29">
                  <a:extLst>
                    <a:ext uri="{FF2B5EF4-FFF2-40B4-BE49-F238E27FC236}">
                      <a16:creationId xmlns:a16="http://schemas.microsoft.com/office/drawing/2014/main" id="{807F9C2A-D1A1-3D57-503D-9645DFB5DED8}"/>
                    </a:ext>
                  </a:extLst>
                </p:cNvPr>
                <p:cNvSpPr/>
                <p:nvPr/>
              </p:nvSpPr>
              <p:spPr>
                <a:xfrm flipH="1">
                  <a:off x="7605347" y="4840573"/>
                  <a:ext cx="430190" cy="187633"/>
                </a:xfrm>
                <a:custGeom>
                  <a:avLst/>
                  <a:gdLst/>
                  <a:ahLst/>
                  <a:cxnLst/>
                  <a:rect l="l" t="t" r="r" b="b"/>
                  <a:pathLst>
                    <a:path w="5984" h="2610" extrusionOk="0">
                      <a:moveTo>
                        <a:pt x="3202" y="0"/>
                      </a:moveTo>
                      <a:lnTo>
                        <a:pt x="0" y="68"/>
                      </a:lnTo>
                      <a:lnTo>
                        <a:pt x="43" y="2571"/>
                      </a:lnTo>
                      <a:lnTo>
                        <a:pt x="240" y="2577"/>
                      </a:lnTo>
                      <a:cubicBezTo>
                        <a:pt x="641" y="2590"/>
                        <a:pt x="1598" y="2610"/>
                        <a:pt x="2581" y="2610"/>
                      </a:cubicBezTo>
                      <a:cubicBezTo>
                        <a:pt x="3774" y="2610"/>
                        <a:pt x="5006" y="2581"/>
                        <a:pt x="5326" y="2477"/>
                      </a:cubicBezTo>
                      <a:cubicBezTo>
                        <a:pt x="5984" y="2261"/>
                        <a:pt x="3249" y="1709"/>
                        <a:pt x="3249" y="1709"/>
                      </a:cubicBezTo>
                      <a:lnTo>
                        <a:pt x="3202" y="0"/>
                      </a:lnTo>
                      <a:close/>
                    </a:path>
                  </a:pathLst>
                </a:custGeom>
                <a:solidFill>
                  <a:srgbClr val="F1C232"/>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87" name="Google Shape;568;p29">
                  <a:extLst>
                    <a:ext uri="{FF2B5EF4-FFF2-40B4-BE49-F238E27FC236}">
                      <a16:creationId xmlns:a16="http://schemas.microsoft.com/office/drawing/2014/main" id="{442542E4-4247-5EDA-FDBD-147843DB4674}"/>
                    </a:ext>
                  </a:extLst>
                </p:cNvPr>
                <p:cNvSpPr/>
                <p:nvPr/>
              </p:nvSpPr>
              <p:spPr>
                <a:xfrm flipH="1">
                  <a:off x="7644303" y="4986081"/>
                  <a:ext cx="61466" cy="28468"/>
                </a:xfrm>
                <a:custGeom>
                  <a:avLst/>
                  <a:gdLst/>
                  <a:ahLst/>
                  <a:cxnLst/>
                  <a:rect l="l" t="t" r="r" b="b"/>
                  <a:pathLst>
                    <a:path w="855" h="396" extrusionOk="0">
                      <a:moveTo>
                        <a:pt x="0" y="0"/>
                      </a:moveTo>
                      <a:lnTo>
                        <a:pt x="0" y="0"/>
                      </a:lnTo>
                      <a:cubicBezTo>
                        <a:pt x="11" y="4"/>
                        <a:pt x="101" y="30"/>
                        <a:pt x="223" y="68"/>
                      </a:cubicBezTo>
                      <a:cubicBezTo>
                        <a:pt x="151" y="44"/>
                        <a:pt x="75" y="22"/>
                        <a:pt x="0" y="0"/>
                      </a:cubicBezTo>
                      <a:close/>
                      <a:moveTo>
                        <a:pt x="833" y="345"/>
                      </a:moveTo>
                      <a:cubicBezTo>
                        <a:pt x="844" y="363"/>
                        <a:pt x="844" y="381"/>
                        <a:pt x="833" y="396"/>
                      </a:cubicBezTo>
                      <a:lnTo>
                        <a:pt x="851" y="396"/>
                      </a:lnTo>
                      <a:cubicBezTo>
                        <a:pt x="855" y="381"/>
                        <a:pt x="847" y="363"/>
                        <a:pt x="833" y="345"/>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88" name="Google Shape;569;p29">
                  <a:extLst>
                    <a:ext uri="{FF2B5EF4-FFF2-40B4-BE49-F238E27FC236}">
                      <a16:creationId xmlns:a16="http://schemas.microsoft.com/office/drawing/2014/main" id="{D2EA441F-22C4-AC74-9689-C753F46E4B98}"/>
                    </a:ext>
                  </a:extLst>
                </p:cNvPr>
                <p:cNvSpPr/>
                <p:nvPr/>
              </p:nvSpPr>
              <p:spPr>
                <a:xfrm flipH="1">
                  <a:off x="7811239" y="5025334"/>
                  <a:ext cx="221206" cy="3666"/>
                </a:xfrm>
                <a:custGeom>
                  <a:avLst/>
                  <a:gdLst/>
                  <a:ahLst/>
                  <a:cxnLst/>
                  <a:rect l="l" t="t" r="r" b="b"/>
                  <a:pathLst>
                    <a:path w="3077" h="51" extrusionOk="0">
                      <a:moveTo>
                        <a:pt x="0" y="1"/>
                      </a:moveTo>
                      <a:cubicBezTo>
                        <a:pt x="517" y="32"/>
                        <a:pt x="1242" y="51"/>
                        <a:pt x="1996" y="51"/>
                      </a:cubicBezTo>
                      <a:cubicBezTo>
                        <a:pt x="2355" y="51"/>
                        <a:pt x="2724" y="47"/>
                        <a:pt x="3076" y="39"/>
                      </a:cubicBezTo>
                      <a:lnTo>
                        <a:pt x="2530" y="39"/>
                      </a:lnTo>
                      <a:cubicBezTo>
                        <a:pt x="1551" y="39"/>
                        <a:pt x="596" y="22"/>
                        <a:pt x="197" y="7"/>
                      </a:cubicBezTo>
                      <a:lnTo>
                        <a:pt x="0" y="1"/>
                      </a:ln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89" name="Google Shape;570;p29">
                  <a:extLst>
                    <a:ext uri="{FF2B5EF4-FFF2-40B4-BE49-F238E27FC236}">
                      <a16:creationId xmlns:a16="http://schemas.microsoft.com/office/drawing/2014/main" id="{4AB880CD-DF67-8E83-8E5C-25DDFE8010FE}"/>
                    </a:ext>
                  </a:extLst>
                </p:cNvPr>
                <p:cNvSpPr/>
                <p:nvPr/>
              </p:nvSpPr>
              <p:spPr>
                <a:xfrm flipH="1">
                  <a:off x="7645102" y="4986081"/>
                  <a:ext cx="387343" cy="42128"/>
                </a:xfrm>
                <a:custGeom>
                  <a:avLst/>
                  <a:gdLst/>
                  <a:ahLst/>
                  <a:cxnLst/>
                  <a:rect l="l" t="t" r="r" b="b"/>
                  <a:pathLst>
                    <a:path w="5388" h="586" extrusionOk="0">
                      <a:moveTo>
                        <a:pt x="4541" y="0"/>
                      </a:moveTo>
                      <a:cubicBezTo>
                        <a:pt x="4357" y="15"/>
                        <a:pt x="4268" y="421"/>
                        <a:pt x="4268" y="421"/>
                      </a:cubicBezTo>
                      <a:lnTo>
                        <a:pt x="1156" y="460"/>
                      </a:lnTo>
                      <a:lnTo>
                        <a:pt x="1156" y="478"/>
                      </a:lnTo>
                      <a:cubicBezTo>
                        <a:pt x="1152" y="478"/>
                        <a:pt x="1152" y="471"/>
                        <a:pt x="1148" y="460"/>
                      </a:cubicBezTo>
                      <a:lnTo>
                        <a:pt x="4" y="474"/>
                      </a:lnTo>
                      <a:lnTo>
                        <a:pt x="0" y="547"/>
                      </a:lnTo>
                      <a:lnTo>
                        <a:pt x="197" y="553"/>
                      </a:lnTo>
                      <a:cubicBezTo>
                        <a:pt x="596" y="568"/>
                        <a:pt x="1551" y="585"/>
                        <a:pt x="2530" y="585"/>
                      </a:cubicBezTo>
                      <a:lnTo>
                        <a:pt x="3076" y="585"/>
                      </a:lnTo>
                      <a:cubicBezTo>
                        <a:pt x="4059" y="564"/>
                        <a:pt x="4935" y="521"/>
                        <a:pt x="5255" y="460"/>
                      </a:cubicBezTo>
                      <a:cubicBezTo>
                        <a:pt x="5265" y="456"/>
                        <a:pt x="5276" y="456"/>
                        <a:pt x="5283" y="453"/>
                      </a:cubicBezTo>
                      <a:cubicBezTo>
                        <a:pt x="5334" y="435"/>
                        <a:pt x="5366" y="417"/>
                        <a:pt x="5377" y="396"/>
                      </a:cubicBezTo>
                      <a:cubicBezTo>
                        <a:pt x="5388" y="381"/>
                        <a:pt x="5388" y="363"/>
                        <a:pt x="5377" y="345"/>
                      </a:cubicBezTo>
                      <a:cubicBezTo>
                        <a:pt x="5298" y="249"/>
                        <a:pt x="4985" y="137"/>
                        <a:pt x="4767" y="68"/>
                      </a:cubicBezTo>
                      <a:cubicBezTo>
                        <a:pt x="4695" y="44"/>
                        <a:pt x="4619" y="22"/>
                        <a:pt x="4544" y="0"/>
                      </a:cubicBezTo>
                      <a:close/>
                    </a:path>
                  </a:pathLst>
                </a:custGeom>
                <a:solidFill>
                  <a:srgbClr val="BF9000"/>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90" name="Google Shape;571;p29">
                  <a:extLst>
                    <a:ext uri="{FF2B5EF4-FFF2-40B4-BE49-F238E27FC236}">
                      <a16:creationId xmlns:a16="http://schemas.microsoft.com/office/drawing/2014/main" id="{21C59392-C994-065A-DABD-97CF334391F6}"/>
                    </a:ext>
                  </a:extLst>
                </p:cNvPr>
                <p:cNvSpPr/>
                <p:nvPr/>
              </p:nvSpPr>
              <p:spPr>
                <a:xfrm flipH="1">
                  <a:off x="7645317" y="5011962"/>
                  <a:ext cx="390506" cy="10136"/>
                </a:xfrm>
                <a:custGeom>
                  <a:avLst/>
                  <a:gdLst/>
                  <a:ahLst/>
                  <a:cxnLst/>
                  <a:rect l="l" t="t" r="r" b="b"/>
                  <a:pathLst>
                    <a:path w="5432" h="141" extrusionOk="0">
                      <a:moveTo>
                        <a:pt x="5418" y="1"/>
                      </a:moveTo>
                      <a:cubicBezTo>
                        <a:pt x="5409" y="1"/>
                        <a:pt x="5395" y="1"/>
                        <a:pt x="5377" y="3"/>
                      </a:cubicBezTo>
                      <a:cubicBezTo>
                        <a:pt x="5330" y="3"/>
                        <a:pt x="5277" y="7"/>
                        <a:pt x="5219" y="7"/>
                      </a:cubicBezTo>
                      <a:cubicBezTo>
                        <a:pt x="5062" y="14"/>
                        <a:pt x="4868" y="21"/>
                        <a:pt x="4638" y="32"/>
                      </a:cubicBezTo>
                      <a:cubicBezTo>
                        <a:pt x="4146" y="50"/>
                        <a:pt x="3468" y="75"/>
                        <a:pt x="2718" y="89"/>
                      </a:cubicBezTo>
                      <a:cubicBezTo>
                        <a:pt x="2134" y="103"/>
                        <a:pt x="1594" y="109"/>
                        <a:pt x="1152" y="109"/>
                      </a:cubicBezTo>
                      <a:cubicBezTo>
                        <a:pt x="1025" y="109"/>
                        <a:pt x="907" y="108"/>
                        <a:pt x="798" y="107"/>
                      </a:cubicBezTo>
                      <a:lnTo>
                        <a:pt x="213" y="107"/>
                      </a:lnTo>
                      <a:cubicBezTo>
                        <a:pt x="155" y="107"/>
                        <a:pt x="105" y="107"/>
                        <a:pt x="54" y="111"/>
                      </a:cubicBezTo>
                      <a:lnTo>
                        <a:pt x="1" y="111"/>
                      </a:lnTo>
                      <a:cubicBezTo>
                        <a:pt x="1" y="114"/>
                        <a:pt x="19" y="114"/>
                        <a:pt x="54" y="118"/>
                      </a:cubicBezTo>
                      <a:cubicBezTo>
                        <a:pt x="101" y="118"/>
                        <a:pt x="155" y="122"/>
                        <a:pt x="213" y="122"/>
                      </a:cubicBezTo>
                      <a:cubicBezTo>
                        <a:pt x="370" y="125"/>
                        <a:pt x="568" y="132"/>
                        <a:pt x="798" y="136"/>
                      </a:cubicBezTo>
                      <a:cubicBezTo>
                        <a:pt x="1005" y="139"/>
                        <a:pt x="1245" y="141"/>
                        <a:pt x="1510" y="141"/>
                      </a:cubicBezTo>
                      <a:cubicBezTo>
                        <a:pt x="1873" y="141"/>
                        <a:pt x="2283" y="137"/>
                        <a:pt x="2718" y="129"/>
                      </a:cubicBezTo>
                      <a:cubicBezTo>
                        <a:pt x="3468" y="114"/>
                        <a:pt x="4146" y="86"/>
                        <a:pt x="4638" y="57"/>
                      </a:cubicBezTo>
                      <a:cubicBezTo>
                        <a:pt x="4868" y="43"/>
                        <a:pt x="5062" y="32"/>
                        <a:pt x="5219" y="21"/>
                      </a:cubicBezTo>
                      <a:cubicBezTo>
                        <a:pt x="5280" y="18"/>
                        <a:pt x="5330" y="14"/>
                        <a:pt x="5377" y="10"/>
                      </a:cubicBezTo>
                      <a:cubicBezTo>
                        <a:pt x="5413" y="7"/>
                        <a:pt x="5431" y="3"/>
                        <a:pt x="5431" y="3"/>
                      </a:cubicBezTo>
                      <a:cubicBezTo>
                        <a:pt x="5431" y="1"/>
                        <a:pt x="5427" y="1"/>
                        <a:pt x="5418"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91" name="Google Shape;572;p29">
                  <a:extLst>
                    <a:ext uri="{FF2B5EF4-FFF2-40B4-BE49-F238E27FC236}">
                      <a16:creationId xmlns:a16="http://schemas.microsoft.com/office/drawing/2014/main" id="{3564EC94-3926-D345-36ED-F6B13C440BB2}"/>
                    </a:ext>
                  </a:extLst>
                </p:cNvPr>
                <p:cNvSpPr/>
                <p:nvPr/>
              </p:nvSpPr>
              <p:spPr>
                <a:xfrm flipH="1">
                  <a:off x="7703685" y="4983421"/>
                  <a:ext cx="23508" cy="36520"/>
                </a:xfrm>
                <a:custGeom>
                  <a:avLst/>
                  <a:gdLst/>
                  <a:ahLst/>
                  <a:cxnLst/>
                  <a:rect l="l" t="t" r="r" b="b"/>
                  <a:pathLst>
                    <a:path w="327" h="508" extrusionOk="0">
                      <a:moveTo>
                        <a:pt x="317" y="1"/>
                      </a:moveTo>
                      <a:cubicBezTo>
                        <a:pt x="296" y="1"/>
                        <a:pt x="173" y="64"/>
                        <a:pt x="90" y="206"/>
                      </a:cubicBezTo>
                      <a:cubicBezTo>
                        <a:pt x="0" y="360"/>
                        <a:pt x="11" y="508"/>
                        <a:pt x="22" y="508"/>
                      </a:cubicBezTo>
                      <a:cubicBezTo>
                        <a:pt x="33" y="508"/>
                        <a:pt x="40" y="368"/>
                        <a:pt x="126" y="228"/>
                      </a:cubicBezTo>
                      <a:cubicBezTo>
                        <a:pt x="209" y="84"/>
                        <a:pt x="327" y="9"/>
                        <a:pt x="320" y="2"/>
                      </a:cubicBezTo>
                      <a:cubicBezTo>
                        <a:pt x="320" y="1"/>
                        <a:pt x="318" y="1"/>
                        <a:pt x="317"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92" name="Google Shape;573;p29">
                  <a:extLst>
                    <a:ext uri="{FF2B5EF4-FFF2-40B4-BE49-F238E27FC236}">
                      <a16:creationId xmlns:a16="http://schemas.microsoft.com/office/drawing/2014/main" id="{4CF99D6F-CF46-70F4-CDC4-FB786CB55B78}"/>
                    </a:ext>
                  </a:extLst>
                </p:cNvPr>
                <p:cNvSpPr/>
                <p:nvPr/>
              </p:nvSpPr>
              <p:spPr>
                <a:xfrm flipH="1">
                  <a:off x="7781831" y="4967461"/>
                  <a:ext cx="13012" cy="19482"/>
                </a:xfrm>
                <a:custGeom>
                  <a:avLst/>
                  <a:gdLst/>
                  <a:ahLst/>
                  <a:cxnLst/>
                  <a:rect l="l" t="t" r="r" b="b"/>
                  <a:pathLst>
                    <a:path w="181" h="271" extrusionOk="0">
                      <a:moveTo>
                        <a:pt x="171" y="0"/>
                      </a:moveTo>
                      <a:cubicBezTo>
                        <a:pt x="158" y="0"/>
                        <a:pt x="117" y="56"/>
                        <a:pt x="73" y="123"/>
                      </a:cubicBezTo>
                      <a:cubicBezTo>
                        <a:pt x="30" y="198"/>
                        <a:pt x="1" y="263"/>
                        <a:pt x="8" y="271"/>
                      </a:cubicBezTo>
                      <a:cubicBezTo>
                        <a:pt x="9" y="271"/>
                        <a:pt x="9" y="271"/>
                        <a:pt x="9" y="271"/>
                      </a:cubicBezTo>
                      <a:cubicBezTo>
                        <a:pt x="21" y="271"/>
                        <a:pt x="63" y="218"/>
                        <a:pt x="105" y="145"/>
                      </a:cubicBezTo>
                      <a:cubicBezTo>
                        <a:pt x="151" y="69"/>
                        <a:pt x="181" y="4"/>
                        <a:pt x="173" y="1"/>
                      </a:cubicBezTo>
                      <a:cubicBezTo>
                        <a:pt x="172" y="1"/>
                        <a:pt x="172" y="0"/>
                        <a:pt x="171"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93" name="Google Shape;574;p29">
                  <a:extLst>
                    <a:ext uri="{FF2B5EF4-FFF2-40B4-BE49-F238E27FC236}">
                      <a16:creationId xmlns:a16="http://schemas.microsoft.com/office/drawing/2014/main" id="{E4334D55-E2BC-6E93-DCFA-FD5FEDFC608C}"/>
                    </a:ext>
                  </a:extLst>
                </p:cNvPr>
                <p:cNvSpPr/>
                <p:nvPr/>
              </p:nvSpPr>
              <p:spPr>
                <a:xfrm flipH="1">
                  <a:off x="7798366" y="4964082"/>
                  <a:ext cx="15313" cy="13372"/>
                </a:xfrm>
                <a:custGeom>
                  <a:avLst/>
                  <a:gdLst/>
                  <a:ahLst/>
                  <a:cxnLst/>
                  <a:rect l="l" t="t" r="r" b="b"/>
                  <a:pathLst>
                    <a:path w="213" h="186" extrusionOk="0">
                      <a:moveTo>
                        <a:pt x="203" y="1"/>
                      </a:moveTo>
                      <a:cubicBezTo>
                        <a:pt x="189" y="1"/>
                        <a:pt x="143" y="31"/>
                        <a:pt x="95" y="81"/>
                      </a:cubicBezTo>
                      <a:cubicBezTo>
                        <a:pt x="40" y="131"/>
                        <a:pt x="1" y="177"/>
                        <a:pt x="8" y="185"/>
                      </a:cubicBezTo>
                      <a:cubicBezTo>
                        <a:pt x="9" y="186"/>
                        <a:pt x="10" y="186"/>
                        <a:pt x="11" y="186"/>
                      </a:cubicBezTo>
                      <a:cubicBezTo>
                        <a:pt x="24" y="186"/>
                        <a:pt x="70" y="154"/>
                        <a:pt x="120" y="106"/>
                      </a:cubicBezTo>
                      <a:cubicBezTo>
                        <a:pt x="173" y="56"/>
                        <a:pt x="213" y="8"/>
                        <a:pt x="206" y="1"/>
                      </a:cubicBezTo>
                      <a:cubicBezTo>
                        <a:pt x="205" y="1"/>
                        <a:pt x="204" y="1"/>
                        <a:pt x="203"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94" name="Google Shape;575;p29">
                  <a:extLst>
                    <a:ext uri="{FF2B5EF4-FFF2-40B4-BE49-F238E27FC236}">
                      <a16:creationId xmlns:a16="http://schemas.microsoft.com/office/drawing/2014/main" id="{F7EF0552-F196-5BE7-F79E-83F8CFC5DBF3}"/>
                    </a:ext>
                  </a:extLst>
                </p:cNvPr>
                <p:cNvSpPr/>
                <p:nvPr/>
              </p:nvSpPr>
              <p:spPr>
                <a:xfrm flipH="1">
                  <a:off x="7801242" y="4954377"/>
                  <a:ext cx="24011" cy="2876"/>
                </a:xfrm>
                <a:custGeom>
                  <a:avLst/>
                  <a:gdLst/>
                  <a:ahLst/>
                  <a:cxnLst/>
                  <a:rect l="l" t="t" r="r" b="b"/>
                  <a:pathLst>
                    <a:path w="334" h="40" extrusionOk="0">
                      <a:moveTo>
                        <a:pt x="165" y="0"/>
                      </a:moveTo>
                      <a:cubicBezTo>
                        <a:pt x="72" y="0"/>
                        <a:pt x="1" y="11"/>
                        <a:pt x="1" y="22"/>
                      </a:cubicBezTo>
                      <a:cubicBezTo>
                        <a:pt x="1" y="32"/>
                        <a:pt x="76" y="40"/>
                        <a:pt x="165" y="40"/>
                      </a:cubicBezTo>
                      <a:cubicBezTo>
                        <a:pt x="259" y="40"/>
                        <a:pt x="334" y="29"/>
                        <a:pt x="334" y="18"/>
                      </a:cubicBezTo>
                      <a:cubicBezTo>
                        <a:pt x="334" y="7"/>
                        <a:pt x="259" y="0"/>
                        <a:pt x="165"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95" name="Google Shape;576;p29">
                  <a:extLst>
                    <a:ext uri="{FF2B5EF4-FFF2-40B4-BE49-F238E27FC236}">
                      <a16:creationId xmlns:a16="http://schemas.microsoft.com/office/drawing/2014/main" id="{79B7CF21-F0E8-9BAA-53EA-D9F49E7A4733}"/>
                    </a:ext>
                  </a:extLst>
                </p:cNvPr>
                <p:cNvSpPr/>
                <p:nvPr/>
              </p:nvSpPr>
              <p:spPr>
                <a:xfrm flipH="1">
                  <a:off x="7802249" y="4940430"/>
                  <a:ext cx="27678" cy="4026"/>
                </a:xfrm>
                <a:custGeom>
                  <a:avLst/>
                  <a:gdLst/>
                  <a:ahLst/>
                  <a:cxnLst/>
                  <a:rect l="l" t="t" r="r" b="b"/>
                  <a:pathLst>
                    <a:path w="385" h="56" extrusionOk="0">
                      <a:moveTo>
                        <a:pt x="19" y="0"/>
                      </a:moveTo>
                      <a:cubicBezTo>
                        <a:pt x="10" y="0"/>
                        <a:pt x="5" y="1"/>
                        <a:pt x="4" y="4"/>
                      </a:cubicBezTo>
                      <a:cubicBezTo>
                        <a:pt x="1" y="14"/>
                        <a:pt x="84" y="47"/>
                        <a:pt x="191" y="54"/>
                      </a:cubicBezTo>
                      <a:cubicBezTo>
                        <a:pt x="204" y="55"/>
                        <a:pt x="216" y="55"/>
                        <a:pt x="228" y="55"/>
                      </a:cubicBezTo>
                      <a:cubicBezTo>
                        <a:pt x="318" y="55"/>
                        <a:pt x="385" y="32"/>
                        <a:pt x="381" y="26"/>
                      </a:cubicBezTo>
                      <a:cubicBezTo>
                        <a:pt x="381" y="14"/>
                        <a:pt x="295" y="22"/>
                        <a:pt x="195" y="14"/>
                      </a:cubicBezTo>
                      <a:cubicBezTo>
                        <a:pt x="115" y="12"/>
                        <a:pt x="47" y="0"/>
                        <a:pt x="19"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96" name="Google Shape;577;p29">
                  <a:extLst>
                    <a:ext uri="{FF2B5EF4-FFF2-40B4-BE49-F238E27FC236}">
                      <a16:creationId xmlns:a16="http://schemas.microsoft.com/office/drawing/2014/main" id="{F127752D-7725-3DF8-8DE9-3117A9491CBC}"/>
                    </a:ext>
                  </a:extLst>
                </p:cNvPr>
                <p:cNvSpPr/>
                <p:nvPr/>
              </p:nvSpPr>
              <p:spPr>
                <a:xfrm flipH="1">
                  <a:off x="7743370" y="4945247"/>
                  <a:ext cx="43422" cy="25449"/>
                </a:xfrm>
                <a:custGeom>
                  <a:avLst/>
                  <a:gdLst/>
                  <a:ahLst/>
                  <a:cxnLst/>
                  <a:rect l="l" t="t" r="r" b="b"/>
                  <a:pathLst>
                    <a:path w="604" h="354" extrusionOk="0">
                      <a:moveTo>
                        <a:pt x="410" y="38"/>
                      </a:moveTo>
                      <a:cubicBezTo>
                        <a:pt x="456" y="38"/>
                        <a:pt x="502" y="47"/>
                        <a:pt x="539" y="70"/>
                      </a:cubicBezTo>
                      <a:cubicBezTo>
                        <a:pt x="574" y="91"/>
                        <a:pt x="560" y="131"/>
                        <a:pt x="524" y="152"/>
                      </a:cubicBezTo>
                      <a:cubicBezTo>
                        <a:pt x="492" y="174"/>
                        <a:pt x="448" y="189"/>
                        <a:pt x="410" y="206"/>
                      </a:cubicBezTo>
                      <a:cubicBezTo>
                        <a:pt x="334" y="235"/>
                        <a:pt x="262" y="253"/>
                        <a:pt x="201" y="263"/>
                      </a:cubicBezTo>
                      <a:cubicBezTo>
                        <a:pt x="139" y="276"/>
                        <a:pt x="89" y="283"/>
                        <a:pt x="55" y="287"/>
                      </a:cubicBezTo>
                      <a:lnTo>
                        <a:pt x="55" y="287"/>
                      </a:lnTo>
                      <a:cubicBezTo>
                        <a:pt x="67" y="256"/>
                        <a:pt x="87" y="216"/>
                        <a:pt x="122" y="174"/>
                      </a:cubicBezTo>
                      <a:cubicBezTo>
                        <a:pt x="158" y="127"/>
                        <a:pt x="219" y="81"/>
                        <a:pt x="294" y="55"/>
                      </a:cubicBezTo>
                      <a:cubicBezTo>
                        <a:pt x="328" y="45"/>
                        <a:pt x="369" y="38"/>
                        <a:pt x="410" y="38"/>
                      </a:cubicBezTo>
                      <a:close/>
                      <a:moveTo>
                        <a:pt x="408" y="1"/>
                      </a:moveTo>
                      <a:cubicBezTo>
                        <a:pt x="270" y="1"/>
                        <a:pt x="150" y="83"/>
                        <a:pt x="100" y="159"/>
                      </a:cubicBezTo>
                      <a:cubicBezTo>
                        <a:pt x="63" y="207"/>
                        <a:pt x="46" y="254"/>
                        <a:pt x="37" y="290"/>
                      </a:cubicBezTo>
                      <a:lnTo>
                        <a:pt x="37" y="290"/>
                      </a:lnTo>
                      <a:cubicBezTo>
                        <a:pt x="13" y="293"/>
                        <a:pt x="1" y="294"/>
                        <a:pt x="1" y="296"/>
                      </a:cubicBezTo>
                      <a:cubicBezTo>
                        <a:pt x="1" y="299"/>
                        <a:pt x="12" y="302"/>
                        <a:pt x="35" y="303"/>
                      </a:cubicBezTo>
                      <a:lnTo>
                        <a:pt x="35" y="303"/>
                      </a:lnTo>
                      <a:cubicBezTo>
                        <a:pt x="29" y="334"/>
                        <a:pt x="29" y="353"/>
                        <a:pt x="32" y="353"/>
                      </a:cubicBezTo>
                      <a:cubicBezTo>
                        <a:pt x="36" y="353"/>
                        <a:pt x="38" y="334"/>
                        <a:pt x="49" y="303"/>
                      </a:cubicBezTo>
                      <a:lnTo>
                        <a:pt x="49" y="303"/>
                      </a:lnTo>
                      <a:cubicBezTo>
                        <a:pt x="53" y="303"/>
                        <a:pt x="57" y="303"/>
                        <a:pt x="61" y="303"/>
                      </a:cubicBezTo>
                      <a:cubicBezTo>
                        <a:pt x="96" y="303"/>
                        <a:pt x="145" y="300"/>
                        <a:pt x="205" y="292"/>
                      </a:cubicBezTo>
                      <a:cubicBezTo>
                        <a:pt x="269" y="282"/>
                        <a:pt x="341" y="267"/>
                        <a:pt x="423" y="239"/>
                      </a:cubicBezTo>
                      <a:cubicBezTo>
                        <a:pt x="463" y="224"/>
                        <a:pt x="503" y="214"/>
                        <a:pt x="546" y="184"/>
                      </a:cubicBezTo>
                      <a:cubicBezTo>
                        <a:pt x="567" y="170"/>
                        <a:pt x="589" y="152"/>
                        <a:pt x="596" y="120"/>
                      </a:cubicBezTo>
                      <a:cubicBezTo>
                        <a:pt x="604" y="88"/>
                        <a:pt x="589" y="55"/>
                        <a:pt x="564" y="38"/>
                      </a:cubicBezTo>
                      <a:cubicBezTo>
                        <a:pt x="511" y="12"/>
                        <a:pt x="458" y="1"/>
                        <a:pt x="408"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97" name="Google Shape;578;p29">
                  <a:extLst>
                    <a:ext uri="{FF2B5EF4-FFF2-40B4-BE49-F238E27FC236}">
                      <a16:creationId xmlns:a16="http://schemas.microsoft.com/office/drawing/2014/main" id="{FE89A2C1-8CFA-6926-D649-0B75CEBC6C69}"/>
                    </a:ext>
                  </a:extLst>
                </p:cNvPr>
                <p:cNvSpPr/>
                <p:nvPr/>
              </p:nvSpPr>
              <p:spPr>
                <a:xfrm flipH="1">
                  <a:off x="7780537" y="4938848"/>
                  <a:ext cx="22789" cy="28468"/>
                </a:xfrm>
                <a:custGeom>
                  <a:avLst/>
                  <a:gdLst/>
                  <a:ahLst/>
                  <a:cxnLst/>
                  <a:rect l="l" t="t" r="r" b="b"/>
                  <a:pathLst>
                    <a:path w="317" h="396" extrusionOk="0">
                      <a:moveTo>
                        <a:pt x="79" y="1"/>
                      </a:moveTo>
                      <a:cubicBezTo>
                        <a:pt x="77" y="1"/>
                        <a:pt x="74" y="1"/>
                        <a:pt x="72" y="1"/>
                      </a:cubicBezTo>
                      <a:cubicBezTo>
                        <a:pt x="22" y="8"/>
                        <a:pt x="1" y="62"/>
                        <a:pt x="7" y="97"/>
                      </a:cubicBezTo>
                      <a:cubicBezTo>
                        <a:pt x="15" y="134"/>
                        <a:pt x="29" y="166"/>
                        <a:pt x="47" y="187"/>
                      </a:cubicBezTo>
                      <a:cubicBezTo>
                        <a:pt x="80" y="241"/>
                        <a:pt x="112" y="281"/>
                        <a:pt x="144" y="313"/>
                      </a:cubicBezTo>
                      <a:cubicBezTo>
                        <a:pt x="208" y="370"/>
                        <a:pt x="256" y="392"/>
                        <a:pt x="265" y="392"/>
                      </a:cubicBezTo>
                      <a:cubicBezTo>
                        <a:pt x="265" y="392"/>
                        <a:pt x="266" y="392"/>
                        <a:pt x="266" y="392"/>
                      </a:cubicBezTo>
                      <a:cubicBezTo>
                        <a:pt x="269" y="389"/>
                        <a:pt x="223" y="356"/>
                        <a:pt x="166" y="291"/>
                      </a:cubicBezTo>
                      <a:cubicBezTo>
                        <a:pt x="137" y="259"/>
                        <a:pt x="105" y="220"/>
                        <a:pt x="75" y="170"/>
                      </a:cubicBezTo>
                      <a:cubicBezTo>
                        <a:pt x="47" y="127"/>
                        <a:pt x="25" y="51"/>
                        <a:pt x="80" y="41"/>
                      </a:cubicBezTo>
                      <a:cubicBezTo>
                        <a:pt x="83" y="40"/>
                        <a:pt x="87" y="40"/>
                        <a:pt x="90" y="40"/>
                      </a:cubicBezTo>
                      <a:cubicBezTo>
                        <a:pt x="137" y="40"/>
                        <a:pt x="185" y="86"/>
                        <a:pt x="216" y="122"/>
                      </a:cubicBezTo>
                      <a:cubicBezTo>
                        <a:pt x="248" y="170"/>
                        <a:pt x="266" y="216"/>
                        <a:pt x="277" y="256"/>
                      </a:cubicBezTo>
                      <a:cubicBezTo>
                        <a:pt x="295" y="338"/>
                        <a:pt x="277" y="392"/>
                        <a:pt x="284" y="396"/>
                      </a:cubicBezTo>
                      <a:cubicBezTo>
                        <a:pt x="284" y="396"/>
                        <a:pt x="317" y="346"/>
                        <a:pt x="302" y="252"/>
                      </a:cubicBezTo>
                      <a:cubicBezTo>
                        <a:pt x="299" y="205"/>
                        <a:pt x="280" y="152"/>
                        <a:pt x="244" y="101"/>
                      </a:cubicBezTo>
                      <a:cubicBezTo>
                        <a:pt x="206" y="59"/>
                        <a:pt x="161" y="1"/>
                        <a:pt x="79"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98" name="Google Shape;579;p29">
                  <a:extLst>
                    <a:ext uri="{FF2B5EF4-FFF2-40B4-BE49-F238E27FC236}">
                      <a16:creationId xmlns:a16="http://schemas.microsoft.com/office/drawing/2014/main" id="{779A437E-C1EF-5918-1B39-1CA39E60606F}"/>
                    </a:ext>
                  </a:extLst>
                </p:cNvPr>
                <p:cNvSpPr/>
                <p:nvPr/>
              </p:nvSpPr>
              <p:spPr>
                <a:xfrm flipH="1">
                  <a:off x="7949053" y="4955024"/>
                  <a:ext cx="83392" cy="65420"/>
                </a:xfrm>
                <a:custGeom>
                  <a:avLst/>
                  <a:gdLst/>
                  <a:ahLst/>
                  <a:cxnLst/>
                  <a:rect l="l" t="t" r="r" b="b"/>
                  <a:pathLst>
                    <a:path w="1160" h="910" extrusionOk="0">
                      <a:moveTo>
                        <a:pt x="199" y="1"/>
                      </a:moveTo>
                      <a:cubicBezTo>
                        <a:pt x="144" y="1"/>
                        <a:pt x="97" y="7"/>
                        <a:pt x="61" y="13"/>
                      </a:cubicBezTo>
                      <a:cubicBezTo>
                        <a:pt x="22" y="16"/>
                        <a:pt x="0" y="23"/>
                        <a:pt x="0" y="27"/>
                      </a:cubicBezTo>
                      <a:cubicBezTo>
                        <a:pt x="0" y="28"/>
                        <a:pt x="2" y="29"/>
                        <a:pt x="6" y="29"/>
                      </a:cubicBezTo>
                      <a:cubicBezTo>
                        <a:pt x="14" y="29"/>
                        <a:pt x="29" y="27"/>
                        <a:pt x="50" y="27"/>
                      </a:cubicBezTo>
                      <a:cubicBezTo>
                        <a:pt x="66" y="25"/>
                        <a:pt x="86" y="24"/>
                        <a:pt x="109" y="24"/>
                      </a:cubicBezTo>
                      <a:cubicBezTo>
                        <a:pt x="144" y="24"/>
                        <a:pt x="187" y="26"/>
                        <a:pt x="237" y="31"/>
                      </a:cubicBezTo>
                      <a:cubicBezTo>
                        <a:pt x="381" y="45"/>
                        <a:pt x="582" y="99"/>
                        <a:pt x="757" y="232"/>
                      </a:cubicBezTo>
                      <a:cubicBezTo>
                        <a:pt x="933" y="368"/>
                        <a:pt x="1037" y="548"/>
                        <a:pt x="1087" y="681"/>
                      </a:cubicBezTo>
                      <a:cubicBezTo>
                        <a:pt x="1142" y="817"/>
                        <a:pt x="1148" y="910"/>
                        <a:pt x="1156" y="910"/>
                      </a:cubicBezTo>
                      <a:cubicBezTo>
                        <a:pt x="1156" y="910"/>
                        <a:pt x="1160" y="885"/>
                        <a:pt x="1152" y="845"/>
                      </a:cubicBezTo>
                      <a:cubicBezTo>
                        <a:pt x="1148" y="802"/>
                        <a:pt x="1138" y="742"/>
                        <a:pt x="1117" y="673"/>
                      </a:cubicBezTo>
                      <a:cubicBezTo>
                        <a:pt x="1070" y="530"/>
                        <a:pt x="966" y="343"/>
                        <a:pt x="779" y="203"/>
                      </a:cubicBezTo>
                      <a:cubicBezTo>
                        <a:pt x="596" y="63"/>
                        <a:pt x="388" y="9"/>
                        <a:pt x="237" y="2"/>
                      </a:cubicBezTo>
                      <a:cubicBezTo>
                        <a:pt x="224" y="1"/>
                        <a:pt x="211" y="1"/>
                        <a:pt x="199"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99" name="Google Shape;580;p29">
                  <a:extLst>
                    <a:ext uri="{FF2B5EF4-FFF2-40B4-BE49-F238E27FC236}">
                      <a16:creationId xmlns:a16="http://schemas.microsoft.com/office/drawing/2014/main" id="{1FB2BE8F-E44B-5EE0-CD0A-EF7A235A7652}"/>
                    </a:ext>
                  </a:extLst>
                </p:cNvPr>
                <p:cNvSpPr/>
                <p:nvPr/>
              </p:nvSpPr>
              <p:spPr>
                <a:xfrm flipH="1">
                  <a:off x="8008649" y="4860702"/>
                  <a:ext cx="3163" cy="94751"/>
                </a:xfrm>
                <a:custGeom>
                  <a:avLst/>
                  <a:gdLst/>
                  <a:ahLst/>
                  <a:cxnLst/>
                  <a:rect l="l" t="t" r="r" b="b"/>
                  <a:pathLst>
                    <a:path w="44" h="1318" extrusionOk="0">
                      <a:moveTo>
                        <a:pt x="18" y="0"/>
                      </a:moveTo>
                      <a:cubicBezTo>
                        <a:pt x="8" y="0"/>
                        <a:pt x="0" y="295"/>
                        <a:pt x="4" y="657"/>
                      </a:cubicBezTo>
                      <a:cubicBezTo>
                        <a:pt x="8" y="1020"/>
                        <a:pt x="18" y="1317"/>
                        <a:pt x="29" y="1317"/>
                      </a:cubicBezTo>
                      <a:cubicBezTo>
                        <a:pt x="40" y="1314"/>
                        <a:pt x="43" y="1020"/>
                        <a:pt x="43" y="657"/>
                      </a:cubicBezTo>
                      <a:cubicBezTo>
                        <a:pt x="40" y="295"/>
                        <a:pt x="29" y="0"/>
                        <a:pt x="18"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00" name="Google Shape;581;p29">
                  <a:extLst>
                    <a:ext uri="{FF2B5EF4-FFF2-40B4-BE49-F238E27FC236}">
                      <a16:creationId xmlns:a16="http://schemas.microsoft.com/office/drawing/2014/main" id="{C156CFEE-6A1F-17BB-EC36-5F19AE39C683}"/>
                    </a:ext>
                  </a:extLst>
                </p:cNvPr>
                <p:cNvSpPr/>
                <p:nvPr/>
              </p:nvSpPr>
              <p:spPr>
                <a:xfrm flipH="1">
                  <a:off x="7853077" y="4997440"/>
                  <a:ext cx="67648" cy="3954"/>
                </a:xfrm>
                <a:custGeom>
                  <a:avLst/>
                  <a:gdLst/>
                  <a:ahLst/>
                  <a:cxnLst/>
                  <a:rect l="l" t="t" r="r" b="b"/>
                  <a:pathLst>
                    <a:path w="941" h="55" extrusionOk="0">
                      <a:moveTo>
                        <a:pt x="906" y="1"/>
                      </a:moveTo>
                      <a:cubicBezTo>
                        <a:pt x="838" y="1"/>
                        <a:pt x="669" y="12"/>
                        <a:pt x="471" y="15"/>
                      </a:cubicBezTo>
                      <a:cubicBezTo>
                        <a:pt x="441" y="15"/>
                        <a:pt x="411" y="15"/>
                        <a:pt x="383" y="15"/>
                      </a:cubicBezTo>
                      <a:cubicBezTo>
                        <a:pt x="236" y="15"/>
                        <a:pt x="113" y="11"/>
                        <a:pt x="50" y="11"/>
                      </a:cubicBezTo>
                      <a:cubicBezTo>
                        <a:pt x="20" y="11"/>
                        <a:pt x="4" y="12"/>
                        <a:pt x="4" y="15"/>
                      </a:cubicBezTo>
                      <a:cubicBezTo>
                        <a:pt x="0" y="26"/>
                        <a:pt x="212" y="54"/>
                        <a:pt x="471" y="54"/>
                      </a:cubicBezTo>
                      <a:cubicBezTo>
                        <a:pt x="732" y="51"/>
                        <a:pt x="941" y="15"/>
                        <a:pt x="937" y="4"/>
                      </a:cubicBezTo>
                      <a:cubicBezTo>
                        <a:pt x="937" y="2"/>
                        <a:pt x="926" y="1"/>
                        <a:pt x="906"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01" name="Google Shape;582;p29">
                  <a:extLst>
                    <a:ext uri="{FF2B5EF4-FFF2-40B4-BE49-F238E27FC236}">
                      <a16:creationId xmlns:a16="http://schemas.microsoft.com/office/drawing/2014/main" id="{EC3A3CAB-EC91-3A91-8007-1577893BAFBF}"/>
                    </a:ext>
                  </a:extLst>
                </p:cNvPr>
                <p:cNvSpPr/>
                <p:nvPr/>
              </p:nvSpPr>
              <p:spPr>
                <a:xfrm flipH="1">
                  <a:off x="7958325" y="4999453"/>
                  <a:ext cx="7836" cy="13012"/>
                </a:xfrm>
                <a:custGeom>
                  <a:avLst/>
                  <a:gdLst/>
                  <a:ahLst/>
                  <a:cxnLst/>
                  <a:rect l="l" t="t" r="r" b="b"/>
                  <a:pathLst>
                    <a:path w="109" h="181" extrusionOk="0">
                      <a:moveTo>
                        <a:pt x="11" y="0"/>
                      </a:moveTo>
                      <a:cubicBezTo>
                        <a:pt x="10" y="0"/>
                        <a:pt x="8" y="1"/>
                        <a:pt x="8" y="1"/>
                      </a:cubicBezTo>
                      <a:cubicBezTo>
                        <a:pt x="1" y="8"/>
                        <a:pt x="26" y="44"/>
                        <a:pt x="47" y="91"/>
                      </a:cubicBezTo>
                      <a:cubicBezTo>
                        <a:pt x="69" y="137"/>
                        <a:pt x="84" y="181"/>
                        <a:pt x="94" y="181"/>
                      </a:cubicBezTo>
                      <a:cubicBezTo>
                        <a:pt x="105" y="181"/>
                        <a:pt x="108" y="131"/>
                        <a:pt x="84" y="76"/>
                      </a:cubicBezTo>
                      <a:cubicBezTo>
                        <a:pt x="60" y="26"/>
                        <a:pt x="24" y="0"/>
                        <a:pt x="11"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02" name="Google Shape;583;p29">
                  <a:extLst>
                    <a:ext uri="{FF2B5EF4-FFF2-40B4-BE49-F238E27FC236}">
                      <a16:creationId xmlns:a16="http://schemas.microsoft.com/office/drawing/2014/main" id="{132D5DF2-683B-F9F3-DC86-6CB4A1C6C709}"/>
                    </a:ext>
                  </a:extLst>
                </p:cNvPr>
                <p:cNvSpPr/>
                <p:nvPr/>
              </p:nvSpPr>
              <p:spPr>
                <a:xfrm flipH="1">
                  <a:off x="7973782" y="4978460"/>
                  <a:ext cx="9921" cy="8842"/>
                </a:xfrm>
                <a:custGeom>
                  <a:avLst/>
                  <a:gdLst/>
                  <a:ahLst/>
                  <a:cxnLst/>
                  <a:rect l="l" t="t" r="r" b="b"/>
                  <a:pathLst>
                    <a:path w="138" h="123" extrusionOk="0">
                      <a:moveTo>
                        <a:pt x="12" y="1"/>
                      </a:moveTo>
                      <a:cubicBezTo>
                        <a:pt x="10" y="1"/>
                        <a:pt x="9" y="1"/>
                        <a:pt x="8" y="2"/>
                      </a:cubicBezTo>
                      <a:cubicBezTo>
                        <a:pt x="0" y="10"/>
                        <a:pt x="22" y="42"/>
                        <a:pt x="54" y="78"/>
                      </a:cubicBezTo>
                      <a:cubicBezTo>
                        <a:pt x="85" y="105"/>
                        <a:pt x="113" y="123"/>
                        <a:pt x="125" y="123"/>
                      </a:cubicBezTo>
                      <a:cubicBezTo>
                        <a:pt x="127" y="123"/>
                        <a:pt x="128" y="122"/>
                        <a:pt x="129" y="121"/>
                      </a:cubicBezTo>
                      <a:cubicBezTo>
                        <a:pt x="137" y="114"/>
                        <a:pt x="116" y="81"/>
                        <a:pt x="83" y="50"/>
                      </a:cubicBezTo>
                      <a:cubicBezTo>
                        <a:pt x="55" y="21"/>
                        <a:pt x="24" y="1"/>
                        <a:pt x="12"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03" name="Google Shape;584;p29">
                  <a:extLst>
                    <a:ext uri="{FF2B5EF4-FFF2-40B4-BE49-F238E27FC236}">
                      <a16:creationId xmlns:a16="http://schemas.microsoft.com/office/drawing/2014/main" id="{C60409B5-3686-824A-0427-96824E05CF52}"/>
                    </a:ext>
                  </a:extLst>
                </p:cNvPr>
                <p:cNvSpPr/>
                <p:nvPr/>
              </p:nvSpPr>
              <p:spPr>
                <a:xfrm flipH="1">
                  <a:off x="7993911" y="4968036"/>
                  <a:ext cx="13947" cy="5823"/>
                </a:xfrm>
                <a:custGeom>
                  <a:avLst/>
                  <a:gdLst/>
                  <a:ahLst/>
                  <a:cxnLst/>
                  <a:rect l="l" t="t" r="r" b="b"/>
                  <a:pathLst>
                    <a:path w="194" h="81" extrusionOk="0">
                      <a:moveTo>
                        <a:pt x="62" y="1"/>
                      </a:moveTo>
                      <a:cubicBezTo>
                        <a:pt x="26" y="1"/>
                        <a:pt x="0" y="14"/>
                        <a:pt x="3" y="22"/>
                      </a:cubicBezTo>
                      <a:cubicBezTo>
                        <a:pt x="6" y="33"/>
                        <a:pt x="49" y="29"/>
                        <a:pt x="96" y="47"/>
                      </a:cubicBezTo>
                      <a:cubicBezTo>
                        <a:pt x="136" y="59"/>
                        <a:pt x="169" y="81"/>
                        <a:pt x="181" y="81"/>
                      </a:cubicBezTo>
                      <a:cubicBezTo>
                        <a:pt x="183" y="81"/>
                        <a:pt x="185" y="80"/>
                        <a:pt x="185" y="79"/>
                      </a:cubicBezTo>
                      <a:cubicBezTo>
                        <a:pt x="193" y="72"/>
                        <a:pt x="168" y="26"/>
                        <a:pt x="107" y="8"/>
                      </a:cubicBezTo>
                      <a:cubicBezTo>
                        <a:pt x="91" y="3"/>
                        <a:pt x="76" y="1"/>
                        <a:pt x="62"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04" name="Google Shape;585;p29">
                  <a:extLst>
                    <a:ext uri="{FF2B5EF4-FFF2-40B4-BE49-F238E27FC236}">
                      <a16:creationId xmlns:a16="http://schemas.microsoft.com/office/drawing/2014/main" id="{AAB048DF-5BDD-D4FB-86FF-7542A36FA837}"/>
                    </a:ext>
                  </a:extLst>
                </p:cNvPr>
                <p:cNvSpPr/>
                <p:nvPr/>
              </p:nvSpPr>
              <p:spPr>
                <a:xfrm flipH="1">
                  <a:off x="8017707" y="4964657"/>
                  <a:ext cx="7548" cy="3738"/>
                </a:xfrm>
                <a:custGeom>
                  <a:avLst/>
                  <a:gdLst/>
                  <a:ahLst/>
                  <a:cxnLst/>
                  <a:rect l="l" t="t" r="r" b="b"/>
                  <a:pathLst>
                    <a:path w="105" h="52" extrusionOk="0">
                      <a:moveTo>
                        <a:pt x="26" y="1"/>
                      </a:moveTo>
                      <a:cubicBezTo>
                        <a:pt x="15" y="1"/>
                        <a:pt x="6" y="4"/>
                        <a:pt x="4" y="8"/>
                      </a:cubicBezTo>
                      <a:cubicBezTo>
                        <a:pt x="1" y="18"/>
                        <a:pt x="18" y="37"/>
                        <a:pt x="44" y="43"/>
                      </a:cubicBezTo>
                      <a:cubicBezTo>
                        <a:pt x="58" y="49"/>
                        <a:pt x="72" y="52"/>
                        <a:pt x="82" y="52"/>
                      </a:cubicBezTo>
                      <a:cubicBezTo>
                        <a:pt x="92" y="52"/>
                        <a:pt x="99" y="49"/>
                        <a:pt x="101" y="43"/>
                      </a:cubicBezTo>
                      <a:cubicBezTo>
                        <a:pt x="104" y="33"/>
                        <a:pt x="83" y="18"/>
                        <a:pt x="58" y="8"/>
                      </a:cubicBezTo>
                      <a:cubicBezTo>
                        <a:pt x="46" y="3"/>
                        <a:pt x="35" y="1"/>
                        <a:pt x="26"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05" name="Google Shape;586;p29">
                  <a:extLst>
                    <a:ext uri="{FF2B5EF4-FFF2-40B4-BE49-F238E27FC236}">
                      <a16:creationId xmlns:a16="http://schemas.microsoft.com/office/drawing/2014/main" id="{0BE744E8-6DA4-E19D-D45A-0151CFE3E0E4}"/>
                    </a:ext>
                  </a:extLst>
                </p:cNvPr>
                <p:cNvSpPr/>
                <p:nvPr/>
              </p:nvSpPr>
              <p:spPr>
                <a:xfrm flipH="1">
                  <a:off x="7802535" y="4914333"/>
                  <a:ext cx="791" cy="27965"/>
                </a:xfrm>
                <a:custGeom>
                  <a:avLst/>
                  <a:gdLst/>
                  <a:ahLst/>
                  <a:cxnLst/>
                  <a:rect l="l" t="t" r="r" b="b"/>
                  <a:pathLst>
                    <a:path w="11" h="389" extrusionOk="0">
                      <a:moveTo>
                        <a:pt x="1" y="1"/>
                      </a:moveTo>
                      <a:lnTo>
                        <a:pt x="11" y="389"/>
                      </a:lnTo>
                      <a:lnTo>
                        <a:pt x="11" y="385"/>
                      </a:lnTo>
                      <a:lnTo>
                        <a:pt x="1" y="1"/>
                      </a:lnTo>
                      <a:close/>
                    </a:path>
                  </a:pathLst>
                </a:custGeom>
                <a:solidFill>
                  <a:srgbClr val="B2B2B2"/>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06" name="Google Shape;587;p29">
                  <a:extLst>
                    <a:ext uri="{FF2B5EF4-FFF2-40B4-BE49-F238E27FC236}">
                      <a16:creationId xmlns:a16="http://schemas.microsoft.com/office/drawing/2014/main" id="{29DBB689-C61F-981B-FE06-741C0D237396}"/>
                    </a:ext>
                  </a:extLst>
                </p:cNvPr>
                <p:cNvSpPr/>
                <p:nvPr/>
              </p:nvSpPr>
              <p:spPr>
                <a:xfrm flipH="1">
                  <a:off x="7802540" y="4914333"/>
                  <a:ext cx="206684" cy="35729"/>
                </a:xfrm>
                <a:custGeom>
                  <a:avLst/>
                  <a:gdLst/>
                  <a:ahLst/>
                  <a:cxnLst/>
                  <a:rect l="l" t="t" r="r" b="b"/>
                  <a:pathLst>
                    <a:path w="2875" h="497" extrusionOk="0">
                      <a:moveTo>
                        <a:pt x="2865" y="1"/>
                      </a:moveTo>
                      <a:lnTo>
                        <a:pt x="7" y="270"/>
                      </a:lnTo>
                      <a:cubicBezTo>
                        <a:pt x="4" y="367"/>
                        <a:pt x="4" y="442"/>
                        <a:pt x="0" y="496"/>
                      </a:cubicBezTo>
                      <a:lnTo>
                        <a:pt x="2566" y="399"/>
                      </a:lnTo>
                      <a:cubicBezTo>
                        <a:pt x="2523" y="385"/>
                        <a:pt x="2495" y="370"/>
                        <a:pt x="2498" y="367"/>
                      </a:cubicBezTo>
                      <a:cubicBezTo>
                        <a:pt x="2498" y="364"/>
                        <a:pt x="2502" y="364"/>
                        <a:pt x="2513" y="364"/>
                      </a:cubicBezTo>
                      <a:cubicBezTo>
                        <a:pt x="2541" y="364"/>
                        <a:pt x="2606" y="374"/>
                        <a:pt x="2689" y="377"/>
                      </a:cubicBezTo>
                      <a:cubicBezTo>
                        <a:pt x="2735" y="381"/>
                        <a:pt x="2778" y="381"/>
                        <a:pt x="2812" y="381"/>
                      </a:cubicBezTo>
                      <a:cubicBezTo>
                        <a:pt x="2845" y="381"/>
                        <a:pt x="2868" y="381"/>
                        <a:pt x="2875" y="385"/>
                      </a:cubicBezTo>
                      <a:lnTo>
                        <a:pt x="2865" y="1"/>
                      </a:lnTo>
                      <a:close/>
                    </a:path>
                  </a:pathLst>
                </a:custGeom>
                <a:solidFill>
                  <a:srgbClr val="BF9000"/>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07" name="Google Shape;588;p29">
                  <a:extLst>
                    <a:ext uri="{FF2B5EF4-FFF2-40B4-BE49-F238E27FC236}">
                      <a16:creationId xmlns:a16="http://schemas.microsoft.com/office/drawing/2014/main" id="{C14DC17A-A785-18EB-E622-19DCFCB98E6E}"/>
                    </a:ext>
                  </a:extLst>
                </p:cNvPr>
                <p:cNvSpPr/>
                <p:nvPr/>
              </p:nvSpPr>
              <p:spPr>
                <a:xfrm flipH="1">
                  <a:off x="7802536" y="4940430"/>
                  <a:ext cx="27390" cy="2588"/>
                </a:xfrm>
                <a:custGeom>
                  <a:avLst/>
                  <a:gdLst/>
                  <a:ahLst/>
                  <a:cxnLst/>
                  <a:rect l="l" t="t" r="r" b="b"/>
                  <a:pathLst>
                    <a:path w="381" h="36" extrusionOk="0">
                      <a:moveTo>
                        <a:pt x="19" y="1"/>
                      </a:moveTo>
                      <a:cubicBezTo>
                        <a:pt x="8" y="1"/>
                        <a:pt x="4" y="1"/>
                        <a:pt x="4" y="4"/>
                      </a:cubicBezTo>
                      <a:cubicBezTo>
                        <a:pt x="1" y="7"/>
                        <a:pt x="29" y="22"/>
                        <a:pt x="72" y="36"/>
                      </a:cubicBezTo>
                      <a:lnTo>
                        <a:pt x="381" y="26"/>
                      </a:lnTo>
                      <a:lnTo>
                        <a:pt x="381" y="22"/>
                      </a:lnTo>
                      <a:cubicBezTo>
                        <a:pt x="374" y="18"/>
                        <a:pt x="351" y="18"/>
                        <a:pt x="318" y="18"/>
                      </a:cubicBezTo>
                      <a:cubicBezTo>
                        <a:pt x="284" y="18"/>
                        <a:pt x="241" y="18"/>
                        <a:pt x="195" y="14"/>
                      </a:cubicBezTo>
                      <a:cubicBezTo>
                        <a:pt x="112" y="11"/>
                        <a:pt x="47" y="1"/>
                        <a:pt x="19" y="1"/>
                      </a:cubicBezTo>
                      <a:close/>
                    </a:path>
                  </a:pathLst>
                </a:custGeom>
                <a:solidFill>
                  <a:srgbClr val="1B2327"/>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08" name="Google Shape;589;p29">
                  <a:extLst>
                    <a:ext uri="{FF2B5EF4-FFF2-40B4-BE49-F238E27FC236}">
                      <a16:creationId xmlns:a16="http://schemas.microsoft.com/office/drawing/2014/main" id="{E661DE31-EF46-6FB4-2629-5D0E62576218}"/>
                    </a:ext>
                  </a:extLst>
                </p:cNvPr>
                <p:cNvSpPr/>
                <p:nvPr/>
              </p:nvSpPr>
              <p:spPr>
                <a:xfrm flipH="1">
                  <a:off x="8033955" y="4936260"/>
                  <a:ext cx="575" cy="2947"/>
                </a:xfrm>
                <a:custGeom>
                  <a:avLst/>
                  <a:gdLst/>
                  <a:ahLst/>
                  <a:cxnLst/>
                  <a:rect l="l" t="t" r="r" b="b"/>
                  <a:pathLst>
                    <a:path w="8" h="41" extrusionOk="0">
                      <a:moveTo>
                        <a:pt x="1" y="1"/>
                      </a:moveTo>
                      <a:lnTo>
                        <a:pt x="8" y="40"/>
                      </a:lnTo>
                      <a:lnTo>
                        <a:pt x="8" y="1"/>
                      </a:lnTo>
                      <a:close/>
                    </a:path>
                  </a:pathLst>
                </a:custGeom>
                <a:solidFill>
                  <a:srgbClr val="B2B2B2"/>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09" name="Google Shape;590;p29">
                  <a:extLst>
                    <a:ext uri="{FF2B5EF4-FFF2-40B4-BE49-F238E27FC236}">
                      <a16:creationId xmlns:a16="http://schemas.microsoft.com/office/drawing/2014/main" id="{C7F1C120-35DE-4DE6-0036-413ADF73C2AD}"/>
                    </a:ext>
                  </a:extLst>
                </p:cNvPr>
                <p:cNvSpPr/>
                <p:nvPr/>
              </p:nvSpPr>
              <p:spPr>
                <a:xfrm flipH="1">
                  <a:off x="8010447" y="4933960"/>
                  <a:ext cx="23580" cy="16822"/>
                </a:xfrm>
                <a:custGeom>
                  <a:avLst/>
                  <a:gdLst/>
                  <a:ahLst/>
                  <a:cxnLst/>
                  <a:rect l="l" t="t" r="r" b="b"/>
                  <a:pathLst>
                    <a:path w="328" h="234" extrusionOk="0">
                      <a:moveTo>
                        <a:pt x="320" y="1"/>
                      </a:moveTo>
                      <a:lnTo>
                        <a:pt x="1" y="33"/>
                      </a:lnTo>
                      <a:lnTo>
                        <a:pt x="1" y="72"/>
                      </a:lnTo>
                      <a:lnTo>
                        <a:pt x="26" y="234"/>
                      </a:lnTo>
                      <a:lnTo>
                        <a:pt x="327" y="223"/>
                      </a:lnTo>
                      <a:cubicBezTo>
                        <a:pt x="324" y="169"/>
                        <a:pt x="320" y="94"/>
                        <a:pt x="320" y="1"/>
                      </a:cubicBezTo>
                      <a:close/>
                    </a:path>
                  </a:pathLst>
                </a:custGeom>
                <a:solidFill>
                  <a:srgbClr val="BF9000"/>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10" name="Google Shape;591;p29">
                  <a:extLst>
                    <a:ext uri="{FF2B5EF4-FFF2-40B4-BE49-F238E27FC236}">
                      <a16:creationId xmlns:a16="http://schemas.microsoft.com/office/drawing/2014/main" id="{7FBE0AB1-7836-D33B-3E12-E089FC16D09E}"/>
                    </a:ext>
                  </a:extLst>
                </p:cNvPr>
                <p:cNvSpPr/>
                <p:nvPr/>
              </p:nvSpPr>
              <p:spPr>
                <a:xfrm flipH="1">
                  <a:off x="8008649" y="4933672"/>
                  <a:ext cx="2372" cy="16391"/>
                </a:xfrm>
                <a:custGeom>
                  <a:avLst/>
                  <a:gdLst/>
                  <a:ahLst/>
                  <a:cxnLst/>
                  <a:rect l="l" t="t" r="r" b="b"/>
                  <a:pathLst>
                    <a:path w="33" h="228" extrusionOk="0">
                      <a:moveTo>
                        <a:pt x="32" y="1"/>
                      </a:moveTo>
                      <a:lnTo>
                        <a:pt x="0" y="5"/>
                      </a:lnTo>
                      <a:cubicBezTo>
                        <a:pt x="0" y="98"/>
                        <a:pt x="4" y="173"/>
                        <a:pt x="7" y="227"/>
                      </a:cubicBezTo>
                      <a:lnTo>
                        <a:pt x="25" y="227"/>
                      </a:lnTo>
                      <a:cubicBezTo>
                        <a:pt x="29" y="173"/>
                        <a:pt x="29" y="98"/>
                        <a:pt x="32" y="1"/>
                      </a:cubicBezTo>
                      <a:close/>
                    </a:path>
                  </a:pathLst>
                </a:custGeom>
                <a:solidFill>
                  <a:srgbClr val="1B2327"/>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grpSp>
          <p:sp>
            <p:nvSpPr>
              <p:cNvPr id="13" name="Google Shape;592;p29">
                <a:extLst>
                  <a:ext uri="{FF2B5EF4-FFF2-40B4-BE49-F238E27FC236}">
                    <a16:creationId xmlns:a16="http://schemas.microsoft.com/office/drawing/2014/main" id="{7358FD0D-74BB-17A0-2A2C-4C5BAA910D73}"/>
                  </a:ext>
                </a:extLst>
              </p:cNvPr>
              <p:cNvSpPr/>
              <p:nvPr/>
            </p:nvSpPr>
            <p:spPr>
              <a:xfrm flipH="1">
                <a:off x="7352169" y="2317256"/>
                <a:ext cx="531159" cy="563531"/>
              </a:xfrm>
              <a:custGeom>
                <a:avLst/>
                <a:gdLst/>
                <a:ahLst/>
                <a:cxnLst/>
                <a:rect l="l" t="t" r="r" b="b"/>
                <a:pathLst>
                  <a:path w="10967" h="11636" extrusionOk="0">
                    <a:moveTo>
                      <a:pt x="9968" y="0"/>
                    </a:moveTo>
                    <a:cubicBezTo>
                      <a:pt x="9815" y="0"/>
                      <a:pt x="9735" y="286"/>
                      <a:pt x="9735" y="286"/>
                    </a:cubicBezTo>
                    <a:cubicBezTo>
                      <a:pt x="9735" y="286"/>
                      <a:pt x="9081" y="1726"/>
                      <a:pt x="8906" y="1726"/>
                    </a:cubicBezTo>
                    <a:cubicBezTo>
                      <a:pt x="8902" y="1726"/>
                      <a:pt x="8899" y="1726"/>
                      <a:pt x="8895" y="1724"/>
                    </a:cubicBezTo>
                    <a:cubicBezTo>
                      <a:pt x="8737" y="1660"/>
                      <a:pt x="9111" y="763"/>
                      <a:pt x="9257" y="468"/>
                    </a:cubicBezTo>
                    <a:cubicBezTo>
                      <a:pt x="9387" y="206"/>
                      <a:pt x="9335" y="28"/>
                      <a:pt x="9189" y="28"/>
                    </a:cubicBezTo>
                    <a:cubicBezTo>
                      <a:pt x="9173" y="28"/>
                      <a:pt x="9157" y="30"/>
                      <a:pt x="9139" y="34"/>
                    </a:cubicBezTo>
                    <a:cubicBezTo>
                      <a:pt x="9017" y="63"/>
                      <a:pt x="8543" y="953"/>
                      <a:pt x="8407" y="1247"/>
                    </a:cubicBezTo>
                    <a:cubicBezTo>
                      <a:pt x="8300" y="1471"/>
                      <a:pt x="8064" y="1992"/>
                      <a:pt x="7894" y="1992"/>
                    </a:cubicBezTo>
                    <a:cubicBezTo>
                      <a:pt x="7839" y="1992"/>
                      <a:pt x="7792" y="1939"/>
                      <a:pt x="7757" y="1807"/>
                    </a:cubicBezTo>
                    <a:cubicBezTo>
                      <a:pt x="7610" y="1258"/>
                      <a:pt x="7290" y="892"/>
                      <a:pt x="7136" y="853"/>
                    </a:cubicBezTo>
                    <a:cubicBezTo>
                      <a:pt x="7123" y="849"/>
                      <a:pt x="7110" y="848"/>
                      <a:pt x="7098" y="848"/>
                    </a:cubicBezTo>
                    <a:cubicBezTo>
                      <a:pt x="6965" y="848"/>
                      <a:pt x="6881" y="1029"/>
                      <a:pt x="6985" y="1151"/>
                    </a:cubicBezTo>
                    <a:cubicBezTo>
                      <a:pt x="7075" y="1262"/>
                      <a:pt x="7168" y="1492"/>
                      <a:pt x="7233" y="1664"/>
                    </a:cubicBezTo>
                    <a:cubicBezTo>
                      <a:pt x="7287" y="1811"/>
                      <a:pt x="7315" y="1961"/>
                      <a:pt x="7315" y="2116"/>
                    </a:cubicBezTo>
                    <a:cubicBezTo>
                      <a:pt x="7319" y="2612"/>
                      <a:pt x="7272" y="2920"/>
                      <a:pt x="7254" y="3010"/>
                    </a:cubicBezTo>
                    <a:lnTo>
                      <a:pt x="3224" y="8340"/>
                    </a:lnTo>
                    <a:lnTo>
                      <a:pt x="1555" y="7335"/>
                    </a:lnTo>
                    <a:lnTo>
                      <a:pt x="1" y="10034"/>
                    </a:lnTo>
                    <a:lnTo>
                      <a:pt x="2244" y="11304"/>
                    </a:lnTo>
                    <a:cubicBezTo>
                      <a:pt x="2639" y="11529"/>
                      <a:pt x="3069" y="11636"/>
                      <a:pt x="3494" y="11636"/>
                    </a:cubicBezTo>
                    <a:cubicBezTo>
                      <a:pt x="4341" y="11636"/>
                      <a:pt x="5166" y="11211"/>
                      <a:pt x="5647" y="10446"/>
                    </a:cubicBezTo>
                    <a:lnTo>
                      <a:pt x="9800" y="3031"/>
                    </a:lnTo>
                    <a:cubicBezTo>
                      <a:pt x="10094" y="2662"/>
                      <a:pt x="10367" y="2306"/>
                      <a:pt x="10517" y="2066"/>
                    </a:cubicBezTo>
                    <a:cubicBezTo>
                      <a:pt x="10966" y="1351"/>
                      <a:pt x="10902" y="1308"/>
                      <a:pt x="10812" y="1272"/>
                    </a:cubicBezTo>
                    <a:cubicBezTo>
                      <a:pt x="10803" y="1268"/>
                      <a:pt x="10793" y="1266"/>
                      <a:pt x="10783" y="1266"/>
                    </a:cubicBezTo>
                    <a:cubicBezTo>
                      <a:pt x="10553" y="1266"/>
                      <a:pt x="10105" y="2199"/>
                      <a:pt x="9972" y="2199"/>
                    </a:cubicBezTo>
                    <a:cubicBezTo>
                      <a:pt x="9953" y="2199"/>
                      <a:pt x="9941" y="2181"/>
                      <a:pt x="9936" y="2138"/>
                    </a:cubicBezTo>
                    <a:cubicBezTo>
                      <a:pt x="9896" y="1779"/>
                      <a:pt x="10844" y="598"/>
                      <a:pt x="10582" y="501"/>
                    </a:cubicBezTo>
                    <a:cubicBezTo>
                      <a:pt x="10567" y="496"/>
                      <a:pt x="10552" y="493"/>
                      <a:pt x="10536" y="493"/>
                    </a:cubicBezTo>
                    <a:cubicBezTo>
                      <a:pt x="10188" y="493"/>
                      <a:pt x="9647" y="1784"/>
                      <a:pt x="9591" y="1893"/>
                    </a:cubicBezTo>
                    <a:cubicBezTo>
                      <a:pt x="9571" y="1932"/>
                      <a:pt x="9537" y="1948"/>
                      <a:pt x="9504" y="1948"/>
                    </a:cubicBezTo>
                    <a:cubicBezTo>
                      <a:pt x="9443" y="1948"/>
                      <a:pt x="9385" y="1894"/>
                      <a:pt x="9422" y="1829"/>
                    </a:cubicBezTo>
                    <a:cubicBezTo>
                      <a:pt x="9505" y="1681"/>
                      <a:pt x="10352" y="135"/>
                      <a:pt x="10015" y="9"/>
                    </a:cubicBezTo>
                    <a:cubicBezTo>
                      <a:pt x="9999" y="3"/>
                      <a:pt x="9983" y="0"/>
                      <a:pt x="9968" y="0"/>
                    </a:cubicBezTo>
                    <a:close/>
                  </a:path>
                </a:pathLst>
              </a:custGeom>
              <a:solidFill>
                <a:srgbClr val="FFBE9D"/>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8" name="Google Shape;593;p29">
                <a:extLst>
                  <a:ext uri="{FF2B5EF4-FFF2-40B4-BE49-F238E27FC236}">
                    <a16:creationId xmlns:a16="http://schemas.microsoft.com/office/drawing/2014/main" id="{C92E9A62-4043-6369-1FF7-456393B8A240}"/>
                  </a:ext>
                </a:extLst>
              </p:cNvPr>
              <p:cNvSpPr/>
              <p:nvPr/>
            </p:nvSpPr>
            <p:spPr>
              <a:xfrm flipH="1">
                <a:off x="8108534" y="2060426"/>
                <a:ext cx="254077" cy="497618"/>
              </a:xfrm>
              <a:custGeom>
                <a:avLst/>
                <a:gdLst/>
                <a:ahLst/>
                <a:cxnLst/>
                <a:rect l="l" t="t" r="r" b="b"/>
                <a:pathLst>
                  <a:path w="5246" h="10275" extrusionOk="0">
                    <a:moveTo>
                      <a:pt x="2880" y="0"/>
                    </a:moveTo>
                    <a:cubicBezTo>
                      <a:pt x="1946" y="0"/>
                      <a:pt x="1019" y="263"/>
                      <a:pt x="220" y="804"/>
                    </a:cubicBezTo>
                    <a:lnTo>
                      <a:pt x="1" y="951"/>
                    </a:lnTo>
                    <a:lnTo>
                      <a:pt x="72" y="8561"/>
                    </a:lnTo>
                    <a:cubicBezTo>
                      <a:pt x="84" y="9457"/>
                      <a:pt x="776" y="10201"/>
                      <a:pt x="1670" y="10269"/>
                    </a:cubicBezTo>
                    <a:cubicBezTo>
                      <a:pt x="1715" y="10272"/>
                      <a:pt x="1760" y="10274"/>
                      <a:pt x="1805" y="10274"/>
                    </a:cubicBezTo>
                    <a:cubicBezTo>
                      <a:pt x="2726" y="10274"/>
                      <a:pt x="3498" y="9545"/>
                      <a:pt x="3536" y="8611"/>
                    </a:cubicBezTo>
                    <a:cubicBezTo>
                      <a:pt x="3572" y="7667"/>
                      <a:pt x="3604" y="6712"/>
                      <a:pt x="3604" y="6712"/>
                    </a:cubicBezTo>
                    <a:cubicBezTo>
                      <a:pt x="3604" y="6712"/>
                      <a:pt x="5033" y="6579"/>
                      <a:pt x="5141" y="5165"/>
                    </a:cubicBezTo>
                    <a:cubicBezTo>
                      <a:pt x="5245" y="3750"/>
                      <a:pt x="5166" y="574"/>
                      <a:pt x="5166" y="574"/>
                    </a:cubicBezTo>
                    <a:lnTo>
                      <a:pt x="5209" y="560"/>
                    </a:lnTo>
                    <a:cubicBezTo>
                      <a:pt x="4476" y="190"/>
                      <a:pt x="3676" y="0"/>
                      <a:pt x="2880" y="0"/>
                    </a:cubicBezTo>
                    <a:close/>
                  </a:path>
                </a:pathLst>
              </a:custGeom>
              <a:solidFill>
                <a:srgbClr val="FFBE9D"/>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19" name="Google Shape;594;p29">
                <a:extLst>
                  <a:ext uri="{FF2B5EF4-FFF2-40B4-BE49-F238E27FC236}">
                    <a16:creationId xmlns:a16="http://schemas.microsoft.com/office/drawing/2014/main" id="{A243FED7-7EE5-A5AA-BB5B-606313C1F3A9}"/>
                  </a:ext>
                </a:extLst>
              </p:cNvPr>
              <p:cNvSpPr/>
              <p:nvPr/>
            </p:nvSpPr>
            <p:spPr>
              <a:xfrm flipH="1">
                <a:off x="8125245" y="2187557"/>
                <a:ext cx="22134" cy="20002"/>
              </a:xfrm>
              <a:custGeom>
                <a:avLst/>
                <a:gdLst/>
                <a:ahLst/>
                <a:cxnLst/>
                <a:rect l="l" t="t" r="r" b="b"/>
                <a:pathLst>
                  <a:path w="457" h="413" extrusionOk="0">
                    <a:moveTo>
                      <a:pt x="228" y="1"/>
                    </a:moveTo>
                    <a:cubicBezTo>
                      <a:pt x="176" y="1"/>
                      <a:pt x="124" y="21"/>
                      <a:pt x="83" y="60"/>
                    </a:cubicBezTo>
                    <a:cubicBezTo>
                      <a:pt x="4" y="138"/>
                      <a:pt x="0" y="267"/>
                      <a:pt x="79" y="350"/>
                    </a:cubicBezTo>
                    <a:cubicBezTo>
                      <a:pt x="119" y="392"/>
                      <a:pt x="173" y="413"/>
                      <a:pt x="227" y="413"/>
                    </a:cubicBezTo>
                    <a:cubicBezTo>
                      <a:pt x="280" y="413"/>
                      <a:pt x="333" y="393"/>
                      <a:pt x="374" y="354"/>
                    </a:cubicBezTo>
                    <a:cubicBezTo>
                      <a:pt x="452" y="275"/>
                      <a:pt x="457" y="146"/>
                      <a:pt x="377" y="63"/>
                    </a:cubicBezTo>
                    <a:cubicBezTo>
                      <a:pt x="336" y="22"/>
                      <a:pt x="282" y="1"/>
                      <a:pt x="228"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20" name="Google Shape;595;p29">
                <a:extLst>
                  <a:ext uri="{FF2B5EF4-FFF2-40B4-BE49-F238E27FC236}">
                    <a16:creationId xmlns:a16="http://schemas.microsoft.com/office/drawing/2014/main" id="{03548843-8726-2E42-AC8B-BD136B2C2F66}"/>
                  </a:ext>
                </a:extLst>
              </p:cNvPr>
              <p:cNvSpPr/>
              <p:nvPr/>
            </p:nvSpPr>
            <p:spPr>
              <a:xfrm flipH="1">
                <a:off x="8116237" y="2182036"/>
                <a:ext cx="35501" cy="11139"/>
              </a:xfrm>
              <a:custGeom>
                <a:avLst/>
                <a:gdLst/>
                <a:ahLst/>
                <a:cxnLst/>
                <a:rect l="l" t="t" r="r" b="b"/>
                <a:pathLst>
                  <a:path w="733" h="230" extrusionOk="0">
                    <a:moveTo>
                      <a:pt x="350" y="1"/>
                    </a:moveTo>
                    <a:cubicBezTo>
                      <a:pt x="241" y="1"/>
                      <a:pt x="146" y="37"/>
                      <a:pt x="87" y="77"/>
                    </a:cubicBezTo>
                    <a:cubicBezTo>
                      <a:pt x="22" y="120"/>
                      <a:pt x="1" y="163"/>
                      <a:pt x="8" y="174"/>
                    </a:cubicBezTo>
                    <a:cubicBezTo>
                      <a:pt x="11" y="177"/>
                      <a:pt x="15" y="178"/>
                      <a:pt x="21" y="178"/>
                    </a:cubicBezTo>
                    <a:cubicBezTo>
                      <a:pt x="62" y="178"/>
                      <a:pt x="179" y="118"/>
                      <a:pt x="330" y="118"/>
                    </a:cubicBezTo>
                    <a:cubicBezTo>
                      <a:pt x="343" y="118"/>
                      <a:pt x="357" y="119"/>
                      <a:pt x="370" y="120"/>
                    </a:cubicBezTo>
                    <a:cubicBezTo>
                      <a:pt x="551" y="133"/>
                      <a:pt x="675" y="230"/>
                      <a:pt x="714" y="230"/>
                    </a:cubicBezTo>
                    <a:cubicBezTo>
                      <a:pt x="717" y="230"/>
                      <a:pt x="720" y="229"/>
                      <a:pt x="722" y="227"/>
                    </a:cubicBezTo>
                    <a:cubicBezTo>
                      <a:pt x="733" y="217"/>
                      <a:pt x="715" y="170"/>
                      <a:pt x="658" y="116"/>
                    </a:cubicBezTo>
                    <a:cubicBezTo>
                      <a:pt x="600" y="66"/>
                      <a:pt x="504" y="12"/>
                      <a:pt x="381" y="2"/>
                    </a:cubicBezTo>
                    <a:cubicBezTo>
                      <a:pt x="371" y="1"/>
                      <a:pt x="361" y="1"/>
                      <a:pt x="350"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21" name="Google Shape;596;p29">
                <a:extLst>
                  <a:ext uri="{FF2B5EF4-FFF2-40B4-BE49-F238E27FC236}">
                    <a16:creationId xmlns:a16="http://schemas.microsoft.com/office/drawing/2014/main" id="{085F8DAD-C70D-0D5F-9150-8641A66FD0A4}"/>
                  </a:ext>
                </a:extLst>
              </p:cNvPr>
              <p:cNvSpPr/>
              <p:nvPr/>
            </p:nvSpPr>
            <p:spPr>
              <a:xfrm flipH="1">
                <a:off x="8227291" y="2189688"/>
                <a:ext cx="22812" cy="19953"/>
              </a:xfrm>
              <a:custGeom>
                <a:avLst/>
                <a:gdLst/>
                <a:ahLst/>
                <a:cxnLst/>
                <a:rect l="l" t="t" r="r" b="b"/>
                <a:pathLst>
                  <a:path w="471" h="412" extrusionOk="0">
                    <a:moveTo>
                      <a:pt x="236" y="0"/>
                    </a:moveTo>
                    <a:cubicBezTo>
                      <a:pt x="172" y="0"/>
                      <a:pt x="108" y="30"/>
                      <a:pt x="68" y="87"/>
                    </a:cubicBezTo>
                    <a:cubicBezTo>
                      <a:pt x="0" y="180"/>
                      <a:pt x="25" y="310"/>
                      <a:pt x="118" y="374"/>
                    </a:cubicBezTo>
                    <a:cubicBezTo>
                      <a:pt x="155" y="399"/>
                      <a:pt x="196" y="411"/>
                      <a:pt x="237" y="411"/>
                    </a:cubicBezTo>
                    <a:cubicBezTo>
                      <a:pt x="301" y="411"/>
                      <a:pt x="364" y="381"/>
                      <a:pt x="406" y="324"/>
                    </a:cubicBezTo>
                    <a:cubicBezTo>
                      <a:pt x="471" y="231"/>
                      <a:pt x="449" y="105"/>
                      <a:pt x="355" y="37"/>
                    </a:cubicBezTo>
                    <a:cubicBezTo>
                      <a:pt x="319" y="12"/>
                      <a:pt x="278" y="0"/>
                      <a:pt x="236"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22" name="Google Shape;597;p29">
                <a:extLst>
                  <a:ext uri="{FF2B5EF4-FFF2-40B4-BE49-F238E27FC236}">
                    <a16:creationId xmlns:a16="http://schemas.microsoft.com/office/drawing/2014/main" id="{9F41CCA4-AC87-022C-E573-A99EBAD066AE}"/>
                  </a:ext>
                </a:extLst>
              </p:cNvPr>
              <p:cNvSpPr/>
              <p:nvPr/>
            </p:nvSpPr>
            <p:spPr>
              <a:xfrm flipH="1">
                <a:off x="8219106" y="2184264"/>
                <a:ext cx="35743" cy="11042"/>
              </a:xfrm>
              <a:custGeom>
                <a:avLst/>
                <a:gdLst/>
                <a:ahLst/>
                <a:cxnLst/>
                <a:rect l="l" t="t" r="r" b="b"/>
                <a:pathLst>
                  <a:path w="738" h="228" extrusionOk="0">
                    <a:moveTo>
                      <a:pt x="340" y="0"/>
                    </a:moveTo>
                    <a:cubicBezTo>
                      <a:pt x="236" y="0"/>
                      <a:pt x="148" y="36"/>
                      <a:pt x="91" y="74"/>
                    </a:cubicBezTo>
                    <a:cubicBezTo>
                      <a:pt x="27" y="117"/>
                      <a:pt x="1" y="160"/>
                      <a:pt x="12" y="171"/>
                    </a:cubicBezTo>
                    <a:cubicBezTo>
                      <a:pt x="14" y="174"/>
                      <a:pt x="18" y="175"/>
                      <a:pt x="24" y="175"/>
                    </a:cubicBezTo>
                    <a:cubicBezTo>
                      <a:pt x="63" y="175"/>
                      <a:pt x="183" y="115"/>
                      <a:pt x="335" y="115"/>
                    </a:cubicBezTo>
                    <a:cubicBezTo>
                      <a:pt x="348" y="115"/>
                      <a:pt x="361" y="116"/>
                      <a:pt x="375" y="117"/>
                    </a:cubicBezTo>
                    <a:cubicBezTo>
                      <a:pt x="552" y="130"/>
                      <a:pt x="678" y="227"/>
                      <a:pt x="718" y="227"/>
                    </a:cubicBezTo>
                    <a:cubicBezTo>
                      <a:pt x="721" y="227"/>
                      <a:pt x="724" y="226"/>
                      <a:pt x="726" y="224"/>
                    </a:cubicBezTo>
                    <a:cubicBezTo>
                      <a:pt x="737" y="214"/>
                      <a:pt x="719" y="168"/>
                      <a:pt x="662" y="117"/>
                    </a:cubicBezTo>
                    <a:cubicBezTo>
                      <a:pt x="604" y="63"/>
                      <a:pt x="504" y="9"/>
                      <a:pt x="382" y="2"/>
                    </a:cubicBezTo>
                    <a:cubicBezTo>
                      <a:pt x="367" y="1"/>
                      <a:pt x="353" y="0"/>
                      <a:pt x="340"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23" name="Google Shape;598;p29">
                <a:extLst>
                  <a:ext uri="{FF2B5EF4-FFF2-40B4-BE49-F238E27FC236}">
                    <a16:creationId xmlns:a16="http://schemas.microsoft.com/office/drawing/2014/main" id="{4B2B7ECA-C454-9726-7E5E-67986B142289}"/>
                  </a:ext>
                </a:extLst>
              </p:cNvPr>
              <p:cNvSpPr/>
              <p:nvPr/>
            </p:nvSpPr>
            <p:spPr>
              <a:xfrm flipH="1">
                <a:off x="8110277" y="2038196"/>
                <a:ext cx="255433" cy="208249"/>
              </a:xfrm>
              <a:custGeom>
                <a:avLst/>
                <a:gdLst/>
                <a:ahLst/>
                <a:cxnLst/>
                <a:rect l="l" t="t" r="r" b="b"/>
                <a:pathLst>
                  <a:path w="5274" h="4300" extrusionOk="0">
                    <a:moveTo>
                      <a:pt x="2832" y="0"/>
                    </a:moveTo>
                    <a:cubicBezTo>
                      <a:pt x="2374" y="0"/>
                      <a:pt x="1874" y="49"/>
                      <a:pt x="1350" y="175"/>
                    </a:cubicBezTo>
                    <a:cubicBezTo>
                      <a:pt x="1350" y="175"/>
                      <a:pt x="126" y="631"/>
                      <a:pt x="65" y="1281"/>
                    </a:cubicBezTo>
                    <a:cubicBezTo>
                      <a:pt x="0" y="1930"/>
                      <a:pt x="79" y="3007"/>
                      <a:pt x="79" y="3007"/>
                    </a:cubicBezTo>
                    <a:lnTo>
                      <a:pt x="154" y="3015"/>
                    </a:lnTo>
                    <a:lnTo>
                      <a:pt x="123" y="4299"/>
                    </a:lnTo>
                    <a:lnTo>
                      <a:pt x="600" y="4231"/>
                    </a:lnTo>
                    <a:lnTo>
                      <a:pt x="668" y="2630"/>
                    </a:lnTo>
                    <a:cubicBezTo>
                      <a:pt x="668" y="2630"/>
                      <a:pt x="1501" y="2056"/>
                      <a:pt x="1515" y="1163"/>
                    </a:cubicBezTo>
                    <a:cubicBezTo>
                      <a:pt x="1731" y="1134"/>
                      <a:pt x="2388" y="1054"/>
                      <a:pt x="3160" y="1054"/>
                    </a:cubicBezTo>
                    <a:cubicBezTo>
                      <a:pt x="3851" y="1054"/>
                      <a:pt x="4633" y="1118"/>
                      <a:pt x="5273" y="1338"/>
                    </a:cubicBezTo>
                    <a:lnTo>
                      <a:pt x="5273" y="1019"/>
                    </a:lnTo>
                    <a:cubicBezTo>
                      <a:pt x="5273" y="821"/>
                      <a:pt x="5129" y="423"/>
                      <a:pt x="4943" y="355"/>
                    </a:cubicBezTo>
                    <a:cubicBezTo>
                      <a:pt x="4535" y="205"/>
                      <a:pt x="3774" y="0"/>
                      <a:pt x="2832" y="0"/>
                    </a:cubicBezTo>
                    <a:close/>
                  </a:path>
                </a:pathLst>
              </a:custGeom>
              <a:solidFill>
                <a:srgbClr val="434343"/>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24" name="Google Shape;599;p29">
                <a:extLst>
                  <a:ext uri="{FF2B5EF4-FFF2-40B4-BE49-F238E27FC236}">
                    <a16:creationId xmlns:a16="http://schemas.microsoft.com/office/drawing/2014/main" id="{EA272282-1E1A-8458-2BEA-08F9E6ABC936}"/>
                  </a:ext>
                </a:extLst>
              </p:cNvPr>
              <p:cNvSpPr/>
              <p:nvPr/>
            </p:nvSpPr>
            <p:spPr>
              <a:xfrm flipH="1">
                <a:off x="8186995" y="2351061"/>
                <a:ext cx="87275" cy="52353"/>
              </a:xfrm>
              <a:custGeom>
                <a:avLst/>
                <a:gdLst/>
                <a:ahLst/>
                <a:cxnLst/>
                <a:rect l="l" t="t" r="r" b="b"/>
                <a:pathLst>
                  <a:path w="1802" h="1081" extrusionOk="0">
                    <a:moveTo>
                      <a:pt x="0" y="0"/>
                    </a:moveTo>
                    <a:cubicBezTo>
                      <a:pt x="1" y="1"/>
                      <a:pt x="337" y="1066"/>
                      <a:pt x="1770" y="1081"/>
                    </a:cubicBezTo>
                    <a:lnTo>
                      <a:pt x="1802" y="711"/>
                    </a:lnTo>
                    <a:cubicBezTo>
                      <a:pt x="1802" y="711"/>
                      <a:pt x="897" y="693"/>
                      <a:pt x="0" y="0"/>
                    </a:cubicBezTo>
                    <a:close/>
                  </a:path>
                </a:pathLst>
              </a:custGeom>
              <a:solidFill>
                <a:srgbClr val="EB996E"/>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25" name="Google Shape;600;p29">
                <a:extLst>
                  <a:ext uri="{FF2B5EF4-FFF2-40B4-BE49-F238E27FC236}">
                    <a16:creationId xmlns:a16="http://schemas.microsoft.com/office/drawing/2014/main" id="{6186FE7D-C926-98E8-602D-A57F1EA7872F}"/>
                  </a:ext>
                </a:extLst>
              </p:cNvPr>
              <p:cNvSpPr/>
              <p:nvPr/>
            </p:nvSpPr>
            <p:spPr>
              <a:xfrm flipH="1">
                <a:off x="8220172" y="2167119"/>
                <a:ext cx="35888" cy="5521"/>
              </a:xfrm>
              <a:custGeom>
                <a:avLst/>
                <a:gdLst/>
                <a:ahLst/>
                <a:cxnLst/>
                <a:rect l="l" t="t" r="r" b="b"/>
                <a:pathLst>
                  <a:path w="741" h="114" extrusionOk="0">
                    <a:moveTo>
                      <a:pt x="554" y="1"/>
                    </a:moveTo>
                    <a:cubicBezTo>
                      <a:pt x="499" y="1"/>
                      <a:pt x="435" y="3"/>
                      <a:pt x="367" y="8"/>
                    </a:cubicBezTo>
                    <a:cubicBezTo>
                      <a:pt x="163" y="26"/>
                      <a:pt x="1" y="62"/>
                      <a:pt x="4" y="86"/>
                    </a:cubicBezTo>
                    <a:cubicBezTo>
                      <a:pt x="4" y="103"/>
                      <a:pt x="77" y="114"/>
                      <a:pt x="183" y="114"/>
                    </a:cubicBezTo>
                    <a:cubicBezTo>
                      <a:pt x="239" y="114"/>
                      <a:pt x="305" y="111"/>
                      <a:pt x="375" y="105"/>
                    </a:cubicBezTo>
                    <a:cubicBezTo>
                      <a:pt x="576" y="91"/>
                      <a:pt x="741" y="55"/>
                      <a:pt x="737" y="30"/>
                    </a:cubicBezTo>
                    <a:cubicBezTo>
                      <a:pt x="734" y="10"/>
                      <a:pt x="661" y="1"/>
                      <a:pt x="554"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26" name="Google Shape;601;p29">
                <a:extLst>
                  <a:ext uri="{FF2B5EF4-FFF2-40B4-BE49-F238E27FC236}">
                    <a16:creationId xmlns:a16="http://schemas.microsoft.com/office/drawing/2014/main" id="{E068171E-7A5B-DE5E-DB1A-C8302CF0DA43}"/>
                  </a:ext>
                </a:extLst>
              </p:cNvPr>
              <p:cNvSpPr/>
              <p:nvPr/>
            </p:nvSpPr>
            <p:spPr>
              <a:xfrm flipH="1">
                <a:off x="8121855" y="2150992"/>
                <a:ext cx="35259" cy="8863"/>
              </a:xfrm>
              <a:custGeom>
                <a:avLst/>
                <a:gdLst/>
                <a:ahLst/>
                <a:cxnLst/>
                <a:rect l="l" t="t" r="r" b="b"/>
                <a:pathLst>
                  <a:path w="728" h="183" extrusionOk="0">
                    <a:moveTo>
                      <a:pt x="409" y="1"/>
                    </a:moveTo>
                    <a:cubicBezTo>
                      <a:pt x="390" y="1"/>
                      <a:pt x="371" y="2"/>
                      <a:pt x="352" y="3"/>
                    </a:cubicBezTo>
                    <a:cubicBezTo>
                      <a:pt x="130" y="22"/>
                      <a:pt x="0" y="161"/>
                      <a:pt x="22" y="179"/>
                    </a:cubicBezTo>
                    <a:cubicBezTo>
                      <a:pt x="24" y="182"/>
                      <a:pt x="27" y="183"/>
                      <a:pt x="31" y="183"/>
                    </a:cubicBezTo>
                    <a:cubicBezTo>
                      <a:pt x="67" y="183"/>
                      <a:pt x="194" y="113"/>
                      <a:pt x="363" y="101"/>
                    </a:cubicBezTo>
                    <a:cubicBezTo>
                      <a:pt x="392" y="97"/>
                      <a:pt x="421" y="96"/>
                      <a:pt x="448" y="96"/>
                    </a:cubicBezTo>
                    <a:cubicBezTo>
                      <a:pt x="563" y="96"/>
                      <a:pt x="655" y="121"/>
                      <a:pt x="693" y="121"/>
                    </a:cubicBezTo>
                    <a:cubicBezTo>
                      <a:pt x="703" y="121"/>
                      <a:pt x="709" y="119"/>
                      <a:pt x="711" y="115"/>
                    </a:cubicBezTo>
                    <a:cubicBezTo>
                      <a:pt x="728" y="95"/>
                      <a:pt x="601" y="1"/>
                      <a:pt x="409"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27" name="Google Shape;602;p29">
                <a:extLst>
                  <a:ext uri="{FF2B5EF4-FFF2-40B4-BE49-F238E27FC236}">
                    <a16:creationId xmlns:a16="http://schemas.microsoft.com/office/drawing/2014/main" id="{3CEA27A1-EA0A-960E-A25D-D4FD32FF6D1D}"/>
                  </a:ext>
                </a:extLst>
              </p:cNvPr>
              <p:cNvSpPr/>
              <p:nvPr/>
            </p:nvSpPr>
            <p:spPr>
              <a:xfrm flipH="1">
                <a:off x="8173241" y="2285291"/>
                <a:ext cx="42475" cy="14965"/>
              </a:xfrm>
              <a:custGeom>
                <a:avLst/>
                <a:gdLst/>
                <a:ahLst/>
                <a:cxnLst/>
                <a:rect l="l" t="t" r="r" b="b"/>
                <a:pathLst>
                  <a:path w="877" h="309" extrusionOk="0">
                    <a:moveTo>
                      <a:pt x="31" y="0"/>
                    </a:moveTo>
                    <a:cubicBezTo>
                      <a:pt x="29" y="0"/>
                      <a:pt x="27" y="1"/>
                      <a:pt x="26" y="2"/>
                    </a:cubicBezTo>
                    <a:cubicBezTo>
                      <a:pt x="1" y="15"/>
                      <a:pt x="134" y="209"/>
                      <a:pt x="399" y="282"/>
                    </a:cubicBezTo>
                    <a:cubicBezTo>
                      <a:pt x="469" y="301"/>
                      <a:pt x="536" y="309"/>
                      <a:pt x="596" y="309"/>
                    </a:cubicBezTo>
                    <a:cubicBezTo>
                      <a:pt x="763" y="309"/>
                      <a:pt x="877" y="250"/>
                      <a:pt x="866" y="231"/>
                    </a:cubicBezTo>
                    <a:cubicBezTo>
                      <a:pt x="864" y="224"/>
                      <a:pt x="849" y="223"/>
                      <a:pt x="823" y="223"/>
                    </a:cubicBezTo>
                    <a:cubicBezTo>
                      <a:pt x="798" y="223"/>
                      <a:pt x="763" y="224"/>
                      <a:pt x="720" y="224"/>
                    </a:cubicBezTo>
                    <a:cubicBezTo>
                      <a:pt x="641" y="224"/>
                      <a:pt x="536" y="219"/>
                      <a:pt x="425" y="188"/>
                    </a:cubicBezTo>
                    <a:cubicBezTo>
                      <a:pt x="205" y="131"/>
                      <a:pt x="65" y="0"/>
                      <a:pt x="31" y="0"/>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29" name="Google Shape;603;p29">
                <a:extLst>
                  <a:ext uri="{FF2B5EF4-FFF2-40B4-BE49-F238E27FC236}">
                    <a16:creationId xmlns:a16="http://schemas.microsoft.com/office/drawing/2014/main" id="{0E25D335-A328-0EA0-BC08-CD03CBB602AC}"/>
                  </a:ext>
                </a:extLst>
              </p:cNvPr>
              <p:cNvSpPr/>
              <p:nvPr/>
            </p:nvSpPr>
            <p:spPr>
              <a:xfrm flipH="1">
                <a:off x="8315292" y="1999451"/>
                <a:ext cx="80495" cy="77682"/>
              </a:xfrm>
              <a:custGeom>
                <a:avLst/>
                <a:gdLst/>
                <a:ahLst/>
                <a:cxnLst/>
                <a:rect l="l" t="t" r="r" b="b"/>
                <a:pathLst>
                  <a:path w="1662" h="1604" extrusionOk="0">
                    <a:moveTo>
                      <a:pt x="1415" y="1366"/>
                    </a:moveTo>
                    <a:lnTo>
                      <a:pt x="1369" y="1399"/>
                    </a:lnTo>
                    <a:lnTo>
                      <a:pt x="1369" y="1399"/>
                    </a:lnTo>
                    <a:cubicBezTo>
                      <a:pt x="1385" y="1389"/>
                      <a:pt x="1400" y="1378"/>
                      <a:pt x="1415" y="1366"/>
                    </a:cubicBezTo>
                    <a:close/>
                    <a:moveTo>
                      <a:pt x="769" y="0"/>
                    </a:moveTo>
                    <a:cubicBezTo>
                      <a:pt x="731" y="0"/>
                      <a:pt x="692" y="3"/>
                      <a:pt x="654" y="10"/>
                    </a:cubicBezTo>
                    <a:cubicBezTo>
                      <a:pt x="331" y="60"/>
                      <a:pt x="65" y="351"/>
                      <a:pt x="33" y="677"/>
                    </a:cubicBezTo>
                    <a:cubicBezTo>
                      <a:pt x="0" y="1000"/>
                      <a:pt x="197" y="1330"/>
                      <a:pt x="489" y="1474"/>
                    </a:cubicBezTo>
                    <a:cubicBezTo>
                      <a:pt x="602" y="1530"/>
                      <a:pt x="728" y="1556"/>
                      <a:pt x="854" y="1556"/>
                    </a:cubicBezTo>
                    <a:cubicBezTo>
                      <a:pt x="981" y="1556"/>
                      <a:pt x="1109" y="1529"/>
                      <a:pt x="1226" y="1478"/>
                    </a:cubicBezTo>
                    <a:lnTo>
                      <a:pt x="1226" y="1478"/>
                    </a:lnTo>
                    <a:cubicBezTo>
                      <a:pt x="1181" y="1521"/>
                      <a:pt x="1135" y="1563"/>
                      <a:pt x="1088" y="1603"/>
                    </a:cubicBezTo>
                    <a:lnTo>
                      <a:pt x="1369" y="1399"/>
                    </a:lnTo>
                    <a:lnTo>
                      <a:pt x="1369" y="1399"/>
                    </a:lnTo>
                    <a:cubicBezTo>
                      <a:pt x="1324" y="1430"/>
                      <a:pt x="1276" y="1456"/>
                      <a:pt x="1226" y="1478"/>
                    </a:cubicBezTo>
                    <a:lnTo>
                      <a:pt x="1226" y="1478"/>
                    </a:lnTo>
                    <a:cubicBezTo>
                      <a:pt x="1343" y="1366"/>
                      <a:pt x="1450" y="1244"/>
                      <a:pt x="1526" y="1101"/>
                    </a:cubicBezTo>
                    <a:cubicBezTo>
                      <a:pt x="1627" y="904"/>
                      <a:pt x="1662" y="656"/>
                      <a:pt x="1565" y="455"/>
                    </a:cubicBezTo>
                    <a:cubicBezTo>
                      <a:pt x="1497" y="311"/>
                      <a:pt x="1365" y="200"/>
                      <a:pt x="1224" y="124"/>
                    </a:cubicBezTo>
                    <a:cubicBezTo>
                      <a:pt x="1083" y="50"/>
                      <a:pt x="926" y="0"/>
                      <a:pt x="769" y="0"/>
                    </a:cubicBezTo>
                    <a:close/>
                  </a:path>
                </a:pathLst>
              </a:custGeom>
              <a:solidFill>
                <a:srgbClr val="434343"/>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30" name="Google Shape;604;p29">
                <a:extLst>
                  <a:ext uri="{FF2B5EF4-FFF2-40B4-BE49-F238E27FC236}">
                    <a16:creationId xmlns:a16="http://schemas.microsoft.com/office/drawing/2014/main" id="{09027239-B33A-6F16-1D20-EEFFCBBE0A16}"/>
                  </a:ext>
                </a:extLst>
              </p:cNvPr>
              <p:cNvSpPr/>
              <p:nvPr/>
            </p:nvSpPr>
            <p:spPr>
              <a:xfrm flipH="1">
                <a:off x="8355587" y="2171817"/>
                <a:ext cx="47900" cy="78892"/>
              </a:xfrm>
              <a:custGeom>
                <a:avLst/>
                <a:gdLst/>
                <a:ahLst/>
                <a:cxnLst/>
                <a:rect l="l" t="t" r="r" b="b"/>
                <a:pathLst>
                  <a:path w="989" h="1629" extrusionOk="0">
                    <a:moveTo>
                      <a:pt x="750" y="0"/>
                    </a:moveTo>
                    <a:cubicBezTo>
                      <a:pt x="486" y="0"/>
                      <a:pt x="75" y="118"/>
                      <a:pt x="38" y="826"/>
                    </a:cubicBezTo>
                    <a:cubicBezTo>
                      <a:pt x="1" y="1497"/>
                      <a:pt x="402" y="1628"/>
                      <a:pt x="694" y="1628"/>
                    </a:cubicBezTo>
                    <a:cubicBezTo>
                      <a:pt x="856" y="1628"/>
                      <a:pt x="984" y="1588"/>
                      <a:pt x="985" y="1576"/>
                    </a:cubicBezTo>
                    <a:cubicBezTo>
                      <a:pt x="989" y="1555"/>
                      <a:pt x="981" y="618"/>
                      <a:pt x="977" y="213"/>
                    </a:cubicBezTo>
                    <a:cubicBezTo>
                      <a:pt x="977" y="101"/>
                      <a:pt x="888" y="4"/>
                      <a:pt x="773" y="1"/>
                    </a:cubicBezTo>
                    <a:cubicBezTo>
                      <a:pt x="766" y="0"/>
                      <a:pt x="758" y="0"/>
                      <a:pt x="750" y="0"/>
                    </a:cubicBezTo>
                    <a:close/>
                  </a:path>
                </a:pathLst>
              </a:custGeom>
              <a:solidFill>
                <a:srgbClr val="FFBE9D"/>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31" name="Google Shape;605;p29">
                <a:extLst>
                  <a:ext uri="{FF2B5EF4-FFF2-40B4-BE49-F238E27FC236}">
                    <a16:creationId xmlns:a16="http://schemas.microsoft.com/office/drawing/2014/main" id="{8E0C3FBC-3424-4759-6BA6-A3CA7A759FE8}"/>
                  </a:ext>
                </a:extLst>
              </p:cNvPr>
              <p:cNvSpPr/>
              <p:nvPr/>
            </p:nvSpPr>
            <p:spPr>
              <a:xfrm flipH="1">
                <a:off x="8366727" y="2187945"/>
                <a:ext cx="21940" cy="44168"/>
              </a:xfrm>
              <a:custGeom>
                <a:avLst/>
                <a:gdLst/>
                <a:ahLst/>
                <a:cxnLst/>
                <a:rect l="l" t="t" r="r" b="b"/>
                <a:pathLst>
                  <a:path w="453" h="912" extrusionOk="0">
                    <a:moveTo>
                      <a:pt x="295" y="1"/>
                    </a:moveTo>
                    <a:cubicBezTo>
                      <a:pt x="291" y="1"/>
                      <a:pt x="287" y="1"/>
                      <a:pt x="284" y="1"/>
                    </a:cubicBezTo>
                    <a:cubicBezTo>
                      <a:pt x="201" y="1"/>
                      <a:pt x="126" y="73"/>
                      <a:pt x="83" y="152"/>
                    </a:cubicBezTo>
                    <a:cubicBezTo>
                      <a:pt x="40" y="231"/>
                      <a:pt x="7" y="332"/>
                      <a:pt x="4" y="440"/>
                    </a:cubicBezTo>
                    <a:cubicBezTo>
                      <a:pt x="0" y="647"/>
                      <a:pt x="98" y="852"/>
                      <a:pt x="244" y="902"/>
                    </a:cubicBezTo>
                    <a:cubicBezTo>
                      <a:pt x="267" y="909"/>
                      <a:pt x="289" y="912"/>
                      <a:pt x="310" y="912"/>
                    </a:cubicBezTo>
                    <a:cubicBezTo>
                      <a:pt x="354" y="912"/>
                      <a:pt x="391" y="899"/>
                      <a:pt x="413" y="884"/>
                    </a:cubicBezTo>
                    <a:cubicBezTo>
                      <a:pt x="446" y="859"/>
                      <a:pt x="453" y="838"/>
                      <a:pt x="449" y="834"/>
                    </a:cubicBezTo>
                    <a:cubicBezTo>
                      <a:pt x="449" y="834"/>
                      <a:pt x="449" y="834"/>
                      <a:pt x="448" y="834"/>
                    </a:cubicBezTo>
                    <a:cubicBezTo>
                      <a:pt x="443" y="834"/>
                      <a:pt x="428" y="850"/>
                      <a:pt x="399" y="859"/>
                    </a:cubicBezTo>
                    <a:cubicBezTo>
                      <a:pt x="382" y="865"/>
                      <a:pt x="360" y="870"/>
                      <a:pt x="335" y="870"/>
                    </a:cubicBezTo>
                    <a:cubicBezTo>
                      <a:pt x="313" y="870"/>
                      <a:pt x="288" y="866"/>
                      <a:pt x="262" y="856"/>
                    </a:cubicBezTo>
                    <a:cubicBezTo>
                      <a:pt x="155" y="809"/>
                      <a:pt x="72" y="630"/>
                      <a:pt x="80" y="440"/>
                    </a:cubicBezTo>
                    <a:cubicBezTo>
                      <a:pt x="80" y="346"/>
                      <a:pt x="105" y="256"/>
                      <a:pt x="144" y="185"/>
                    </a:cubicBezTo>
                    <a:cubicBezTo>
                      <a:pt x="180" y="109"/>
                      <a:pt x="230" y="59"/>
                      <a:pt x="287" y="52"/>
                    </a:cubicBezTo>
                    <a:cubicBezTo>
                      <a:pt x="294" y="50"/>
                      <a:pt x="301" y="50"/>
                      <a:pt x="307" y="50"/>
                    </a:cubicBezTo>
                    <a:cubicBezTo>
                      <a:pt x="351" y="50"/>
                      <a:pt x="382" y="81"/>
                      <a:pt x="392" y="109"/>
                    </a:cubicBezTo>
                    <a:cubicBezTo>
                      <a:pt x="403" y="138"/>
                      <a:pt x="395" y="160"/>
                      <a:pt x="403" y="160"/>
                    </a:cubicBezTo>
                    <a:cubicBezTo>
                      <a:pt x="403" y="160"/>
                      <a:pt x="403" y="160"/>
                      <a:pt x="404" y="160"/>
                    </a:cubicBezTo>
                    <a:cubicBezTo>
                      <a:pt x="409" y="160"/>
                      <a:pt x="424" y="141"/>
                      <a:pt x="421" y="102"/>
                    </a:cubicBezTo>
                    <a:cubicBezTo>
                      <a:pt x="417" y="80"/>
                      <a:pt x="406" y="55"/>
                      <a:pt x="381" y="34"/>
                    </a:cubicBezTo>
                    <a:cubicBezTo>
                      <a:pt x="362" y="14"/>
                      <a:pt x="328" y="1"/>
                      <a:pt x="295" y="1"/>
                    </a:cubicBezTo>
                    <a:close/>
                  </a:path>
                </a:pathLst>
              </a:custGeom>
              <a:solidFill>
                <a:srgbClr val="EB996E"/>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32" name="Google Shape;606;p29">
                <a:extLst>
                  <a:ext uri="{FF2B5EF4-FFF2-40B4-BE49-F238E27FC236}">
                    <a16:creationId xmlns:a16="http://schemas.microsoft.com/office/drawing/2014/main" id="{625233F5-F6DF-084D-631D-5B004BB8761E}"/>
                  </a:ext>
                </a:extLst>
              </p:cNvPr>
              <p:cNvSpPr/>
              <p:nvPr/>
            </p:nvSpPr>
            <p:spPr>
              <a:xfrm flipH="1">
                <a:off x="7720053" y="2405110"/>
                <a:ext cx="955428" cy="792751"/>
              </a:xfrm>
              <a:custGeom>
                <a:avLst/>
                <a:gdLst/>
                <a:ahLst/>
                <a:cxnLst/>
                <a:rect l="l" t="t" r="r" b="b"/>
                <a:pathLst>
                  <a:path w="19727" h="16369" extrusionOk="0">
                    <a:moveTo>
                      <a:pt x="10287" y="1"/>
                    </a:moveTo>
                    <a:cubicBezTo>
                      <a:pt x="9167" y="112"/>
                      <a:pt x="8586" y="1436"/>
                      <a:pt x="8586" y="1436"/>
                    </a:cubicBezTo>
                    <a:cubicBezTo>
                      <a:pt x="8123" y="316"/>
                      <a:pt x="6378" y="152"/>
                      <a:pt x="6378" y="152"/>
                    </a:cubicBezTo>
                    <a:lnTo>
                      <a:pt x="6378" y="152"/>
                    </a:lnTo>
                    <a:lnTo>
                      <a:pt x="6411" y="1310"/>
                    </a:lnTo>
                    <a:cubicBezTo>
                      <a:pt x="5851" y="1346"/>
                      <a:pt x="5008" y="1490"/>
                      <a:pt x="4584" y="1644"/>
                    </a:cubicBezTo>
                    <a:cubicBezTo>
                      <a:pt x="3611" y="1996"/>
                      <a:pt x="2757" y="2470"/>
                      <a:pt x="2092" y="3248"/>
                    </a:cubicBezTo>
                    <a:cubicBezTo>
                      <a:pt x="1536" y="3899"/>
                      <a:pt x="1199" y="4706"/>
                      <a:pt x="1070" y="5553"/>
                    </a:cubicBezTo>
                    <a:lnTo>
                      <a:pt x="0" y="12474"/>
                    </a:lnTo>
                    <a:lnTo>
                      <a:pt x="3877" y="12843"/>
                    </a:lnTo>
                    <a:lnTo>
                      <a:pt x="4501" y="7588"/>
                    </a:lnTo>
                    <a:lnTo>
                      <a:pt x="4584" y="11526"/>
                    </a:lnTo>
                    <a:lnTo>
                      <a:pt x="4627" y="15794"/>
                    </a:lnTo>
                    <a:lnTo>
                      <a:pt x="14699" y="16368"/>
                    </a:lnTo>
                    <a:lnTo>
                      <a:pt x="14699" y="16368"/>
                    </a:lnTo>
                    <a:lnTo>
                      <a:pt x="14027" y="11677"/>
                    </a:lnTo>
                    <a:lnTo>
                      <a:pt x="13482" y="6831"/>
                    </a:lnTo>
                    <a:lnTo>
                      <a:pt x="13482" y="6831"/>
                    </a:lnTo>
                    <a:lnTo>
                      <a:pt x="17527" y="9110"/>
                    </a:lnTo>
                    <a:lnTo>
                      <a:pt x="19727" y="6296"/>
                    </a:lnTo>
                    <a:cubicBezTo>
                      <a:pt x="19727" y="6296"/>
                      <a:pt x="14763" y="2962"/>
                      <a:pt x="14278" y="2682"/>
                    </a:cubicBezTo>
                    <a:cubicBezTo>
                      <a:pt x="12067" y="1389"/>
                      <a:pt x="10947" y="1296"/>
                      <a:pt x="10280" y="1260"/>
                    </a:cubicBezTo>
                    <a:lnTo>
                      <a:pt x="10287" y="1"/>
                    </a:lnTo>
                    <a:close/>
                  </a:path>
                </a:pathLst>
              </a:custGeom>
              <a:solidFill>
                <a:srgbClr val="FFD966"/>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33" name="Google Shape;607;p29">
                <a:extLst>
                  <a:ext uri="{FF2B5EF4-FFF2-40B4-BE49-F238E27FC236}">
                    <a16:creationId xmlns:a16="http://schemas.microsoft.com/office/drawing/2014/main" id="{296497BB-6B43-39AF-35AB-928EF0E30D6D}"/>
                  </a:ext>
                </a:extLst>
              </p:cNvPr>
              <p:cNvSpPr/>
              <p:nvPr/>
            </p:nvSpPr>
            <p:spPr>
              <a:xfrm flipH="1">
                <a:off x="8407070" y="2495676"/>
                <a:ext cx="61025" cy="275567"/>
              </a:xfrm>
              <a:custGeom>
                <a:avLst/>
                <a:gdLst/>
                <a:ahLst/>
                <a:cxnLst/>
                <a:rect l="l" t="t" r="r" b="b"/>
                <a:pathLst>
                  <a:path w="1260" h="5690" extrusionOk="0">
                    <a:moveTo>
                      <a:pt x="18" y="0"/>
                    </a:moveTo>
                    <a:cubicBezTo>
                      <a:pt x="0" y="22"/>
                      <a:pt x="359" y="141"/>
                      <a:pt x="689" y="596"/>
                    </a:cubicBezTo>
                    <a:cubicBezTo>
                      <a:pt x="855" y="823"/>
                      <a:pt x="1001" y="1128"/>
                      <a:pt x="1080" y="1486"/>
                    </a:cubicBezTo>
                    <a:cubicBezTo>
                      <a:pt x="1160" y="1845"/>
                      <a:pt x="1163" y="2258"/>
                      <a:pt x="1102" y="2678"/>
                    </a:cubicBezTo>
                    <a:cubicBezTo>
                      <a:pt x="969" y="3529"/>
                      <a:pt x="661" y="4254"/>
                      <a:pt x="499" y="4796"/>
                    </a:cubicBezTo>
                    <a:cubicBezTo>
                      <a:pt x="413" y="5069"/>
                      <a:pt x="352" y="5291"/>
                      <a:pt x="320" y="5445"/>
                    </a:cubicBezTo>
                    <a:cubicBezTo>
                      <a:pt x="284" y="5599"/>
                      <a:pt x="273" y="5686"/>
                      <a:pt x="280" y="5690"/>
                    </a:cubicBezTo>
                    <a:cubicBezTo>
                      <a:pt x="287" y="5690"/>
                      <a:pt x="312" y="5607"/>
                      <a:pt x="355" y="5453"/>
                    </a:cubicBezTo>
                    <a:cubicBezTo>
                      <a:pt x="403" y="5302"/>
                      <a:pt x="471" y="5087"/>
                      <a:pt x="564" y="4817"/>
                    </a:cubicBezTo>
                    <a:cubicBezTo>
                      <a:pt x="657" y="4552"/>
                      <a:pt x="776" y="4236"/>
                      <a:pt x="894" y="3881"/>
                    </a:cubicBezTo>
                    <a:cubicBezTo>
                      <a:pt x="1016" y="3525"/>
                      <a:pt x="1135" y="3127"/>
                      <a:pt x="1195" y="2692"/>
                    </a:cubicBezTo>
                    <a:cubicBezTo>
                      <a:pt x="1260" y="2261"/>
                      <a:pt x="1256" y="1838"/>
                      <a:pt x="1167" y="1465"/>
                    </a:cubicBezTo>
                    <a:cubicBezTo>
                      <a:pt x="1080" y="1095"/>
                      <a:pt x="923" y="783"/>
                      <a:pt x="747" y="557"/>
                    </a:cubicBezTo>
                    <a:cubicBezTo>
                      <a:pt x="567" y="327"/>
                      <a:pt x="381" y="184"/>
                      <a:pt x="244" y="104"/>
                    </a:cubicBezTo>
                    <a:cubicBezTo>
                      <a:pt x="173" y="65"/>
                      <a:pt x="118" y="36"/>
                      <a:pt x="80" y="22"/>
                    </a:cubicBezTo>
                    <a:cubicBezTo>
                      <a:pt x="40" y="8"/>
                      <a:pt x="18" y="0"/>
                      <a:pt x="18"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34" name="Google Shape;608;p29">
                <a:extLst>
                  <a:ext uri="{FF2B5EF4-FFF2-40B4-BE49-F238E27FC236}">
                    <a16:creationId xmlns:a16="http://schemas.microsoft.com/office/drawing/2014/main" id="{523EF9C6-7B25-5703-036F-EF040945AEE8}"/>
                  </a:ext>
                </a:extLst>
              </p:cNvPr>
              <p:cNvSpPr/>
              <p:nvPr/>
            </p:nvSpPr>
            <p:spPr>
              <a:xfrm flipH="1">
                <a:off x="8016273" y="2499309"/>
                <a:ext cx="35985" cy="288643"/>
              </a:xfrm>
              <a:custGeom>
                <a:avLst/>
                <a:gdLst/>
                <a:ahLst/>
                <a:cxnLst/>
                <a:rect l="l" t="t" r="r" b="b"/>
                <a:pathLst>
                  <a:path w="743" h="5960" extrusionOk="0">
                    <a:moveTo>
                      <a:pt x="7" y="1"/>
                    </a:moveTo>
                    <a:cubicBezTo>
                      <a:pt x="7" y="1"/>
                      <a:pt x="7" y="1"/>
                      <a:pt x="7" y="1"/>
                    </a:cubicBezTo>
                    <a:cubicBezTo>
                      <a:pt x="0" y="1"/>
                      <a:pt x="7" y="87"/>
                      <a:pt x="25" y="234"/>
                    </a:cubicBezTo>
                    <a:cubicBezTo>
                      <a:pt x="47" y="407"/>
                      <a:pt x="72" y="622"/>
                      <a:pt x="104" y="873"/>
                    </a:cubicBezTo>
                    <a:cubicBezTo>
                      <a:pt x="172" y="1433"/>
                      <a:pt x="259" y="2169"/>
                      <a:pt x="359" y="2980"/>
                    </a:cubicBezTo>
                    <a:cubicBezTo>
                      <a:pt x="456" y="3795"/>
                      <a:pt x="545" y="4530"/>
                      <a:pt x="614" y="5087"/>
                    </a:cubicBezTo>
                    <a:cubicBezTo>
                      <a:pt x="646" y="5342"/>
                      <a:pt x="675" y="5557"/>
                      <a:pt x="696" y="5726"/>
                    </a:cubicBezTo>
                    <a:cubicBezTo>
                      <a:pt x="714" y="5877"/>
                      <a:pt x="728" y="5959"/>
                      <a:pt x="736" y="5959"/>
                    </a:cubicBezTo>
                    <a:cubicBezTo>
                      <a:pt x="743" y="5959"/>
                      <a:pt x="739" y="5877"/>
                      <a:pt x="732" y="5723"/>
                    </a:cubicBezTo>
                    <a:cubicBezTo>
                      <a:pt x="725" y="5572"/>
                      <a:pt x="707" y="5352"/>
                      <a:pt x="682" y="5080"/>
                    </a:cubicBezTo>
                    <a:cubicBezTo>
                      <a:pt x="635" y="4542"/>
                      <a:pt x="552" y="3795"/>
                      <a:pt x="456" y="2969"/>
                    </a:cubicBezTo>
                    <a:cubicBezTo>
                      <a:pt x="355" y="2148"/>
                      <a:pt x="254" y="1401"/>
                      <a:pt x="168" y="866"/>
                    </a:cubicBezTo>
                    <a:cubicBezTo>
                      <a:pt x="129" y="597"/>
                      <a:pt x="90" y="382"/>
                      <a:pt x="60" y="231"/>
                    </a:cubicBezTo>
                    <a:cubicBezTo>
                      <a:pt x="33" y="83"/>
                      <a:pt x="15" y="1"/>
                      <a:pt x="7"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35" name="Google Shape;609;p29">
                <a:extLst>
                  <a:ext uri="{FF2B5EF4-FFF2-40B4-BE49-F238E27FC236}">
                    <a16:creationId xmlns:a16="http://schemas.microsoft.com/office/drawing/2014/main" id="{C8F235B9-CF2C-1A38-0E24-4A33100111AB}"/>
                  </a:ext>
                </a:extLst>
              </p:cNvPr>
              <p:cNvSpPr/>
              <p:nvPr/>
            </p:nvSpPr>
            <p:spPr>
              <a:xfrm flipH="1">
                <a:off x="8275432" y="2450296"/>
                <a:ext cx="90617" cy="42279"/>
              </a:xfrm>
              <a:custGeom>
                <a:avLst/>
                <a:gdLst/>
                <a:ahLst/>
                <a:cxnLst/>
                <a:rect l="l" t="t" r="r" b="b"/>
                <a:pathLst>
                  <a:path w="1871" h="873" extrusionOk="0">
                    <a:moveTo>
                      <a:pt x="1697" y="1"/>
                    </a:moveTo>
                    <a:cubicBezTo>
                      <a:pt x="1642" y="1"/>
                      <a:pt x="1576" y="12"/>
                      <a:pt x="1508" y="44"/>
                    </a:cubicBezTo>
                    <a:cubicBezTo>
                      <a:pt x="1400" y="90"/>
                      <a:pt x="1296" y="198"/>
                      <a:pt x="1228" y="334"/>
                    </a:cubicBezTo>
                    <a:cubicBezTo>
                      <a:pt x="1195" y="403"/>
                      <a:pt x="1167" y="478"/>
                      <a:pt x="1145" y="554"/>
                    </a:cubicBezTo>
                    <a:cubicBezTo>
                      <a:pt x="1120" y="629"/>
                      <a:pt x="1109" y="726"/>
                      <a:pt x="1074" y="761"/>
                    </a:cubicBezTo>
                    <a:cubicBezTo>
                      <a:pt x="1066" y="771"/>
                      <a:pt x="1058" y="775"/>
                      <a:pt x="1048" y="775"/>
                    </a:cubicBezTo>
                    <a:cubicBezTo>
                      <a:pt x="1039" y="775"/>
                      <a:pt x="1028" y="772"/>
                      <a:pt x="1013" y="765"/>
                    </a:cubicBezTo>
                    <a:cubicBezTo>
                      <a:pt x="976" y="751"/>
                      <a:pt x="940" y="733"/>
                      <a:pt x="905" y="718"/>
                    </a:cubicBezTo>
                    <a:cubicBezTo>
                      <a:pt x="832" y="686"/>
                      <a:pt x="764" y="654"/>
                      <a:pt x="696" y="622"/>
                    </a:cubicBezTo>
                    <a:cubicBezTo>
                      <a:pt x="574" y="568"/>
                      <a:pt x="456" y="514"/>
                      <a:pt x="341" y="463"/>
                    </a:cubicBezTo>
                    <a:cubicBezTo>
                      <a:pt x="160" y="386"/>
                      <a:pt x="37" y="340"/>
                      <a:pt x="12" y="340"/>
                    </a:cubicBezTo>
                    <a:cubicBezTo>
                      <a:pt x="9" y="340"/>
                      <a:pt x="8" y="341"/>
                      <a:pt x="7" y="342"/>
                    </a:cubicBezTo>
                    <a:cubicBezTo>
                      <a:pt x="0" y="356"/>
                      <a:pt x="118" y="425"/>
                      <a:pt x="312" y="525"/>
                    </a:cubicBezTo>
                    <a:cubicBezTo>
                      <a:pt x="423" y="582"/>
                      <a:pt x="539" y="640"/>
                      <a:pt x="657" y="700"/>
                    </a:cubicBezTo>
                    <a:cubicBezTo>
                      <a:pt x="725" y="736"/>
                      <a:pt x="794" y="769"/>
                      <a:pt x="865" y="804"/>
                    </a:cubicBezTo>
                    <a:cubicBezTo>
                      <a:pt x="901" y="819"/>
                      <a:pt x="933" y="837"/>
                      <a:pt x="976" y="855"/>
                    </a:cubicBezTo>
                    <a:cubicBezTo>
                      <a:pt x="998" y="866"/>
                      <a:pt x="1023" y="873"/>
                      <a:pt x="1056" y="873"/>
                    </a:cubicBezTo>
                    <a:cubicBezTo>
                      <a:pt x="1091" y="869"/>
                      <a:pt x="1124" y="851"/>
                      <a:pt x="1142" y="829"/>
                    </a:cubicBezTo>
                    <a:cubicBezTo>
                      <a:pt x="1185" y="783"/>
                      <a:pt x="1195" y="736"/>
                      <a:pt x="1206" y="697"/>
                    </a:cubicBezTo>
                    <a:cubicBezTo>
                      <a:pt x="1217" y="657"/>
                      <a:pt x="1224" y="618"/>
                      <a:pt x="1235" y="582"/>
                    </a:cubicBezTo>
                    <a:cubicBezTo>
                      <a:pt x="1256" y="506"/>
                      <a:pt x="1278" y="435"/>
                      <a:pt x="1311" y="374"/>
                    </a:cubicBezTo>
                    <a:cubicBezTo>
                      <a:pt x="1364" y="245"/>
                      <a:pt x="1450" y="152"/>
                      <a:pt x="1540" y="105"/>
                    </a:cubicBezTo>
                    <a:cubicBezTo>
                      <a:pt x="1619" y="59"/>
                      <a:pt x="1689" y="47"/>
                      <a:pt x="1745" y="47"/>
                    </a:cubicBezTo>
                    <a:cubicBezTo>
                      <a:pt x="1809" y="47"/>
                      <a:pt x="1852" y="64"/>
                      <a:pt x="1863" y="64"/>
                    </a:cubicBezTo>
                    <a:cubicBezTo>
                      <a:pt x="1865" y="64"/>
                      <a:pt x="1866" y="63"/>
                      <a:pt x="1866" y="62"/>
                    </a:cubicBezTo>
                    <a:cubicBezTo>
                      <a:pt x="1871" y="58"/>
                      <a:pt x="1845" y="29"/>
                      <a:pt x="1780" y="11"/>
                    </a:cubicBezTo>
                    <a:cubicBezTo>
                      <a:pt x="1758" y="5"/>
                      <a:pt x="1729" y="1"/>
                      <a:pt x="1697"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36" name="Google Shape;610;p29">
                <a:extLst>
                  <a:ext uri="{FF2B5EF4-FFF2-40B4-BE49-F238E27FC236}">
                    <a16:creationId xmlns:a16="http://schemas.microsoft.com/office/drawing/2014/main" id="{FAB0D03E-BAEA-6CE0-E99A-896DF26195E7}"/>
                  </a:ext>
                </a:extLst>
              </p:cNvPr>
              <p:cNvSpPr/>
              <p:nvPr/>
            </p:nvSpPr>
            <p:spPr>
              <a:xfrm flipH="1">
                <a:off x="8175662" y="2446277"/>
                <a:ext cx="68338" cy="49108"/>
              </a:xfrm>
              <a:custGeom>
                <a:avLst/>
                <a:gdLst/>
                <a:ahLst/>
                <a:cxnLst/>
                <a:rect l="l" t="t" r="r" b="b"/>
                <a:pathLst>
                  <a:path w="1411" h="1014" extrusionOk="0">
                    <a:moveTo>
                      <a:pt x="29" y="0"/>
                    </a:moveTo>
                    <a:cubicBezTo>
                      <a:pt x="12" y="0"/>
                      <a:pt x="3" y="3"/>
                      <a:pt x="3" y="5"/>
                    </a:cubicBezTo>
                    <a:cubicBezTo>
                      <a:pt x="0" y="23"/>
                      <a:pt x="126" y="37"/>
                      <a:pt x="262" y="170"/>
                    </a:cubicBezTo>
                    <a:cubicBezTo>
                      <a:pt x="401" y="296"/>
                      <a:pt x="502" y="543"/>
                      <a:pt x="545" y="838"/>
                    </a:cubicBezTo>
                    <a:cubicBezTo>
                      <a:pt x="552" y="869"/>
                      <a:pt x="557" y="906"/>
                      <a:pt x="563" y="934"/>
                    </a:cubicBezTo>
                    <a:lnTo>
                      <a:pt x="578" y="1013"/>
                    </a:lnTo>
                    <a:lnTo>
                      <a:pt x="638" y="967"/>
                    </a:lnTo>
                    <a:cubicBezTo>
                      <a:pt x="1080" y="632"/>
                      <a:pt x="1410" y="360"/>
                      <a:pt x="1396" y="339"/>
                    </a:cubicBezTo>
                    <a:cubicBezTo>
                      <a:pt x="1396" y="338"/>
                      <a:pt x="1395" y="337"/>
                      <a:pt x="1393" y="337"/>
                    </a:cubicBezTo>
                    <a:cubicBezTo>
                      <a:pt x="1354" y="337"/>
                      <a:pt x="1039" y="551"/>
                      <a:pt x="645" y="841"/>
                    </a:cubicBezTo>
                    <a:lnTo>
                      <a:pt x="645" y="841"/>
                    </a:lnTo>
                    <a:cubicBezTo>
                      <a:pt x="644" y="834"/>
                      <a:pt x="643" y="827"/>
                      <a:pt x="643" y="819"/>
                    </a:cubicBezTo>
                    <a:cubicBezTo>
                      <a:pt x="613" y="672"/>
                      <a:pt x="578" y="529"/>
                      <a:pt x="524" y="407"/>
                    </a:cubicBezTo>
                    <a:cubicBezTo>
                      <a:pt x="466" y="281"/>
                      <a:pt x="388" y="185"/>
                      <a:pt x="308" y="120"/>
                    </a:cubicBezTo>
                    <a:cubicBezTo>
                      <a:pt x="186" y="19"/>
                      <a:pt x="77" y="0"/>
                      <a:pt x="29"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37" name="Google Shape;611;p29">
                <a:extLst>
                  <a:ext uri="{FF2B5EF4-FFF2-40B4-BE49-F238E27FC236}">
                    <a16:creationId xmlns:a16="http://schemas.microsoft.com/office/drawing/2014/main" id="{ECF4217B-9BF9-8879-C36A-FD5819556B3A}"/>
                  </a:ext>
                </a:extLst>
              </p:cNvPr>
              <p:cNvSpPr/>
              <p:nvPr/>
            </p:nvSpPr>
            <p:spPr>
              <a:xfrm flipH="1">
                <a:off x="8248311" y="2475335"/>
                <a:ext cx="15014" cy="131148"/>
              </a:xfrm>
              <a:custGeom>
                <a:avLst/>
                <a:gdLst/>
                <a:ahLst/>
                <a:cxnLst/>
                <a:rect l="l" t="t" r="r" b="b"/>
                <a:pathLst>
                  <a:path w="310" h="2708" extrusionOk="0">
                    <a:moveTo>
                      <a:pt x="15" y="1"/>
                    </a:moveTo>
                    <a:cubicBezTo>
                      <a:pt x="0" y="4"/>
                      <a:pt x="4" y="155"/>
                      <a:pt x="22" y="403"/>
                    </a:cubicBezTo>
                    <a:cubicBezTo>
                      <a:pt x="40" y="647"/>
                      <a:pt x="68" y="988"/>
                      <a:pt x="104" y="1361"/>
                    </a:cubicBezTo>
                    <a:cubicBezTo>
                      <a:pt x="172" y="2000"/>
                      <a:pt x="241" y="2535"/>
                      <a:pt x="277" y="2671"/>
                    </a:cubicBezTo>
                    <a:lnTo>
                      <a:pt x="280" y="2675"/>
                    </a:lnTo>
                    <a:cubicBezTo>
                      <a:pt x="291" y="2696"/>
                      <a:pt x="298" y="2707"/>
                      <a:pt x="302" y="2707"/>
                    </a:cubicBezTo>
                    <a:cubicBezTo>
                      <a:pt x="305" y="2703"/>
                      <a:pt x="305" y="2693"/>
                      <a:pt x="298" y="2668"/>
                    </a:cubicBezTo>
                    <a:lnTo>
                      <a:pt x="302" y="2668"/>
                    </a:lnTo>
                    <a:cubicBezTo>
                      <a:pt x="309" y="2531"/>
                      <a:pt x="270" y="1992"/>
                      <a:pt x="202" y="1350"/>
                    </a:cubicBezTo>
                    <a:cubicBezTo>
                      <a:pt x="166" y="977"/>
                      <a:pt x="123" y="635"/>
                      <a:pt x="90" y="395"/>
                    </a:cubicBezTo>
                    <a:cubicBezTo>
                      <a:pt x="58" y="151"/>
                      <a:pt x="29" y="1"/>
                      <a:pt x="15"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38" name="Google Shape;612;p29">
                <a:extLst>
                  <a:ext uri="{FF2B5EF4-FFF2-40B4-BE49-F238E27FC236}">
                    <a16:creationId xmlns:a16="http://schemas.microsoft.com/office/drawing/2014/main" id="{19A05D8C-CDA6-18B6-4EAB-94BFC0926AF6}"/>
                  </a:ext>
                </a:extLst>
              </p:cNvPr>
              <p:cNvSpPr/>
              <p:nvPr/>
            </p:nvSpPr>
            <p:spPr>
              <a:xfrm flipH="1">
                <a:off x="8495167" y="2979504"/>
                <a:ext cx="156195" cy="39519"/>
              </a:xfrm>
              <a:custGeom>
                <a:avLst/>
                <a:gdLst/>
                <a:ahLst/>
                <a:cxnLst/>
                <a:rect l="l" t="t" r="r" b="b"/>
                <a:pathLst>
                  <a:path w="3225" h="816" extrusionOk="0">
                    <a:moveTo>
                      <a:pt x="47" y="1"/>
                    </a:moveTo>
                    <a:cubicBezTo>
                      <a:pt x="19" y="1"/>
                      <a:pt x="4" y="3"/>
                      <a:pt x="4" y="7"/>
                    </a:cubicBezTo>
                    <a:cubicBezTo>
                      <a:pt x="1" y="21"/>
                      <a:pt x="184" y="54"/>
                      <a:pt x="478" y="110"/>
                    </a:cubicBezTo>
                    <a:cubicBezTo>
                      <a:pt x="773" y="172"/>
                      <a:pt x="1178" y="254"/>
                      <a:pt x="1624" y="365"/>
                    </a:cubicBezTo>
                    <a:cubicBezTo>
                      <a:pt x="2065" y="477"/>
                      <a:pt x="2464" y="595"/>
                      <a:pt x="2751" y="682"/>
                    </a:cubicBezTo>
                    <a:cubicBezTo>
                      <a:pt x="3009" y="763"/>
                      <a:pt x="3181" y="816"/>
                      <a:pt x="3212" y="816"/>
                    </a:cubicBezTo>
                    <a:cubicBezTo>
                      <a:pt x="3215" y="816"/>
                      <a:pt x="3217" y="815"/>
                      <a:pt x="3217" y="814"/>
                    </a:cubicBezTo>
                    <a:cubicBezTo>
                      <a:pt x="3224" y="800"/>
                      <a:pt x="3052" y="725"/>
                      <a:pt x="2772" y="617"/>
                    </a:cubicBezTo>
                    <a:cubicBezTo>
                      <a:pt x="2489" y="513"/>
                      <a:pt x="2090" y="384"/>
                      <a:pt x="1645" y="272"/>
                    </a:cubicBezTo>
                    <a:cubicBezTo>
                      <a:pt x="1200" y="161"/>
                      <a:pt x="787" y="85"/>
                      <a:pt x="489" y="46"/>
                    </a:cubicBezTo>
                    <a:cubicBezTo>
                      <a:pt x="275" y="15"/>
                      <a:pt x="118" y="1"/>
                      <a:pt x="47"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39" name="Google Shape;613;p29">
                <a:extLst>
                  <a:ext uri="{FF2B5EF4-FFF2-40B4-BE49-F238E27FC236}">
                    <a16:creationId xmlns:a16="http://schemas.microsoft.com/office/drawing/2014/main" id="{80127BD6-6939-4A33-EA83-F2D060E8C159}"/>
                  </a:ext>
                </a:extLst>
              </p:cNvPr>
              <p:cNvSpPr/>
              <p:nvPr/>
            </p:nvSpPr>
            <p:spPr>
              <a:xfrm flipH="1">
                <a:off x="8493811" y="2960180"/>
                <a:ext cx="142392" cy="59666"/>
              </a:xfrm>
              <a:custGeom>
                <a:avLst/>
                <a:gdLst/>
                <a:ahLst/>
                <a:cxnLst/>
                <a:rect l="l" t="t" r="r" b="b"/>
                <a:pathLst>
                  <a:path w="2940" h="1232" extrusionOk="0">
                    <a:moveTo>
                      <a:pt x="17" y="1"/>
                    </a:moveTo>
                    <a:cubicBezTo>
                      <a:pt x="9" y="1"/>
                      <a:pt x="4" y="2"/>
                      <a:pt x="4" y="4"/>
                    </a:cubicBezTo>
                    <a:cubicBezTo>
                      <a:pt x="1" y="18"/>
                      <a:pt x="173" y="75"/>
                      <a:pt x="449" y="165"/>
                    </a:cubicBezTo>
                    <a:cubicBezTo>
                      <a:pt x="725" y="255"/>
                      <a:pt x="1109" y="377"/>
                      <a:pt x="1526" y="524"/>
                    </a:cubicBezTo>
                    <a:cubicBezTo>
                      <a:pt x="1734" y="600"/>
                      <a:pt x="1931" y="671"/>
                      <a:pt x="2114" y="736"/>
                    </a:cubicBezTo>
                    <a:cubicBezTo>
                      <a:pt x="2297" y="804"/>
                      <a:pt x="2459" y="862"/>
                      <a:pt x="2585" y="930"/>
                    </a:cubicBezTo>
                    <a:cubicBezTo>
                      <a:pt x="2835" y="1060"/>
                      <a:pt x="2912" y="1232"/>
                      <a:pt x="2925" y="1232"/>
                    </a:cubicBezTo>
                    <a:cubicBezTo>
                      <a:pt x="2926" y="1232"/>
                      <a:pt x="2926" y="1231"/>
                      <a:pt x="2926" y="1231"/>
                    </a:cubicBezTo>
                    <a:cubicBezTo>
                      <a:pt x="2940" y="1231"/>
                      <a:pt x="2883" y="1031"/>
                      <a:pt x="2617" y="872"/>
                    </a:cubicBezTo>
                    <a:cubicBezTo>
                      <a:pt x="2491" y="789"/>
                      <a:pt x="2326" y="725"/>
                      <a:pt x="2146" y="653"/>
                    </a:cubicBezTo>
                    <a:cubicBezTo>
                      <a:pt x="1967" y="582"/>
                      <a:pt x="1770" y="506"/>
                      <a:pt x="1558" y="435"/>
                    </a:cubicBezTo>
                    <a:cubicBezTo>
                      <a:pt x="1138" y="287"/>
                      <a:pt x="751" y="173"/>
                      <a:pt x="467" y="97"/>
                    </a:cubicBezTo>
                    <a:cubicBezTo>
                      <a:pt x="228" y="36"/>
                      <a:pt x="62" y="1"/>
                      <a:pt x="17" y="1"/>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40" name="Google Shape;614;p29">
                <a:extLst>
                  <a:ext uri="{FF2B5EF4-FFF2-40B4-BE49-F238E27FC236}">
                    <a16:creationId xmlns:a16="http://schemas.microsoft.com/office/drawing/2014/main" id="{5116B2CE-803D-7AA6-07E3-37D82E495020}"/>
                  </a:ext>
                </a:extLst>
              </p:cNvPr>
              <p:cNvSpPr/>
              <p:nvPr/>
            </p:nvSpPr>
            <p:spPr>
              <a:xfrm flipH="1">
                <a:off x="7734980" y="2699911"/>
                <a:ext cx="77250" cy="110469"/>
              </a:xfrm>
              <a:custGeom>
                <a:avLst/>
                <a:gdLst/>
                <a:ahLst/>
                <a:cxnLst/>
                <a:rect l="l" t="t" r="r" b="b"/>
                <a:pathLst>
                  <a:path w="1595" h="2281" extrusionOk="0">
                    <a:moveTo>
                      <a:pt x="1572" y="0"/>
                    </a:moveTo>
                    <a:cubicBezTo>
                      <a:pt x="1555" y="0"/>
                      <a:pt x="1446" y="107"/>
                      <a:pt x="1285" y="288"/>
                    </a:cubicBezTo>
                    <a:cubicBezTo>
                      <a:pt x="1121" y="478"/>
                      <a:pt x="902" y="751"/>
                      <a:pt x="687" y="1067"/>
                    </a:cubicBezTo>
                    <a:cubicBezTo>
                      <a:pt x="467" y="1382"/>
                      <a:pt x="291" y="1684"/>
                      <a:pt x="177" y="1907"/>
                    </a:cubicBezTo>
                    <a:cubicBezTo>
                      <a:pt x="58" y="2129"/>
                      <a:pt x="1" y="2273"/>
                      <a:pt x="11" y="2280"/>
                    </a:cubicBezTo>
                    <a:cubicBezTo>
                      <a:pt x="11" y="2280"/>
                      <a:pt x="12" y="2280"/>
                      <a:pt x="12" y="2280"/>
                    </a:cubicBezTo>
                    <a:cubicBezTo>
                      <a:pt x="42" y="2280"/>
                      <a:pt x="335" y="1742"/>
                      <a:pt x="765" y="1121"/>
                    </a:cubicBezTo>
                    <a:cubicBezTo>
                      <a:pt x="1192" y="493"/>
                      <a:pt x="1595" y="22"/>
                      <a:pt x="1573" y="1"/>
                    </a:cubicBezTo>
                    <a:cubicBezTo>
                      <a:pt x="1573" y="1"/>
                      <a:pt x="1572" y="0"/>
                      <a:pt x="1572"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41" name="Google Shape;615;p29">
                <a:extLst>
                  <a:ext uri="{FF2B5EF4-FFF2-40B4-BE49-F238E27FC236}">
                    <a16:creationId xmlns:a16="http://schemas.microsoft.com/office/drawing/2014/main" id="{E011FC38-77AF-7D57-8399-A12762E8F521}"/>
                  </a:ext>
                </a:extLst>
              </p:cNvPr>
              <p:cNvSpPr/>
              <p:nvPr/>
            </p:nvSpPr>
            <p:spPr>
              <a:xfrm flipH="1">
                <a:off x="7738128" y="2702332"/>
                <a:ext cx="88196" cy="85963"/>
              </a:xfrm>
              <a:custGeom>
                <a:avLst/>
                <a:gdLst/>
                <a:ahLst/>
                <a:cxnLst/>
                <a:rect l="l" t="t" r="r" b="b"/>
                <a:pathLst>
                  <a:path w="1821" h="1775" extrusionOk="0">
                    <a:moveTo>
                      <a:pt x="1799" y="0"/>
                    </a:moveTo>
                    <a:cubicBezTo>
                      <a:pt x="1777" y="0"/>
                      <a:pt x="1650" y="58"/>
                      <a:pt x="1465" y="166"/>
                    </a:cubicBezTo>
                    <a:cubicBezTo>
                      <a:pt x="1268" y="288"/>
                      <a:pt x="1006" y="479"/>
                      <a:pt x="754" y="729"/>
                    </a:cubicBezTo>
                    <a:cubicBezTo>
                      <a:pt x="499" y="981"/>
                      <a:pt x="306" y="1239"/>
                      <a:pt x="184" y="1437"/>
                    </a:cubicBezTo>
                    <a:cubicBezTo>
                      <a:pt x="58" y="1634"/>
                      <a:pt x="1" y="1767"/>
                      <a:pt x="12" y="1774"/>
                    </a:cubicBezTo>
                    <a:cubicBezTo>
                      <a:pt x="12" y="1775"/>
                      <a:pt x="13" y="1775"/>
                      <a:pt x="13" y="1775"/>
                    </a:cubicBezTo>
                    <a:cubicBezTo>
                      <a:pt x="48" y="1775"/>
                      <a:pt x="327" y="1282"/>
                      <a:pt x="823" y="798"/>
                    </a:cubicBezTo>
                    <a:cubicBezTo>
                      <a:pt x="1318" y="306"/>
                      <a:pt x="1821" y="27"/>
                      <a:pt x="1803" y="2"/>
                    </a:cubicBezTo>
                    <a:cubicBezTo>
                      <a:pt x="1803" y="1"/>
                      <a:pt x="1801" y="0"/>
                      <a:pt x="1799" y="0"/>
                    </a:cubicBezTo>
                    <a:close/>
                  </a:path>
                </a:pathLst>
              </a:custGeom>
              <a:solidFill>
                <a:srgbClr val="263238"/>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42" name="Google Shape;616;p29">
                <a:extLst>
                  <a:ext uri="{FF2B5EF4-FFF2-40B4-BE49-F238E27FC236}">
                    <a16:creationId xmlns:a16="http://schemas.microsoft.com/office/drawing/2014/main" id="{FA2A0C71-1D49-CCF5-F8BB-310466A2BBBD}"/>
                  </a:ext>
                </a:extLst>
              </p:cNvPr>
              <p:cNvSpPr/>
              <p:nvPr/>
            </p:nvSpPr>
            <p:spPr>
              <a:xfrm flipH="1">
                <a:off x="8307785" y="2605131"/>
                <a:ext cx="42136" cy="39906"/>
              </a:xfrm>
              <a:custGeom>
                <a:avLst/>
                <a:gdLst/>
                <a:ahLst/>
                <a:cxnLst/>
                <a:rect l="l" t="t" r="r" b="b"/>
                <a:pathLst>
                  <a:path w="870" h="824" extrusionOk="0">
                    <a:moveTo>
                      <a:pt x="451" y="1"/>
                    </a:moveTo>
                    <a:cubicBezTo>
                      <a:pt x="401" y="1"/>
                      <a:pt x="348" y="16"/>
                      <a:pt x="302" y="38"/>
                    </a:cubicBezTo>
                    <a:lnTo>
                      <a:pt x="234" y="74"/>
                    </a:lnTo>
                    <a:cubicBezTo>
                      <a:pt x="148" y="113"/>
                      <a:pt x="77" y="181"/>
                      <a:pt x="52" y="271"/>
                    </a:cubicBezTo>
                    <a:cubicBezTo>
                      <a:pt x="1" y="458"/>
                      <a:pt x="80" y="695"/>
                      <a:pt x="249" y="784"/>
                    </a:cubicBezTo>
                    <a:cubicBezTo>
                      <a:pt x="301" y="811"/>
                      <a:pt x="357" y="824"/>
                      <a:pt x="415" y="824"/>
                    </a:cubicBezTo>
                    <a:cubicBezTo>
                      <a:pt x="608" y="824"/>
                      <a:pt x="807" y="684"/>
                      <a:pt x="837" y="490"/>
                    </a:cubicBezTo>
                    <a:cubicBezTo>
                      <a:pt x="870" y="278"/>
                      <a:pt x="704" y="52"/>
                      <a:pt x="499" y="6"/>
                    </a:cubicBezTo>
                    <a:cubicBezTo>
                      <a:pt x="484" y="2"/>
                      <a:pt x="468" y="1"/>
                      <a:pt x="451" y="1"/>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43" name="Google Shape;617;p29">
                <a:extLst>
                  <a:ext uri="{FF2B5EF4-FFF2-40B4-BE49-F238E27FC236}">
                    <a16:creationId xmlns:a16="http://schemas.microsoft.com/office/drawing/2014/main" id="{0DF41E10-C828-4CFE-B634-0C1843A8B50C}"/>
                  </a:ext>
                </a:extLst>
              </p:cNvPr>
              <p:cNvSpPr/>
              <p:nvPr/>
            </p:nvSpPr>
            <p:spPr>
              <a:xfrm flipH="1">
                <a:off x="8571303" y="2808493"/>
                <a:ext cx="42330" cy="39858"/>
              </a:xfrm>
              <a:custGeom>
                <a:avLst/>
                <a:gdLst/>
                <a:ahLst/>
                <a:cxnLst/>
                <a:rect l="l" t="t" r="r" b="b"/>
                <a:pathLst>
                  <a:path w="874" h="823" extrusionOk="0">
                    <a:moveTo>
                      <a:pt x="448" y="1"/>
                    </a:moveTo>
                    <a:cubicBezTo>
                      <a:pt x="398" y="1"/>
                      <a:pt x="347" y="15"/>
                      <a:pt x="302" y="38"/>
                    </a:cubicBezTo>
                    <a:lnTo>
                      <a:pt x="234" y="71"/>
                    </a:lnTo>
                    <a:cubicBezTo>
                      <a:pt x="148" y="110"/>
                      <a:pt x="76" y="182"/>
                      <a:pt x="51" y="272"/>
                    </a:cubicBezTo>
                    <a:cubicBezTo>
                      <a:pt x="1" y="454"/>
                      <a:pt x="80" y="691"/>
                      <a:pt x="249" y="781"/>
                    </a:cubicBezTo>
                    <a:cubicBezTo>
                      <a:pt x="301" y="810"/>
                      <a:pt x="359" y="823"/>
                      <a:pt x="418" y="823"/>
                    </a:cubicBezTo>
                    <a:cubicBezTo>
                      <a:pt x="610" y="823"/>
                      <a:pt x="807" y="682"/>
                      <a:pt x="837" y="487"/>
                    </a:cubicBezTo>
                    <a:cubicBezTo>
                      <a:pt x="873" y="278"/>
                      <a:pt x="704" y="49"/>
                      <a:pt x="500" y="6"/>
                    </a:cubicBezTo>
                    <a:cubicBezTo>
                      <a:pt x="483" y="2"/>
                      <a:pt x="466" y="1"/>
                      <a:pt x="448" y="1"/>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44" name="Google Shape;618;p29">
                <a:extLst>
                  <a:ext uri="{FF2B5EF4-FFF2-40B4-BE49-F238E27FC236}">
                    <a16:creationId xmlns:a16="http://schemas.microsoft.com/office/drawing/2014/main" id="{C0A286B2-38E8-71B8-AAF8-FAE7B1E00A11}"/>
                  </a:ext>
                </a:extLst>
              </p:cNvPr>
              <p:cNvSpPr/>
              <p:nvPr/>
            </p:nvSpPr>
            <p:spPr>
              <a:xfrm flipH="1">
                <a:off x="7945853" y="2606293"/>
                <a:ext cx="42136" cy="39906"/>
              </a:xfrm>
              <a:custGeom>
                <a:avLst/>
                <a:gdLst/>
                <a:ahLst/>
                <a:cxnLst/>
                <a:rect l="l" t="t" r="r" b="b"/>
                <a:pathLst>
                  <a:path w="870" h="824" extrusionOk="0">
                    <a:moveTo>
                      <a:pt x="446" y="1"/>
                    </a:moveTo>
                    <a:cubicBezTo>
                      <a:pt x="396" y="1"/>
                      <a:pt x="347" y="15"/>
                      <a:pt x="302" y="39"/>
                    </a:cubicBezTo>
                    <a:lnTo>
                      <a:pt x="234" y="71"/>
                    </a:lnTo>
                    <a:cubicBezTo>
                      <a:pt x="148" y="111"/>
                      <a:pt x="76" y="182"/>
                      <a:pt x="51" y="272"/>
                    </a:cubicBezTo>
                    <a:cubicBezTo>
                      <a:pt x="1" y="456"/>
                      <a:pt x="80" y="692"/>
                      <a:pt x="249" y="782"/>
                    </a:cubicBezTo>
                    <a:cubicBezTo>
                      <a:pt x="301" y="810"/>
                      <a:pt x="359" y="823"/>
                      <a:pt x="418" y="823"/>
                    </a:cubicBezTo>
                    <a:cubicBezTo>
                      <a:pt x="610" y="823"/>
                      <a:pt x="807" y="683"/>
                      <a:pt x="837" y="487"/>
                    </a:cubicBezTo>
                    <a:cubicBezTo>
                      <a:pt x="870" y="279"/>
                      <a:pt x="704" y="50"/>
                      <a:pt x="499" y="7"/>
                    </a:cubicBezTo>
                    <a:cubicBezTo>
                      <a:pt x="481" y="3"/>
                      <a:pt x="463" y="1"/>
                      <a:pt x="446" y="1"/>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45" name="Google Shape;619;p29">
                <a:extLst>
                  <a:ext uri="{FF2B5EF4-FFF2-40B4-BE49-F238E27FC236}">
                    <a16:creationId xmlns:a16="http://schemas.microsoft.com/office/drawing/2014/main" id="{A6705FC9-3B84-6B47-2BB3-4537D2B89376}"/>
                  </a:ext>
                </a:extLst>
              </p:cNvPr>
              <p:cNvSpPr/>
              <p:nvPr/>
            </p:nvSpPr>
            <p:spPr>
              <a:xfrm flipH="1">
                <a:off x="8026880" y="3084357"/>
                <a:ext cx="42282" cy="39955"/>
              </a:xfrm>
              <a:custGeom>
                <a:avLst/>
                <a:gdLst/>
                <a:ahLst/>
                <a:cxnLst/>
                <a:rect l="l" t="t" r="r" b="b"/>
                <a:pathLst>
                  <a:path w="873" h="825" extrusionOk="0">
                    <a:moveTo>
                      <a:pt x="452" y="1"/>
                    </a:moveTo>
                    <a:cubicBezTo>
                      <a:pt x="401" y="1"/>
                      <a:pt x="348" y="17"/>
                      <a:pt x="302" y="39"/>
                    </a:cubicBezTo>
                    <a:lnTo>
                      <a:pt x="234" y="71"/>
                    </a:lnTo>
                    <a:cubicBezTo>
                      <a:pt x="148" y="114"/>
                      <a:pt x="76" y="182"/>
                      <a:pt x="51" y="271"/>
                    </a:cubicBezTo>
                    <a:cubicBezTo>
                      <a:pt x="0" y="458"/>
                      <a:pt x="80" y="692"/>
                      <a:pt x="248" y="785"/>
                    </a:cubicBezTo>
                    <a:cubicBezTo>
                      <a:pt x="300" y="812"/>
                      <a:pt x="357" y="825"/>
                      <a:pt x="415" y="825"/>
                    </a:cubicBezTo>
                    <a:cubicBezTo>
                      <a:pt x="608" y="825"/>
                      <a:pt x="806" y="684"/>
                      <a:pt x="837" y="491"/>
                    </a:cubicBezTo>
                    <a:cubicBezTo>
                      <a:pt x="873" y="279"/>
                      <a:pt x="704" y="53"/>
                      <a:pt x="500" y="6"/>
                    </a:cubicBezTo>
                    <a:cubicBezTo>
                      <a:pt x="484" y="2"/>
                      <a:pt x="468" y="1"/>
                      <a:pt x="452" y="1"/>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46" name="Google Shape;620;p29">
                <a:extLst>
                  <a:ext uri="{FF2B5EF4-FFF2-40B4-BE49-F238E27FC236}">
                    <a16:creationId xmlns:a16="http://schemas.microsoft.com/office/drawing/2014/main" id="{DB03635D-946D-FD85-5DE2-D406C40C7367}"/>
                  </a:ext>
                </a:extLst>
              </p:cNvPr>
              <p:cNvSpPr/>
              <p:nvPr/>
            </p:nvSpPr>
            <p:spPr>
              <a:xfrm flipH="1">
                <a:off x="8335585" y="3084357"/>
                <a:ext cx="42330" cy="39955"/>
              </a:xfrm>
              <a:custGeom>
                <a:avLst/>
                <a:gdLst/>
                <a:ahLst/>
                <a:cxnLst/>
                <a:rect l="l" t="t" r="r" b="b"/>
                <a:pathLst>
                  <a:path w="874" h="825" extrusionOk="0">
                    <a:moveTo>
                      <a:pt x="454" y="1"/>
                    </a:moveTo>
                    <a:cubicBezTo>
                      <a:pt x="403" y="1"/>
                      <a:pt x="352" y="17"/>
                      <a:pt x="306" y="39"/>
                    </a:cubicBezTo>
                    <a:lnTo>
                      <a:pt x="234" y="71"/>
                    </a:lnTo>
                    <a:cubicBezTo>
                      <a:pt x="151" y="114"/>
                      <a:pt x="80" y="182"/>
                      <a:pt x="55" y="271"/>
                    </a:cubicBezTo>
                    <a:cubicBezTo>
                      <a:pt x="1" y="458"/>
                      <a:pt x="80" y="692"/>
                      <a:pt x="252" y="785"/>
                    </a:cubicBezTo>
                    <a:cubicBezTo>
                      <a:pt x="304" y="812"/>
                      <a:pt x="361" y="825"/>
                      <a:pt x="419" y="825"/>
                    </a:cubicBezTo>
                    <a:cubicBezTo>
                      <a:pt x="612" y="825"/>
                      <a:pt x="811" y="684"/>
                      <a:pt x="841" y="491"/>
                    </a:cubicBezTo>
                    <a:cubicBezTo>
                      <a:pt x="873" y="279"/>
                      <a:pt x="704" y="53"/>
                      <a:pt x="504" y="6"/>
                    </a:cubicBezTo>
                    <a:cubicBezTo>
                      <a:pt x="487" y="2"/>
                      <a:pt x="471" y="1"/>
                      <a:pt x="454" y="1"/>
                    </a:cubicBezTo>
                    <a:close/>
                  </a:path>
                </a:pathLst>
              </a:custGeom>
              <a:solidFill>
                <a:srgbClr val="FAFAFA"/>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47" name="Google Shape;621;p29">
                <a:extLst>
                  <a:ext uri="{FF2B5EF4-FFF2-40B4-BE49-F238E27FC236}">
                    <a16:creationId xmlns:a16="http://schemas.microsoft.com/office/drawing/2014/main" id="{08138199-5565-BEB0-3B8F-C646224B0005}"/>
                  </a:ext>
                </a:extLst>
              </p:cNvPr>
              <p:cNvSpPr/>
              <p:nvPr/>
            </p:nvSpPr>
            <p:spPr>
              <a:xfrm flipH="1">
                <a:off x="8212519" y="2910732"/>
                <a:ext cx="42330" cy="39858"/>
              </a:xfrm>
              <a:custGeom>
                <a:avLst/>
                <a:gdLst/>
                <a:ahLst/>
                <a:cxnLst/>
                <a:rect l="l" t="t" r="r" b="b"/>
                <a:pathLst>
                  <a:path w="874" h="823" extrusionOk="0">
                    <a:moveTo>
                      <a:pt x="449" y="0"/>
                    </a:moveTo>
                    <a:cubicBezTo>
                      <a:pt x="398" y="0"/>
                      <a:pt x="347" y="14"/>
                      <a:pt x="302" y="38"/>
                    </a:cubicBezTo>
                    <a:lnTo>
                      <a:pt x="234" y="70"/>
                    </a:lnTo>
                    <a:cubicBezTo>
                      <a:pt x="148" y="109"/>
                      <a:pt x="77" y="181"/>
                      <a:pt x="52" y="271"/>
                    </a:cubicBezTo>
                    <a:cubicBezTo>
                      <a:pt x="1" y="454"/>
                      <a:pt x="80" y="691"/>
                      <a:pt x="252" y="781"/>
                    </a:cubicBezTo>
                    <a:cubicBezTo>
                      <a:pt x="305" y="809"/>
                      <a:pt x="363" y="822"/>
                      <a:pt x="421" y="822"/>
                    </a:cubicBezTo>
                    <a:cubicBezTo>
                      <a:pt x="612" y="822"/>
                      <a:pt x="807" y="682"/>
                      <a:pt x="837" y="486"/>
                    </a:cubicBezTo>
                    <a:cubicBezTo>
                      <a:pt x="874" y="278"/>
                      <a:pt x="705" y="49"/>
                      <a:pt x="504" y="6"/>
                    </a:cubicBezTo>
                    <a:cubicBezTo>
                      <a:pt x="486" y="2"/>
                      <a:pt x="468" y="0"/>
                      <a:pt x="449" y="0"/>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48" name="Google Shape;622;p29">
                <a:extLst>
                  <a:ext uri="{FF2B5EF4-FFF2-40B4-BE49-F238E27FC236}">
                    <a16:creationId xmlns:a16="http://schemas.microsoft.com/office/drawing/2014/main" id="{0ED01D69-06B6-A89F-2B6A-CB6E61026AB1}"/>
                  </a:ext>
                </a:extLst>
              </p:cNvPr>
              <p:cNvSpPr/>
              <p:nvPr/>
            </p:nvSpPr>
            <p:spPr>
              <a:xfrm flipH="1">
                <a:off x="8151689" y="2708047"/>
                <a:ext cx="23683" cy="22423"/>
              </a:xfrm>
              <a:custGeom>
                <a:avLst/>
                <a:gdLst/>
                <a:ahLst/>
                <a:cxnLst/>
                <a:rect l="l" t="t" r="r" b="b"/>
                <a:pathLst>
                  <a:path w="489" h="463" extrusionOk="0">
                    <a:moveTo>
                      <a:pt x="251" y="1"/>
                    </a:moveTo>
                    <a:cubicBezTo>
                      <a:pt x="223" y="1"/>
                      <a:pt x="195" y="10"/>
                      <a:pt x="169" y="23"/>
                    </a:cubicBezTo>
                    <a:lnTo>
                      <a:pt x="130" y="41"/>
                    </a:lnTo>
                    <a:cubicBezTo>
                      <a:pt x="83" y="63"/>
                      <a:pt x="44" y="102"/>
                      <a:pt x="29" y="152"/>
                    </a:cubicBezTo>
                    <a:cubicBezTo>
                      <a:pt x="1" y="257"/>
                      <a:pt x="44" y="389"/>
                      <a:pt x="140" y="439"/>
                    </a:cubicBezTo>
                    <a:cubicBezTo>
                      <a:pt x="170" y="455"/>
                      <a:pt x="203" y="463"/>
                      <a:pt x="236" y="463"/>
                    </a:cubicBezTo>
                    <a:cubicBezTo>
                      <a:pt x="343" y="463"/>
                      <a:pt x="454" y="384"/>
                      <a:pt x="470" y="275"/>
                    </a:cubicBezTo>
                    <a:cubicBezTo>
                      <a:pt x="489" y="156"/>
                      <a:pt x="395" y="30"/>
                      <a:pt x="281" y="5"/>
                    </a:cubicBezTo>
                    <a:cubicBezTo>
                      <a:pt x="271" y="2"/>
                      <a:pt x="261" y="1"/>
                      <a:pt x="251" y="1"/>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49" name="Google Shape;623;p29">
                <a:extLst>
                  <a:ext uri="{FF2B5EF4-FFF2-40B4-BE49-F238E27FC236}">
                    <a16:creationId xmlns:a16="http://schemas.microsoft.com/office/drawing/2014/main" id="{F8E1131C-F748-7215-CB6A-82D687F2031E}"/>
                  </a:ext>
                </a:extLst>
              </p:cNvPr>
              <p:cNvSpPr/>
              <p:nvPr/>
            </p:nvSpPr>
            <p:spPr>
              <a:xfrm flipH="1">
                <a:off x="8117448" y="2554666"/>
                <a:ext cx="23683" cy="22472"/>
              </a:xfrm>
              <a:custGeom>
                <a:avLst/>
                <a:gdLst/>
                <a:ahLst/>
                <a:cxnLst/>
                <a:rect l="l" t="t" r="r" b="b"/>
                <a:pathLst>
                  <a:path w="489" h="464" extrusionOk="0">
                    <a:moveTo>
                      <a:pt x="257" y="1"/>
                    </a:moveTo>
                    <a:cubicBezTo>
                      <a:pt x="228" y="1"/>
                      <a:pt x="198" y="10"/>
                      <a:pt x="169" y="24"/>
                    </a:cubicBezTo>
                    <a:lnTo>
                      <a:pt x="130" y="42"/>
                    </a:lnTo>
                    <a:cubicBezTo>
                      <a:pt x="83" y="64"/>
                      <a:pt x="43" y="104"/>
                      <a:pt x="30" y="154"/>
                    </a:cubicBezTo>
                    <a:cubicBezTo>
                      <a:pt x="0" y="258"/>
                      <a:pt x="43" y="390"/>
                      <a:pt x="141" y="440"/>
                    </a:cubicBezTo>
                    <a:cubicBezTo>
                      <a:pt x="170" y="457"/>
                      <a:pt x="203" y="464"/>
                      <a:pt x="236" y="464"/>
                    </a:cubicBezTo>
                    <a:cubicBezTo>
                      <a:pt x="343" y="464"/>
                      <a:pt x="454" y="385"/>
                      <a:pt x="471" y="276"/>
                    </a:cubicBezTo>
                    <a:cubicBezTo>
                      <a:pt x="489" y="157"/>
                      <a:pt x="396" y="28"/>
                      <a:pt x="280" y="3"/>
                    </a:cubicBezTo>
                    <a:cubicBezTo>
                      <a:pt x="273" y="1"/>
                      <a:pt x="265" y="1"/>
                      <a:pt x="257" y="1"/>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50" name="Google Shape;624;p29">
                <a:extLst>
                  <a:ext uri="{FF2B5EF4-FFF2-40B4-BE49-F238E27FC236}">
                    <a16:creationId xmlns:a16="http://schemas.microsoft.com/office/drawing/2014/main" id="{43FE7035-3742-DFE5-C066-72B939798491}"/>
                  </a:ext>
                </a:extLst>
              </p:cNvPr>
              <p:cNvSpPr/>
              <p:nvPr/>
            </p:nvSpPr>
            <p:spPr>
              <a:xfrm flipH="1">
                <a:off x="8336457" y="2823846"/>
                <a:ext cx="23732" cy="22423"/>
              </a:xfrm>
              <a:custGeom>
                <a:avLst/>
                <a:gdLst/>
                <a:ahLst/>
                <a:cxnLst/>
                <a:rect l="l" t="t" r="r" b="b"/>
                <a:pathLst>
                  <a:path w="490" h="463" extrusionOk="0">
                    <a:moveTo>
                      <a:pt x="251" y="0"/>
                    </a:moveTo>
                    <a:cubicBezTo>
                      <a:pt x="224" y="0"/>
                      <a:pt x="196" y="9"/>
                      <a:pt x="170" y="23"/>
                    </a:cubicBezTo>
                    <a:lnTo>
                      <a:pt x="134" y="41"/>
                    </a:lnTo>
                    <a:cubicBezTo>
                      <a:pt x="83" y="62"/>
                      <a:pt x="44" y="102"/>
                      <a:pt x="30" y="152"/>
                    </a:cubicBezTo>
                    <a:cubicBezTo>
                      <a:pt x="1" y="256"/>
                      <a:pt x="44" y="389"/>
                      <a:pt x="141" y="439"/>
                    </a:cubicBezTo>
                    <a:cubicBezTo>
                      <a:pt x="171" y="455"/>
                      <a:pt x="203" y="462"/>
                      <a:pt x="236" y="462"/>
                    </a:cubicBezTo>
                    <a:cubicBezTo>
                      <a:pt x="344" y="462"/>
                      <a:pt x="455" y="384"/>
                      <a:pt x="471" y="274"/>
                    </a:cubicBezTo>
                    <a:cubicBezTo>
                      <a:pt x="489" y="155"/>
                      <a:pt x="396" y="29"/>
                      <a:pt x="281" y="4"/>
                    </a:cubicBezTo>
                    <a:cubicBezTo>
                      <a:pt x="271" y="2"/>
                      <a:pt x="261" y="0"/>
                      <a:pt x="251" y="0"/>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51" name="Google Shape;625;p29">
                <a:extLst>
                  <a:ext uri="{FF2B5EF4-FFF2-40B4-BE49-F238E27FC236}">
                    <a16:creationId xmlns:a16="http://schemas.microsoft.com/office/drawing/2014/main" id="{68C9330C-7C39-43BE-A60F-0C019537FEE2}"/>
                  </a:ext>
                </a:extLst>
              </p:cNvPr>
              <p:cNvSpPr/>
              <p:nvPr/>
            </p:nvSpPr>
            <p:spPr>
              <a:xfrm flipH="1">
                <a:off x="8526988" y="2603823"/>
                <a:ext cx="23829" cy="22375"/>
              </a:xfrm>
              <a:custGeom>
                <a:avLst/>
                <a:gdLst/>
                <a:ahLst/>
                <a:cxnLst/>
                <a:rect l="l" t="t" r="r" b="b"/>
                <a:pathLst>
                  <a:path w="492" h="462" extrusionOk="0">
                    <a:moveTo>
                      <a:pt x="253" y="1"/>
                    </a:moveTo>
                    <a:cubicBezTo>
                      <a:pt x="224" y="1"/>
                      <a:pt x="196" y="8"/>
                      <a:pt x="172" y="22"/>
                    </a:cubicBezTo>
                    <a:lnTo>
                      <a:pt x="133" y="40"/>
                    </a:lnTo>
                    <a:cubicBezTo>
                      <a:pt x="86" y="61"/>
                      <a:pt x="43" y="101"/>
                      <a:pt x="28" y="154"/>
                    </a:cubicBezTo>
                    <a:cubicBezTo>
                      <a:pt x="0" y="255"/>
                      <a:pt x="47" y="388"/>
                      <a:pt x="140" y="438"/>
                    </a:cubicBezTo>
                    <a:cubicBezTo>
                      <a:pt x="170" y="454"/>
                      <a:pt x="203" y="461"/>
                      <a:pt x="236" y="461"/>
                    </a:cubicBezTo>
                    <a:cubicBezTo>
                      <a:pt x="344" y="461"/>
                      <a:pt x="453" y="383"/>
                      <a:pt x="470" y="276"/>
                    </a:cubicBezTo>
                    <a:cubicBezTo>
                      <a:pt x="491" y="158"/>
                      <a:pt x="395" y="28"/>
                      <a:pt x="283" y="3"/>
                    </a:cubicBezTo>
                    <a:cubicBezTo>
                      <a:pt x="273" y="2"/>
                      <a:pt x="263" y="1"/>
                      <a:pt x="253" y="1"/>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52" name="Google Shape;626;p29">
                <a:extLst>
                  <a:ext uri="{FF2B5EF4-FFF2-40B4-BE49-F238E27FC236}">
                    <a16:creationId xmlns:a16="http://schemas.microsoft.com/office/drawing/2014/main" id="{4EA838A0-7176-1263-5E40-3734B3FE5A9D}"/>
                  </a:ext>
                </a:extLst>
              </p:cNvPr>
              <p:cNvSpPr/>
              <p:nvPr/>
            </p:nvSpPr>
            <p:spPr>
              <a:xfrm flipH="1">
                <a:off x="8177213" y="3063145"/>
                <a:ext cx="23732" cy="22375"/>
              </a:xfrm>
              <a:custGeom>
                <a:avLst/>
                <a:gdLst/>
                <a:ahLst/>
                <a:cxnLst/>
                <a:rect l="l" t="t" r="r" b="b"/>
                <a:pathLst>
                  <a:path w="490" h="462" extrusionOk="0">
                    <a:moveTo>
                      <a:pt x="256" y="0"/>
                    </a:moveTo>
                    <a:cubicBezTo>
                      <a:pt x="227" y="0"/>
                      <a:pt x="198" y="10"/>
                      <a:pt x="170" y="20"/>
                    </a:cubicBezTo>
                    <a:lnTo>
                      <a:pt x="130" y="38"/>
                    </a:lnTo>
                    <a:cubicBezTo>
                      <a:pt x="84" y="63"/>
                      <a:pt x="44" y="103"/>
                      <a:pt x="29" y="154"/>
                    </a:cubicBezTo>
                    <a:cubicBezTo>
                      <a:pt x="1" y="257"/>
                      <a:pt x="44" y="391"/>
                      <a:pt x="141" y="441"/>
                    </a:cubicBezTo>
                    <a:cubicBezTo>
                      <a:pt x="170" y="455"/>
                      <a:pt x="201" y="462"/>
                      <a:pt x="233" y="462"/>
                    </a:cubicBezTo>
                    <a:cubicBezTo>
                      <a:pt x="341" y="462"/>
                      <a:pt x="455" y="384"/>
                      <a:pt x="471" y="275"/>
                    </a:cubicBezTo>
                    <a:cubicBezTo>
                      <a:pt x="489" y="157"/>
                      <a:pt x="395" y="28"/>
                      <a:pt x="281" y="3"/>
                    </a:cubicBezTo>
                    <a:cubicBezTo>
                      <a:pt x="273" y="1"/>
                      <a:pt x="264" y="0"/>
                      <a:pt x="256" y="0"/>
                    </a:cubicBezTo>
                    <a:close/>
                  </a:path>
                </a:pathLst>
              </a:custGeom>
              <a:solidFill>
                <a:srgbClr val="FAFAFA"/>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53" name="Google Shape;627;p29">
                <a:extLst>
                  <a:ext uri="{FF2B5EF4-FFF2-40B4-BE49-F238E27FC236}">
                    <a16:creationId xmlns:a16="http://schemas.microsoft.com/office/drawing/2014/main" id="{0A8D6F8D-F253-9DA5-604F-AC03E0CFAA1A}"/>
                  </a:ext>
                </a:extLst>
              </p:cNvPr>
              <p:cNvSpPr/>
              <p:nvPr/>
            </p:nvSpPr>
            <p:spPr>
              <a:xfrm flipH="1">
                <a:off x="8084417" y="2897365"/>
                <a:ext cx="23683" cy="22423"/>
              </a:xfrm>
              <a:custGeom>
                <a:avLst/>
                <a:gdLst/>
                <a:ahLst/>
                <a:cxnLst/>
                <a:rect l="l" t="t" r="r" b="b"/>
                <a:pathLst>
                  <a:path w="489" h="463" extrusionOk="0">
                    <a:moveTo>
                      <a:pt x="250" y="1"/>
                    </a:moveTo>
                    <a:cubicBezTo>
                      <a:pt x="223" y="1"/>
                      <a:pt x="196" y="10"/>
                      <a:pt x="169" y="23"/>
                    </a:cubicBezTo>
                    <a:lnTo>
                      <a:pt x="133" y="41"/>
                    </a:lnTo>
                    <a:cubicBezTo>
                      <a:pt x="83" y="62"/>
                      <a:pt x="44" y="102"/>
                      <a:pt x="29" y="153"/>
                    </a:cubicBezTo>
                    <a:cubicBezTo>
                      <a:pt x="1" y="256"/>
                      <a:pt x="44" y="389"/>
                      <a:pt x="141" y="439"/>
                    </a:cubicBezTo>
                    <a:cubicBezTo>
                      <a:pt x="170" y="455"/>
                      <a:pt x="203" y="463"/>
                      <a:pt x="235" y="463"/>
                    </a:cubicBezTo>
                    <a:cubicBezTo>
                      <a:pt x="343" y="463"/>
                      <a:pt x="454" y="384"/>
                      <a:pt x="471" y="274"/>
                    </a:cubicBezTo>
                    <a:cubicBezTo>
                      <a:pt x="489" y="156"/>
                      <a:pt x="395" y="27"/>
                      <a:pt x="281" y="5"/>
                    </a:cubicBezTo>
                    <a:cubicBezTo>
                      <a:pt x="271" y="2"/>
                      <a:pt x="260" y="1"/>
                      <a:pt x="250" y="1"/>
                    </a:cubicBezTo>
                    <a:close/>
                  </a:path>
                </a:pathLst>
              </a:custGeom>
              <a:solidFill>
                <a:srgbClr val="FFFFFF"/>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54" name="Google Shape;628;p29">
                <a:extLst>
                  <a:ext uri="{FF2B5EF4-FFF2-40B4-BE49-F238E27FC236}">
                    <a16:creationId xmlns:a16="http://schemas.microsoft.com/office/drawing/2014/main" id="{8B9582EC-51D8-5194-1443-7E9F3A0E40A9}"/>
                  </a:ext>
                </a:extLst>
              </p:cNvPr>
              <p:cNvSpPr/>
              <p:nvPr/>
            </p:nvSpPr>
            <p:spPr>
              <a:xfrm flipH="1">
                <a:off x="7857555" y="3164991"/>
                <a:ext cx="593008" cy="1690546"/>
              </a:xfrm>
              <a:custGeom>
                <a:avLst/>
                <a:gdLst/>
                <a:ahLst/>
                <a:cxnLst/>
                <a:rect l="l" t="t" r="r" b="b"/>
                <a:pathLst>
                  <a:path w="12244" h="34907" extrusionOk="0">
                    <a:moveTo>
                      <a:pt x="1" y="0"/>
                    </a:moveTo>
                    <a:lnTo>
                      <a:pt x="1" y="34907"/>
                    </a:lnTo>
                    <a:lnTo>
                      <a:pt x="5062" y="34713"/>
                    </a:lnTo>
                    <a:lnTo>
                      <a:pt x="5496" y="4799"/>
                    </a:lnTo>
                    <a:lnTo>
                      <a:pt x="7212" y="34832"/>
                    </a:lnTo>
                    <a:lnTo>
                      <a:pt x="12244" y="34713"/>
                    </a:lnTo>
                    <a:lnTo>
                      <a:pt x="10055" y="611"/>
                    </a:lnTo>
                    <a:lnTo>
                      <a:pt x="1" y="0"/>
                    </a:lnTo>
                    <a:close/>
                  </a:path>
                </a:pathLst>
              </a:custGeom>
              <a:solidFill>
                <a:srgbClr val="434343"/>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55" name="Google Shape;629;p29">
                <a:extLst>
                  <a:ext uri="{FF2B5EF4-FFF2-40B4-BE49-F238E27FC236}">
                    <a16:creationId xmlns:a16="http://schemas.microsoft.com/office/drawing/2014/main" id="{7E824A6E-4364-5BFF-F177-5A50ED53CEDA}"/>
                  </a:ext>
                </a:extLst>
              </p:cNvPr>
              <p:cNvSpPr/>
              <p:nvPr/>
            </p:nvSpPr>
            <p:spPr>
              <a:xfrm flipH="1">
                <a:off x="8316988" y="3177442"/>
                <a:ext cx="4940" cy="1671271"/>
              </a:xfrm>
              <a:custGeom>
                <a:avLst/>
                <a:gdLst/>
                <a:ahLst/>
                <a:cxnLst/>
                <a:rect l="l" t="t" r="r" b="b"/>
                <a:pathLst>
                  <a:path w="102" h="34509" extrusionOk="0">
                    <a:moveTo>
                      <a:pt x="47" y="1"/>
                    </a:moveTo>
                    <a:cubicBezTo>
                      <a:pt x="22" y="1"/>
                      <a:pt x="1" y="7725"/>
                      <a:pt x="1" y="17254"/>
                    </a:cubicBezTo>
                    <a:cubicBezTo>
                      <a:pt x="4" y="26784"/>
                      <a:pt x="26" y="34508"/>
                      <a:pt x="51" y="34508"/>
                    </a:cubicBezTo>
                    <a:cubicBezTo>
                      <a:pt x="80" y="34508"/>
                      <a:pt x="102" y="26784"/>
                      <a:pt x="98" y="17254"/>
                    </a:cubicBezTo>
                    <a:cubicBezTo>
                      <a:pt x="98" y="7725"/>
                      <a:pt x="77" y="1"/>
                      <a:pt x="47" y="1"/>
                    </a:cubicBezTo>
                    <a:close/>
                  </a:path>
                </a:pathLst>
              </a:custGeom>
              <a:solidFill>
                <a:srgbClr val="FFF2CC"/>
              </a:solidFill>
              <a:ln w="9525" cap="flat" cmpd="sng">
                <a:solidFill>
                  <a:srgbClr val="FFF2CC"/>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56" name="Google Shape;630;p29">
                <a:extLst>
                  <a:ext uri="{FF2B5EF4-FFF2-40B4-BE49-F238E27FC236}">
                    <a16:creationId xmlns:a16="http://schemas.microsoft.com/office/drawing/2014/main" id="{0791944B-749A-22B3-9573-21403CD931F9}"/>
                  </a:ext>
                </a:extLst>
              </p:cNvPr>
              <p:cNvSpPr/>
              <p:nvPr/>
            </p:nvSpPr>
            <p:spPr>
              <a:xfrm flipH="1">
                <a:off x="7980481" y="3191729"/>
                <a:ext cx="90084" cy="1656984"/>
              </a:xfrm>
              <a:custGeom>
                <a:avLst/>
                <a:gdLst/>
                <a:ahLst/>
                <a:cxnLst/>
                <a:rect l="l" t="t" r="r" b="b"/>
                <a:pathLst>
                  <a:path w="1860" h="34214" extrusionOk="0">
                    <a:moveTo>
                      <a:pt x="1" y="0"/>
                    </a:moveTo>
                    <a:lnTo>
                      <a:pt x="1" y="90"/>
                    </a:lnTo>
                    <a:cubicBezTo>
                      <a:pt x="1" y="151"/>
                      <a:pt x="4" y="237"/>
                      <a:pt x="4" y="348"/>
                    </a:cubicBezTo>
                    <a:cubicBezTo>
                      <a:pt x="12" y="582"/>
                      <a:pt x="22" y="915"/>
                      <a:pt x="37" y="1346"/>
                    </a:cubicBezTo>
                    <a:cubicBezTo>
                      <a:pt x="65" y="2211"/>
                      <a:pt x="115" y="3468"/>
                      <a:pt x="184" y="5015"/>
                    </a:cubicBezTo>
                    <a:cubicBezTo>
                      <a:pt x="320" y="8112"/>
                      <a:pt x="536" y="12390"/>
                      <a:pt x="801" y="17114"/>
                    </a:cubicBezTo>
                    <a:cubicBezTo>
                      <a:pt x="1067" y="21838"/>
                      <a:pt x="1321" y="26112"/>
                      <a:pt x="1520" y="29206"/>
                    </a:cubicBezTo>
                    <a:cubicBezTo>
                      <a:pt x="1620" y="30750"/>
                      <a:pt x="1699" y="31999"/>
                      <a:pt x="1756" y="32871"/>
                    </a:cubicBezTo>
                    <a:cubicBezTo>
                      <a:pt x="1785" y="33298"/>
                      <a:pt x="1810" y="33636"/>
                      <a:pt x="1828" y="33865"/>
                    </a:cubicBezTo>
                    <a:cubicBezTo>
                      <a:pt x="1835" y="33976"/>
                      <a:pt x="1843" y="34062"/>
                      <a:pt x="1846" y="34123"/>
                    </a:cubicBezTo>
                    <a:cubicBezTo>
                      <a:pt x="1853" y="34185"/>
                      <a:pt x="1856" y="34213"/>
                      <a:pt x="1856" y="34213"/>
                    </a:cubicBezTo>
                    <a:cubicBezTo>
                      <a:pt x="1856" y="34213"/>
                      <a:pt x="1860" y="34181"/>
                      <a:pt x="1856" y="34123"/>
                    </a:cubicBezTo>
                    <a:cubicBezTo>
                      <a:pt x="1853" y="34062"/>
                      <a:pt x="1850" y="33976"/>
                      <a:pt x="1846" y="33865"/>
                    </a:cubicBezTo>
                    <a:cubicBezTo>
                      <a:pt x="1835" y="33632"/>
                      <a:pt x="1817" y="33298"/>
                      <a:pt x="1792" y="32867"/>
                    </a:cubicBezTo>
                    <a:cubicBezTo>
                      <a:pt x="1745" y="31999"/>
                      <a:pt x="1674" y="30746"/>
                      <a:pt x="1588" y="29203"/>
                    </a:cubicBezTo>
                    <a:cubicBezTo>
                      <a:pt x="1412" y="26102"/>
                      <a:pt x="1167" y="21830"/>
                      <a:pt x="898" y="17110"/>
                    </a:cubicBezTo>
                    <a:cubicBezTo>
                      <a:pt x="632" y="12383"/>
                      <a:pt x="407" y="8108"/>
                      <a:pt x="252" y="5010"/>
                    </a:cubicBezTo>
                    <a:cubicBezTo>
                      <a:pt x="177" y="3468"/>
                      <a:pt x="115" y="2215"/>
                      <a:pt x="72" y="1346"/>
                    </a:cubicBezTo>
                    <a:cubicBezTo>
                      <a:pt x="55" y="915"/>
                      <a:pt x="37" y="582"/>
                      <a:pt x="26" y="348"/>
                    </a:cubicBezTo>
                    <a:cubicBezTo>
                      <a:pt x="19" y="237"/>
                      <a:pt x="16" y="151"/>
                      <a:pt x="12" y="90"/>
                    </a:cubicBezTo>
                    <a:cubicBezTo>
                      <a:pt x="8" y="29"/>
                      <a:pt x="1" y="0"/>
                      <a:pt x="1" y="0"/>
                    </a:cubicBezTo>
                    <a:close/>
                  </a:path>
                </a:pathLst>
              </a:custGeom>
              <a:solidFill>
                <a:srgbClr val="FFF2CC"/>
              </a:solidFill>
              <a:ln w="9525" cap="flat" cmpd="sng">
                <a:solidFill>
                  <a:srgbClr val="FFF2CC"/>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57" name="Google Shape;631;p29">
                <a:extLst>
                  <a:ext uri="{FF2B5EF4-FFF2-40B4-BE49-F238E27FC236}">
                    <a16:creationId xmlns:a16="http://schemas.microsoft.com/office/drawing/2014/main" id="{0A8F3208-A2D6-46C3-17EF-60D4C6796B56}"/>
                  </a:ext>
                </a:extLst>
              </p:cNvPr>
              <p:cNvSpPr/>
              <p:nvPr/>
            </p:nvSpPr>
            <p:spPr>
              <a:xfrm flipH="1">
                <a:off x="8159680" y="3181268"/>
                <a:ext cx="26493" cy="182823"/>
              </a:xfrm>
              <a:custGeom>
                <a:avLst/>
                <a:gdLst/>
                <a:ahLst/>
                <a:cxnLst/>
                <a:rect l="l" t="t" r="r" b="b"/>
                <a:pathLst>
                  <a:path w="547" h="3775" extrusionOk="0">
                    <a:moveTo>
                      <a:pt x="464" y="1"/>
                    </a:moveTo>
                    <a:cubicBezTo>
                      <a:pt x="450" y="1"/>
                      <a:pt x="443" y="223"/>
                      <a:pt x="439" y="586"/>
                    </a:cubicBezTo>
                    <a:cubicBezTo>
                      <a:pt x="435" y="945"/>
                      <a:pt x="435" y="1440"/>
                      <a:pt x="443" y="1989"/>
                    </a:cubicBezTo>
                    <a:cubicBezTo>
                      <a:pt x="450" y="2262"/>
                      <a:pt x="453" y="2524"/>
                      <a:pt x="457" y="2764"/>
                    </a:cubicBezTo>
                    <a:cubicBezTo>
                      <a:pt x="464" y="3001"/>
                      <a:pt x="446" y="3210"/>
                      <a:pt x="378" y="3371"/>
                    </a:cubicBezTo>
                    <a:cubicBezTo>
                      <a:pt x="314" y="3533"/>
                      <a:pt x="213" y="3641"/>
                      <a:pt x="133" y="3694"/>
                    </a:cubicBezTo>
                    <a:cubicBezTo>
                      <a:pt x="55" y="3752"/>
                      <a:pt x="1" y="3766"/>
                      <a:pt x="4" y="3773"/>
                    </a:cubicBezTo>
                    <a:cubicBezTo>
                      <a:pt x="4" y="3774"/>
                      <a:pt x="7" y="3774"/>
                      <a:pt x="12" y="3774"/>
                    </a:cubicBezTo>
                    <a:cubicBezTo>
                      <a:pt x="30" y="3774"/>
                      <a:pt x="81" y="3766"/>
                      <a:pt x="155" y="3727"/>
                    </a:cubicBezTo>
                    <a:cubicBezTo>
                      <a:pt x="245" y="3676"/>
                      <a:pt x="363" y="3568"/>
                      <a:pt x="443" y="3400"/>
                    </a:cubicBezTo>
                    <a:cubicBezTo>
                      <a:pt x="521" y="3228"/>
                      <a:pt x="547" y="3001"/>
                      <a:pt x="547" y="2764"/>
                    </a:cubicBezTo>
                    <a:cubicBezTo>
                      <a:pt x="547" y="2524"/>
                      <a:pt x="543" y="2262"/>
                      <a:pt x="539" y="1989"/>
                    </a:cubicBezTo>
                    <a:cubicBezTo>
                      <a:pt x="532" y="1440"/>
                      <a:pt x="521" y="945"/>
                      <a:pt x="507" y="582"/>
                    </a:cubicBezTo>
                    <a:cubicBezTo>
                      <a:pt x="493" y="223"/>
                      <a:pt x="478" y="1"/>
                      <a:pt x="464" y="1"/>
                    </a:cubicBezTo>
                    <a:close/>
                  </a:path>
                </a:pathLst>
              </a:custGeom>
              <a:solidFill>
                <a:srgbClr val="FFF2CC"/>
              </a:solidFill>
              <a:ln w="9525" cap="flat" cmpd="sng">
                <a:solidFill>
                  <a:srgbClr val="FFF2CC"/>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58" name="Google Shape;632;p29">
                <a:extLst>
                  <a:ext uri="{FF2B5EF4-FFF2-40B4-BE49-F238E27FC236}">
                    <a16:creationId xmlns:a16="http://schemas.microsoft.com/office/drawing/2014/main" id="{5EC1FAC6-A409-C8B0-7789-61544FFF5E76}"/>
                  </a:ext>
                </a:extLst>
              </p:cNvPr>
              <p:cNvSpPr/>
              <p:nvPr/>
            </p:nvSpPr>
            <p:spPr>
              <a:xfrm flipH="1">
                <a:off x="8189224" y="3198606"/>
                <a:ext cx="25572" cy="24651"/>
              </a:xfrm>
              <a:custGeom>
                <a:avLst/>
                <a:gdLst/>
                <a:ahLst/>
                <a:cxnLst/>
                <a:rect l="l" t="t" r="r" b="b"/>
                <a:pathLst>
                  <a:path w="528" h="509" extrusionOk="0">
                    <a:moveTo>
                      <a:pt x="217" y="61"/>
                    </a:moveTo>
                    <a:cubicBezTo>
                      <a:pt x="262" y="61"/>
                      <a:pt x="317" y="76"/>
                      <a:pt x="366" y="120"/>
                    </a:cubicBezTo>
                    <a:cubicBezTo>
                      <a:pt x="441" y="178"/>
                      <a:pt x="456" y="307"/>
                      <a:pt x="355" y="375"/>
                    </a:cubicBezTo>
                    <a:cubicBezTo>
                      <a:pt x="319" y="401"/>
                      <a:pt x="276" y="415"/>
                      <a:pt x="236" y="415"/>
                    </a:cubicBezTo>
                    <a:cubicBezTo>
                      <a:pt x="204" y="415"/>
                      <a:pt x="174" y="406"/>
                      <a:pt x="151" y="389"/>
                    </a:cubicBezTo>
                    <a:cubicBezTo>
                      <a:pt x="100" y="354"/>
                      <a:pt x="78" y="281"/>
                      <a:pt x="78" y="228"/>
                    </a:cubicBezTo>
                    <a:cubicBezTo>
                      <a:pt x="82" y="143"/>
                      <a:pt x="121" y="96"/>
                      <a:pt x="140" y="72"/>
                    </a:cubicBezTo>
                    <a:lnTo>
                      <a:pt x="140" y="72"/>
                    </a:lnTo>
                    <a:lnTo>
                      <a:pt x="147" y="74"/>
                    </a:lnTo>
                    <a:cubicBezTo>
                      <a:pt x="174" y="78"/>
                      <a:pt x="195" y="81"/>
                      <a:pt x="207" y="81"/>
                    </a:cubicBezTo>
                    <a:cubicBezTo>
                      <a:pt x="215" y="81"/>
                      <a:pt x="219" y="80"/>
                      <a:pt x="219" y="77"/>
                    </a:cubicBezTo>
                    <a:cubicBezTo>
                      <a:pt x="221" y="74"/>
                      <a:pt x="216" y="68"/>
                      <a:pt x="206" y="61"/>
                    </a:cubicBezTo>
                    <a:lnTo>
                      <a:pt x="206" y="61"/>
                    </a:lnTo>
                    <a:cubicBezTo>
                      <a:pt x="209" y="61"/>
                      <a:pt x="213" y="61"/>
                      <a:pt x="217" y="61"/>
                    </a:cubicBezTo>
                    <a:close/>
                    <a:moveTo>
                      <a:pt x="257" y="0"/>
                    </a:moveTo>
                    <a:cubicBezTo>
                      <a:pt x="209" y="0"/>
                      <a:pt x="168" y="15"/>
                      <a:pt x="143" y="34"/>
                    </a:cubicBezTo>
                    <a:lnTo>
                      <a:pt x="104" y="62"/>
                    </a:lnTo>
                    <a:lnTo>
                      <a:pt x="109" y="64"/>
                    </a:lnTo>
                    <a:lnTo>
                      <a:pt x="109" y="64"/>
                    </a:lnTo>
                    <a:cubicBezTo>
                      <a:pt x="104" y="67"/>
                      <a:pt x="99" y="70"/>
                      <a:pt x="93" y="74"/>
                    </a:cubicBezTo>
                    <a:cubicBezTo>
                      <a:pt x="61" y="99"/>
                      <a:pt x="25" y="149"/>
                      <a:pt x="10" y="221"/>
                    </a:cubicBezTo>
                    <a:cubicBezTo>
                      <a:pt x="0" y="289"/>
                      <a:pt x="14" y="393"/>
                      <a:pt x="100" y="461"/>
                    </a:cubicBezTo>
                    <a:cubicBezTo>
                      <a:pt x="139" y="494"/>
                      <a:pt x="190" y="509"/>
                      <a:pt x="243" y="509"/>
                    </a:cubicBezTo>
                    <a:cubicBezTo>
                      <a:pt x="302" y="509"/>
                      <a:pt x="364" y="490"/>
                      <a:pt x="413" y="454"/>
                    </a:cubicBezTo>
                    <a:cubicBezTo>
                      <a:pt x="481" y="407"/>
                      <a:pt x="527" y="321"/>
                      <a:pt x="520" y="238"/>
                    </a:cubicBezTo>
                    <a:cubicBezTo>
                      <a:pt x="517" y="156"/>
                      <a:pt x="466" y="95"/>
                      <a:pt x="416" y="56"/>
                    </a:cubicBezTo>
                    <a:cubicBezTo>
                      <a:pt x="363" y="15"/>
                      <a:pt x="307" y="0"/>
                      <a:pt x="257" y="0"/>
                    </a:cubicBezTo>
                    <a:close/>
                  </a:path>
                </a:pathLst>
              </a:custGeom>
              <a:solidFill>
                <a:srgbClr val="FFF2CC"/>
              </a:solidFill>
              <a:ln w="9525" cap="flat" cmpd="sng">
                <a:solidFill>
                  <a:srgbClr val="FFF2CC"/>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sp>
            <p:nvSpPr>
              <p:cNvPr id="59" name="Google Shape;633;p29">
                <a:extLst>
                  <a:ext uri="{FF2B5EF4-FFF2-40B4-BE49-F238E27FC236}">
                    <a16:creationId xmlns:a16="http://schemas.microsoft.com/office/drawing/2014/main" id="{90578B00-836E-4CD5-B26F-7BE2BCEE4990}"/>
                  </a:ext>
                </a:extLst>
              </p:cNvPr>
              <p:cNvSpPr/>
              <p:nvPr/>
            </p:nvSpPr>
            <p:spPr>
              <a:xfrm flipH="1">
                <a:off x="8016411" y="2913589"/>
                <a:ext cx="669289" cy="285204"/>
              </a:xfrm>
              <a:custGeom>
                <a:avLst/>
                <a:gdLst/>
                <a:ahLst/>
                <a:cxnLst/>
                <a:rect l="l" t="t" r="r" b="b"/>
                <a:pathLst>
                  <a:path w="13819" h="5889" extrusionOk="0">
                    <a:moveTo>
                      <a:pt x="12124" y="1"/>
                    </a:moveTo>
                    <a:cubicBezTo>
                      <a:pt x="11688" y="1"/>
                      <a:pt x="11071" y="405"/>
                      <a:pt x="10828" y="632"/>
                    </a:cubicBezTo>
                    <a:cubicBezTo>
                      <a:pt x="10739" y="718"/>
                      <a:pt x="10689" y="833"/>
                      <a:pt x="10663" y="959"/>
                    </a:cubicBezTo>
                    <a:lnTo>
                      <a:pt x="4088" y="2344"/>
                    </a:lnTo>
                    <a:lnTo>
                      <a:pt x="420" y="1971"/>
                    </a:lnTo>
                    <a:cubicBezTo>
                      <a:pt x="420" y="1971"/>
                      <a:pt x="344" y="2603"/>
                      <a:pt x="161" y="3797"/>
                    </a:cubicBezTo>
                    <a:cubicBezTo>
                      <a:pt x="0" y="4851"/>
                      <a:pt x="1610" y="5888"/>
                      <a:pt x="2758" y="5888"/>
                    </a:cubicBezTo>
                    <a:cubicBezTo>
                      <a:pt x="2839" y="5888"/>
                      <a:pt x="2917" y="5883"/>
                      <a:pt x="2993" y="5873"/>
                    </a:cubicBezTo>
                    <a:cubicBezTo>
                      <a:pt x="4044" y="5725"/>
                      <a:pt x="10473" y="3898"/>
                      <a:pt x="11564" y="3586"/>
                    </a:cubicBezTo>
                    <a:cubicBezTo>
                      <a:pt x="11668" y="3554"/>
                      <a:pt x="11722" y="3539"/>
                      <a:pt x="11722" y="3539"/>
                    </a:cubicBezTo>
                    <a:lnTo>
                      <a:pt x="11722" y="3532"/>
                    </a:lnTo>
                    <a:cubicBezTo>
                      <a:pt x="12077" y="3410"/>
                      <a:pt x="12921" y="3105"/>
                      <a:pt x="13010" y="2954"/>
                    </a:cubicBezTo>
                    <a:cubicBezTo>
                      <a:pt x="13122" y="2760"/>
                      <a:pt x="13093" y="1239"/>
                      <a:pt x="13093" y="1239"/>
                    </a:cubicBezTo>
                    <a:lnTo>
                      <a:pt x="13696" y="969"/>
                    </a:lnTo>
                    <a:cubicBezTo>
                      <a:pt x="13696" y="969"/>
                      <a:pt x="13818" y="729"/>
                      <a:pt x="13682" y="553"/>
                    </a:cubicBezTo>
                    <a:cubicBezTo>
                      <a:pt x="13649" y="511"/>
                      <a:pt x="13532" y="495"/>
                      <a:pt x="13371" y="495"/>
                    </a:cubicBezTo>
                    <a:cubicBezTo>
                      <a:pt x="12860" y="495"/>
                      <a:pt x="11916" y="657"/>
                      <a:pt x="11916" y="657"/>
                    </a:cubicBezTo>
                    <a:lnTo>
                      <a:pt x="12511" y="205"/>
                    </a:lnTo>
                    <a:cubicBezTo>
                      <a:pt x="12428" y="59"/>
                      <a:pt x="12289" y="1"/>
                      <a:pt x="12124" y="1"/>
                    </a:cubicBezTo>
                    <a:close/>
                  </a:path>
                </a:pathLst>
              </a:custGeom>
              <a:solidFill>
                <a:srgbClr val="FFBE9D"/>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grpSp>
        <p:sp>
          <p:nvSpPr>
            <p:cNvPr id="9" name="Google Shape;634;p29">
              <a:extLst>
                <a:ext uri="{FF2B5EF4-FFF2-40B4-BE49-F238E27FC236}">
                  <a16:creationId xmlns:a16="http://schemas.microsoft.com/office/drawing/2014/main" id="{F915CC2B-586E-8B48-7B83-2B463EF5DFC6}"/>
                </a:ext>
              </a:extLst>
            </p:cNvPr>
            <p:cNvSpPr/>
            <p:nvPr/>
          </p:nvSpPr>
          <p:spPr>
            <a:xfrm rot="-5400000">
              <a:off x="8133000" y="2006075"/>
              <a:ext cx="87600" cy="27900"/>
            </a:xfrm>
            <a:prstGeom prst="rtTriangle">
              <a:avLst/>
            </a:prstGeom>
            <a:solidFill>
              <a:srgbClr val="DD7E6B"/>
            </a:solidFill>
            <a:ln>
              <a:noFill/>
            </a:ln>
          </p:spPr>
          <p:txBody>
            <a:bodyPr spcFirstLastPara="1" wrap="square" lIns="121900" tIns="121900" rIns="121900" bIns="121900" anchor="ctr" anchorCtr="0">
              <a:noAutofit/>
            </a:bodyPr>
            <a:lstStyle/>
            <a:p>
              <a:pPr defTabSz="1219170">
                <a:buClr>
                  <a:srgbClr val="000000"/>
                </a:buClr>
                <a:buFont typeface="Arial"/>
                <a:buNone/>
                <a:defRPr/>
              </a:pPr>
              <a:endParaRPr sz="1867" kern="0" dirty="0">
                <a:solidFill>
                  <a:srgbClr val="000000"/>
                </a:solidFill>
                <a:latin typeface="UTM Avo" panose="02040603050506020204" pitchFamily="18" charset="0"/>
                <a:cs typeface="Arial"/>
                <a:sym typeface="Arial"/>
              </a:endParaRPr>
            </a:p>
          </p:txBody>
        </p:sp>
      </p:grpSp>
    </p:spTree>
    <p:extLst>
      <p:ext uri="{BB962C8B-B14F-4D97-AF65-F5344CB8AC3E}">
        <p14:creationId xmlns:p14="http://schemas.microsoft.com/office/powerpoint/2010/main" val="1834001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500"/>
                                        <p:tgtEl>
                                          <p:spTgt spid="111"/>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3E88A3B-2401-0827-C13E-9EDE89855608}"/>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FC13D71F-314D-528F-E459-2D089478C33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BB1BB4BF-2A76-4E2D-EDB6-56651838134F}"/>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887224" y="1521051"/>
            <a:ext cx="10417552" cy="635493"/>
          </a:xfrm>
          <a:prstGeom prst="roundRect">
            <a:avLst/>
          </a:prstGeom>
          <a:solidFill>
            <a:schemeClr val="accent4">
              <a:lumMod val="20000"/>
              <a:lumOff val="80000"/>
            </a:schemeClr>
          </a:solid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1: Lập kế hoạch thực hiện dự án</a:t>
            </a:r>
            <a:r>
              <a:rPr lang="en-US" sz="2400" b="1" dirty="0">
                <a:solidFill>
                  <a:schemeClr val="tx1">
                    <a:lumMod val="50000"/>
                  </a:schemeClr>
                </a:solidFill>
                <a:latin typeface="UTM Avo" panose="02040603050506020204" pitchFamily="18" charset="0"/>
                <a:cs typeface="Arial" panose="020B0604020202020204" pitchFamily="34" charset="0"/>
              </a:rPr>
              <a:t> </a:t>
            </a:r>
            <a:r>
              <a:rPr lang="vi-VN" sz="2400" b="1" i="1" dirty="0">
                <a:solidFill>
                  <a:schemeClr val="tx1">
                    <a:lumMod val="50000"/>
                  </a:schemeClr>
                </a:solidFill>
                <a:latin typeface="UTM Avo" panose="02040603050506020204" pitchFamily="18" charset="0"/>
                <a:cs typeface="Arial" panose="020B0604020202020204" pitchFamily="34" charset="0"/>
              </a:rPr>
              <a:t>Kết nối cộng đồng</a:t>
            </a:r>
          </a:p>
        </p:txBody>
      </p:sp>
      <p:sp>
        <p:nvSpPr>
          <p:cNvPr id="9" name="Rectangle: Rounded Corners 8">
            <a:extLst>
              <a:ext uri="{FF2B5EF4-FFF2-40B4-BE49-F238E27FC236}">
                <a16:creationId xmlns:a16="http://schemas.microsoft.com/office/drawing/2014/main" id="{240B4F28-89A4-1494-496D-DB6667C4B0BE}"/>
              </a:ext>
            </a:extLst>
          </p:cNvPr>
          <p:cNvSpPr/>
          <p:nvPr/>
        </p:nvSpPr>
        <p:spPr>
          <a:xfrm>
            <a:off x="2058001" y="2237183"/>
            <a:ext cx="8075998" cy="1139034"/>
          </a:xfrm>
          <a:prstGeom prst="roundRect">
            <a:avLst>
              <a:gd name="adj" fmla="val 50000"/>
            </a:avLst>
          </a:prstGeom>
          <a:solidFill>
            <a:schemeClr val="bg1"/>
          </a:solidFill>
          <a:ln w="38100" cap="flat" cmpd="sng" algn="ctr">
            <a:solidFill>
              <a:schemeClr val="accent4"/>
            </a:solidFill>
            <a:prstDash val="solid"/>
          </a:ln>
          <a:effectLst/>
        </p:spPr>
        <p:txBody>
          <a:bodyPr rtlCol="0" anchor="ctr"/>
          <a:lstStyle/>
          <a:p>
            <a:pPr lvl="0" algn="ctr">
              <a:buClr>
                <a:srgbClr val="000000"/>
              </a:buClr>
              <a:defRPr/>
            </a:pPr>
            <a:r>
              <a:rPr lang="en-US" sz="2400" b="1" dirty="0" err="1">
                <a:latin typeface="UTM Avo" panose="02040603050506020204" pitchFamily="18" charset="0"/>
                <a:cs typeface="Arial" panose="020B0604020202020204" pitchFamily="34" charset="0"/>
                <a:sym typeface="Arial"/>
              </a:rPr>
              <a:t>Nhiệm</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vụ</a:t>
            </a:r>
            <a:r>
              <a:rPr lang="en-US" sz="2400" b="1" dirty="0">
                <a:latin typeface="UTM Avo" panose="02040603050506020204" pitchFamily="18" charset="0"/>
                <a:cs typeface="Arial" panose="020B0604020202020204" pitchFamily="34" charset="0"/>
                <a:sym typeface="Arial"/>
              </a:rPr>
              <a:t> 1: </a:t>
            </a:r>
            <a:r>
              <a:rPr lang="en-US" sz="2400" dirty="0" err="1">
                <a:latin typeface="UTM Avo" panose="02040603050506020204" pitchFamily="18" charset="0"/>
                <a:cs typeface="Arial" panose="020B0604020202020204" pitchFamily="34" charset="0"/>
                <a:sym typeface="Arial"/>
              </a:rPr>
              <a:t>Xác</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định</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các</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nhiệm</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vụ</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cần</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thực</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hiện</a:t>
            </a:r>
            <a:r>
              <a:rPr lang="en-US" sz="2400" dirty="0">
                <a:latin typeface="UTM Avo" panose="02040603050506020204" pitchFamily="18" charset="0"/>
                <a:cs typeface="Arial" panose="020B0604020202020204" pitchFamily="34" charset="0"/>
                <a:sym typeface="Arial"/>
              </a:rPr>
              <a:t> </a:t>
            </a:r>
          </a:p>
          <a:p>
            <a:pPr lvl="0" algn="ctr">
              <a:lnSpc>
                <a:spcPct val="150000"/>
              </a:lnSpc>
              <a:buClr>
                <a:srgbClr val="000000"/>
              </a:buClr>
              <a:defRPr/>
            </a:pPr>
            <a:r>
              <a:rPr lang="en-US" sz="2400" dirty="0" err="1">
                <a:latin typeface="UTM Avo" panose="02040603050506020204" pitchFamily="18" charset="0"/>
                <a:cs typeface="Arial" panose="020B0604020202020204" pitchFamily="34" charset="0"/>
                <a:sym typeface="Arial"/>
              </a:rPr>
              <a:t>trong</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dự</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án</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Kết</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nối</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cộng</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đồng</a:t>
            </a:r>
            <a:endParaRPr lang="en-US" sz="2400" dirty="0">
              <a:latin typeface="UTM Avo" panose="02040603050506020204" pitchFamily="18" charset="0"/>
              <a:cs typeface="Arial" panose="020B0604020202020204" pitchFamily="34" charset="0"/>
              <a:sym typeface="Arial"/>
            </a:endParaRPr>
          </a:p>
        </p:txBody>
      </p:sp>
      <p:sp>
        <p:nvSpPr>
          <p:cNvPr id="4" name="Freeform 5">
            <a:extLst>
              <a:ext uri="{FF2B5EF4-FFF2-40B4-BE49-F238E27FC236}">
                <a16:creationId xmlns:a16="http://schemas.microsoft.com/office/drawing/2014/main" id="{14423F57-D8AD-B646-960A-0C0838106CCD}"/>
              </a:ext>
            </a:extLst>
          </p:cNvPr>
          <p:cNvSpPr/>
          <p:nvPr/>
        </p:nvSpPr>
        <p:spPr>
          <a:xfrm rot="10800000" flipV="1">
            <a:off x="2606672" y="3683369"/>
            <a:ext cx="9374280" cy="2720302"/>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accent4">
              <a:lumMod val="20000"/>
              <a:lumOff val="80000"/>
            </a:schemeClr>
          </a:solidFill>
          <a:ln w="38100">
            <a:solidFill>
              <a:schemeClr val="bg1"/>
            </a:solidFill>
          </a:ln>
          <a:effectLst>
            <a:outerShdw blurRad="50800" dist="38100" dir="2700000" algn="tl" rotWithShape="0">
              <a:prstClr val="black">
                <a:alpha val="40000"/>
              </a:prstClr>
            </a:outerShdw>
          </a:effectLst>
        </p:spPr>
        <p:txBody>
          <a:bodyPr anchor="b"/>
          <a:lstStyle/>
          <a:p>
            <a:pPr lvl="0" algn="just" defTabSz="609585">
              <a:lnSpc>
                <a:spcPct val="150000"/>
              </a:lnSpc>
              <a:defRPr/>
            </a:pPr>
            <a:r>
              <a:rPr lang="en-US" sz="2400" kern="0" dirty="0" err="1">
                <a:solidFill>
                  <a:prstClr val="black"/>
                </a:solidFill>
                <a:latin typeface="UTM Avo" panose="02040603050506020204" pitchFamily="18" charset="0"/>
                <a:cs typeface="Arial" panose="020B0604020202020204" pitchFamily="34" charset="0"/>
                <a:sym typeface="Arial"/>
              </a:rPr>
              <a:t>Cả</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lớp</a:t>
            </a:r>
            <a:r>
              <a:rPr lang="en-US" sz="2400" kern="0" dirty="0">
                <a:solidFill>
                  <a:prstClr val="black"/>
                </a:solidFill>
                <a:latin typeface="UTM Avo" panose="02040603050506020204" pitchFamily="18" charset="0"/>
                <a:cs typeface="Arial" panose="020B0604020202020204" pitchFamily="34" charset="0"/>
                <a:sym typeface="Arial"/>
              </a:rPr>
              <a:t> chia </a:t>
            </a:r>
            <a:r>
              <a:rPr lang="en-US" sz="2400" kern="0" dirty="0" err="1">
                <a:solidFill>
                  <a:prstClr val="black"/>
                </a:solidFill>
                <a:latin typeface="UTM Avo" panose="02040603050506020204" pitchFamily="18" charset="0"/>
                <a:cs typeface="Arial" panose="020B0604020202020204" pitchFamily="34" charset="0"/>
                <a:sym typeface="Arial"/>
              </a:rPr>
              <a:t>thành</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các</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nhóm</a:t>
            </a:r>
            <a:r>
              <a:rPr lang="en-US" sz="2400" kern="0" dirty="0">
                <a:solidFill>
                  <a:prstClr val="black"/>
                </a:solidFill>
                <a:latin typeface="UTM Avo" panose="02040603050506020204" pitchFamily="18" charset="0"/>
                <a:cs typeface="Arial" panose="020B0604020202020204" pitchFamily="34" charset="0"/>
                <a:sym typeface="Arial"/>
              </a:rPr>
              <a:t> (4 – 6 HS), </a:t>
            </a:r>
            <a:r>
              <a:rPr lang="en-US" sz="2400" kern="0" dirty="0" err="1">
                <a:solidFill>
                  <a:prstClr val="black"/>
                </a:solidFill>
                <a:latin typeface="UTM Avo" panose="02040603050506020204" pitchFamily="18" charset="0"/>
                <a:cs typeface="Arial" panose="020B0604020202020204" pitchFamily="34" charset="0"/>
                <a:sym typeface="Arial"/>
              </a:rPr>
              <a:t>mỗi</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nhóm</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hãy</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trao</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đổi</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với</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nhau</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để</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xác</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định</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các</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nhiệm</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vụ</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cần</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thực</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hiện</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trong</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dự</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án</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Kết</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nối</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cộng</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đồng</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dựa</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theo</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gợi</a:t>
            </a:r>
            <a:r>
              <a:rPr lang="en-US" sz="2400" kern="0" dirty="0">
                <a:solidFill>
                  <a:prstClr val="black"/>
                </a:solidFill>
                <a:latin typeface="UTM Avo" panose="02040603050506020204" pitchFamily="18" charset="0"/>
                <a:cs typeface="Arial" panose="020B0604020202020204" pitchFamily="34" charset="0"/>
                <a:sym typeface="Arial"/>
              </a:rPr>
              <a:t> ý (SGK – tr.44)</a:t>
            </a:r>
          </a:p>
        </p:txBody>
      </p:sp>
      <p:sp>
        <p:nvSpPr>
          <p:cNvPr id="12" name="Freeform 8">
            <a:extLst>
              <a:ext uri="{FF2B5EF4-FFF2-40B4-BE49-F238E27FC236}">
                <a16:creationId xmlns:a16="http://schemas.microsoft.com/office/drawing/2014/main" id="{EA0AA173-F9DB-A6D0-A6B3-B2F85645C52F}"/>
              </a:ext>
            </a:extLst>
          </p:cNvPr>
          <p:cNvSpPr/>
          <p:nvPr/>
        </p:nvSpPr>
        <p:spPr>
          <a:xfrm>
            <a:off x="5292388" y="3941682"/>
            <a:ext cx="4002847" cy="729143"/>
          </a:xfrm>
          <a:prstGeom prst="roundRect">
            <a:avLst>
              <a:gd name="adj" fmla="val 50000"/>
            </a:avLst>
          </a:prstGeom>
          <a:solidFill>
            <a:schemeClr val="bg1"/>
          </a:solidFill>
        </p:spPr>
        <p:txBody>
          <a:bodyPr anchor="ctr"/>
          <a:lstStyle/>
          <a:p>
            <a:pPr algn="ctr" defTabSz="609585">
              <a:defRPr/>
            </a:pPr>
            <a:r>
              <a:rPr lang="en-US" sz="2400" b="1" dirty="0" err="1">
                <a:latin typeface="UTM Avo" panose="02040603050506020204" pitchFamily="18" charset="0"/>
                <a:cs typeface="Arial" panose="020B0604020202020204" pitchFamily="34" charset="0"/>
                <a:sym typeface="Arial"/>
              </a:rPr>
              <a:t>Hoạt</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động</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theo</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nhóm</a:t>
            </a:r>
            <a:endParaRPr lang="en-US" sz="2400" b="1" dirty="0">
              <a:latin typeface="UTM Avo" panose="02040603050506020204" pitchFamily="18" charset="0"/>
              <a:cs typeface="Arial" panose="020B0604020202020204" pitchFamily="34" charset="0"/>
              <a:sym typeface="Arial"/>
            </a:endParaRPr>
          </a:p>
        </p:txBody>
      </p:sp>
      <p:pic>
        <p:nvPicPr>
          <p:cNvPr id="17" name="Picture 11">
            <a:extLst>
              <a:ext uri="{FF2B5EF4-FFF2-40B4-BE49-F238E27FC236}">
                <a16:creationId xmlns:a16="http://schemas.microsoft.com/office/drawing/2014/main" id="{15C2C5E7-2FF5-DC79-4995-A70E181B78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95889" y="4438227"/>
            <a:ext cx="2231069" cy="1982862"/>
          </a:xfrm>
          <a:prstGeom prst="rect">
            <a:avLst/>
          </a:prstGeom>
        </p:spPr>
      </p:pic>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4"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Rounded Rectangle 34">
            <a:extLst>
              <a:ext uri="{FF2B5EF4-FFF2-40B4-BE49-F238E27FC236}">
                <a16:creationId xmlns:a16="http://schemas.microsoft.com/office/drawing/2014/main" id="{651D5FA9-EECC-E5DD-F68C-DF2FBDB3EB2C}"/>
              </a:ext>
            </a:extLst>
          </p:cNvPr>
          <p:cNvSpPr/>
          <p:nvPr/>
        </p:nvSpPr>
        <p:spPr>
          <a:xfrm>
            <a:off x="3804720" y="924387"/>
            <a:ext cx="4582561" cy="788420"/>
          </a:xfrm>
          <a:prstGeom prst="roundRect">
            <a:avLst>
              <a:gd name="adj" fmla="val 50000"/>
            </a:avLst>
          </a:prstGeom>
          <a:solidFill>
            <a:schemeClr val="bg1"/>
          </a:solidFill>
          <a:ln w="38100" cap="flat" cmpd="sng" algn="ctr">
            <a:solidFill>
              <a:srgbClr val="E37D93"/>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GỢI Ý THAM KHẢO</a:t>
            </a:r>
          </a:p>
        </p:txBody>
      </p:sp>
      <p:sp>
        <p:nvSpPr>
          <p:cNvPr id="2" name="Rectangle: Rounded Corners 1">
            <a:extLst>
              <a:ext uri="{FF2B5EF4-FFF2-40B4-BE49-F238E27FC236}">
                <a16:creationId xmlns:a16="http://schemas.microsoft.com/office/drawing/2014/main" id="{5085B86F-3E42-7E60-C7C3-36654AB1D0A8}"/>
              </a:ext>
            </a:extLst>
          </p:cNvPr>
          <p:cNvSpPr/>
          <p:nvPr/>
        </p:nvSpPr>
        <p:spPr>
          <a:xfrm>
            <a:off x="45769" y="2141034"/>
            <a:ext cx="3941244" cy="1366024"/>
          </a:xfrm>
          <a:prstGeom prst="roundRect">
            <a:avLst>
              <a:gd name="adj" fmla="val 10136"/>
            </a:avLst>
          </a:prstGeom>
          <a:solidFill>
            <a:srgbClr val="FEE8E9"/>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09585">
              <a:lnSpc>
                <a:spcPct val="150000"/>
              </a:lnSpc>
              <a:buFont typeface="Arial"/>
              <a:buNone/>
              <a:defRPr/>
            </a:pPr>
            <a:r>
              <a:rPr lang="vi-VN" sz="2400" kern="0" dirty="0">
                <a:latin typeface="UTM Avo" panose="02040603050506020204" pitchFamily="18" charset="0"/>
                <a:cs typeface="Arial" panose="020B0604020202020204" pitchFamily="34" charset="0"/>
                <a:sym typeface="Arial"/>
              </a:rPr>
              <a:t>Tham gia tổ chức </a:t>
            </a:r>
            <a:endParaRPr lang="en-US" sz="2400" kern="0" dirty="0">
              <a:latin typeface="UTM Avo" panose="02040603050506020204" pitchFamily="18" charset="0"/>
              <a:cs typeface="Arial" panose="020B0604020202020204" pitchFamily="34" charset="0"/>
              <a:sym typeface="Arial"/>
            </a:endParaRPr>
          </a:p>
          <a:p>
            <a:pPr algn="ctr" defTabSz="609585">
              <a:lnSpc>
                <a:spcPct val="150000"/>
              </a:lnSpc>
              <a:buFont typeface="Arial"/>
              <a:buNone/>
              <a:defRPr/>
            </a:pPr>
            <a:r>
              <a:rPr lang="vi-VN" sz="2400" kern="0" dirty="0">
                <a:latin typeface="UTM Avo" panose="02040603050506020204" pitchFamily="18" charset="0"/>
                <a:cs typeface="Arial" panose="020B0604020202020204" pitchFamily="34" charset="0"/>
                <a:sym typeface="Arial"/>
              </a:rPr>
              <a:t>Ngày hội sách</a:t>
            </a:r>
          </a:p>
        </p:txBody>
      </p:sp>
      <p:sp>
        <p:nvSpPr>
          <p:cNvPr id="3" name="Rectangle: Rounded Corners 2">
            <a:extLst>
              <a:ext uri="{FF2B5EF4-FFF2-40B4-BE49-F238E27FC236}">
                <a16:creationId xmlns:a16="http://schemas.microsoft.com/office/drawing/2014/main" id="{08501054-EC32-A814-85F4-D58F6B352941}"/>
              </a:ext>
            </a:extLst>
          </p:cNvPr>
          <p:cNvSpPr/>
          <p:nvPr/>
        </p:nvSpPr>
        <p:spPr>
          <a:xfrm>
            <a:off x="4118291" y="2141034"/>
            <a:ext cx="3942755" cy="1366024"/>
          </a:xfrm>
          <a:prstGeom prst="roundRect">
            <a:avLst>
              <a:gd name="adj" fmla="val 10953"/>
            </a:avLst>
          </a:prstGeom>
          <a:solidFill>
            <a:srgbClr val="FEE8E9"/>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09585">
              <a:lnSpc>
                <a:spcPct val="150000"/>
              </a:lnSpc>
              <a:defRPr/>
            </a:pPr>
            <a:r>
              <a:rPr lang="vi-VN" sz="2400" kern="0" dirty="0">
                <a:latin typeface="UTM Avo" panose="02040603050506020204" pitchFamily="18" charset="0"/>
                <a:cs typeface="Arial" panose="020B0604020202020204" pitchFamily="34" charset="0"/>
                <a:sym typeface="Arial"/>
              </a:rPr>
              <a:t>Tham gia chương trình Tấm áo nghĩa tình</a:t>
            </a:r>
          </a:p>
        </p:txBody>
      </p:sp>
      <p:sp>
        <p:nvSpPr>
          <p:cNvPr id="4" name="Rectangle: Rounded Corners 3">
            <a:extLst>
              <a:ext uri="{FF2B5EF4-FFF2-40B4-BE49-F238E27FC236}">
                <a16:creationId xmlns:a16="http://schemas.microsoft.com/office/drawing/2014/main" id="{E4ED8E59-6AE9-B444-3E07-95A1B68D54DA}"/>
              </a:ext>
            </a:extLst>
          </p:cNvPr>
          <p:cNvSpPr/>
          <p:nvPr/>
        </p:nvSpPr>
        <p:spPr>
          <a:xfrm>
            <a:off x="8204989" y="2141034"/>
            <a:ext cx="3942755" cy="1366024"/>
          </a:xfrm>
          <a:prstGeom prst="roundRect">
            <a:avLst>
              <a:gd name="adj" fmla="val 10953"/>
            </a:avLst>
          </a:prstGeom>
          <a:solidFill>
            <a:srgbClr val="FEE8E9"/>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09585">
              <a:lnSpc>
                <a:spcPct val="150000"/>
              </a:lnSpc>
              <a:buFont typeface="Arial"/>
              <a:buNone/>
              <a:defRPr/>
            </a:pPr>
            <a:r>
              <a:rPr lang="vi-VN" sz="2400" kern="0" dirty="0">
                <a:latin typeface="UTM Avo" panose="02040603050506020204" pitchFamily="18" charset="0"/>
                <a:cs typeface="Arial" panose="020B0604020202020204" pitchFamily="34" charset="0"/>
                <a:sym typeface="Arial"/>
              </a:rPr>
              <a:t>Tham gia xây dựng </a:t>
            </a:r>
            <a:endParaRPr lang="en-US" sz="2400" kern="0" dirty="0">
              <a:latin typeface="UTM Avo" panose="02040603050506020204" pitchFamily="18" charset="0"/>
              <a:cs typeface="Arial" panose="020B0604020202020204" pitchFamily="34" charset="0"/>
              <a:sym typeface="Arial"/>
            </a:endParaRPr>
          </a:p>
          <a:p>
            <a:pPr algn="ctr" defTabSz="609585">
              <a:lnSpc>
                <a:spcPct val="150000"/>
              </a:lnSpc>
              <a:buFont typeface="Arial"/>
              <a:buNone/>
              <a:defRPr/>
            </a:pPr>
            <a:r>
              <a:rPr lang="vi-VN" sz="2400" kern="0" dirty="0">
                <a:latin typeface="UTM Avo" panose="02040603050506020204" pitchFamily="18" charset="0"/>
                <a:cs typeface="Arial" panose="020B0604020202020204" pitchFamily="34" charset="0"/>
                <a:sym typeface="Arial"/>
              </a:rPr>
              <a:t>Con đường hoa quê em</a:t>
            </a:r>
          </a:p>
        </p:txBody>
      </p:sp>
      <p:pic>
        <p:nvPicPr>
          <p:cNvPr id="6" name="Picture 4" descr="NGÀY HỘI ĐỌC SÁCH">
            <a:extLst>
              <a:ext uri="{FF2B5EF4-FFF2-40B4-BE49-F238E27FC236}">
                <a16:creationId xmlns:a16="http://schemas.microsoft.com/office/drawing/2014/main" id="{26296D90-C6CE-D235-7D34-912BBF3691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315" r="5280"/>
          <a:stretch/>
        </p:blipFill>
        <p:spPr bwMode="auto">
          <a:xfrm>
            <a:off x="694702" y="3891774"/>
            <a:ext cx="2643377" cy="2268229"/>
          </a:xfrm>
          <a:prstGeom prst="roundRect">
            <a:avLst>
              <a:gd name="adj" fmla="val 0"/>
            </a:avLst>
          </a:prstGeom>
          <a:solidFill>
            <a:srgbClr val="FFFFFF">
              <a:shade val="85000"/>
            </a:srgbClr>
          </a:solidFill>
          <a:ln>
            <a:noFill/>
          </a:ln>
          <a:effectLst/>
        </p:spPr>
      </p:pic>
      <p:pic>
        <p:nvPicPr>
          <p:cNvPr id="7" name="Picture 10" descr="Chương trình &quot;Tấm áo nghĩa tình&quot; ở Quảng Trực">
            <a:extLst>
              <a:ext uri="{FF2B5EF4-FFF2-40B4-BE49-F238E27FC236}">
                <a16:creationId xmlns:a16="http://schemas.microsoft.com/office/drawing/2014/main" id="{B3C7287D-3016-CBD7-1E68-37AA0A614C4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33540" y="3891774"/>
            <a:ext cx="3512255" cy="2268229"/>
          </a:xfrm>
          <a:prstGeom prst="roundRect">
            <a:avLst>
              <a:gd name="adj" fmla="val 0"/>
            </a:avLst>
          </a:prstGeom>
          <a:solidFill>
            <a:srgbClr val="FFFFFF">
              <a:shade val="85000"/>
            </a:srgbClr>
          </a:solidFill>
          <a:ln>
            <a:noFill/>
          </a:ln>
          <a:effectLst/>
        </p:spPr>
      </p:pic>
      <p:pic>
        <p:nvPicPr>
          <p:cNvPr id="11" name="Picture 12" descr="Đường hoa thanh niên - Nét đẹp trong xây dựng Nông thôn mới | VOV.VN">
            <a:extLst>
              <a:ext uri="{FF2B5EF4-FFF2-40B4-BE49-F238E27FC236}">
                <a16:creationId xmlns:a16="http://schemas.microsoft.com/office/drawing/2014/main" id="{754D6D99-042E-9700-CC52-ADD45B10C238}"/>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7396" r="8565"/>
          <a:stretch/>
        </p:blipFill>
        <p:spPr bwMode="auto">
          <a:xfrm>
            <a:off x="9013884" y="3891774"/>
            <a:ext cx="2324963" cy="2268229"/>
          </a:xfrm>
          <a:prstGeom prst="roundRect">
            <a:avLst>
              <a:gd name="adj" fmla="val 0"/>
            </a:avLst>
          </a:prstGeom>
          <a:solidFill>
            <a:srgbClr val="FFFFFF">
              <a:shade val="85000"/>
            </a:srgbClr>
          </a:solidFill>
          <a:ln>
            <a:noFill/>
          </a:ln>
          <a:effectLst/>
        </p:spPr>
      </p:pic>
    </p:spTree>
    <p:extLst>
      <p:ext uri="{BB962C8B-B14F-4D97-AF65-F5344CB8AC3E}">
        <p14:creationId xmlns:p14="http://schemas.microsoft.com/office/powerpoint/2010/main" val="403548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0810721-DF31-30F8-FD93-BA2309AB5D7B}"/>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DE66CD07-09FF-8574-7571-90FC7881E1F7}"/>
              </a:ext>
            </a:extLst>
          </p:cNvPr>
          <p:cNvSpPr/>
          <p:nvPr/>
        </p:nvSpPr>
        <p:spPr>
          <a:xfrm>
            <a:off x="2058001" y="1530824"/>
            <a:ext cx="8075998" cy="1115673"/>
          </a:xfrm>
          <a:prstGeom prst="roundRect">
            <a:avLst>
              <a:gd name="adj" fmla="val 50000"/>
            </a:avLst>
          </a:prstGeom>
          <a:solidFill>
            <a:schemeClr val="bg1"/>
          </a:solidFill>
          <a:ln w="38100" cap="flat" cmpd="sng" algn="ctr">
            <a:solidFill>
              <a:schemeClr val="accent4"/>
            </a:solidFill>
            <a:prstDash val="solid"/>
          </a:ln>
          <a:effectLst/>
        </p:spPr>
        <p:txBody>
          <a:bodyPr rtlCol="0" anchor="ctr"/>
          <a:lstStyle/>
          <a:p>
            <a:pPr lvl="0" algn="ctr">
              <a:buClr>
                <a:srgbClr val="000000"/>
              </a:buClr>
              <a:defRPr/>
            </a:pPr>
            <a:r>
              <a:rPr lang="en-US" sz="2400" b="1" dirty="0" err="1">
                <a:latin typeface="UTM Avo" panose="02040603050506020204" pitchFamily="18" charset="0"/>
                <a:cs typeface="Arial" panose="020B0604020202020204" pitchFamily="34" charset="0"/>
                <a:sym typeface="Arial"/>
              </a:rPr>
              <a:t>Nhiệm</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vụ</a:t>
            </a:r>
            <a:r>
              <a:rPr lang="en-US" sz="2400" b="1" dirty="0">
                <a:latin typeface="UTM Avo" panose="02040603050506020204" pitchFamily="18" charset="0"/>
                <a:cs typeface="Arial" panose="020B0604020202020204" pitchFamily="34" charset="0"/>
                <a:sym typeface="Arial"/>
              </a:rPr>
              <a:t> 2: </a:t>
            </a:r>
            <a:r>
              <a:rPr lang="en-US" sz="2400" dirty="0" err="1">
                <a:latin typeface="UTM Avo" panose="02040603050506020204" pitchFamily="18" charset="0"/>
                <a:cs typeface="Arial" panose="020B0604020202020204" pitchFamily="34" charset="0"/>
                <a:sym typeface="Arial"/>
              </a:rPr>
              <a:t>Xây</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dựng</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kế</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hoạch</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thực</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hiện</a:t>
            </a:r>
            <a:endParaRPr lang="en-US" sz="2400" dirty="0">
              <a:latin typeface="UTM Avo" panose="02040603050506020204" pitchFamily="18" charset="0"/>
              <a:cs typeface="Arial" panose="020B0604020202020204" pitchFamily="34" charset="0"/>
              <a:sym typeface="Arial"/>
            </a:endParaRPr>
          </a:p>
          <a:p>
            <a:pPr lvl="0" algn="ctr">
              <a:lnSpc>
                <a:spcPct val="150000"/>
              </a:lnSpc>
              <a:buClr>
                <a:srgbClr val="000000"/>
              </a:buClr>
              <a:defRPr/>
            </a:pPr>
            <a:r>
              <a:rPr lang="en-US" sz="2400" dirty="0" err="1">
                <a:latin typeface="UTM Avo" panose="02040603050506020204" pitchFamily="18" charset="0"/>
                <a:cs typeface="Arial" panose="020B0604020202020204" pitchFamily="34" charset="0"/>
                <a:sym typeface="Arial"/>
              </a:rPr>
              <a:t>dự</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án</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Kết</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nối</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cộng</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đồng</a:t>
            </a:r>
            <a:endParaRPr lang="en-US" sz="2400" dirty="0">
              <a:latin typeface="UTM Avo" panose="02040603050506020204" pitchFamily="18" charset="0"/>
              <a:cs typeface="Arial" panose="020B0604020202020204" pitchFamily="34" charset="0"/>
              <a:sym typeface="Arial"/>
            </a:endParaRPr>
          </a:p>
        </p:txBody>
      </p:sp>
      <p:grpSp>
        <p:nvGrpSpPr>
          <p:cNvPr id="2" name="Group 1">
            <a:extLst>
              <a:ext uri="{FF2B5EF4-FFF2-40B4-BE49-F238E27FC236}">
                <a16:creationId xmlns:a16="http://schemas.microsoft.com/office/drawing/2014/main" id="{84582CE5-3E83-616F-251C-61E71C670AC6}"/>
              </a:ext>
            </a:extLst>
          </p:cNvPr>
          <p:cNvGrpSpPr/>
          <p:nvPr/>
        </p:nvGrpSpPr>
        <p:grpSpPr>
          <a:xfrm>
            <a:off x="1601493" y="4387372"/>
            <a:ext cx="8940799" cy="727931"/>
            <a:chOff x="3029863" y="1823688"/>
            <a:chExt cx="12362538" cy="1262412"/>
          </a:xfrm>
        </p:grpSpPr>
        <p:cxnSp>
          <p:nvCxnSpPr>
            <p:cNvPr id="5" name="Straight Connector 4">
              <a:extLst>
                <a:ext uri="{FF2B5EF4-FFF2-40B4-BE49-F238E27FC236}">
                  <a16:creationId xmlns:a16="http://schemas.microsoft.com/office/drawing/2014/main" id="{4F41219A-2A90-DFF3-C5D0-C8E475470563}"/>
                </a:ext>
              </a:extLst>
            </p:cNvPr>
            <p:cNvCxnSpPr>
              <a:cxnSpLocks/>
            </p:cNvCxnSpPr>
            <p:nvPr/>
          </p:nvCxnSpPr>
          <p:spPr>
            <a:xfrm>
              <a:off x="9144000" y="1823688"/>
              <a:ext cx="0" cy="1262412"/>
            </a:xfrm>
            <a:prstGeom prst="line">
              <a:avLst/>
            </a:prstGeom>
            <a:noFill/>
            <a:ln w="28575" cap="flat" cmpd="sng" algn="ctr">
              <a:solidFill>
                <a:sysClr val="windowText" lastClr="000000"/>
              </a:solidFill>
              <a:prstDash val="solid"/>
            </a:ln>
            <a:effectLst/>
          </p:spPr>
        </p:cxnSp>
        <p:cxnSp>
          <p:nvCxnSpPr>
            <p:cNvPr id="6" name="Straight Connector 5">
              <a:extLst>
                <a:ext uri="{FF2B5EF4-FFF2-40B4-BE49-F238E27FC236}">
                  <a16:creationId xmlns:a16="http://schemas.microsoft.com/office/drawing/2014/main" id="{A39AB990-DEBD-0896-982E-FC77298048CB}"/>
                </a:ext>
              </a:extLst>
            </p:cNvPr>
            <p:cNvCxnSpPr>
              <a:cxnSpLocks/>
            </p:cNvCxnSpPr>
            <p:nvPr/>
          </p:nvCxnSpPr>
          <p:spPr>
            <a:xfrm>
              <a:off x="3029863" y="2400300"/>
              <a:ext cx="12362538" cy="0"/>
            </a:xfrm>
            <a:prstGeom prst="line">
              <a:avLst/>
            </a:prstGeom>
            <a:noFill/>
            <a:ln w="28575" cap="flat" cmpd="sng" algn="ctr">
              <a:solidFill>
                <a:sysClr val="windowText" lastClr="000000"/>
              </a:solidFill>
              <a:prstDash val="solid"/>
            </a:ln>
            <a:effectLst/>
          </p:spPr>
        </p:cxnSp>
        <p:cxnSp>
          <p:nvCxnSpPr>
            <p:cNvPr id="7" name="Straight Connector 6">
              <a:extLst>
                <a:ext uri="{FF2B5EF4-FFF2-40B4-BE49-F238E27FC236}">
                  <a16:creationId xmlns:a16="http://schemas.microsoft.com/office/drawing/2014/main" id="{BF168246-7239-D19F-2D0B-D5749207CE0B}"/>
                </a:ext>
              </a:extLst>
            </p:cNvPr>
            <p:cNvCxnSpPr>
              <a:cxnSpLocks/>
            </p:cNvCxnSpPr>
            <p:nvPr/>
          </p:nvCxnSpPr>
          <p:spPr>
            <a:xfrm>
              <a:off x="3029863" y="2400300"/>
              <a:ext cx="0" cy="685800"/>
            </a:xfrm>
            <a:prstGeom prst="line">
              <a:avLst/>
            </a:prstGeom>
            <a:noFill/>
            <a:ln w="28575" cap="flat" cmpd="sng" algn="ctr">
              <a:solidFill>
                <a:sysClr val="windowText" lastClr="000000"/>
              </a:solidFill>
              <a:prstDash val="solid"/>
            </a:ln>
            <a:effectLst/>
          </p:spPr>
        </p:cxnSp>
        <p:cxnSp>
          <p:nvCxnSpPr>
            <p:cNvPr id="8" name="Straight Connector 7">
              <a:extLst>
                <a:ext uri="{FF2B5EF4-FFF2-40B4-BE49-F238E27FC236}">
                  <a16:creationId xmlns:a16="http://schemas.microsoft.com/office/drawing/2014/main" id="{72F7DD6C-1C7D-4881-3C2E-39646F0DECD0}"/>
                </a:ext>
              </a:extLst>
            </p:cNvPr>
            <p:cNvCxnSpPr>
              <a:cxnSpLocks/>
            </p:cNvCxnSpPr>
            <p:nvPr/>
          </p:nvCxnSpPr>
          <p:spPr>
            <a:xfrm>
              <a:off x="15392401" y="2400300"/>
              <a:ext cx="0" cy="644544"/>
            </a:xfrm>
            <a:prstGeom prst="line">
              <a:avLst/>
            </a:prstGeom>
            <a:noFill/>
            <a:ln w="28575" cap="flat" cmpd="sng" algn="ctr">
              <a:solidFill>
                <a:sysClr val="windowText" lastClr="000000"/>
              </a:solidFill>
              <a:prstDash val="solid"/>
            </a:ln>
            <a:effectLst/>
          </p:spPr>
        </p:cxnSp>
      </p:grpSp>
      <p:grpSp>
        <p:nvGrpSpPr>
          <p:cNvPr id="10" name="Group 9">
            <a:extLst>
              <a:ext uri="{FF2B5EF4-FFF2-40B4-BE49-F238E27FC236}">
                <a16:creationId xmlns:a16="http://schemas.microsoft.com/office/drawing/2014/main" id="{93B6E4BF-5F69-07F6-9431-A7E0A9AC4D68}"/>
              </a:ext>
            </a:extLst>
          </p:cNvPr>
          <p:cNvGrpSpPr/>
          <p:nvPr/>
        </p:nvGrpSpPr>
        <p:grpSpPr>
          <a:xfrm>
            <a:off x="308435" y="2773954"/>
            <a:ext cx="11108616" cy="1605350"/>
            <a:chOff x="-1594816" y="2497078"/>
            <a:chExt cx="16662923" cy="2408026"/>
          </a:xfrm>
        </p:grpSpPr>
        <p:sp>
          <p:nvSpPr>
            <p:cNvPr id="11" name="Speech Bubble: Rectangle with Corners Rounded 10">
              <a:extLst>
                <a:ext uri="{FF2B5EF4-FFF2-40B4-BE49-F238E27FC236}">
                  <a16:creationId xmlns:a16="http://schemas.microsoft.com/office/drawing/2014/main" id="{B984F8EB-EF74-6C8F-AE95-1173F47B1E15}"/>
                </a:ext>
              </a:extLst>
            </p:cNvPr>
            <p:cNvSpPr/>
            <p:nvPr/>
          </p:nvSpPr>
          <p:spPr>
            <a:xfrm>
              <a:off x="-1000092" y="2840331"/>
              <a:ext cx="16068199" cy="2064773"/>
            </a:xfrm>
            <a:prstGeom prst="wedgeRoundRectCallout">
              <a:avLst>
                <a:gd name="adj1" fmla="val -26405"/>
                <a:gd name="adj2" fmla="val 46900"/>
                <a:gd name="adj3" fmla="val 16667"/>
              </a:avLst>
            </a:prstGeom>
            <a:solidFill>
              <a:schemeClr val="accent4">
                <a:lumMod val="20000"/>
                <a:lumOff val="80000"/>
              </a:schemeClr>
            </a:solidFill>
            <a:ln w="19050" cap="flat" cmpd="sng" algn="ctr">
              <a:noFill/>
              <a:prstDash val="solid"/>
            </a:ln>
            <a:effectLst/>
          </p:spPr>
          <p:txBody>
            <a:bodyPr rtlCol="0" anchor="ctr"/>
            <a:lstStyle/>
            <a:p>
              <a:pPr algn="ctr" defTabSz="609585">
                <a:lnSpc>
                  <a:spcPct val="150000"/>
                </a:lnSpc>
                <a:buFont typeface="Arial"/>
                <a:buNone/>
                <a:defRPr/>
              </a:pPr>
              <a:r>
                <a:rPr lang="en-US" sz="2400" b="1" dirty="0">
                  <a:latin typeface="UTM Avo" panose="02040603050506020204" pitchFamily="18" charset="0"/>
                  <a:ea typeface="Calibri" panose="020F0502020204030204" pitchFamily="34" charset="0"/>
                  <a:cs typeface="Arial" panose="020B0604020202020204" pitchFamily="34" charset="0"/>
                  <a:sym typeface="Arial"/>
                </a:rPr>
                <a:t>HOẠT ĐỘNG NHÓM: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Các</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nhóm</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hãy</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thảo</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luận</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với</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nhau</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và</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xây</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dựng</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kế</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hoạch</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thực</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hiện</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dự</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án</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i="1" dirty="0" err="1">
                  <a:latin typeface="UTM Avo" panose="02040603050506020204" pitchFamily="18" charset="0"/>
                  <a:ea typeface="Calibri" panose="020F0502020204030204" pitchFamily="34" charset="0"/>
                  <a:cs typeface="Arial" panose="020B0604020202020204" pitchFamily="34" charset="0"/>
                  <a:sym typeface="Arial"/>
                </a:rPr>
                <a:t>Kết</a:t>
              </a:r>
              <a:r>
                <a:rPr lang="en-US" sz="2400" i="1" dirty="0">
                  <a:latin typeface="UTM Avo" panose="02040603050506020204" pitchFamily="18" charset="0"/>
                  <a:ea typeface="Calibri" panose="020F0502020204030204" pitchFamily="34" charset="0"/>
                  <a:cs typeface="Arial" panose="020B0604020202020204" pitchFamily="34" charset="0"/>
                  <a:sym typeface="Arial"/>
                </a:rPr>
                <a:t> </a:t>
              </a:r>
              <a:r>
                <a:rPr lang="en-US" sz="2400" i="1" dirty="0" err="1">
                  <a:latin typeface="UTM Avo" panose="02040603050506020204" pitchFamily="18" charset="0"/>
                  <a:ea typeface="Calibri" panose="020F0502020204030204" pitchFamily="34" charset="0"/>
                  <a:cs typeface="Arial" panose="020B0604020202020204" pitchFamily="34" charset="0"/>
                  <a:sym typeface="Arial"/>
                </a:rPr>
                <a:t>nối</a:t>
              </a:r>
              <a:r>
                <a:rPr lang="en-US" sz="2400" i="1" dirty="0">
                  <a:latin typeface="UTM Avo" panose="02040603050506020204" pitchFamily="18" charset="0"/>
                  <a:ea typeface="Calibri" panose="020F0502020204030204" pitchFamily="34" charset="0"/>
                  <a:cs typeface="Arial" panose="020B0604020202020204" pitchFamily="34" charset="0"/>
                  <a:sym typeface="Arial"/>
                </a:rPr>
                <a:t> </a:t>
              </a:r>
              <a:r>
                <a:rPr lang="en-US" sz="2400" i="1" dirty="0" err="1">
                  <a:latin typeface="UTM Avo" panose="02040603050506020204" pitchFamily="18" charset="0"/>
                  <a:ea typeface="Calibri" panose="020F0502020204030204" pitchFamily="34" charset="0"/>
                  <a:cs typeface="Arial" panose="020B0604020202020204" pitchFamily="34" charset="0"/>
                  <a:sym typeface="Arial"/>
                </a:rPr>
                <a:t>cộng</a:t>
              </a:r>
              <a:r>
                <a:rPr lang="en-US" sz="2400" i="1" dirty="0">
                  <a:latin typeface="UTM Avo" panose="02040603050506020204" pitchFamily="18" charset="0"/>
                  <a:ea typeface="Calibri" panose="020F0502020204030204" pitchFamily="34" charset="0"/>
                  <a:cs typeface="Arial" panose="020B0604020202020204" pitchFamily="34" charset="0"/>
                  <a:sym typeface="Arial"/>
                </a:rPr>
                <a:t> </a:t>
              </a:r>
              <a:r>
                <a:rPr lang="en-US" sz="2400" i="1" dirty="0" err="1">
                  <a:latin typeface="UTM Avo" panose="02040603050506020204" pitchFamily="18" charset="0"/>
                  <a:ea typeface="Calibri" panose="020F0502020204030204" pitchFamily="34" charset="0"/>
                  <a:cs typeface="Arial" panose="020B0604020202020204" pitchFamily="34" charset="0"/>
                  <a:sym typeface="Arial"/>
                </a:rPr>
                <a:t>đồng</a:t>
              </a:r>
              <a:r>
                <a:rPr lang="en-US" sz="2400" i="1"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theo</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các</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gợi</a:t>
              </a:r>
              <a:r>
                <a:rPr lang="en-US" sz="2400" dirty="0">
                  <a:latin typeface="UTM Avo" panose="02040603050506020204" pitchFamily="18" charset="0"/>
                  <a:ea typeface="Calibri" panose="020F0502020204030204" pitchFamily="34" charset="0"/>
                  <a:cs typeface="Arial" panose="020B0604020202020204" pitchFamily="34" charset="0"/>
                  <a:sym typeface="Arial"/>
                </a:rPr>
                <a:t> ý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sau</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endParaRPr lang="en-US" sz="2400" dirty="0">
                <a:latin typeface="UTM Avo" panose="02040603050506020204" pitchFamily="18" charset="0"/>
                <a:cs typeface="Arial" panose="020B0604020202020204" pitchFamily="34" charset="0"/>
                <a:sym typeface="Arial"/>
              </a:endParaRPr>
            </a:p>
          </p:txBody>
        </p:sp>
        <p:pic>
          <p:nvPicPr>
            <p:cNvPr id="13" name="Picture 4">
              <a:extLst>
                <a:ext uri="{FF2B5EF4-FFF2-40B4-BE49-F238E27FC236}">
                  <a16:creationId xmlns:a16="http://schemas.microsoft.com/office/drawing/2014/main" id="{0C4F16A6-2693-5722-6DE7-6650B0332E7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555803">
              <a:off x="-1594816" y="2497078"/>
              <a:ext cx="1399542" cy="791381"/>
            </a:xfrm>
            <a:prstGeom prst="rect">
              <a:avLst/>
            </a:prstGeom>
          </p:spPr>
        </p:pic>
      </p:grpSp>
      <p:sp>
        <p:nvSpPr>
          <p:cNvPr id="14" name="Rectangle 13">
            <a:extLst>
              <a:ext uri="{FF2B5EF4-FFF2-40B4-BE49-F238E27FC236}">
                <a16:creationId xmlns:a16="http://schemas.microsoft.com/office/drawing/2014/main" id="{EEEF3919-CF72-C478-E963-B87C27E34FB9}"/>
              </a:ext>
            </a:extLst>
          </p:cNvPr>
          <p:cNvSpPr/>
          <p:nvPr/>
        </p:nvSpPr>
        <p:spPr>
          <a:xfrm>
            <a:off x="135736" y="5069715"/>
            <a:ext cx="3748113" cy="1376514"/>
          </a:xfrm>
          <a:prstGeom prst="rect">
            <a:avLst/>
          </a:prstGeom>
          <a:solidFill>
            <a:sysClr val="window" lastClr="FFFFFF"/>
          </a:solidFill>
          <a:ln w="38100" cap="flat" cmpd="sng" algn="ctr">
            <a:solidFill>
              <a:schemeClr val="accent4">
                <a:lumMod val="20000"/>
                <a:lumOff val="80000"/>
              </a:schemeClr>
            </a:solidFill>
            <a:prstDash val="solid"/>
          </a:ln>
          <a:effectLst/>
        </p:spPr>
        <p:txBody>
          <a:bodyPr rtlCol="0" anchor="ctr"/>
          <a:lstStyle/>
          <a:p>
            <a:pPr algn="ctr" defTabSz="609585">
              <a:lnSpc>
                <a:spcPct val="150000"/>
              </a:lnSpc>
              <a:buFont typeface="Arial"/>
              <a:buNone/>
              <a:defRPr/>
            </a:pPr>
            <a:r>
              <a:rPr lang="vi-VN" sz="2400" dirty="0">
                <a:latin typeface="UTM Avo" panose="02040603050506020204" pitchFamily="18" charset="0"/>
                <a:ea typeface="Calibri" panose="020F0502020204030204" pitchFamily="34" charset="0"/>
                <a:cs typeface="Arial" panose="020B0604020202020204" pitchFamily="34" charset="0"/>
                <a:sym typeface="Arial"/>
              </a:rPr>
              <a:t>Xác định những </a:t>
            </a:r>
            <a:endParaRPr lang="en-US" sz="2400" dirty="0">
              <a:latin typeface="UTM Avo" panose="02040603050506020204" pitchFamily="18" charset="0"/>
              <a:ea typeface="Calibri" panose="020F0502020204030204" pitchFamily="34" charset="0"/>
              <a:cs typeface="Arial" panose="020B0604020202020204" pitchFamily="34" charset="0"/>
              <a:sym typeface="Arial"/>
            </a:endParaRPr>
          </a:p>
          <a:p>
            <a:pPr algn="ctr" defTabSz="609585">
              <a:lnSpc>
                <a:spcPct val="150000"/>
              </a:lnSpc>
              <a:buFont typeface="Arial"/>
              <a:buNone/>
              <a:defRPr/>
            </a:pPr>
            <a:r>
              <a:rPr lang="vi-VN" sz="2400" dirty="0">
                <a:latin typeface="UTM Avo" panose="02040603050506020204" pitchFamily="18" charset="0"/>
                <a:ea typeface="Calibri" panose="020F0502020204030204" pitchFamily="34" charset="0"/>
                <a:cs typeface="Arial" panose="020B0604020202020204" pitchFamily="34" charset="0"/>
                <a:sym typeface="Arial"/>
              </a:rPr>
              <a:t>công việc cần làm.</a:t>
            </a:r>
          </a:p>
        </p:txBody>
      </p:sp>
      <p:sp>
        <p:nvSpPr>
          <p:cNvPr id="15" name="Rectangle 14">
            <a:extLst>
              <a:ext uri="{FF2B5EF4-FFF2-40B4-BE49-F238E27FC236}">
                <a16:creationId xmlns:a16="http://schemas.microsoft.com/office/drawing/2014/main" id="{E7800339-111C-D2F9-6D25-438D0CFD28E9}"/>
              </a:ext>
            </a:extLst>
          </p:cNvPr>
          <p:cNvSpPr/>
          <p:nvPr/>
        </p:nvSpPr>
        <p:spPr>
          <a:xfrm>
            <a:off x="4105403" y="5069716"/>
            <a:ext cx="3932976" cy="1376514"/>
          </a:xfrm>
          <a:prstGeom prst="rect">
            <a:avLst/>
          </a:prstGeom>
          <a:solidFill>
            <a:sysClr val="window" lastClr="FFFFFF"/>
          </a:solidFill>
          <a:ln w="38100" cap="flat" cmpd="sng" algn="ctr">
            <a:solidFill>
              <a:schemeClr val="accent4">
                <a:lumMod val="20000"/>
                <a:lumOff val="80000"/>
              </a:schemeClr>
            </a:solidFill>
            <a:prstDash val="solid"/>
          </a:ln>
          <a:effectLst/>
        </p:spPr>
        <p:txBody>
          <a:bodyPr rtlCol="0" anchor="ctr"/>
          <a:lstStyle/>
          <a:p>
            <a:pPr algn="ctr" defTabSz="609585">
              <a:lnSpc>
                <a:spcPct val="150000"/>
              </a:lnSpc>
              <a:defRPr/>
            </a:pPr>
            <a:r>
              <a:rPr lang="vi-VN" sz="2400" dirty="0">
                <a:latin typeface="UTM Avo" panose="02040603050506020204" pitchFamily="18" charset="0"/>
                <a:ea typeface="Calibri" panose="020F0502020204030204" pitchFamily="34" charset="0"/>
                <a:cs typeface="Arial" panose="020B0604020202020204" pitchFamily="34" charset="0"/>
                <a:sym typeface="Arial"/>
              </a:rPr>
              <a:t>Dự kiến thời gian thực hiện của từng công việc</a:t>
            </a:r>
            <a:r>
              <a:rPr lang="en-US" sz="2400" dirty="0">
                <a:latin typeface="UTM Avo" panose="02040603050506020204" pitchFamily="18" charset="0"/>
                <a:ea typeface="Calibri" panose="020F0502020204030204" pitchFamily="34" charset="0"/>
                <a:cs typeface="Arial" panose="020B0604020202020204" pitchFamily="34" charset="0"/>
                <a:sym typeface="Arial"/>
              </a:rPr>
              <a:t>.</a:t>
            </a:r>
            <a:endParaRPr lang="vi-VN" sz="2400" dirty="0">
              <a:latin typeface="UTM Avo" panose="02040603050506020204" pitchFamily="18" charset="0"/>
              <a:ea typeface="Calibri" panose="020F0502020204030204" pitchFamily="34" charset="0"/>
              <a:cs typeface="Arial" panose="020B0604020202020204" pitchFamily="34" charset="0"/>
              <a:sym typeface="Arial"/>
            </a:endParaRPr>
          </a:p>
        </p:txBody>
      </p:sp>
      <p:sp>
        <p:nvSpPr>
          <p:cNvPr id="16" name="Rectangle 15">
            <a:extLst>
              <a:ext uri="{FF2B5EF4-FFF2-40B4-BE49-F238E27FC236}">
                <a16:creationId xmlns:a16="http://schemas.microsoft.com/office/drawing/2014/main" id="{8166C8AF-2A68-B27C-7C77-F9439CAB52CE}"/>
              </a:ext>
            </a:extLst>
          </p:cNvPr>
          <p:cNvSpPr/>
          <p:nvPr/>
        </p:nvSpPr>
        <p:spPr>
          <a:xfrm>
            <a:off x="8259933" y="5069715"/>
            <a:ext cx="3748132" cy="1376513"/>
          </a:xfrm>
          <a:prstGeom prst="rect">
            <a:avLst/>
          </a:prstGeom>
          <a:solidFill>
            <a:sysClr val="window" lastClr="FFFFFF"/>
          </a:solidFill>
          <a:ln w="38100" cap="flat" cmpd="sng" algn="ctr">
            <a:solidFill>
              <a:schemeClr val="accent4">
                <a:lumMod val="20000"/>
                <a:lumOff val="80000"/>
              </a:schemeClr>
            </a:solidFill>
            <a:prstDash val="solid"/>
          </a:ln>
          <a:effectLst/>
        </p:spPr>
        <p:txBody>
          <a:bodyPr rtlCol="0" anchor="ctr"/>
          <a:lstStyle/>
          <a:p>
            <a:pPr algn="ctr" defTabSz="609585">
              <a:lnSpc>
                <a:spcPct val="150000"/>
              </a:lnSpc>
              <a:buFont typeface="Arial"/>
              <a:buNone/>
              <a:defRPr/>
            </a:pPr>
            <a:r>
              <a:rPr lang="vi-VN" sz="2400" dirty="0">
                <a:latin typeface="UTM Avo" panose="02040603050506020204" pitchFamily="18" charset="0"/>
                <a:ea typeface="Calibri" panose="020F0502020204030204" pitchFamily="34" charset="0"/>
                <a:cs typeface="Arial" panose="020B0604020202020204" pitchFamily="34" charset="0"/>
                <a:sym typeface="Arial"/>
              </a:rPr>
              <a:t>Chuẩn bị các đồ dùng, dụng cụ cần thiết. </a:t>
            </a:r>
          </a:p>
        </p:txBody>
      </p:sp>
    </p:spTree>
    <p:extLst>
      <p:ext uri="{BB962C8B-B14F-4D97-AF65-F5344CB8AC3E}">
        <p14:creationId xmlns:p14="http://schemas.microsoft.com/office/powerpoint/2010/main" val="3049878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0B06114-F4CF-A88C-6361-813D524C6E9E}"/>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72DB94CD-6A8E-55D0-5C82-EA4469C2F014}"/>
              </a:ext>
            </a:extLst>
          </p:cNvPr>
          <p:cNvSpPr/>
          <p:nvPr/>
        </p:nvSpPr>
        <p:spPr>
          <a:xfrm>
            <a:off x="2058001" y="1530824"/>
            <a:ext cx="8075998" cy="1139034"/>
          </a:xfrm>
          <a:prstGeom prst="roundRect">
            <a:avLst>
              <a:gd name="adj" fmla="val 50000"/>
            </a:avLst>
          </a:prstGeom>
          <a:solidFill>
            <a:schemeClr val="bg1"/>
          </a:solidFill>
          <a:ln w="38100" cap="flat" cmpd="sng" algn="ctr">
            <a:solidFill>
              <a:schemeClr val="accent4"/>
            </a:solidFill>
            <a:prstDash val="solid"/>
          </a:ln>
          <a:effectLst/>
        </p:spPr>
        <p:txBody>
          <a:bodyPr rtlCol="0" anchor="ctr"/>
          <a:lstStyle/>
          <a:p>
            <a:pPr lvl="0" algn="ctr">
              <a:buClr>
                <a:srgbClr val="000000"/>
              </a:buClr>
              <a:defRPr/>
            </a:pPr>
            <a:r>
              <a:rPr lang="en-US" sz="2400" b="1" dirty="0" err="1">
                <a:latin typeface="UTM Avo" panose="02040603050506020204" pitchFamily="18" charset="0"/>
                <a:cs typeface="Arial" panose="020B0604020202020204" pitchFamily="34" charset="0"/>
                <a:sym typeface="Arial"/>
              </a:rPr>
              <a:t>Nhiệm</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vụ</a:t>
            </a:r>
            <a:r>
              <a:rPr lang="en-US" sz="2400" b="1" dirty="0">
                <a:latin typeface="UTM Avo" panose="02040603050506020204" pitchFamily="18" charset="0"/>
                <a:cs typeface="Arial" panose="020B0604020202020204" pitchFamily="34" charset="0"/>
                <a:sym typeface="Arial"/>
              </a:rPr>
              <a:t> 2: </a:t>
            </a:r>
            <a:r>
              <a:rPr lang="en-US" sz="2400" dirty="0" err="1">
                <a:latin typeface="UTM Avo" panose="02040603050506020204" pitchFamily="18" charset="0"/>
                <a:cs typeface="Arial" panose="020B0604020202020204" pitchFamily="34" charset="0"/>
                <a:sym typeface="Arial"/>
              </a:rPr>
              <a:t>Xây</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dựng</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kế</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hoạch</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thực</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hiện</a:t>
            </a:r>
            <a:endParaRPr lang="en-US" sz="2400" dirty="0">
              <a:latin typeface="UTM Avo" panose="02040603050506020204" pitchFamily="18" charset="0"/>
              <a:cs typeface="Arial" panose="020B0604020202020204" pitchFamily="34" charset="0"/>
              <a:sym typeface="Arial"/>
            </a:endParaRPr>
          </a:p>
          <a:p>
            <a:pPr lvl="0" algn="ctr">
              <a:lnSpc>
                <a:spcPct val="150000"/>
              </a:lnSpc>
              <a:buClr>
                <a:srgbClr val="000000"/>
              </a:buClr>
              <a:defRPr/>
            </a:pPr>
            <a:r>
              <a:rPr lang="en-US" sz="2400" dirty="0" err="1">
                <a:latin typeface="UTM Avo" panose="02040603050506020204" pitchFamily="18" charset="0"/>
                <a:cs typeface="Arial" panose="020B0604020202020204" pitchFamily="34" charset="0"/>
                <a:sym typeface="Arial"/>
              </a:rPr>
              <a:t>dự</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án</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Kết</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nối</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cộng</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đồng</a:t>
            </a:r>
            <a:endParaRPr lang="en-US" sz="2400" dirty="0">
              <a:latin typeface="UTM Avo" panose="02040603050506020204" pitchFamily="18" charset="0"/>
              <a:cs typeface="Arial" panose="020B0604020202020204" pitchFamily="34" charset="0"/>
              <a:sym typeface="Arial"/>
            </a:endParaRPr>
          </a:p>
        </p:txBody>
      </p:sp>
      <p:grpSp>
        <p:nvGrpSpPr>
          <p:cNvPr id="2" name="Group 1">
            <a:extLst>
              <a:ext uri="{FF2B5EF4-FFF2-40B4-BE49-F238E27FC236}">
                <a16:creationId xmlns:a16="http://schemas.microsoft.com/office/drawing/2014/main" id="{0C942B8F-07DD-CD83-4539-615BE96DB04D}"/>
              </a:ext>
            </a:extLst>
          </p:cNvPr>
          <p:cNvGrpSpPr/>
          <p:nvPr/>
        </p:nvGrpSpPr>
        <p:grpSpPr>
          <a:xfrm>
            <a:off x="1601493" y="4387372"/>
            <a:ext cx="8940799" cy="727931"/>
            <a:chOff x="3029863" y="1823688"/>
            <a:chExt cx="12362538" cy="1262412"/>
          </a:xfrm>
        </p:grpSpPr>
        <p:cxnSp>
          <p:nvCxnSpPr>
            <p:cNvPr id="5" name="Straight Connector 4">
              <a:extLst>
                <a:ext uri="{FF2B5EF4-FFF2-40B4-BE49-F238E27FC236}">
                  <a16:creationId xmlns:a16="http://schemas.microsoft.com/office/drawing/2014/main" id="{F622F716-5F44-19CD-5E9A-53E02AF1373B}"/>
                </a:ext>
              </a:extLst>
            </p:cNvPr>
            <p:cNvCxnSpPr>
              <a:cxnSpLocks/>
            </p:cNvCxnSpPr>
            <p:nvPr/>
          </p:nvCxnSpPr>
          <p:spPr>
            <a:xfrm>
              <a:off x="9144000" y="1823688"/>
              <a:ext cx="0" cy="1262412"/>
            </a:xfrm>
            <a:prstGeom prst="line">
              <a:avLst/>
            </a:prstGeom>
            <a:noFill/>
            <a:ln w="28575" cap="flat" cmpd="sng" algn="ctr">
              <a:solidFill>
                <a:sysClr val="windowText" lastClr="000000"/>
              </a:solidFill>
              <a:prstDash val="solid"/>
            </a:ln>
            <a:effectLst/>
          </p:spPr>
        </p:cxnSp>
        <p:cxnSp>
          <p:nvCxnSpPr>
            <p:cNvPr id="6" name="Straight Connector 5">
              <a:extLst>
                <a:ext uri="{FF2B5EF4-FFF2-40B4-BE49-F238E27FC236}">
                  <a16:creationId xmlns:a16="http://schemas.microsoft.com/office/drawing/2014/main" id="{FF05AC42-8A54-6181-DC15-DC5516624FED}"/>
                </a:ext>
              </a:extLst>
            </p:cNvPr>
            <p:cNvCxnSpPr>
              <a:cxnSpLocks/>
            </p:cNvCxnSpPr>
            <p:nvPr/>
          </p:nvCxnSpPr>
          <p:spPr>
            <a:xfrm>
              <a:off x="3029863" y="2400300"/>
              <a:ext cx="12362538" cy="0"/>
            </a:xfrm>
            <a:prstGeom prst="line">
              <a:avLst/>
            </a:prstGeom>
            <a:noFill/>
            <a:ln w="28575" cap="flat" cmpd="sng" algn="ctr">
              <a:solidFill>
                <a:sysClr val="windowText" lastClr="000000"/>
              </a:solidFill>
              <a:prstDash val="solid"/>
            </a:ln>
            <a:effectLst/>
          </p:spPr>
        </p:cxnSp>
        <p:cxnSp>
          <p:nvCxnSpPr>
            <p:cNvPr id="7" name="Straight Connector 6">
              <a:extLst>
                <a:ext uri="{FF2B5EF4-FFF2-40B4-BE49-F238E27FC236}">
                  <a16:creationId xmlns:a16="http://schemas.microsoft.com/office/drawing/2014/main" id="{06347BCB-781A-B7DB-63EA-74AA05151EF3}"/>
                </a:ext>
              </a:extLst>
            </p:cNvPr>
            <p:cNvCxnSpPr>
              <a:cxnSpLocks/>
            </p:cNvCxnSpPr>
            <p:nvPr/>
          </p:nvCxnSpPr>
          <p:spPr>
            <a:xfrm>
              <a:off x="3029863" y="2400300"/>
              <a:ext cx="0" cy="685800"/>
            </a:xfrm>
            <a:prstGeom prst="line">
              <a:avLst/>
            </a:prstGeom>
            <a:noFill/>
            <a:ln w="28575" cap="flat" cmpd="sng" algn="ctr">
              <a:solidFill>
                <a:sysClr val="windowText" lastClr="000000"/>
              </a:solidFill>
              <a:prstDash val="solid"/>
            </a:ln>
            <a:effectLst/>
          </p:spPr>
        </p:cxnSp>
        <p:cxnSp>
          <p:nvCxnSpPr>
            <p:cNvPr id="8" name="Straight Connector 7">
              <a:extLst>
                <a:ext uri="{FF2B5EF4-FFF2-40B4-BE49-F238E27FC236}">
                  <a16:creationId xmlns:a16="http://schemas.microsoft.com/office/drawing/2014/main" id="{2D6652D0-66C6-C679-5C54-A4482AA75A1C}"/>
                </a:ext>
              </a:extLst>
            </p:cNvPr>
            <p:cNvCxnSpPr>
              <a:cxnSpLocks/>
            </p:cNvCxnSpPr>
            <p:nvPr/>
          </p:nvCxnSpPr>
          <p:spPr>
            <a:xfrm>
              <a:off x="15392401" y="2400300"/>
              <a:ext cx="0" cy="644544"/>
            </a:xfrm>
            <a:prstGeom prst="line">
              <a:avLst/>
            </a:prstGeom>
            <a:noFill/>
            <a:ln w="28575" cap="flat" cmpd="sng" algn="ctr">
              <a:solidFill>
                <a:sysClr val="windowText" lastClr="000000"/>
              </a:solidFill>
              <a:prstDash val="solid"/>
            </a:ln>
            <a:effectLst/>
          </p:spPr>
        </p:cxnSp>
      </p:grpSp>
      <p:grpSp>
        <p:nvGrpSpPr>
          <p:cNvPr id="10" name="Group 9">
            <a:extLst>
              <a:ext uri="{FF2B5EF4-FFF2-40B4-BE49-F238E27FC236}">
                <a16:creationId xmlns:a16="http://schemas.microsoft.com/office/drawing/2014/main" id="{66561516-B156-FEDA-3414-3FC0CB893C96}"/>
              </a:ext>
            </a:extLst>
          </p:cNvPr>
          <p:cNvGrpSpPr/>
          <p:nvPr/>
        </p:nvGrpSpPr>
        <p:grpSpPr>
          <a:xfrm>
            <a:off x="308435" y="2773954"/>
            <a:ext cx="11108616" cy="1605350"/>
            <a:chOff x="-1594816" y="2497078"/>
            <a:chExt cx="16662923" cy="2408026"/>
          </a:xfrm>
        </p:grpSpPr>
        <p:sp>
          <p:nvSpPr>
            <p:cNvPr id="11" name="Speech Bubble: Rectangle with Corners Rounded 10">
              <a:extLst>
                <a:ext uri="{FF2B5EF4-FFF2-40B4-BE49-F238E27FC236}">
                  <a16:creationId xmlns:a16="http://schemas.microsoft.com/office/drawing/2014/main" id="{117CD4FC-9ED1-DFBC-207D-567DF43051CD}"/>
                </a:ext>
              </a:extLst>
            </p:cNvPr>
            <p:cNvSpPr/>
            <p:nvPr/>
          </p:nvSpPr>
          <p:spPr>
            <a:xfrm>
              <a:off x="-1000092" y="2840331"/>
              <a:ext cx="16068199" cy="2064773"/>
            </a:xfrm>
            <a:prstGeom prst="wedgeRoundRectCallout">
              <a:avLst>
                <a:gd name="adj1" fmla="val -26405"/>
                <a:gd name="adj2" fmla="val 46900"/>
                <a:gd name="adj3" fmla="val 16667"/>
              </a:avLst>
            </a:prstGeom>
            <a:solidFill>
              <a:schemeClr val="accent4">
                <a:lumMod val="20000"/>
                <a:lumOff val="80000"/>
              </a:schemeClr>
            </a:solidFill>
            <a:ln w="19050" cap="flat" cmpd="sng" algn="ctr">
              <a:noFill/>
              <a:prstDash val="solid"/>
            </a:ln>
            <a:effectLst/>
          </p:spPr>
          <p:txBody>
            <a:bodyPr rtlCol="0" anchor="ctr"/>
            <a:lstStyle/>
            <a:p>
              <a:pPr algn="ctr" defTabSz="609585">
                <a:lnSpc>
                  <a:spcPct val="150000"/>
                </a:lnSpc>
                <a:buFont typeface="Arial"/>
                <a:buNone/>
                <a:defRPr/>
              </a:pPr>
              <a:r>
                <a:rPr lang="en-US" sz="2400" b="1" dirty="0">
                  <a:latin typeface="UTM Avo" panose="02040603050506020204" pitchFamily="18" charset="0"/>
                  <a:ea typeface="Calibri" panose="020F0502020204030204" pitchFamily="34" charset="0"/>
                  <a:cs typeface="Arial" panose="020B0604020202020204" pitchFamily="34" charset="0"/>
                  <a:sym typeface="Arial"/>
                </a:rPr>
                <a:t>HOẠT ĐỘNG NHÓM: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Các</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nhóm</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hãy</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thảo</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luận</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với</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nhau</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và</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xây</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dựng</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kế</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hoạch</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thực</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hiện</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dự</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án</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i="1" dirty="0" err="1">
                  <a:latin typeface="UTM Avo" panose="02040603050506020204" pitchFamily="18" charset="0"/>
                  <a:ea typeface="Calibri" panose="020F0502020204030204" pitchFamily="34" charset="0"/>
                  <a:cs typeface="Arial" panose="020B0604020202020204" pitchFamily="34" charset="0"/>
                  <a:sym typeface="Arial"/>
                </a:rPr>
                <a:t>Kết</a:t>
              </a:r>
              <a:r>
                <a:rPr lang="en-US" sz="2400" i="1" dirty="0">
                  <a:latin typeface="UTM Avo" panose="02040603050506020204" pitchFamily="18" charset="0"/>
                  <a:ea typeface="Calibri" panose="020F0502020204030204" pitchFamily="34" charset="0"/>
                  <a:cs typeface="Arial" panose="020B0604020202020204" pitchFamily="34" charset="0"/>
                  <a:sym typeface="Arial"/>
                </a:rPr>
                <a:t> </a:t>
              </a:r>
              <a:r>
                <a:rPr lang="en-US" sz="2400" i="1" dirty="0" err="1">
                  <a:latin typeface="UTM Avo" panose="02040603050506020204" pitchFamily="18" charset="0"/>
                  <a:ea typeface="Calibri" panose="020F0502020204030204" pitchFamily="34" charset="0"/>
                  <a:cs typeface="Arial" panose="020B0604020202020204" pitchFamily="34" charset="0"/>
                  <a:sym typeface="Arial"/>
                </a:rPr>
                <a:t>nối</a:t>
              </a:r>
              <a:r>
                <a:rPr lang="en-US" sz="2400" i="1" dirty="0">
                  <a:latin typeface="UTM Avo" panose="02040603050506020204" pitchFamily="18" charset="0"/>
                  <a:ea typeface="Calibri" panose="020F0502020204030204" pitchFamily="34" charset="0"/>
                  <a:cs typeface="Arial" panose="020B0604020202020204" pitchFamily="34" charset="0"/>
                  <a:sym typeface="Arial"/>
                </a:rPr>
                <a:t> </a:t>
              </a:r>
              <a:r>
                <a:rPr lang="en-US" sz="2400" i="1" dirty="0" err="1">
                  <a:latin typeface="UTM Avo" panose="02040603050506020204" pitchFamily="18" charset="0"/>
                  <a:ea typeface="Calibri" panose="020F0502020204030204" pitchFamily="34" charset="0"/>
                  <a:cs typeface="Arial" panose="020B0604020202020204" pitchFamily="34" charset="0"/>
                  <a:sym typeface="Arial"/>
                </a:rPr>
                <a:t>cộng</a:t>
              </a:r>
              <a:r>
                <a:rPr lang="en-US" sz="2400" i="1" dirty="0">
                  <a:latin typeface="UTM Avo" panose="02040603050506020204" pitchFamily="18" charset="0"/>
                  <a:ea typeface="Calibri" panose="020F0502020204030204" pitchFamily="34" charset="0"/>
                  <a:cs typeface="Arial" panose="020B0604020202020204" pitchFamily="34" charset="0"/>
                  <a:sym typeface="Arial"/>
                </a:rPr>
                <a:t> </a:t>
              </a:r>
              <a:r>
                <a:rPr lang="en-US" sz="2400" i="1" dirty="0" err="1">
                  <a:latin typeface="UTM Avo" panose="02040603050506020204" pitchFamily="18" charset="0"/>
                  <a:ea typeface="Calibri" panose="020F0502020204030204" pitchFamily="34" charset="0"/>
                  <a:cs typeface="Arial" panose="020B0604020202020204" pitchFamily="34" charset="0"/>
                  <a:sym typeface="Arial"/>
                </a:rPr>
                <a:t>đồng</a:t>
              </a:r>
              <a:r>
                <a:rPr lang="en-US" sz="2400" i="1"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theo</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các</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gợi</a:t>
              </a:r>
              <a:r>
                <a:rPr lang="en-US" sz="2400" dirty="0">
                  <a:latin typeface="UTM Avo" panose="02040603050506020204" pitchFamily="18" charset="0"/>
                  <a:ea typeface="Calibri" panose="020F0502020204030204" pitchFamily="34" charset="0"/>
                  <a:cs typeface="Arial" panose="020B0604020202020204" pitchFamily="34" charset="0"/>
                  <a:sym typeface="Arial"/>
                </a:rPr>
                <a:t> ý </a:t>
              </a:r>
              <a:r>
                <a:rPr lang="en-US" sz="2400" dirty="0" err="1">
                  <a:latin typeface="UTM Avo" panose="02040603050506020204" pitchFamily="18" charset="0"/>
                  <a:ea typeface="Calibri" panose="020F0502020204030204" pitchFamily="34" charset="0"/>
                  <a:cs typeface="Arial" panose="020B0604020202020204" pitchFamily="34" charset="0"/>
                  <a:sym typeface="Arial"/>
                </a:rPr>
                <a:t>sau</a:t>
              </a:r>
              <a:r>
                <a:rPr lang="en-US" sz="2400" dirty="0">
                  <a:latin typeface="UTM Avo" panose="02040603050506020204" pitchFamily="18" charset="0"/>
                  <a:ea typeface="Calibri" panose="020F0502020204030204" pitchFamily="34" charset="0"/>
                  <a:cs typeface="Arial" panose="020B0604020202020204" pitchFamily="34" charset="0"/>
                  <a:sym typeface="Arial"/>
                </a:rPr>
                <a:t>.  </a:t>
              </a:r>
              <a:endParaRPr lang="en-US" sz="2400" dirty="0">
                <a:latin typeface="UTM Avo" panose="02040603050506020204" pitchFamily="18" charset="0"/>
                <a:cs typeface="Arial" panose="020B0604020202020204" pitchFamily="34" charset="0"/>
                <a:sym typeface="Arial"/>
              </a:endParaRPr>
            </a:p>
          </p:txBody>
        </p:sp>
        <p:pic>
          <p:nvPicPr>
            <p:cNvPr id="13" name="Picture 4">
              <a:extLst>
                <a:ext uri="{FF2B5EF4-FFF2-40B4-BE49-F238E27FC236}">
                  <a16:creationId xmlns:a16="http://schemas.microsoft.com/office/drawing/2014/main" id="{FB4784C9-352C-8338-2B16-DA9A950C821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555803">
              <a:off x="-1594816" y="2497078"/>
              <a:ext cx="1399542" cy="791381"/>
            </a:xfrm>
            <a:prstGeom prst="rect">
              <a:avLst/>
            </a:prstGeom>
          </p:spPr>
        </p:pic>
      </p:grpSp>
      <p:sp>
        <p:nvSpPr>
          <p:cNvPr id="14" name="Rectangle 13">
            <a:extLst>
              <a:ext uri="{FF2B5EF4-FFF2-40B4-BE49-F238E27FC236}">
                <a16:creationId xmlns:a16="http://schemas.microsoft.com/office/drawing/2014/main" id="{0F26634C-4D4B-5F08-0222-A43C032BC9B8}"/>
              </a:ext>
            </a:extLst>
          </p:cNvPr>
          <p:cNvSpPr/>
          <p:nvPr/>
        </p:nvSpPr>
        <p:spPr>
          <a:xfrm>
            <a:off x="135736" y="5069715"/>
            <a:ext cx="3748113" cy="1376514"/>
          </a:xfrm>
          <a:prstGeom prst="rect">
            <a:avLst/>
          </a:prstGeom>
          <a:solidFill>
            <a:sysClr val="window" lastClr="FFFFFF"/>
          </a:solidFill>
          <a:ln w="38100" cap="flat" cmpd="sng" algn="ctr">
            <a:solidFill>
              <a:schemeClr val="accent4">
                <a:lumMod val="20000"/>
                <a:lumOff val="80000"/>
              </a:schemeClr>
            </a:solidFill>
            <a:prstDash val="solid"/>
          </a:ln>
          <a:effectLst/>
        </p:spPr>
        <p:txBody>
          <a:bodyPr rtlCol="0" anchor="ctr"/>
          <a:lstStyle/>
          <a:p>
            <a:pPr algn="ctr" defTabSz="609585">
              <a:lnSpc>
                <a:spcPct val="150000"/>
              </a:lnSpc>
              <a:buFont typeface="Arial"/>
              <a:buNone/>
              <a:defRPr/>
            </a:pPr>
            <a:r>
              <a:rPr lang="vi-VN" sz="2400">
                <a:latin typeface="UTM Avo" panose="02040603050506020204" pitchFamily="18" charset="0"/>
                <a:ea typeface="Calibri" panose="020F0502020204030204" pitchFamily="34" charset="0"/>
                <a:cs typeface="Arial" panose="020B0604020202020204" pitchFamily="34" charset="0"/>
                <a:sym typeface="Arial"/>
              </a:rPr>
              <a:t>Phân công nhiệm vụ cho các thành viên. </a:t>
            </a:r>
            <a:endParaRPr lang="vi-VN" sz="2400" dirty="0">
              <a:latin typeface="UTM Avo" panose="02040603050506020204" pitchFamily="18" charset="0"/>
              <a:ea typeface="Calibri" panose="020F0502020204030204" pitchFamily="34" charset="0"/>
              <a:cs typeface="Arial" panose="020B0604020202020204" pitchFamily="34" charset="0"/>
              <a:sym typeface="Arial"/>
            </a:endParaRPr>
          </a:p>
        </p:txBody>
      </p:sp>
      <p:sp>
        <p:nvSpPr>
          <p:cNvPr id="15" name="Rectangle 14">
            <a:extLst>
              <a:ext uri="{FF2B5EF4-FFF2-40B4-BE49-F238E27FC236}">
                <a16:creationId xmlns:a16="http://schemas.microsoft.com/office/drawing/2014/main" id="{501CBAAE-70F6-1531-9048-8CD3C59345D2}"/>
              </a:ext>
            </a:extLst>
          </p:cNvPr>
          <p:cNvSpPr/>
          <p:nvPr/>
        </p:nvSpPr>
        <p:spPr>
          <a:xfrm>
            <a:off x="4105403" y="5069716"/>
            <a:ext cx="3932976" cy="1376514"/>
          </a:xfrm>
          <a:prstGeom prst="rect">
            <a:avLst/>
          </a:prstGeom>
          <a:solidFill>
            <a:sysClr val="window" lastClr="FFFFFF"/>
          </a:solidFill>
          <a:ln w="38100" cap="flat" cmpd="sng" algn="ctr">
            <a:solidFill>
              <a:schemeClr val="accent4">
                <a:lumMod val="20000"/>
                <a:lumOff val="80000"/>
              </a:schemeClr>
            </a:solidFill>
            <a:prstDash val="solid"/>
          </a:ln>
          <a:effectLst/>
        </p:spPr>
        <p:txBody>
          <a:bodyPr rtlCol="0" anchor="ctr"/>
          <a:lstStyle/>
          <a:p>
            <a:pPr algn="ctr" defTabSz="609585">
              <a:lnSpc>
                <a:spcPct val="150000"/>
              </a:lnSpc>
              <a:defRPr/>
            </a:pPr>
            <a:r>
              <a:rPr lang="vi-VN" sz="2400">
                <a:latin typeface="UTM Avo" panose="02040603050506020204" pitchFamily="18" charset="0"/>
                <a:ea typeface="Calibri" panose="020F0502020204030204" pitchFamily="34" charset="0"/>
                <a:cs typeface="Arial" panose="020B0604020202020204" pitchFamily="34" charset="0"/>
                <a:sym typeface="Arial"/>
              </a:rPr>
              <a:t>Tìm kiếm các nguồn lực hỗ trợ dự án (nếu cần).</a:t>
            </a:r>
            <a:endParaRPr lang="vi-VN" sz="2400" dirty="0">
              <a:latin typeface="UTM Avo" panose="02040603050506020204" pitchFamily="18" charset="0"/>
              <a:ea typeface="Calibri" panose="020F0502020204030204" pitchFamily="34" charset="0"/>
              <a:cs typeface="Arial" panose="020B0604020202020204" pitchFamily="34" charset="0"/>
              <a:sym typeface="Arial"/>
            </a:endParaRPr>
          </a:p>
        </p:txBody>
      </p:sp>
      <p:sp>
        <p:nvSpPr>
          <p:cNvPr id="16" name="Rectangle 15">
            <a:extLst>
              <a:ext uri="{FF2B5EF4-FFF2-40B4-BE49-F238E27FC236}">
                <a16:creationId xmlns:a16="http://schemas.microsoft.com/office/drawing/2014/main" id="{31FA3A58-EE63-6602-5692-F46B0C3CE6FF}"/>
              </a:ext>
            </a:extLst>
          </p:cNvPr>
          <p:cNvSpPr/>
          <p:nvPr/>
        </p:nvSpPr>
        <p:spPr>
          <a:xfrm>
            <a:off x="8259933" y="5069715"/>
            <a:ext cx="3748132" cy="1376513"/>
          </a:xfrm>
          <a:prstGeom prst="rect">
            <a:avLst/>
          </a:prstGeom>
          <a:solidFill>
            <a:sysClr val="window" lastClr="FFFFFF"/>
          </a:solidFill>
          <a:ln w="38100" cap="flat" cmpd="sng" algn="ctr">
            <a:solidFill>
              <a:schemeClr val="accent4">
                <a:lumMod val="20000"/>
                <a:lumOff val="80000"/>
              </a:schemeClr>
            </a:solidFill>
            <a:prstDash val="solid"/>
          </a:ln>
          <a:effectLst/>
        </p:spPr>
        <p:txBody>
          <a:bodyPr rtlCol="0" anchor="ctr"/>
          <a:lstStyle/>
          <a:p>
            <a:pPr algn="ctr" defTabSz="609585">
              <a:lnSpc>
                <a:spcPct val="150000"/>
              </a:lnSpc>
              <a:buFont typeface="Arial"/>
              <a:buNone/>
              <a:defRPr/>
            </a:pPr>
            <a:r>
              <a:rPr lang="vi-VN" sz="2400">
                <a:latin typeface="UTM Avo" panose="02040603050506020204" pitchFamily="18" charset="0"/>
                <a:ea typeface="Calibri" panose="020F0502020204030204" pitchFamily="34" charset="0"/>
                <a:cs typeface="Arial" panose="020B0604020202020204" pitchFamily="34" charset="0"/>
                <a:sym typeface="Arial"/>
              </a:rPr>
              <a:t>Dự kiến kết quả </a:t>
            </a:r>
          </a:p>
          <a:p>
            <a:pPr algn="ctr" defTabSz="609585">
              <a:lnSpc>
                <a:spcPct val="150000"/>
              </a:lnSpc>
              <a:buFont typeface="Arial"/>
              <a:buNone/>
              <a:defRPr/>
            </a:pPr>
            <a:r>
              <a:rPr lang="vi-VN" sz="2400">
                <a:latin typeface="UTM Avo" panose="02040603050506020204" pitchFamily="18" charset="0"/>
                <a:ea typeface="Calibri" panose="020F0502020204030204" pitchFamily="34" charset="0"/>
                <a:cs typeface="Arial" panose="020B0604020202020204" pitchFamily="34" charset="0"/>
                <a:sym typeface="Arial"/>
              </a:rPr>
              <a:t>đạt được. </a:t>
            </a:r>
            <a:endParaRPr lang="vi-VN" sz="2400" dirty="0">
              <a:latin typeface="UTM Avo" panose="02040603050506020204" pitchFamily="18" charset="0"/>
              <a:ea typeface="Calibri" panose="020F0502020204030204" pitchFamily="34" charset="0"/>
              <a:cs typeface="Arial" panose="020B0604020202020204" pitchFamily="34" charset="0"/>
              <a:sym typeface="Arial"/>
            </a:endParaRPr>
          </a:p>
        </p:txBody>
      </p:sp>
    </p:spTree>
    <p:extLst>
      <p:ext uri="{BB962C8B-B14F-4D97-AF65-F5344CB8AC3E}">
        <p14:creationId xmlns:p14="http://schemas.microsoft.com/office/powerpoint/2010/main" val="2915543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7F2181A-B8ED-ADD1-FBFB-1D7E1A87081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06839C6-9083-D9F7-DE57-282492BDA4DF}"/>
              </a:ext>
            </a:extLst>
          </p:cNvPr>
          <p:cNvPicPr>
            <a:picLocks noChangeAspect="1"/>
          </p:cNvPicPr>
          <p:nvPr/>
        </p:nvPicPr>
        <p:blipFill>
          <a:blip r:embed="rId4"/>
          <a:stretch>
            <a:fillRect/>
          </a:stretch>
        </p:blipFill>
        <p:spPr>
          <a:xfrm>
            <a:off x="1894053" y="2350555"/>
            <a:ext cx="2641396" cy="4403677"/>
          </a:xfrm>
          <a:prstGeom prst="rect">
            <a:avLst/>
          </a:prstGeom>
        </p:spPr>
      </p:pic>
      <p:grpSp>
        <p:nvGrpSpPr>
          <p:cNvPr id="4" name="Group 3">
            <a:extLst>
              <a:ext uri="{FF2B5EF4-FFF2-40B4-BE49-F238E27FC236}">
                <a16:creationId xmlns:a16="http://schemas.microsoft.com/office/drawing/2014/main" id="{70529A86-BC46-2997-59C8-F218AF62DCB8}"/>
              </a:ext>
            </a:extLst>
          </p:cNvPr>
          <p:cNvGrpSpPr/>
          <p:nvPr/>
        </p:nvGrpSpPr>
        <p:grpSpPr>
          <a:xfrm>
            <a:off x="0" y="1645868"/>
            <a:ext cx="4936279" cy="461666"/>
            <a:chOff x="-232229" y="235313"/>
            <a:chExt cx="3702209" cy="346249"/>
          </a:xfrm>
        </p:grpSpPr>
        <p:sp>
          <p:nvSpPr>
            <p:cNvPr id="8" name="TextBox 7">
              <a:extLst>
                <a:ext uri="{FF2B5EF4-FFF2-40B4-BE49-F238E27FC236}">
                  <a16:creationId xmlns:a16="http://schemas.microsoft.com/office/drawing/2014/main" id="{144DF9DB-BEA4-EB66-3EDD-0F773006EC8F}"/>
                </a:ext>
              </a:extLst>
            </p:cNvPr>
            <p:cNvSpPr txBox="1"/>
            <p:nvPr/>
          </p:nvSpPr>
          <p:spPr>
            <a:xfrm>
              <a:off x="-151334" y="235313"/>
              <a:ext cx="3621314" cy="346249"/>
            </a:xfrm>
            <a:prstGeom prst="rect">
              <a:avLst/>
            </a:prstGeom>
            <a:noFill/>
          </p:spPr>
          <p:txBody>
            <a:bodyPr wrap="square" rtlCol="0">
              <a:spAutoFit/>
            </a:bodyPr>
            <a:lstStyle/>
            <a:p>
              <a:pPr defTabSz="1219170">
                <a:buFont typeface="Arial"/>
                <a:buNone/>
                <a:defRPr/>
              </a:pPr>
              <a:r>
                <a:rPr lang="en-US" sz="2400" b="1" kern="0" dirty="0">
                  <a:latin typeface="UTM Avo" panose="02040603050506020204" pitchFamily="18" charset="0"/>
                  <a:cs typeface="Arial"/>
                  <a:sym typeface="Arial"/>
                </a:rPr>
                <a:t>VÍ DỤ THAM KHẢO</a:t>
              </a:r>
            </a:p>
          </p:txBody>
        </p:sp>
        <p:cxnSp>
          <p:nvCxnSpPr>
            <p:cNvPr id="9" name="Straight Connector 8">
              <a:extLst>
                <a:ext uri="{FF2B5EF4-FFF2-40B4-BE49-F238E27FC236}">
                  <a16:creationId xmlns:a16="http://schemas.microsoft.com/office/drawing/2014/main" id="{F481A930-55BE-A87A-4C8E-2C6D36AA2CEC}"/>
                </a:ext>
              </a:extLst>
            </p:cNvPr>
            <p:cNvCxnSpPr>
              <a:cxnSpLocks/>
            </p:cNvCxnSpPr>
            <p:nvPr/>
          </p:nvCxnSpPr>
          <p:spPr>
            <a:xfrm>
              <a:off x="-232229" y="581562"/>
              <a:ext cx="3493407" cy="0"/>
            </a:xfrm>
            <a:prstGeom prst="line">
              <a:avLst/>
            </a:prstGeom>
            <a:noFill/>
            <a:ln w="38100" cap="flat" cmpd="sng" algn="ctr">
              <a:solidFill>
                <a:schemeClr val="accent6"/>
              </a:solidFill>
              <a:prstDash val="solid"/>
            </a:ln>
            <a:effectLst/>
          </p:spPr>
        </p:cxnSp>
      </p:grpSp>
      <p:pic>
        <p:nvPicPr>
          <p:cNvPr id="3" name="Picture 2">
            <a:extLst>
              <a:ext uri="{FF2B5EF4-FFF2-40B4-BE49-F238E27FC236}">
                <a16:creationId xmlns:a16="http://schemas.microsoft.com/office/drawing/2014/main" id="{DDCE2C94-3A3F-E6C4-7533-88F0C4C23B4F}"/>
              </a:ext>
            </a:extLst>
          </p:cNvPr>
          <p:cNvPicPr>
            <a:picLocks noChangeAspect="1"/>
          </p:cNvPicPr>
          <p:nvPr/>
        </p:nvPicPr>
        <p:blipFill>
          <a:blip r:embed="rId5"/>
          <a:stretch>
            <a:fillRect/>
          </a:stretch>
        </p:blipFill>
        <p:spPr>
          <a:xfrm>
            <a:off x="6317829" y="634930"/>
            <a:ext cx="5874171" cy="6223069"/>
          </a:xfrm>
          <a:prstGeom prst="rect">
            <a:avLst/>
          </a:prstGeom>
        </p:spPr>
      </p:pic>
    </p:spTree>
    <p:extLst>
      <p:ext uri="{BB962C8B-B14F-4D97-AF65-F5344CB8AC3E}">
        <p14:creationId xmlns:p14="http://schemas.microsoft.com/office/powerpoint/2010/main" val="264890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35BF7A-90DA-1521-A48A-15D1AF057D3F}"/>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E6B74EFE-CF51-117E-D6E6-0B1FCE095DD0}"/>
              </a:ext>
            </a:extLst>
          </p:cNvPr>
          <p:cNvSpPr/>
          <p:nvPr/>
        </p:nvSpPr>
        <p:spPr>
          <a:xfrm>
            <a:off x="1853854" y="1524611"/>
            <a:ext cx="8484291" cy="866688"/>
          </a:xfrm>
          <a:prstGeom prst="roundRect">
            <a:avLst>
              <a:gd name="adj" fmla="val 50000"/>
            </a:avLst>
          </a:prstGeom>
          <a:solidFill>
            <a:schemeClr val="bg1"/>
          </a:solidFill>
          <a:ln w="38100" cap="flat" cmpd="sng" algn="ctr">
            <a:solidFill>
              <a:schemeClr val="accent4"/>
            </a:solidFill>
            <a:prstDash val="solid"/>
          </a:ln>
          <a:effectLst/>
        </p:spPr>
        <p:txBody>
          <a:bodyPr rtlCol="0" anchor="ctr"/>
          <a:lstStyle/>
          <a:p>
            <a:pPr lvl="0" algn="ctr">
              <a:buClr>
                <a:srgbClr val="000000"/>
              </a:buClr>
              <a:defRPr/>
            </a:pPr>
            <a:r>
              <a:rPr lang="en-US" sz="2400" b="1" dirty="0" err="1">
                <a:latin typeface="UTM Avo" panose="02040603050506020204" pitchFamily="18" charset="0"/>
                <a:cs typeface="Arial" panose="020B0604020202020204" pitchFamily="34" charset="0"/>
                <a:sym typeface="Arial"/>
              </a:rPr>
              <a:t>Nhiệm</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vụ</a:t>
            </a:r>
            <a:r>
              <a:rPr lang="en-US" sz="2400" b="1" dirty="0">
                <a:latin typeface="UTM Avo" panose="02040603050506020204" pitchFamily="18" charset="0"/>
                <a:cs typeface="Arial" panose="020B0604020202020204" pitchFamily="34" charset="0"/>
                <a:sym typeface="Arial"/>
              </a:rPr>
              <a:t> 3: </a:t>
            </a:r>
            <a:r>
              <a:rPr lang="en-US" sz="2400" dirty="0">
                <a:latin typeface="UTM Avo" panose="02040603050506020204" pitchFamily="18" charset="0"/>
                <a:cs typeface="Arial" panose="020B0604020202020204" pitchFamily="34" charset="0"/>
                <a:sym typeface="Arial"/>
              </a:rPr>
              <a:t>Chia </a:t>
            </a:r>
            <a:r>
              <a:rPr lang="en-US" sz="2400" dirty="0" err="1">
                <a:latin typeface="UTM Avo" panose="02040603050506020204" pitchFamily="18" charset="0"/>
                <a:cs typeface="Arial" panose="020B0604020202020204" pitchFamily="34" charset="0"/>
                <a:sym typeface="Arial"/>
              </a:rPr>
              <a:t>sẻ</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và</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thống</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nhất</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về</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bản</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kế</a:t>
            </a:r>
            <a:r>
              <a:rPr lang="en-US" sz="2400" dirty="0">
                <a:latin typeface="UTM Avo" panose="02040603050506020204" pitchFamily="18" charset="0"/>
                <a:cs typeface="Arial" panose="020B0604020202020204" pitchFamily="34" charset="0"/>
                <a:sym typeface="Arial"/>
              </a:rPr>
              <a:t> </a:t>
            </a:r>
            <a:r>
              <a:rPr lang="en-US" sz="2400" dirty="0" err="1">
                <a:latin typeface="UTM Avo" panose="02040603050506020204" pitchFamily="18" charset="0"/>
                <a:cs typeface="Arial" panose="020B0604020202020204" pitchFamily="34" charset="0"/>
                <a:sym typeface="Arial"/>
              </a:rPr>
              <a:t>hoạch</a:t>
            </a:r>
            <a:endParaRPr lang="en-US" sz="2400" dirty="0">
              <a:latin typeface="UTM Avo" panose="02040603050506020204" pitchFamily="18" charset="0"/>
              <a:cs typeface="Arial" panose="020B0604020202020204" pitchFamily="34" charset="0"/>
              <a:sym typeface="Arial"/>
            </a:endParaRPr>
          </a:p>
        </p:txBody>
      </p:sp>
      <p:sp>
        <p:nvSpPr>
          <p:cNvPr id="3" name="TextBox 2">
            <a:extLst>
              <a:ext uri="{FF2B5EF4-FFF2-40B4-BE49-F238E27FC236}">
                <a16:creationId xmlns:a16="http://schemas.microsoft.com/office/drawing/2014/main" id="{EA6F4780-A811-6F1C-ED38-0CBF7A138634}"/>
              </a:ext>
            </a:extLst>
          </p:cNvPr>
          <p:cNvSpPr txBox="1"/>
          <p:nvPr/>
        </p:nvSpPr>
        <p:spPr>
          <a:xfrm>
            <a:off x="610037" y="3138447"/>
            <a:ext cx="6691146" cy="2922338"/>
          </a:xfrm>
          <a:prstGeom prst="rect">
            <a:avLst/>
          </a:prstGeom>
          <a:noFill/>
        </p:spPr>
        <p:txBody>
          <a:bodyPr wrap="square">
            <a:spAutoFit/>
          </a:bodyPr>
          <a:lstStyle/>
          <a:p>
            <a:pPr algn="just" defTabSz="609585">
              <a:lnSpc>
                <a:spcPct val="200000"/>
              </a:lnSpc>
              <a:buClrTx/>
              <a:defRPr/>
            </a:pPr>
            <a:r>
              <a:rPr lang="en-US" sz="2400" kern="1200" dirty="0">
                <a:latin typeface="UTM Avo" panose="02040603050506020204" pitchFamily="18" charset="0"/>
                <a:ea typeface="Calibri" panose="020F0502020204030204" pitchFamily="34" charset="0"/>
                <a:cs typeface="Arial" panose="020B0604020202020204" pitchFamily="34" charset="0"/>
              </a:rPr>
              <a:t>Sau </a:t>
            </a:r>
            <a:r>
              <a:rPr lang="en-US" sz="2400" kern="1200" dirty="0" err="1">
                <a:latin typeface="UTM Avo" panose="02040603050506020204" pitchFamily="18" charset="0"/>
                <a:ea typeface="Calibri" panose="020F0502020204030204" pitchFamily="34" charset="0"/>
                <a:cs typeface="Arial" panose="020B0604020202020204" pitchFamily="34" charset="0"/>
              </a:rPr>
              <a:t>khi</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hoàn</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thành</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bản</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kế</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hoạch</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các</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nhóm</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lần</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lượt</a:t>
            </a:r>
            <a:r>
              <a:rPr lang="en-US" sz="2400" kern="1200" dirty="0">
                <a:latin typeface="UTM Avo" panose="02040603050506020204" pitchFamily="18" charset="0"/>
                <a:ea typeface="Calibri" panose="020F0502020204030204" pitchFamily="34" charset="0"/>
                <a:cs typeface="Arial" panose="020B0604020202020204" pitchFamily="34" charset="0"/>
              </a:rPr>
              <a:t> chia </a:t>
            </a:r>
            <a:r>
              <a:rPr lang="en-US" sz="2400" kern="1200" dirty="0" err="1">
                <a:latin typeface="UTM Avo" panose="02040603050506020204" pitchFamily="18" charset="0"/>
                <a:ea typeface="Calibri" panose="020F0502020204030204" pitchFamily="34" charset="0"/>
                <a:cs typeface="Arial" panose="020B0604020202020204" pitchFamily="34" charset="0"/>
              </a:rPr>
              <a:t>sẻ</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kế</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hoạch</a:t>
            </a:r>
            <a:r>
              <a:rPr lang="en-US" sz="2400" kern="1200" dirty="0">
                <a:latin typeface="UTM Avo" panose="02040603050506020204" pitchFamily="18" charset="0"/>
                <a:ea typeface="Calibri" panose="020F0502020204030204" pitchFamily="34" charset="0"/>
                <a:cs typeface="Arial" panose="020B0604020202020204" pitchFamily="34" charset="0"/>
              </a:rPr>
              <a:t> ở </a:t>
            </a:r>
            <a:r>
              <a:rPr lang="en-US" sz="2400" kern="1200" dirty="0" err="1">
                <a:latin typeface="UTM Avo" panose="02040603050506020204" pitchFamily="18" charset="0"/>
                <a:ea typeface="Calibri" panose="020F0502020204030204" pitchFamily="34" charset="0"/>
                <a:cs typeface="Arial" panose="020B0604020202020204" pitchFamily="34" charset="0"/>
              </a:rPr>
              <a:t>trước</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lớp</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và</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trao</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đổi</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bổ</a:t>
            </a:r>
            <a:r>
              <a:rPr lang="en-US" sz="2400" kern="1200" dirty="0">
                <a:latin typeface="UTM Avo" panose="02040603050506020204" pitchFamily="18" charset="0"/>
                <a:ea typeface="Calibri" panose="020F0502020204030204" pitchFamily="34" charset="0"/>
                <a:cs typeface="Arial" panose="020B0604020202020204" pitchFamily="34" charset="0"/>
              </a:rPr>
              <a:t> sung </a:t>
            </a:r>
            <a:r>
              <a:rPr lang="en-US" sz="2400" kern="1200" dirty="0" err="1">
                <a:latin typeface="UTM Avo" panose="02040603050506020204" pitchFamily="18" charset="0"/>
                <a:ea typeface="Calibri" panose="020F0502020204030204" pitchFamily="34" charset="0"/>
                <a:cs typeface="Arial" panose="020B0604020202020204" pitchFamily="34" charset="0"/>
              </a:rPr>
              <a:t>cùng</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nhau</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để</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thống</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nhất</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một</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bản</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kế</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hoạch</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chung</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của</a:t>
            </a:r>
            <a:r>
              <a:rPr lang="en-US" sz="2400" kern="1200" dirty="0">
                <a:latin typeface="UTM Avo" panose="02040603050506020204" pitchFamily="18" charset="0"/>
                <a:ea typeface="Calibri" panose="020F0502020204030204" pitchFamily="34" charset="0"/>
                <a:cs typeface="Arial" panose="020B0604020202020204" pitchFamily="34" charset="0"/>
              </a:rPr>
              <a:t> </a:t>
            </a:r>
            <a:r>
              <a:rPr lang="en-US" sz="2400" kern="1200" dirty="0" err="1">
                <a:latin typeface="UTM Avo" panose="02040603050506020204" pitchFamily="18" charset="0"/>
                <a:ea typeface="Calibri" panose="020F0502020204030204" pitchFamily="34" charset="0"/>
                <a:cs typeface="Arial" panose="020B0604020202020204" pitchFamily="34" charset="0"/>
              </a:rPr>
              <a:t>lớp</a:t>
            </a:r>
            <a:r>
              <a:rPr lang="en-US" sz="2400" kern="1200" dirty="0">
                <a:latin typeface="UTM Avo" panose="02040603050506020204" pitchFamily="18" charset="0"/>
                <a:ea typeface="Calibri" panose="020F0502020204030204" pitchFamily="34" charset="0"/>
                <a:cs typeface="Arial" panose="020B0604020202020204" pitchFamily="34" charset="0"/>
              </a:rPr>
              <a:t>. </a:t>
            </a:r>
          </a:p>
        </p:txBody>
      </p:sp>
      <p:grpSp>
        <p:nvGrpSpPr>
          <p:cNvPr id="24" name="Group 23">
            <a:extLst>
              <a:ext uri="{FF2B5EF4-FFF2-40B4-BE49-F238E27FC236}">
                <a16:creationId xmlns:a16="http://schemas.microsoft.com/office/drawing/2014/main" id="{0BFFDE38-9953-5F15-968B-B92D4FC10E9B}"/>
              </a:ext>
            </a:extLst>
          </p:cNvPr>
          <p:cNvGrpSpPr/>
          <p:nvPr/>
        </p:nvGrpSpPr>
        <p:grpSpPr>
          <a:xfrm>
            <a:off x="7802136" y="2867078"/>
            <a:ext cx="3401022" cy="3542517"/>
            <a:chOff x="646871" y="3033345"/>
            <a:chExt cx="3401022" cy="3542517"/>
          </a:xfrm>
        </p:grpSpPr>
        <p:sp>
          <p:nvSpPr>
            <p:cNvPr id="22" name="Freeform 7">
              <a:extLst>
                <a:ext uri="{FF2B5EF4-FFF2-40B4-BE49-F238E27FC236}">
                  <a16:creationId xmlns:a16="http://schemas.microsoft.com/office/drawing/2014/main" id="{61AFEA41-01B3-62B3-8FCE-F71C415738DC}"/>
                </a:ext>
              </a:extLst>
            </p:cNvPr>
            <p:cNvSpPr/>
            <p:nvPr/>
          </p:nvSpPr>
          <p:spPr>
            <a:xfrm>
              <a:off x="646871" y="3033345"/>
              <a:ext cx="3401022" cy="3542517"/>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4"/>
            </a:solidFill>
          </p:spPr>
          <p:txBody>
            <a:bodyPr anchor="ctr"/>
            <a:lstStyle/>
            <a:p>
              <a:pPr algn="ctr" defTabSz="609585">
                <a:buClrTx/>
                <a:defRPr/>
              </a:pPr>
              <a:endParaRPr lang="en-US" sz="2400" kern="1200" dirty="0">
                <a:solidFill>
                  <a:prstClr val="black"/>
                </a:solidFill>
                <a:latin typeface="UTM Avo" panose="02040603050506020204" pitchFamily="18" charset="0"/>
                <a:ea typeface="+mn-ea"/>
                <a:cs typeface="Arial" panose="020B0604020202020204" pitchFamily="34" charset="0"/>
              </a:endParaRPr>
            </a:p>
          </p:txBody>
        </p:sp>
        <p:sp>
          <p:nvSpPr>
            <p:cNvPr id="20" name="Freeform 10">
              <a:extLst>
                <a:ext uri="{FF2B5EF4-FFF2-40B4-BE49-F238E27FC236}">
                  <a16:creationId xmlns:a16="http://schemas.microsoft.com/office/drawing/2014/main" id="{9C118641-5649-6378-3F93-2EA3E2A3635E}"/>
                </a:ext>
              </a:extLst>
            </p:cNvPr>
            <p:cNvSpPr/>
            <p:nvPr/>
          </p:nvSpPr>
          <p:spPr>
            <a:xfrm>
              <a:off x="808776" y="3304714"/>
              <a:ext cx="3091601" cy="842378"/>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nchor="ctr"/>
            <a:lstStyle/>
            <a:p>
              <a:pPr algn="ctr" defTabSz="609585">
                <a:defRPr/>
              </a:pPr>
              <a:r>
                <a:rPr lang="en-US" sz="2400" b="1" kern="1200" dirty="0" err="1">
                  <a:solidFill>
                    <a:sysClr val="windowText" lastClr="000000"/>
                  </a:solidFill>
                  <a:latin typeface="UTM Avo" panose="02040603050506020204" pitchFamily="18" charset="0"/>
                  <a:ea typeface="+mn-ea"/>
                  <a:cs typeface="Arial" panose="020B0604020202020204" pitchFamily="34" charset="0"/>
                </a:rPr>
                <a:t>Hoạt</a:t>
              </a:r>
              <a:r>
                <a:rPr lang="en-US" sz="2400" b="1" kern="1200" dirty="0">
                  <a:solidFill>
                    <a:sysClr val="windowText" lastClr="000000"/>
                  </a:solidFill>
                  <a:latin typeface="UTM Avo" panose="02040603050506020204" pitchFamily="18" charset="0"/>
                  <a:ea typeface="+mn-ea"/>
                  <a:cs typeface="Arial" panose="020B0604020202020204" pitchFamily="34" charset="0"/>
                </a:rPr>
                <a:t> </a:t>
              </a:r>
              <a:r>
                <a:rPr lang="en-US" sz="2400" b="1" kern="1200" dirty="0" err="1">
                  <a:solidFill>
                    <a:sysClr val="windowText" lastClr="000000"/>
                  </a:solidFill>
                  <a:latin typeface="UTM Avo" panose="02040603050506020204" pitchFamily="18" charset="0"/>
                  <a:ea typeface="+mn-ea"/>
                  <a:cs typeface="Arial" panose="020B0604020202020204" pitchFamily="34" charset="0"/>
                </a:rPr>
                <a:t>động</a:t>
              </a:r>
              <a:r>
                <a:rPr lang="en-US" sz="2400" b="1" kern="1200" dirty="0">
                  <a:solidFill>
                    <a:sysClr val="windowText" lastClr="000000"/>
                  </a:solidFill>
                  <a:latin typeface="UTM Avo" panose="02040603050506020204" pitchFamily="18" charset="0"/>
                  <a:ea typeface="+mn-ea"/>
                  <a:cs typeface="Arial" panose="020B0604020202020204" pitchFamily="34" charset="0"/>
                </a:rPr>
                <a:t> </a:t>
              </a:r>
              <a:r>
                <a:rPr lang="en-US" sz="2400" b="1" kern="1200" dirty="0" err="1">
                  <a:solidFill>
                    <a:sysClr val="windowText" lastClr="000000"/>
                  </a:solidFill>
                  <a:latin typeface="UTM Avo" panose="02040603050506020204" pitchFamily="18" charset="0"/>
                  <a:ea typeface="+mn-ea"/>
                  <a:cs typeface="Arial" panose="020B0604020202020204" pitchFamily="34" charset="0"/>
                </a:rPr>
                <a:t>cả</a:t>
              </a:r>
              <a:r>
                <a:rPr lang="en-US" sz="2400" b="1" kern="1200" dirty="0">
                  <a:solidFill>
                    <a:sysClr val="windowText" lastClr="000000"/>
                  </a:solidFill>
                  <a:latin typeface="UTM Avo" panose="02040603050506020204" pitchFamily="18" charset="0"/>
                  <a:ea typeface="+mn-ea"/>
                  <a:cs typeface="Arial" panose="020B0604020202020204" pitchFamily="34" charset="0"/>
                </a:rPr>
                <a:t> </a:t>
              </a:r>
              <a:r>
                <a:rPr lang="en-US" sz="2400" b="1" kern="1200" dirty="0" err="1">
                  <a:solidFill>
                    <a:sysClr val="windowText" lastClr="000000"/>
                  </a:solidFill>
                  <a:latin typeface="UTM Avo" panose="02040603050506020204" pitchFamily="18" charset="0"/>
                  <a:ea typeface="+mn-ea"/>
                  <a:cs typeface="Arial" panose="020B0604020202020204" pitchFamily="34" charset="0"/>
                </a:rPr>
                <a:t>lớp</a:t>
              </a:r>
              <a:endParaRPr lang="en-US" sz="2400" b="1" kern="1200" dirty="0">
                <a:solidFill>
                  <a:sysClr val="windowText" lastClr="000000"/>
                </a:solidFill>
                <a:latin typeface="UTM Avo" panose="02040603050506020204" pitchFamily="18" charset="0"/>
                <a:ea typeface="+mn-ea"/>
                <a:cs typeface="Arial" panose="020B0604020202020204" pitchFamily="34" charset="0"/>
              </a:endParaRPr>
            </a:p>
          </p:txBody>
        </p:sp>
        <p:pic>
          <p:nvPicPr>
            <p:cNvPr id="17" name="Picture 9">
              <a:extLst>
                <a:ext uri="{FF2B5EF4-FFF2-40B4-BE49-F238E27FC236}">
                  <a16:creationId xmlns:a16="http://schemas.microsoft.com/office/drawing/2014/main" id="{0A83B17E-FE2D-0C76-4694-7596E400BF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51176" y="4384357"/>
              <a:ext cx="1854750" cy="1954239"/>
            </a:xfrm>
            <a:prstGeom prst="rect">
              <a:avLst/>
            </a:prstGeom>
          </p:spPr>
        </p:pic>
      </p:grpSp>
    </p:spTree>
    <p:extLst>
      <p:ext uri="{BB962C8B-B14F-4D97-AF65-F5344CB8AC3E}">
        <p14:creationId xmlns:p14="http://schemas.microsoft.com/office/powerpoint/2010/main" val="52147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11FA22-80E7-3EC6-3B99-B0F543D6969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C79F1EC9-199C-B23F-870D-A8A3A2DE4326}"/>
              </a:ext>
            </a:extLst>
          </p:cNvPr>
          <p:cNvSpPr txBox="1">
            <a:spLocks/>
          </p:cNvSpPr>
          <p:nvPr/>
        </p:nvSpPr>
        <p:spPr>
          <a:xfrm>
            <a:off x="4655391" y="1130387"/>
            <a:ext cx="2881217" cy="762000"/>
          </a:xfrm>
          <a:prstGeom prst="roundRect">
            <a:avLst>
              <a:gd name="adj" fmla="val 50000"/>
            </a:avLst>
          </a:prstGeom>
          <a:solidFill>
            <a:schemeClr val="accent5">
              <a:lumMod val="20000"/>
              <a:lumOff val="80000"/>
            </a:schemeClr>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99A35B6E-307C-EC60-E512-FADB9F0624C4}"/>
              </a:ext>
            </a:extLst>
          </p:cNvPr>
          <p:cNvSpPr/>
          <p:nvPr/>
        </p:nvSpPr>
        <p:spPr>
          <a:xfrm>
            <a:off x="182301" y="1960856"/>
            <a:ext cx="11827398" cy="3280217"/>
          </a:xfrm>
          <a:prstGeom prst="roundRect">
            <a:avLst>
              <a:gd name="adj" fmla="val 7319"/>
            </a:avLst>
          </a:prstGeom>
          <a:solidFill>
            <a:sysClr val="window" lastClr="FFFFFF"/>
          </a:solidFill>
          <a:ln w="25400" cap="flat" cmpd="sng" algn="ctr">
            <a:solidFill>
              <a:schemeClr val="accent5"/>
            </a:solidFill>
            <a:prstDash val="solid"/>
          </a:ln>
          <a:effectLst/>
        </p:spPr>
        <p:txBody>
          <a:bodyPr bIns="120000" rtlCol="0" anchor="ctr"/>
          <a:lstStyle/>
          <a:p>
            <a:pPr marL="342900" lvl="0" indent="-342900" algn="just" defTabSz="609539">
              <a:lnSpc>
                <a:spcPct val="150000"/>
              </a:lnSpc>
              <a:buFont typeface="Arial" panose="020B0604020202020204" pitchFamily="34" charset="0"/>
              <a:buChar char="•"/>
              <a:defRPr/>
            </a:pPr>
            <a:r>
              <a:rPr lang="vi-VN" sz="2400" dirty="0">
                <a:latin typeface="UTM Avo" panose="02040603050506020204" pitchFamily="18" charset="0"/>
                <a:ea typeface="UD Digi Kyokasho N-B" panose="02020700000000000000" pitchFamily="17" charset="-128"/>
                <a:cs typeface="Arial" panose="020B0604020202020204" pitchFamily="34" charset="0"/>
              </a:rPr>
              <a:t>Lập kế hoạch thực hiện dự án Kết nối cộng đồng sẽ giúp chúng ta xác định rõ mục tiêu cần đạt, các công việc và nhiệm vụ cần thực hiện, đồng thời lường trước các khó khăn để thực hiện dự án được tốt hơn. </a:t>
            </a:r>
          </a:p>
          <a:p>
            <a:pPr marL="342900" lvl="0" indent="-342900" algn="just" defTabSz="609539">
              <a:lnSpc>
                <a:spcPct val="150000"/>
              </a:lnSpc>
              <a:buFont typeface="Arial" panose="020B0604020202020204" pitchFamily="34" charset="0"/>
              <a:buChar char="•"/>
              <a:defRPr/>
            </a:pPr>
            <a:r>
              <a:rPr lang="vi-VN" sz="2400" dirty="0">
                <a:latin typeface="UTM Avo" panose="02040603050506020204" pitchFamily="18" charset="0"/>
                <a:ea typeface="UD Digi Kyokasho N-B" panose="02020700000000000000" pitchFamily="17" charset="-128"/>
                <a:cs typeface="Arial" panose="020B0604020202020204" pitchFamily="34" charset="0"/>
              </a:rPr>
              <a:t>Để tham gia các hoạt động trong dự án Kết nối cộng đồng hiệu quả, các em cần tự giác, chủ động và có trách nhiệm trong các hoạt động đó. </a:t>
            </a:r>
          </a:p>
        </p:txBody>
      </p:sp>
      <p:pic>
        <p:nvPicPr>
          <p:cNvPr id="3" name="Picture 2">
            <a:extLst>
              <a:ext uri="{FF2B5EF4-FFF2-40B4-BE49-F238E27FC236}">
                <a16:creationId xmlns:a16="http://schemas.microsoft.com/office/drawing/2014/main" id="{27A16E36-D42D-0D71-C51C-DDCBBF6F160C}"/>
              </a:ext>
            </a:extLst>
          </p:cNvPr>
          <p:cNvPicPr>
            <a:picLocks noChangeAspect="1"/>
          </p:cNvPicPr>
          <p:nvPr/>
        </p:nvPicPr>
        <p:blipFill>
          <a:blip r:embed="rId3"/>
          <a:stretch>
            <a:fillRect/>
          </a:stretch>
        </p:blipFill>
        <p:spPr>
          <a:xfrm>
            <a:off x="2655897" y="4897144"/>
            <a:ext cx="6880195" cy="1960856"/>
          </a:xfrm>
          <a:prstGeom prst="rect">
            <a:avLst/>
          </a:prstGeom>
        </p:spPr>
      </p:pic>
    </p:spTree>
    <p:extLst>
      <p:ext uri="{BB962C8B-B14F-4D97-AF65-F5344CB8AC3E}">
        <p14:creationId xmlns:p14="http://schemas.microsoft.com/office/powerpoint/2010/main" val="52767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fade">
                                      <p:cBhvr>
                                        <p:cTn id="2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7F7DCC-D2F0-34B2-18DA-C354993B22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841718-CEC6-D410-42AF-FA504332E287}"/>
              </a:ext>
            </a:extLst>
          </p:cNvPr>
          <p:cNvSpPr txBox="1"/>
          <p:nvPr/>
        </p:nvSpPr>
        <p:spPr>
          <a:xfrm>
            <a:off x="2167232" y="1532483"/>
            <a:ext cx="7857536" cy="635493"/>
          </a:xfrm>
          <a:prstGeom prst="roundRect">
            <a:avLst/>
          </a:prstGeom>
          <a:solidFill>
            <a:schemeClr val="accent2">
              <a:lumMod val="20000"/>
              <a:lumOff val="80000"/>
            </a:schemeClr>
          </a:solid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2: Tham gia tổ chức Ngày hội sách</a:t>
            </a:r>
          </a:p>
        </p:txBody>
      </p:sp>
      <p:sp>
        <p:nvSpPr>
          <p:cNvPr id="9" name="Rectangle: Rounded Corners 8">
            <a:extLst>
              <a:ext uri="{FF2B5EF4-FFF2-40B4-BE49-F238E27FC236}">
                <a16:creationId xmlns:a16="http://schemas.microsoft.com/office/drawing/2014/main" id="{888C7D4B-C0B4-FF0A-2315-98C4B97DEBA2}"/>
              </a:ext>
            </a:extLst>
          </p:cNvPr>
          <p:cNvSpPr/>
          <p:nvPr/>
        </p:nvSpPr>
        <p:spPr>
          <a:xfrm>
            <a:off x="4039802" y="2350519"/>
            <a:ext cx="4112396" cy="672791"/>
          </a:xfrm>
          <a:prstGeom prst="roundRect">
            <a:avLst>
              <a:gd name="adj" fmla="val 50000"/>
            </a:avLst>
          </a:prstGeom>
          <a:solidFill>
            <a:schemeClr val="bg1"/>
          </a:solidFill>
          <a:ln w="38100" cap="flat" cmpd="sng" algn="ctr">
            <a:solidFill>
              <a:schemeClr val="accent2"/>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HOẠT ĐỘNG CẢ LỚP </a:t>
            </a:r>
          </a:p>
        </p:txBody>
      </p:sp>
      <p:grpSp>
        <p:nvGrpSpPr>
          <p:cNvPr id="2" name="Group 1">
            <a:extLst>
              <a:ext uri="{FF2B5EF4-FFF2-40B4-BE49-F238E27FC236}">
                <a16:creationId xmlns:a16="http://schemas.microsoft.com/office/drawing/2014/main" id="{42CBFE80-75D7-D171-EEB5-844B0E23AD5C}"/>
              </a:ext>
            </a:extLst>
          </p:cNvPr>
          <p:cNvGrpSpPr/>
          <p:nvPr/>
        </p:nvGrpSpPr>
        <p:grpSpPr>
          <a:xfrm>
            <a:off x="625100" y="3064824"/>
            <a:ext cx="10941800" cy="672453"/>
            <a:chOff x="1962799" y="675249"/>
            <a:chExt cx="8206350" cy="504340"/>
          </a:xfrm>
        </p:grpSpPr>
        <p:sp>
          <p:nvSpPr>
            <p:cNvPr id="4" name="Rectangle 3">
              <a:extLst>
                <a:ext uri="{FF2B5EF4-FFF2-40B4-BE49-F238E27FC236}">
                  <a16:creationId xmlns:a16="http://schemas.microsoft.com/office/drawing/2014/main" id="{9B4740ED-36A2-6A1E-C590-10CD9EEE5894}"/>
                </a:ext>
              </a:extLst>
            </p:cNvPr>
            <p:cNvSpPr/>
            <p:nvPr/>
          </p:nvSpPr>
          <p:spPr>
            <a:xfrm>
              <a:off x="1962799" y="675249"/>
              <a:ext cx="8206350" cy="429926"/>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lnSpc>
                  <a:spcPct val="150000"/>
                </a:lnSpc>
                <a:defRPr/>
              </a:pPr>
              <a:r>
                <a:rPr lang="en-US" sz="2400" b="1" kern="0" dirty="0">
                  <a:latin typeface="UTM Avo" panose="02040603050506020204" pitchFamily="18" charset="0"/>
                </a:rPr>
                <a:t>       </a:t>
              </a:r>
              <a:r>
                <a:rPr lang="en-US" sz="2400" b="1" kern="0" dirty="0" err="1">
                  <a:latin typeface="UTM Avo" panose="02040603050506020204" pitchFamily="18" charset="0"/>
                </a:rPr>
                <a:t>Thực</a:t>
              </a:r>
              <a:r>
                <a:rPr lang="en-US" sz="2400" b="1" kern="0" dirty="0">
                  <a:latin typeface="UTM Avo" panose="02040603050506020204" pitchFamily="18" charset="0"/>
                </a:rPr>
                <a:t> </a:t>
              </a:r>
              <a:r>
                <a:rPr lang="en-US" sz="2400" b="1" kern="0" dirty="0" err="1">
                  <a:latin typeface="UTM Avo" panose="02040603050506020204" pitchFamily="18" charset="0"/>
                </a:rPr>
                <a:t>hiện</a:t>
              </a:r>
              <a:r>
                <a:rPr lang="en-US" sz="2400" b="1" kern="0" dirty="0">
                  <a:latin typeface="UTM Avo" panose="02040603050506020204" pitchFamily="18" charset="0"/>
                </a:rPr>
                <a:t> </a:t>
              </a:r>
              <a:r>
                <a:rPr lang="en-US" sz="2400" b="1" kern="0" dirty="0" err="1">
                  <a:latin typeface="UTM Avo" panose="02040603050506020204" pitchFamily="18" charset="0"/>
                </a:rPr>
                <a:t>các</a:t>
              </a:r>
              <a:r>
                <a:rPr lang="en-US" sz="2400" b="1" kern="0" dirty="0">
                  <a:latin typeface="UTM Avo" panose="02040603050506020204" pitchFamily="18" charset="0"/>
                </a:rPr>
                <a:t> </a:t>
              </a:r>
              <a:r>
                <a:rPr lang="en-US" sz="2400" b="1" kern="0" dirty="0" err="1">
                  <a:latin typeface="UTM Avo" panose="02040603050506020204" pitchFamily="18" charset="0"/>
                </a:rPr>
                <a:t>công</a:t>
              </a:r>
              <a:r>
                <a:rPr lang="en-US" sz="2400" b="1" kern="0" dirty="0">
                  <a:latin typeface="UTM Avo" panose="02040603050506020204" pitchFamily="18" charset="0"/>
                </a:rPr>
                <a:t> </a:t>
              </a:r>
              <a:r>
                <a:rPr lang="en-US" sz="2400" b="1" kern="0" dirty="0" err="1">
                  <a:latin typeface="UTM Avo" panose="02040603050506020204" pitchFamily="18" charset="0"/>
                </a:rPr>
                <a:t>việc</a:t>
              </a:r>
              <a:r>
                <a:rPr lang="en-US" sz="2400" b="1" kern="0" dirty="0">
                  <a:latin typeface="UTM Avo" panose="02040603050506020204" pitchFamily="18" charset="0"/>
                </a:rPr>
                <a:t> </a:t>
              </a:r>
              <a:r>
                <a:rPr lang="en-US" sz="2400" b="1" kern="0" dirty="0" err="1">
                  <a:latin typeface="UTM Avo" panose="02040603050506020204" pitchFamily="18" charset="0"/>
                </a:rPr>
                <a:t>sau</a:t>
              </a:r>
              <a:r>
                <a:rPr lang="en-US" sz="2400" b="1" kern="0" dirty="0">
                  <a:latin typeface="UTM Avo" panose="02040603050506020204" pitchFamily="18" charset="0"/>
                </a:rPr>
                <a:t> </a:t>
              </a:r>
              <a:r>
                <a:rPr lang="en-US" sz="2400" b="1" kern="0" dirty="0" err="1">
                  <a:latin typeface="UTM Avo" panose="02040603050506020204" pitchFamily="18" charset="0"/>
                </a:rPr>
                <a:t>để</a:t>
              </a:r>
              <a:r>
                <a:rPr lang="en-US" sz="2400" b="1" kern="0" dirty="0">
                  <a:latin typeface="UTM Avo" panose="02040603050506020204" pitchFamily="18" charset="0"/>
                </a:rPr>
                <a:t> </a:t>
              </a:r>
              <a:r>
                <a:rPr lang="en-US" sz="2400" b="1" kern="0" dirty="0" err="1">
                  <a:latin typeface="UTM Avo" panose="02040603050506020204" pitchFamily="18" charset="0"/>
                </a:rPr>
                <a:t>tạo</a:t>
              </a:r>
              <a:r>
                <a:rPr lang="en-US" sz="2400" b="1" kern="0" dirty="0">
                  <a:latin typeface="UTM Avo" panose="02040603050506020204" pitchFamily="18" charset="0"/>
                </a:rPr>
                <a:t> </a:t>
              </a:r>
              <a:r>
                <a:rPr lang="en-US" sz="2400" b="1" kern="0" dirty="0" err="1">
                  <a:latin typeface="UTM Avo" panose="02040603050506020204" pitchFamily="18" charset="0"/>
                </a:rPr>
                <a:t>dựng</a:t>
              </a:r>
              <a:r>
                <a:rPr lang="en-US" sz="2400" b="1" kern="0" dirty="0">
                  <a:latin typeface="UTM Avo" panose="02040603050506020204" pitchFamily="18" charset="0"/>
                </a:rPr>
                <a:t> </a:t>
              </a:r>
              <a:r>
                <a:rPr lang="en-US" sz="2400" b="1" kern="0" dirty="0" err="1">
                  <a:latin typeface="UTM Avo" panose="02040603050506020204" pitchFamily="18" charset="0"/>
                </a:rPr>
                <a:t>không</a:t>
              </a:r>
              <a:r>
                <a:rPr lang="en-US" sz="2400" b="1" kern="0" dirty="0">
                  <a:latin typeface="UTM Avo" panose="02040603050506020204" pitchFamily="18" charset="0"/>
                </a:rPr>
                <a:t> </a:t>
              </a:r>
              <a:r>
                <a:rPr lang="en-US" sz="2400" b="1" kern="0" dirty="0" err="1">
                  <a:latin typeface="UTM Avo" panose="02040603050506020204" pitchFamily="18" charset="0"/>
                </a:rPr>
                <a:t>gian</a:t>
              </a:r>
              <a:r>
                <a:rPr lang="en-US" sz="2400" b="1" kern="0" dirty="0">
                  <a:latin typeface="UTM Avo" panose="02040603050506020204" pitchFamily="18" charset="0"/>
                </a:rPr>
                <a:t> </a:t>
              </a:r>
              <a:r>
                <a:rPr lang="en-US" sz="2400" b="1" kern="0" dirty="0" err="1">
                  <a:latin typeface="UTM Avo" panose="02040603050506020204" pitchFamily="18" charset="0"/>
                </a:rPr>
                <a:t>đọc</a:t>
              </a:r>
              <a:r>
                <a:rPr lang="en-US" sz="2400" b="1" kern="0" dirty="0">
                  <a:latin typeface="UTM Avo" panose="02040603050506020204" pitchFamily="18" charset="0"/>
                </a:rPr>
                <a:t> </a:t>
              </a:r>
              <a:r>
                <a:rPr lang="en-US" sz="2400" b="1" kern="0" dirty="0" err="1">
                  <a:latin typeface="UTM Avo" panose="02040603050506020204" pitchFamily="18" charset="0"/>
                </a:rPr>
                <a:t>sách</a:t>
              </a:r>
              <a:r>
                <a:rPr lang="en-US" sz="2400" b="1" kern="0" dirty="0">
                  <a:latin typeface="UTM Avo" panose="02040603050506020204" pitchFamily="18" charset="0"/>
                </a:rPr>
                <a:t>:</a:t>
              </a:r>
              <a:endParaRPr lang="en-US" sz="2400" kern="0" dirty="0">
                <a:latin typeface="UTM Avo" panose="02040603050506020204" pitchFamily="18" charset="0"/>
              </a:endParaRPr>
            </a:p>
          </p:txBody>
        </p:sp>
        <p:pic>
          <p:nvPicPr>
            <p:cNvPr id="5" name="Picture 4">
              <a:extLst>
                <a:ext uri="{FF2B5EF4-FFF2-40B4-BE49-F238E27FC236}">
                  <a16:creationId xmlns:a16="http://schemas.microsoft.com/office/drawing/2014/main" id="{DDC174DB-AB5B-A2C4-084A-EA9B986ACB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2799" y="675249"/>
              <a:ext cx="478913" cy="504340"/>
            </a:xfrm>
            <a:prstGeom prst="rect">
              <a:avLst/>
            </a:prstGeom>
          </p:spPr>
        </p:pic>
      </p:grpSp>
      <p:sp>
        <p:nvSpPr>
          <p:cNvPr id="6" name="Rounded Rectangle 104">
            <a:extLst>
              <a:ext uri="{FF2B5EF4-FFF2-40B4-BE49-F238E27FC236}">
                <a16:creationId xmlns:a16="http://schemas.microsoft.com/office/drawing/2014/main" id="{C66F12C8-2FF3-0316-AEF6-F127C6CF6240}"/>
              </a:ext>
            </a:extLst>
          </p:cNvPr>
          <p:cNvSpPr/>
          <p:nvPr/>
        </p:nvSpPr>
        <p:spPr>
          <a:xfrm>
            <a:off x="733050" y="4646852"/>
            <a:ext cx="5181605" cy="1713781"/>
          </a:xfrm>
          <a:prstGeom prst="rect">
            <a:avLst/>
          </a:prstGeom>
          <a:solidFill>
            <a:srgbClr val="FFFFFF"/>
          </a:solidFill>
          <a:ln w="12700" cap="flat" cmpd="sng" algn="ctr">
            <a:solidFill>
              <a:schemeClr val="accent2"/>
            </a:solidFill>
            <a:prstDash val="lgDash"/>
          </a:ln>
          <a:effectLst/>
        </p:spPr>
        <p:txBody>
          <a:bodyPr rtlCol="0" anchor="ctr"/>
          <a:lstStyle/>
          <a:p>
            <a:pPr algn="ctr">
              <a:lnSpc>
                <a:spcPct val="150000"/>
              </a:lnSpc>
              <a:buFont typeface="Arial"/>
              <a:buNone/>
            </a:pPr>
            <a:r>
              <a:rPr lang="en-US" sz="2400" kern="0">
                <a:solidFill>
                  <a:sysClr val="windowText" lastClr="000000"/>
                </a:solidFill>
                <a:latin typeface="UTM Avo" panose="02040603050506020204" pitchFamily="18" charset="0"/>
                <a:cs typeface="Arial" panose="020B0604020202020204" pitchFamily="34" charset="0"/>
                <a:sym typeface="Arial"/>
              </a:rPr>
              <a:t>Lựa chọn địa điểm tổ chức: </a:t>
            </a:r>
          </a:p>
          <a:p>
            <a:pPr algn="ctr">
              <a:lnSpc>
                <a:spcPct val="150000"/>
              </a:lnSpc>
              <a:buFont typeface="Arial"/>
              <a:buNone/>
            </a:pPr>
            <a:r>
              <a:rPr lang="en-US" sz="2400" kern="0">
                <a:solidFill>
                  <a:sysClr val="windowText" lastClr="000000"/>
                </a:solidFill>
                <a:latin typeface="UTM Avo" panose="02040603050506020204" pitchFamily="18" charset="0"/>
                <a:cs typeface="Arial" panose="020B0604020202020204" pitchFamily="34" charset="0"/>
                <a:sym typeface="Arial"/>
              </a:rPr>
              <a:t>trong lớp, hành lang lớp học,...</a:t>
            </a:r>
            <a:endParaRPr lang="vi-VN" sz="2400" kern="0" dirty="0">
              <a:solidFill>
                <a:srgbClr val="FF0000"/>
              </a:solidFill>
              <a:cs typeface="Arial" panose="020B0604020202020204" pitchFamily="34" charset="0"/>
              <a:sym typeface="Arial"/>
            </a:endParaRPr>
          </a:p>
        </p:txBody>
      </p:sp>
      <p:sp>
        <p:nvSpPr>
          <p:cNvPr id="7" name="Rounded Rectangle 104">
            <a:extLst>
              <a:ext uri="{FF2B5EF4-FFF2-40B4-BE49-F238E27FC236}">
                <a16:creationId xmlns:a16="http://schemas.microsoft.com/office/drawing/2014/main" id="{16CA4470-3DFE-506D-593D-FB223A5AA761}"/>
              </a:ext>
            </a:extLst>
          </p:cNvPr>
          <p:cNvSpPr/>
          <p:nvPr/>
        </p:nvSpPr>
        <p:spPr>
          <a:xfrm>
            <a:off x="6277347" y="4646850"/>
            <a:ext cx="5181605" cy="1713783"/>
          </a:xfrm>
          <a:prstGeom prst="rect">
            <a:avLst/>
          </a:prstGeom>
          <a:solidFill>
            <a:srgbClr val="FFFFFF"/>
          </a:solidFill>
          <a:ln w="12700" cap="flat" cmpd="sng" algn="ctr">
            <a:solidFill>
              <a:schemeClr val="accent2"/>
            </a:solidFill>
            <a:prstDash val="lgDash"/>
          </a:ln>
          <a:effectLst/>
        </p:spPr>
        <p:txBody>
          <a:bodyPr rtlCol="0" anchor="ctr"/>
          <a:lstStyle/>
          <a:p>
            <a:pPr algn="ctr">
              <a:lnSpc>
                <a:spcPct val="150000"/>
              </a:lnSpc>
              <a:buFont typeface="Arial"/>
              <a:buNone/>
            </a:pPr>
            <a:r>
              <a:rPr lang="en-US" sz="2400" kern="0" dirty="0" err="1">
                <a:solidFill>
                  <a:sysClr val="windowText" lastClr="000000"/>
                </a:solidFill>
                <a:latin typeface="UTM Avo" panose="02040603050506020204" pitchFamily="18" charset="0"/>
                <a:cs typeface="Arial" panose="020B0604020202020204" pitchFamily="34" charset="0"/>
                <a:sym typeface="Arial"/>
              </a:rPr>
              <a:t>Sắp</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xếp</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bàn</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ghế</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cho</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phù</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hợp</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để</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ngồi</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đọc</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sách</a:t>
            </a:r>
            <a:r>
              <a:rPr lang="en-US" sz="2400" kern="0" dirty="0">
                <a:solidFill>
                  <a:sysClr val="windowText" lastClr="000000"/>
                </a:solidFill>
                <a:latin typeface="UTM Avo" panose="02040603050506020204" pitchFamily="18" charset="0"/>
                <a:cs typeface="Arial" panose="020B0604020202020204" pitchFamily="34" charset="0"/>
                <a:sym typeface="Arial"/>
              </a:rPr>
              <a:t>. </a:t>
            </a:r>
            <a:endParaRPr lang="en-US" sz="2400" kern="0" dirty="0">
              <a:solidFill>
                <a:srgbClr val="FF0000"/>
              </a:solidFill>
              <a:latin typeface="UTM Avo" panose="02040603050506020204" pitchFamily="18" charset="0"/>
              <a:cs typeface="Arial" panose="020B0604020202020204" pitchFamily="34" charset="0"/>
              <a:sym typeface="Arial"/>
            </a:endParaRPr>
          </a:p>
        </p:txBody>
      </p:sp>
      <p:sp>
        <p:nvSpPr>
          <p:cNvPr id="8" name="Down Arrow 5">
            <a:extLst>
              <a:ext uri="{FF2B5EF4-FFF2-40B4-BE49-F238E27FC236}">
                <a16:creationId xmlns:a16="http://schemas.microsoft.com/office/drawing/2014/main" id="{CFA563BD-5744-4EE9-F00B-3BBB0ED785F9}"/>
              </a:ext>
            </a:extLst>
          </p:cNvPr>
          <p:cNvSpPr/>
          <p:nvPr/>
        </p:nvSpPr>
        <p:spPr>
          <a:xfrm>
            <a:off x="2949227" y="3864836"/>
            <a:ext cx="749251" cy="578951"/>
          </a:xfrm>
          <a:prstGeom prst="downArrow">
            <a:avLst/>
          </a:prstGeom>
          <a:solidFill>
            <a:srgbClr val="002060"/>
          </a:solidFill>
          <a:ln w="25400" cap="flat" cmpd="sng" algn="ctr">
            <a:noFill/>
            <a:prstDash val="solid"/>
          </a:ln>
          <a:effectLst/>
        </p:spPr>
        <p:txBody>
          <a:bodyPr rtlCol="0" anchor="ctr"/>
          <a:lstStyle/>
          <a:p>
            <a:pPr algn="ctr" defTabSz="1219170">
              <a:lnSpc>
                <a:spcPct val="150000"/>
              </a:lnSpc>
              <a:buFont typeface="Arial"/>
              <a:buNone/>
              <a:defRPr/>
            </a:pPr>
            <a:endParaRPr lang="en-US" sz="2400" kern="0" dirty="0">
              <a:solidFill>
                <a:srgbClr val="191919"/>
              </a:solidFill>
              <a:latin typeface="UTM Avo" panose="02040603050506020204" pitchFamily="18" charset="0"/>
              <a:cs typeface="Arial"/>
              <a:sym typeface="Arial"/>
            </a:endParaRPr>
          </a:p>
        </p:txBody>
      </p:sp>
      <p:sp>
        <p:nvSpPr>
          <p:cNvPr id="10" name="Down Arrow 5">
            <a:extLst>
              <a:ext uri="{FF2B5EF4-FFF2-40B4-BE49-F238E27FC236}">
                <a16:creationId xmlns:a16="http://schemas.microsoft.com/office/drawing/2014/main" id="{E8BB4F86-8ED7-6D0B-B909-4927D1ABBCCB}"/>
              </a:ext>
            </a:extLst>
          </p:cNvPr>
          <p:cNvSpPr/>
          <p:nvPr/>
        </p:nvSpPr>
        <p:spPr>
          <a:xfrm>
            <a:off x="8493523" y="3864837"/>
            <a:ext cx="749251" cy="578951"/>
          </a:xfrm>
          <a:prstGeom prst="downArrow">
            <a:avLst/>
          </a:prstGeom>
          <a:solidFill>
            <a:srgbClr val="002060"/>
          </a:solidFill>
          <a:ln w="25400" cap="flat" cmpd="sng" algn="ctr">
            <a:noFill/>
            <a:prstDash val="solid"/>
          </a:ln>
          <a:effectLst/>
        </p:spPr>
        <p:txBody>
          <a:bodyPr rtlCol="0" anchor="ctr"/>
          <a:lstStyle/>
          <a:p>
            <a:pPr algn="ctr" defTabSz="1219170">
              <a:lnSpc>
                <a:spcPct val="150000"/>
              </a:lnSpc>
              <a:buFont typeface="Arial"/>
              <a:buNone/>
              <a:defRPr/>
            </a:pPr>
            <a:endParaRPr lang="en-US" sz="2400" kern="0" dirty="0">
              <a:solidFill>
                <a:srgbClr val="191919"/>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7435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6" grpId="0" animBg="1"/>
      <p:bldP spid="7" grpId="0" animBg="1"/>
      <p:bldP spid="8"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9E0E708-3D10-CF34-6966-4B4A642BEED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EF37BE-6947-6406-17C7-92E951F1FCB4}"/>
              </a:ext>
            </a:extLst>
          </p:cNvPr>
          <p:cNvSpPr txBox="1"/>
          <p:nvPr/>
        </p:nvSpPr>
        <p:spPr>
          <a:xfrm>
            <a:off x="2167232" y="1532483"/>
            <a:ext cx="7857536" cy="635493"/>
          </a:xfrm>
          <a:prstGeom prst="roundRect">
            <a:avLst/>
          </a:prstGeom>
          <a:solidFill>
            <a:schemeClr val="accent2">
              <a:lumMod val="20000"/>
              <a:lumOff val="80000"/>
            </a:schemeClr>
          </a:solid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2: Tham gia tổ chức Ngày hội sách</a:t>
            </a:r>
          </a:p>
        </p:txBody>
      </p:sp>
      <p:sp>
        <p:nvSpPr>
          <p:cNvPr id="9" name="Rectangle: Rounded Corners 8">
            <a:extLst>
              <a:ext uri="{FF2B5EF4-FFF2-40B4-BE49-F238E27FC236}">
                <a16:creationId xmlns:a16="http://schemas.microsoft.com/office/drawing/2014/main" id="{D7EB33F9-C5D2-B910-8A2D-B8372FB2C9EA}"/>
              </a:ext>
            </a:extLst>
          </p:cNvPr>
          <p:cNvSpPr/>
          <p:nvPr/>
        </p:nvSpPr>
        <p:spPr>
          <a:xfrm>
            <a:off x="4039802" y="2350519"/>
            <a:ext cx="4112396" cy="672791"/>
          </a:xfrm>
          <a:prstGeom prst="roundRect">
            <a:avLst>
              <a:gd name="adj" fmla="val 50000"/>
            </a:avLst>
          </a:prstGeom>
          <a:solidFill>
            <a:schemeClr val="bg1"/>
          </a:solidFill>
          <a:ln w="38100" cap="flat" cmpd="sng" algn="ctr">
            <a:solidFill>
              <a:schemeClr val="accent2"/>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HOẠT ĐỘNG CẢ LỚP </a:t>
            </a:r>
          </a:p>
        </p:txBody>
      </p:sp>
      <p:grpSp>
        <p:nvGrpSpPr>
          <p:cNvPr id="11" name="Group 10">
            <a:extLst>
              <a:ext uri="{FF2B5EF4-FFF2-40B4-BE49-F238E27FC236}">
                <a16:creationId xmlns:a16="http://schemas.microsoft.com/office/drawing/2014/main" id="{47AC7B8F-1B5D-9100-EA3F-E55B021EFA10}"/>
              </a:ext>
            </a:extLst>
          </p:cNvPr>
          <p:cNvGrpSpPr/>
          <p:nvPr/>
        </p:nvGrpSpPr>
        <p:grpSpPr>
          <a:xfrm>
            <a:off x="625100" y="3064824"/>
            <a:ext cx="10941800" cy="672453"/>
            <a:chOff x="1962799" y="675249"/>
            <a:chExt cx="8206350" cy="504340"/>
          </a:xfrm>
        </p:grpSpPr>
        <p:sp>
          <p:nvSpPr>
            <p:cNvPr id="12" name="Rectangle 11">
              <a:extLst>
                <a:ext uri="{FF2B5EF4-FFF2-40B4-BE49-F238E27FC236}">
                  <a16:creationId xmlns:a16="http://schemas.microsoft.com/office/drawing/2014/main" id="{8E4A27BE-4AEC-136F-9F83-E97CE794A8D0}"/>
                </a:ext>
              </a:extLst>
            </p:cNvPr>
            <p:cNvSpPr/>
            <p:nvPr/>
          </p:nvSpPr>
          <p:spPr>
            <a:xfrm>
              <a:off x="1962799" y="675249"/>
              <a:ext cx="8206350" cy="429926"/>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lnSpc>
                  <a:spcPct val="150000"/>
                </a:lnSpc>
                <a:defRPr/>
              </a:pPr>
              <a:r>
                <a:rPr lang="en-US" sz="2400" b="1" kern="0" dirty="0">
                  <a:latin typeface="UTM Avo" panose="02040603050506020204" pitchFamily="18" charset="0"/>
                </a:rPr>
                <a:t>       </a:t>
              </a:r>
              <a:r>
                <a:rPr lang="en-US" sz="2400" b="1" kern="0" dirty="0" err="1">
                  <a:latin typeface="UTM Avo" panose="02040603050506020204" pitchFamily="18" charset="0"/>
                </a:rPr>
                <a:t>Thực</a:t>
              </a:r>
              <a:r>
                <a:rPr lang="en-US" sz="2400" b="1" kern="0" dirty="0">
                  <a:latin typeface="UTM Avo" panose="02040603050506020204" pitchFamily="18" charset="0"/>
                </a:rPr>
                <a:t> </a:t>
              </a:r>
              <a:r>
                <a:rPr lang="en-US" sz="2400" b="1" kern="0" dirty="0" err="1">
                  <a:latin typeface="UTM Avo" panose="02040603050506020204" pitchFamily="18" charset="0"/>
                </a:rPr>
                <a:t>hiện</a:t>
              </a:r>
              <a:r>
                <a:rPr lang="en-US" sz="2400" b="1" kern="0" dirty="0">
                  <a:latin typeface="UTM Avo" panose="02040603050506020204" pitchFamily="18" charset="0"/>
                </a:rPr>
                <a:t> </a:t>
              </a:r>
              <a:r>
                <a:rPr lang="en-US" sz="2400" b="1" kern="0" dirty="0" err="1">
                  <a:latin typeface="UTM Avo" panose="02040603050506020204" pitchFamily="18" charset="0"/>
                </a:rPr>
                <a:t>các</a:t>
              </a:r>
              <a:r>
                <a:rPr lang="en-US" sz="2400" b="1" kern="0" dirty="0">
                  <a:latin typeface="UTM Avo" panose="02040603050506020204" pitchFamily="18" charset="0"/>
                </a:rPr>
                <a:t> </a:t>
              </a:r>
              <a:r>
                <a:rPr lang="en-US" sz="2400" b="1" kern="0" dirty="0" err="1">
                  <a:latin typeface="UTM Avo" panose="02040603050506020204" pitchFamily="18" charset="0"/>
                </a:rPr>
                <a:t>công</a:t>
              </a:r>
              <a:r>
                <a:rPr lang="en-US" sz="2400" b="1" kern="0" dirty="0">
                  <a:latin typeface="UTM Avo" panose="02040603050506020204" pitchFamily="18" charset="0"/>
                </a:rPr>
                <a:t> </a:t>
              </a:r>
              <a:r>
                <a:rPr lang="en-US" sz="2400" b="1" kern="0" dirty="0" err="1">
                  <a:latin typeface="UTM Avo" panose="02040603050506020204" pitchFamily="18" charset="0"/>
                </a:rPr>
                <a:t>việc</a:t>
              </a:r>
              <a:r>
                <a:rPr lang="en-US" sz="2400" b="1" kern="0" dirty="0">
                  <a:latin typeface="UTM Avo" panose="02040603050506020204" pitchFamily="18" charset="0"/>
                </a:rPr>
                <a:t> </a:t>
              </a:r>
              <a:r>
                <a:rPr lang="en-US" sz="2400" b="1" kern="0" dirty="0" err="1">
                  <a:latin typeface="UTM Avo" panose="02040603050506020204" pitchFamily="18" charset="0"/>
                </a:rPr>
                <a:t>sau</a:t>
              </a:r>
              <a:r>
                <a:rPr lang="en-US" sz="2400" b="1" kern="0" dirty="0">
                  <a:latin typeface="UTM Avo" panose="02040603050506020204" pitchFamily="18" charset="0"/>
                </a:rPr>
                <a:t> </a:t>
              </a:r>
              <a:r>
                <a:rPr lang="en-US" sz="2400" b="1" kern="0" dirty="0" err="1">
                  <a:latin typeface="UTM Avo" panose="02040603050506020204" pitchFamily="18" charset="0"/>
                </a:rPr>
                <a:t>để</a:t>
              </a:r>
              <a:r>
                <a:rPr lang="en-US" sz="2400" b="1" kern="0" dirty="0">
                  <a:latin typeface="UTM Avo" panose="02040603050506020204" pitchFamily="18" charset="0"/>
                </a:rPr>
                <a:t> </a:t>
              </a:r>
              <a:r>
                <a:rPr lang="en-US" sz="2400" b="1" kern="0" dirty="0" err="1">
                  <a:latin typeface="UTM Avo" panose="02040603050506020204" pitchFamily="18" charset="0"/>
                </a:rPr>
                <a:t>tạo</a:t>
              </a:r>
              <a:r>
                <a:rPr lang="en-US" sz="2400" b="1" kern="0" dirty="0">
                  <a:latin typeface="UTM Avo" panose="02040603050506020204" pitchFamily="18" charset="0"/>
                </a:rPr>
                <a:t> </a:t>
              </a:r>
              <a:r>
                <a:rPr lang="en-US" sz="2400" b="1" kern="0" dirty="0" err="1">
                  <a:latin typeface="UTM Avo" panose="02040603050506020204" pitchFamily="18" charset="0"/>
                </a:rPr>
                <a:t>dựng</a:t>
              </a:r>
              <a:r>
                <a:rPr lang="en-US" sz="2400" b="1" kern="0" dirty="0">
                  <a:latin typeface="UTM Avo" panose="02040603050506020204" pitchFamily="18" charset="0"/>
                </a:rPr>
                <a:t> </a:t>
              </a:r>
              <a:r>
                <a:rPr lang="en-US" sz="2400" b="1" kern="0" dirty="0" err="1">
                  <a:latin typeface="UTM Avo" panose="02040603050506020204" pitchFamily="18" charset="0"/>
                </a:rPr>
                <a:t>không</a:t>
              </a:r>
              <a:r>
                <a:rPr lang="en-US" sz="2400" b="1" kern="0" dirty="0">
                  <a:latin typeface="UTM Avo" panose="02040603050506020204" pitchFamily="18" charset="0"/>
                </a:rPr>
                <a:t> </a:t>
              </a:r>
              <a:r>
                <a:rPr lang="en-US" sz="2400" b="1" kern="0" dirty="0" err="1">
                  <a:latin typeface="UTM Avo" panose="02040603050506020204" pitchFamily="18" charset="0"/>
                </a:rPr>
                <a:t>gian</a:t>
              </a:r>
              <a:r>
                <a:rPr lang="en-US" sz="2400" b="1" kern="0" dirty="0">
                  <a:latin typeface="UTM Avo" panose="02040603050506020204" pitchFamily="18" charset="0"/>
                </a:rPr>
                <a:t> </a:t>
              </a:r>
              <a:r>
                <a:rPr lang="en-US" sz="2400" b="1" kern="0" dirty="0" err="1">
                  <a:latin typeface="UTM Avo" panose="02040603050506020204" pitchFamily="18" charset="0"/>
                </a:rPr>
                <a:t>đọc</a:t>
              </a:r>
              <a:r>
                <a:rPr lang="en-US" sz="2400" b="1" kern="0" dirty="0">
                  <a:latin typeface="UTM Avo" panose="02040603050506020204" pitchFamily="18" charset="0"/>
                </a:rPr>
                <a:t> </a:t>
              </a:r>
              <a:r>
                <a:rPr lang="en-US" sz="2400" b="1" kern="0" dirty="0" err="1">
                  <a:latin typeface="UTM Avo" panose="02040603050506020204" pitchFamily="18" charset="0"/>
                </a:rPr>
                <a:t>sách</a:t>
              </a:r>
              <a:r>
                <a:rPr lang="en-US" sz="2400" b="1" kern="0" dirty="0">
                  <a:latin typeface="UTM Avo" panose="02040603050506020204" pitchFamily="18" charset="0"/>
                </a:rPr>
                <a:t>:</a:t>
              </a:r>
              <a:endParaRPr lang="en-US" sz="2400" kern="0" dirty="0">
                <a:latin typeface="UTM Avo" panose="02040603050506020204" pitchFamily="18" charset="0"/>
              </a:endParaRPr>
            </a:p>
          </p:txBody>
        </p:sp>
        <p:pic>
          <p:nvPicPr>
            <p:cNvPr id="13" name="Picture 12">
              <a:extLst>
                <a:ext uri="{FF2B5EF4-FFF2-40B4-BE49-F238E27FC236}">
                  <a16:creationId xmlns:a16="http://schemas.microsoft.com/office/drawing/2014/main" id="{1C433EFC-2348-2789-3D56-62826BA29F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2799" y="675249"/>
              <a:ext cx="478913" cy="504340"/>
            </a:xfrm>
            <a:prstGeom prst="rect">
              <a:avLst/>
            </a:prstGeom>
          </p:spPr>
        </p:pic>
      </p:grpSp>
      <p:sp>
        <p:nvSpPr>
          <p:cNvPr id="14" name="Rounded Rectangle 104">
            <a:extLst>
              <a:ext uri="{FF2B5EF4-FFF2-40B4-BE49-F238E27FC236}">
                <a16:creationId xmlns:a16="http://schemas.microsoft.com/office/drawing/2014/main" id="{A678C233-01F1-EDCF-DC9C-CE6EFF66D777}"/>
              </a:ext>
            </a:extLst>
          </p:cNvPr>
          <p:cNvSpPr/>
          <p:nvPr/>
        </p:nvSpPr>
        <p:spPr>
          <a:xfrm>
            <a:off x="412595" y="4646850"/>
            <a:ext cx="3136422" cy="1713781"/>
          </a:xfrm>
          <a:prstGeom prst="rect">
            <a:avLst/>
          </a:prstGeom>
          <a:solidFill>
            <a:srgbClr val="FFFFFF"/>
          </a:solidFill>
          <a:ln w="12700" cap="flat" cmpd="sng" algn="ctr">
            <a:solidFill>
              <a:schemeClr val="accent2"/>
            </a:solidFill>
            <a:prstDash val="lgDash"/>
          </a:ln>
          <a:effectLst/>
        </p:spPr>
        <p:txBody>
          <a:bodyPr rtlCol="0" anchor="ctr"/>
          <a:lstStyle/>
          <a:p>
            <a:pPr algn="ctr">
              <a:lnSpc>
                <a:spcPct val="150000"/>
              </a:lnSpc>
              <a:buFont typeface="Arial"/>
              <a:buNone/>
            </a:pPr>
            <a:r>
              <a:rPr lang="vi-VN" sz="2400" kern="0">
                <a:solidFill>
                  <a:sysClr val="windowText" lastClr="000000"/>
                </a:solidFill>
                <a:latin typeface="UTM Avo" panose="02040603050506020204" pitchFamily="18" charset="0"/>
                <a:cs typeface="Arial" panose="020B0604020202020204" pitchFamily="34" charset="0"/>
                <a:sym typeface="Arial"/>
              </a:rPr>
              <a:t>Tổng hợp các cuốn sách đã sưu tầm. </a:t>
            </a:r>
            <a:endParaRPr lang="vi-VN" sz="2400" kern="0" dirty="0" err="1">
              <a:solidFill>
                <a:sysClr val="windowText" lastClr="000000"/>
              </a:solidFill>
              <a:latin typeface="UTM Avo" panose="02040603050506020204" pitchFamily="18" charset="0"/>
              <a:cs typeface="Arial" panose="020B0604020202020204" pitchFamily="34" charset="0"/>
              <a:sym typeface="Arial"/>
            </a:endParaRPr>
          </a:p>
        </p:txBody>
      </p:sp>
      <p:sp>
        <p:nvSpPr>
          <p:cNvPr id="15" name="Down Arrow 5">
            <a:extLst>
              <a:ext uri="{FF2B5EF4-FFF2-40B4-BE49-F238E27FC236}">
                <a16:creationId xmlns:a16="http://schemas.microsoft.com/office/drawing/2014/main" id="{A384BDB7-111C-BB62-80DD-AAB9F38B821C}"/>
              </a:ext>
            </a:extLst>
          </p:cNvPr>
          <p:cNvSpPr/>
          <p:nvPr/>
        </p:nvSpPr>
        <p:spPr>
          <a:xfrm>
            <a:off x="1606181" y="3852979"/>
            <a:ext cx="749251" cy="578951"/>
          </a:xfrm>
          <a:prstGeom prst="downArrow">
            <a:avLst/>
          </a:prstGeom>
          <a:solidFill>
            <a:srgbClr val="002060"/>
          </a:solidFill>
          <a:ln w="25400" cap="flat" cmpd="sng" algn="ctr">
            <a:noFill/>
            <a:prstDash val="solid"/>
          </a:ln>
          <a:effectLst/>
        </p:spPr>
        <p:txBody>
          <a:bodyPr rtlCol="0" anchor="ctr"/>
          <a:lstStyle/>
          <a:p>
            <a:pPr algn="ctr" defTabSz="1219170">
              <a:lnSpc>
                <a:spcPct val="150000"/>
              </a:lnSpc>
              <a:buFont typeface="Arial"/>
              <a:buNone/>
              <a:defRPr/>
            </a:pPr>
            <a:endParaRPr lang="en-US" sz="2400" kern="0" dirty="0">
              <a:solidFill>
                <a:srgbClr val="191919"/>
              </a:solidFill>
              <a:latin typeface="UTM Avo" panose="02040603050506020204" pitchFamily="18" charset="0"/>
              <a:cs typeface="Arial"/>
              <a:sym typeface="Arial"/>
            </a:endParaRPr>
          </a:p>
        </p:txBody>
      </p:sp>
      <p:sp>
        <p:nvSpPr>
          <p:cNvPr id="16" name="Rounded Rectangle 104">
            <a:extLst>
              <a:ext uri="{FF2B5EF4-FFF2-40B4-BE49-F238E27FC236}">
                <a16:creationId xmlns:a16="http://schemas.microsoft.com/office/drawing/2014/main" id="{E24D92EF-14D1-9E58-FF37-4CDE870B9A6D}"/>
              </a:ext>
            </a:extLst>
          </p:cNvPr>
          <p:cNvSpPr/>
          <p:nvPr/>
        </p:nvSpPr>
        <p:spPr>
          <a:xfrm>
            <a:off x="4010723" y="4646852"/>
            <a:ext cx="4170555" cy="1713781"/>
          </a:xfrm>
          <a:prstGeom prst="rect">
            <a:avLst/>
          </a:prstGeom>
          <a:solidFill>
            <a:srgbClr val="FFFFFF"/>
          </a:solidFill>
          <a:ln w="12700" cap="flat" cmpd="sng" algn="ctr">
            <a:solidFill>
              <a:schemeClr val="accent2"/>
            </a:solidFill>
            <a:prstDash val="lgDash"/>
          </a:ln>
          <a:effectLst/>
        </p:spPr>
        <p:txBody>
          <a:bodyPr rtlCol="0" anchor="ctr"/>
          <a:lstStyle/>
          <a:p>
            <a:pPr algn="ctr">
              <a:lnSpc>
                <a:spcPct val="150000"/>
              </a:lnSpc>
              <a:buFont typeface="Arial"/>
              <a:buNone/>
            </a:pPr>
            <a:r>
              <a:rPr lang="vi-VN" sz="2400" kern="0" dirty="0">
                <a:solidFill>
                  <a:sysClr val="windowText" lastClr="000000"/>
                </a:solidFill>
                <a:latin typeface="UTM Avo" panose="02040603050506020204" pitchFamily="18" charset="0"/>
                <a:cs typeface="Arial" panose="020B0604020202020204" pitchFamily="34" charset="0"/>
                <a:sym typeface="Arial"/>
              </a:rPr>
              <a:t>Phân loại và sắp xếp các cuốn sách lên kệ/ giá. </a:t>
            </a:r>
          </a:p>
        </p:txBody>
      </p:sp>
      <p:sp>
        <p:nvSpPr>
          <p:cNvPr id="17" name="Down Arrow 5">
            <a:extLst>
              <a:ext uri="{FF2B5EF4-FFF2-40B4-BE49-F238E27FC236}">
                <a16:creationId xmlns:a16="http://schemas.microsoft.com/office/drawing/2014/main" id="{EF7D7EBE-7810-0545-1000-64D097474468}"/>
              </a:ext>
            </a:extLst>
          </p:cNvPr>
          <p:cNvSpPr/>
          <p:nvPr/>
        </p:nvSpPr>
        <p:spPr>
          <a:xfrm>
            <a:off x="5721375" y="3852978"/>
            <a:ext cx="749251" cy="578951"/>
          </a:xfrm>
          <a:prstGeom prst="downArrow">
            <a:avLst/>
          </a:prstGeom>
          <a:solidFill>
            <a:srgbClr val="002060"/>
          </a:solidFill>
          <a:ln w="25400" cap="flat" cmpd="sng" algn="ctr">
            <a:noFill/>
            <a:prstDash val="solid"/>
          </a:ln>
          <a:effectLst/>
        </p:spPr>
        <p:txBody>
          <a:bodyPr rtlCol="0" anchor="ctr"/>
          <a:lstStyle/>
          <a:p>
            <a:pPr algn="ctr" defTabSz="1219170">
              <a:lnSpc>
                <a:spcPct val="150000"/>
              </a:lnSpc>
              <a:buFont typeface="Arial"/>
              <a:buNone/>
              <a:defRPr/>
            </a:pPr>
            <a:endParaRPr lang="en-US" sz="2400" kern="0" dirty="0">
              <a:solidFill>
                <a:srgbClr val="191919"/>
              </a:solidFill>
              <a:latin typeface="UTM Avo" panose="02040603050506020204" pitchFamily="18" charset="0"/>
              <a:cs typeface="Arial"/>
              <a:sym typeface="Arial"/>
            </a:endParaRPr>
          </a:p>
        </p:txBody>
      </p:sp>
      <p:sp>
        <p:nvSpPr>
          <p:cNvPr id="18" name="Rounded Rectangle 104">
            <a:extLst>
              <a:ext uri="{FF2B5EF4-FFF2-40B4-BE49-F238E27FC236}">
                <a16:creationId xmlns:a16="http://schemas.microsoft.com/office/drawing/2014/main" id="{D5541DB8-7F18-0B40-089E-55F973DA8ECB}"/>
              </a:ext>
            </a:extLst>
          </p:cNvPr>
          <p:cNvSpPr/>
          <p:nvPr/>
        </p:nvSpPr>
        <p:spPr>
          <a:xfrm>
            <a:off x="8642984" y="4646851"/>
            <a:ext cx="3136422" cy="1713781"/>
          </a:xfrm>
          <a:prstGeom prst="rect">
            <a:avLst/>
          </a:prstGeom>
          <a:solidFill>
            <a:srgbClr val="FFFFFF"/>
          </a:solidFill>
          <a:ln w="12700" cap="flat" cmpd="sng" algn="ctr">
            <a:solidFill>
              <a:schemeClr val="accent2"/>
            </a:solidFill>
            <a:prstDash val="lgDash"/>
          </a:ln>
          <a:effectLst/>
        </p:spPr>
        <p:txBody>
          <a:bodyPr rtlCol="0" anchor="ctr"/>
          <a:lstStyle/>
          <a:p>
            <a:pPr algn="ctr">
              <a:lnSpc>
                <a:spcPct val="150000"/>
              </a:lnSpc>
              <a:buFont typeface="Arial"/>
              <a:buNone/>
            </a:pPr>
            <a:r>
              <a:rPr lang="vi-VN" sz="2400" kern="0" dirty="0">
                <a:solidFill>
                  <a:sysClr val="windowText" lastClr="000000"/>
                </a:solidFill>
                <a:latin typeface="UTM Avo" panose="02040603050506020204" pitchFamily="18" charset="0"/>
                <a:cs typeface="Arial" panose="020B0604020202020204" pitchFamily="34" charset="0"/>
                <a:sym typeface="Arial"/>
              </a:rPr>
              <a:t>Trang trí không gian đọc sách. </a:t>
            </a:r>
          </a:p>
        </p:txBody>
      </p:sp>
      <p:sp>
        <p:nvSpPr>
          <p:cNvPr id="19" name="Down Arrow 5">
            <a:extLst>
              <a:ext uri="{FF2B5EF4-FFF2-40B4-BE49-F238E27FC236}">
                <a16:creationId xmlns:a16="http://schemas.microsoft.com/office/drawing/2014/main" id="{CE36A472-4631-772E-FBD6-0D3E21275404}"/>
              </a:ext>
            </a:extLst>
          </p:cNvPr>
          <p:cNvSpPr/>
          <p:nvPr/>
        </p:nvSpPr>
        <p:spPr>
          <a:xfrm>
            <a:off x="9836570" y="3852979"/>
            <a:ext cx="749251" cy="578951"/>
          </a:xfrm>
          <a:prstGeom prst="downArrow">
            <a:avLst/>
          </a:prstGeom>
          <a:solidFill>
            <a:srgbClr val="002060"/>
          </a:solidFill>
          <a:ln w="25400" cap="flat" cmpd="sng" algn="ctr">
            <a:noFill/>
            <a:prstDash val="solid"/>
          </a:ln>
          <a:effectLst/>
        </p:spPr>
        <p:txBody>
          <a:bodyPr rtlCol="0" anchor="ctr"/>
          <a:lstStyle/>
          <a:p>
            <a:pPr algn="ctr" defTabSz="1219170">
              <a:lnSpc>
                <a:spcPct val="150000"/>
              </a:lnSpc>
              <a:buFont typeface="Arial"/>
              <a:buNone/>
              <a:defRPr/>
            </a:pPr>
            <a:endParaRPr lang="en-US" sz="2400" kern="0" dirty="0">
              <a:solidFill>
                <a:srgbClr val="191919"/>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8014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D8478AA-BF17-6F8E-10B8-BD724CB1B9FC}"/>
            </a:ext>
          </a:extLst>
        </p:cNvPr>
        <p:cNvGrpSpPr/>
        <p:nvPr/>
      </p:nvGrpSpPr>
      <p:grpSpPr>
        <a:xfrm>
          <a:off x="0" y="0"/>
          <a:ext cx="0" cy="0"/>
          <a:chOff x="0" y="0"/>
          <a:chExt cx="0" cy="0"/>
        </a:xfrm>
      </p:grpSpPr>
      <p:grpSp>
        <p:nvGrpSpPr>
          <p:cNvPr id="2" name="Google Shape;885;p39">
            <a:extLst>
              <a:ext uri="{FF2B5EF4-FFF2-40B4-BE49-F238E27FC236}">
                <a16:creationId xmlns:a16="http://schemas.microsoft.com/office/drawing/2014/main" id="{4B1AB883-1CE8-8287-9D40-DF0349E95D28}"/>
              </a:ext>
            </a:extLst>
          </p:cNvPr>
          <p:cNvGrpSpPr/>
          <p:nvPr/>
        </p:nvGrpSpPr>
        <p:grpSpPr>
          <a:xfrm>
            <a:off x="4449180" y="967663"/>
            <a:ext cx="7670487" cy="5574650"/>
            <a:chOff x="3436525" y="539500"/>
            <a:chExt cx="4940331" cy="4110709"/>
          </a:xfrm>
        </p:grpSpPr>
        <p:sp>
          <p:nvSpPr>
            <p:cNvPr id="4" name="Google Shape;886;p39">
              <a:extLst>
                <a:ext uri="{FF2B5EF4-FFF2-40B4-BE49-F238E27FC236}">
                  <a16:creationId xmlns:a16="http://schemas.microsoft.com/office/drawing/2014/main" id="{5531E9E3-581E-47F3-1B97-F4CCB30C41EA}"/>
                </a:ext>
              </a:extLst>
            </p:cNvPr>
            <p:cNvSpPr/>
            <p:nvPr/>
          </p:nvSpPr>
          <p:spPr>
            <a:xfrm>
              <a:off x="3436525" y="539500"/>
              <a:ext cx="3823987" cy="4110709"/>
            </a:xfrm>
            <a:custGeom>
              <a:avLst/>
              <a:gdLst/>
              <a:ahLst/>
              <a:cxnLst/>
              <a:rect l="l" t="t" r="r" b="b"/>
              <a:pathLst>
                <a:path w="115111" h="123742" extrusionOk="0">
                  <a:moveTo>
                    <a:pt x="1" y="1251"/>
                  </a:moveTo>
                  <a:lnTo>
                    <a:pt x="114587" y="0"/>
                  </a:lnTo>
                  <a:lnTo>
                    <a:pt x="115110" y="123123"/>
                  </a:lnTo>
                  <a:lnTo>
                    <a:pt x="16289" y="123742"/>
                  </a:lnTo>
                  <a:lnTo>
                    <a:pt x="2037" y="114634"/>
                  </a:lnTo>
                  <a:close/>
                </a:path>
              </a:pathLst>
            </a:custGeom>
            <a:solidFill>
              <a:srgbClr val="F6535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effectLst/>
                <a:uLnTx/>
                <a:uFillTx/>
                <a:latin typeface="UTM Avo" panose="02040603050506020204" pitchFamily="18" charset="0"/>
                <a:cs typeface="Arial"/>
                <a:sym typeface="Arial"/>
              </a:endParaRPr>
            </a:p>
          </p:txBody>
        </p:sp>
        <p:sp>
          <p:nvSpPr>
            <p:cNvPr id="5" name="Google Shape;887;p39">
              <a:extLst>
                <a:ext uri="{FF2B5EF4-FFF2-40B4-BE49-F238E27FC236}">
                  <a16:creationId xmlns:a16="http://schemas.microsoft.com/office/drawing/2014/main" id="{21D73F0E-A701-9E73-E6C1-B26DA9B289D2}"/>
                </a:ext>
              </a:extLst>
            </p:cNvPr>
            <p:cNvSpPr/>
            <p:nvPr/>
          </p:nvSpPr>
          <p:spPr>
            <a:xfrm>
              <a:off x="7015906" y="1097635"/>
              <a:ext cx="1133998" cy="3415381"/>
            </a:xfrm>
            <a:custGeom>
              <a:avLst/>
              <a:gdLst/>
              <a:ahLst/>
              <a:cxnLst/>
              <a:rect l="l" t="t" r="r" b="b"/>
              <a:pathLst>
                <a:path w="34136" h="102811" extrusionOk="0">
                  <a:moveTo>
                    <a:pt x="34136" y="13609"/>
                  </a:moveTo>
                  <a:lnTo>
                    <a:pt x="23325" y="2917"/>
                  </a:lnTo>
                  <a:lnTo>
                    <a:pt x="4227" y="0"/>
                  </a:lnTo>
                  <a:lnTo>
                    <a:pt x="4894" y="93238"/>
                  </a:lnTo>
                  <a:lnTo>
                    <a:pt x="0" y="100608"/>
                  </a:lnTo>
                  <a:lnTo>
                    <a:pt x="15502" y="102810"/>
                  </a:lnTo>
                  <a:lnTo>
                    <a:pt x="23218" y="94166"/>
                  </a:lnTo>
                  <a:lnTo>
                    <a:pt x="34136" y="13609"/>
                  </a:lnTo>
                  <a:close/>
                </a:path>
              </a:pathLst>
            </a:custGeom>
            <a:solidFill>
              <a:srgbClr val="477BD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effectLst/>
                <a:uLnTx/>
                <a:uFillTx/>
                <a:latin typeface="UTM Avo" panose="02040603050506020204" pitchFamily="18" charset="0"/>
                <a:cs typeface="Arial"/>
                <a:sym typeface="Arial"/>
              </a:endParaRPr>
            </a:p>
          </p:txBody>
        </p:sp>
        <p:grpSp>
          <p:nvGrpSpPr>
            <p:cNvPr id="6" name="Google Shape;888;p39">
              <a:extLst>
                <a:ext uri="{FF2B5EF4-FFF2-40B4-BE49-F238E27FC236}">
                  <a16:creationId xmlns:a16="http://schemas.microsoft.com/office/drawing/2014/main" id="{26CF879E-640B-A009-F431-79751E15D021}"/>
                </a:ext>
              </a:extLst>
            </p:cNvPr>
            <p:cNvGrpSpPr/>
            <p:nvPr/>
          </p:nvGrpSpPr>
          <p:grpSpPr>
            <a:xfrm>
              <a:off x="7360324" y="1918538"/>
              <a:ext cx="1016532" cy="970263"/>
              <a:chOff x="7350555" y="1994738"/>
              <a:chExt cx="1016532" cy="970263"/>
            </a:xfrm>
          </p:grpSpPr>
          <p:sp>
            <p:nvSpPr>
              <p:cNvPr id="11" name="Google Shape;889;p39">
                <a:extLst>
                  <a:ext uri="{FF2B5EF4-FFF2-40B4-BE49-F238E27FC236}">
                    <a16:creationId xmlns:a16="http://schemas.microsoft.com/office/drawing/2014/main" id="{A928597F-82C6-E956-5FA1-22A2C56C0E54}"/>
                  </a:ext>
                </a:extLst>
              </p:cNvPr>
              <p:cNvSpPr/>
              <p:nvPr/>
            </p:nvSpPr>
            <p:spPr>
              <a:xfrm>
                <a:off x="7442315" y="2414003"/>
                <a:ext cx="590552" cy="463984"/>
              </a:xfrm>
              <a:custGeom>
                <a:avLst/>
                <a:gdLst/>
                <a:ahLst/>
                <a:cxnLst/>
                <a:rect l="l" t="t" r="r" b="b"/>
                <a:pathLst>
                  <a:path w="17777" h="13967" extrusionOk="0">
                    <a:moveTo>
                      <a:pt x="6906" y="7383"/>
                    </a:moveTo>
                    <a:lnTo>
                      <a:pt x="12" y="13955"/>
                    </a:lnTo>
                    <a:lnTo>
                      <a:pt x="12" y="13955"/>
                    </a:lnTo>
                    <a:lnTo>
                      <a:pt x="6906" y="7383"/>
                    </a:lnTo>
                    <a:lnTo>
                      <a:pt x="1572" y="11014"/>
                    </a:lnTo>
                    <a:lnTo>
                      <a:pt x="0" y="13967"/>
                    </a:lnTo>
                    <a:lnTo>
                      <a:pt x="0" y="13967"/>
                    </a:lnTo>
                    <a:lnTo>
                      <a:pt x="0" y="13967"/>
                    </a:lnTo>
                    <a:lnTo>
                      <a:pt x="0" y="13967"/>
                    </a:lnTo>
                    <a:lnTo>
                      <a:pt x="0" y="13967"/>
                    </a:lnTo>
                    <a:lnTo>
                      <a:pt x="0" y="13967"/>
                    </a:lnTo>
                    <a:lnTo>
                      <a:pt x="0" y="13967"/>
                    </a:lnTo>
                    <a:lnTo>
                      <a:pt x="0" y="13967"/>
                    </a:lnTo>
                    <a:lnTo>
                      <a:pt x="24" y="13955"/>
                    </a:lnTo>
                    <a:lnTo>
                      <a:pt x="17002" y="5740"/>
                    </a:lnTo>
                    <a:lnTo>
                      <a:pt x="17776" y="1"/>
                    </a:ln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effectLst/>
                  <a:uLnTx/>
                  <a:uFillTx/>
                  <a:latin typeface="UTM Avo" panose="02040603050506020204" pitchFamily="18" charset="0"/>
                  <a:cs typeface="Arial"/>
                  <a:sym typeface="Arial"/>
                </a:endParaRPr>
              </a:p>
            </p:txBody>
          </p:sp>
          <p:sp>
            <p:nvSpPr>
              <p:cNvPr id="12" name="Google Shape;890;p39">
                <a:extLst>
                  <a:ext uri="{FF2B5EF4-FFF2-40B4-BE49-F238E27FC236}">
                    <a16:creationId xmlns:a16="http://schemas.microsoft.com/office/drawing/2014/main" id="{BA151845-9084-8942-99AC-74A22F8CA130}"/>
                  </a:ext>
                </a:extLst>
              </p:cNvPr>
              <p:cNvSpPr/>
              <p:nvPr/>
            </p:nvSpPr>
            <p:spPr>
              <a:xfrm>
                <a:off x="7350555" y="2299320"/>
                <a:ext cx="730176" cy="665297"/>
              </a:xfrm>
              <a:custGeom>
                <a:avLst/>
                <a:gdLst/>
                <a:ahLst/>
                <a:cxnLst/>
                <a:rect l="l" t="t" r="r" b="b"/>
                <a:pathLst>
                  <a:path w="21980" h="20027" extrusionOk="0">
                    <a:moveTo>
                      <a:pt x="20991" y="0"/>
                    </a:moveTo>
                    <a:lnTo>
                      <a:pt x="21979" y="2155"/>
                    </a:lnTo>
                    <a:lnTo>
                      <a:pt x="0" y="20026"/>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effectLst/>
                  <a:uLnTx/>
                  <a:uFillTx/>
                  <a:latin typeface="UTM Avo" panose="02040603050506020204" pitchFamily="18" charset="0"/>
                  <a:cs typeface="Arial"/>
                  <a:sym typeface="Arial"/>
                </a:endParaRPr>
              </a:p>
            </p:txBody>
          </p:sp>
          <p:sp>
            <p:nvSpPr>
              <p:cNvPr id="13" name="Google Shape;891;p39">
                <a:extLst>
                  <a:ext uri="{FF2B5EF4-FFF2-40B4-BE49-F238E27FC236}">
                    <a16:creationId xmlns:a16="http://schemas.microsoft.com/office/drawing/2014/main" id="{418BE2E6-00BB-BA34-4170-C47B8E9846D3}"/>
                  </a:ext>
                </a:extLst>
              </p:cNvPr>
              <p:cNvSpPr/>
              <p:nvPr/>
            </p:nvSpPr>
            <p:spPr>
              <a:xfrm>
                <a:off x="7350953" y="2114969"/>
                <a:ext cx="581848" cy="849635"/>
              </a:xfrm>
              <a:custGeom>
                <a:avLst/>
                <a:gdLst/>
                <a:ahLst/>
                <a:cxnLst/>
                <a:rect l="l" t="t" r="r" b="b"/>
                <a:pathLst>
                  <a:path w="17515" h="25576" extrusionOk="0">
                    <a:moveTo>
                      <a:pt x="16645" y="1"/>
                    </a:moveTo>
                    <a:lnTo>
                      <a:pt x="17514" y="1239"/>
                    </a:lnTo>
                    <a:lnTo>
                      <a:pt x="0" y="25575"/>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effectLst/>
                  <a:uLnTx/>
                  <a:uFillTx/>
                  <a:latin typeface="UTM Avo" panose="02040603050506020204" pitchFamily="18" charset="0"/>
                  <a:cs typeface="Arial"/>
                  <a:sym typeface="Arial"/>
                </a:endParaRPr>
              </a:p>
            </p:txBody>
          </p:sp>
          <p:sp>
            <p:nvSpPr>
              <p:cNvPr id="14" name="Google Shape;892;p39">
                <a:extLst>
                  <a:ext uri="{FF2B5EF4-FFF2-40B4-BE49-F238E27FC236}">
                    <a16:creationId xmlns:a16="http://schemas.microsoft.com/office/drawing/2014/main" id="{FC65E24C-3A2B-9881-8198-73CC2D329AAB}"/>
                  </a:ext>
                </a:extLst>
              </p:cNvPr>
              <p:cNvSpPr/>
              <p:nvPr/>
            </p:nvSpPr>
            <p:spPr>
              <a:xfrm>
                <a:off x="7350555" y="2093242"/>
                <a:ext cx="553346" cy="871759"/>
              </a:xfrm>
              <a:custGeom>
                <a:avLst/>
                <a:gdLst/>
                <a:ahLst/>
                <a:cxnLst/>
                <a:rect l="l" t="t" r="r" b="b"/>
                <a:pathLst>
                  <a:path w="16657" h="26242" extrusionOk="0">
                    <a:moveTo>
                      <a:pt x="0" y="26241"/>
                    </a:moveTo>
                    <a:lnTo>
                      <a:pt x="6870" y="0"/>
                    </a:lnTo>
                    <a:lnTo>
                      <a:pt x="16657" y="655"/>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effectLst/>
                  <a:uLnTx/>
                  <a:uFillTx/>
                  <a:latin typeface="UTM Avo" panose="02040603050506020204" pitchFamily="18" charset="0"/>
                  <a:cs typeface="Arial"/>
                  <a:sym typeface="Arial"/>
                </a:endParaRPr>
              </a:p>
            </p:txBody>
          </p:sp>
          <p:sp>
            <p:nvSpPr>
              <p:cNvPr id="16" name="Google Shape;893;p39">
                <a:extLst>
                  <a:ext uri="{FF2B5EF4-FFF2-40B4-BE49-F238E27FC236}">
                    <a16:creationId xmlns:a16="http://schemas.microsoft.com/office/drawing/2014/main" id="{CD951C0C-1850-42D5-72AE-009A5666D696}"/>
                  </a:ext>
                </a:extLst>
              </p:cNvPr>
              <p:cNvSpPr/>
              <p:nvPr/>
            </p:nvSpPr>
            <p:spPr>
              <a:xfrm>
                <a:off x="7350555" y="1994738"/>
                <a:ext cx="1016532" cy="970257"/>
              </a:xfrm>
              <a:custGeom>
                <a:avLst/>
                <a:gdLst/>
                <a:ahLst/>
                <a:cxnLst/>
                <a:rect l="l" t="t" r="r" b="b"/>
                <a:pathLst>
                  <a:path w="30600" h="29207" extrusionOk="0">
                    <a:moveTo>
                      <a:pt x="0" y="29206"/>
                    </a:moveTo>
                    <a:lnTo>
                      <a:pt x="18300" y="3775"/>
                    </a:lnTo>
                    <a:lnTo>
                      <a:pt x="30599" y="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effectLst/>
                  <a:uLnTx/>
                  <a:uFillTx/>
                  <a:latin typeface="UTM Avo" panose="02040603050506020204" pitchFamily="18" charset="0"/>
                  <a:cs typeface="Arial"/>
                  <a:sym typeface="Arial"/>
                </a:endParaRPr>
              </a:p>
            </p:txBody>
          </p:sp>
          <p:sp>
            <p:nvSpPr>
              <p:cNvPr id="23" name="Google Shape;894;p39">
                <a:extLst>
                  <a:ext uri="{FF2B5EF4-FFF2-40B4-BE49-F238E27FC236}">
                    <a16:creationId xmlns:a16="http://schemas.microsoft.com/office/drawing/2014/main" id="{729C0FB9-D400-2450-6757-85CEF8E9E122}"/>
                  </a:ext>
                </a:extLst>
              </p:cNvPr>
              <p:cNvSpPr/>
              <p:nvPr/>
            </p:nvSpPr>
            <p:spPr>
              <a:xfrm>
                <a:off x="7350555" y="2299320"/>
                <a:ext cx="730176" cy="665297"/>
              </a:xfrm>
              <a:custGeom>
                <a:avLst/>
                <a:gdLst/>
                <a:ahLst/>
                <a:cxnLst/>
                <a:rect l="l" t="t" r="r" b="b"/>
                <a:pathLst>
                  <a:path w="21980" h="20027" extrusionOk="0">
                    <a:moveTo>
                      <a:pt x="20991" y="0"/>
                    </a:moveTo>
                    <a:lnTo>
                      <a:pt x="21979" y="2155"/>
                    </a:lnTo>
                    <a:lnTo>
                      <a:pt x="0" y="20026"/>
                    </a:ln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effectLst/>
                  <a:uLnTx/>
                  <a:uFillTx/>
                  <a:latin typeface="UTM Avo" panose="02040603050506020204" pitchFamily="18" charset="0"/>
                  <a:cs typeface="Arial"/>
                  <a:sym typeface="Arial"/>
                </a:endParaRPr>
              </a:p>
            </p:txBody>
          </p:sp>
          <p:sp>
            <p:nvSpPr>
              <p:cNvPr id="24" name="Google Shape;895;p39">
                <a:extLst>
                  <a:ext uri="{FF2B5EF4-FFF2-40B4-BE49-F238E27FC236}">
                    <a16:creationId xmlns:a16="http://schemas.microsoft.com/office/drawing/2014/main" id="{9DB6535C-3B6C-A4E3-66CE-85BB60776ECC}"/>
                  </a:ext>
                </a:extLst>
              </p:cNvPr>
              <p:cNvSpPr/>
              <p:nvPr/>
            </p:nvSpPr>
            <p:spPr>
              <a:xfrm>
                <a:off x="7350953" y="2114969"/>
                <a:ext cx="581848" cy="849635"/>
              </a:xfrm>
              <a:custGeom>
                <a:avLst/>
                <a:gdLst/>
                <a:ahLst/>
                <a:cxnLst/>
                <a:rect l="l" t="t" r="r" b="b"/>
                <a:pathLst>
                  <a:path w="17515" h="25576" extrusionOk="0">
                    <a:moveTo>
                      <a:pt x="16645" y="1"/>
                    </a:moveTo>
                    <a:lnTo>
                      <a:pt x="17514" y="1239"/>
                    </a:lnTo>
                    <a:lnTo>
                      <a:pt x="0" y="25575"/>
                    </a:ln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effectLst/>
                  <a:uLnTx/>
                  <a:uFillTx/>
                  <a:latin typeface="UTM Avo" panose="02040603050506020204" pitchFamily="18" charset="0"/>
                  <a:cs typeface="Arial"/>
                  <a:sym typeface="Arial"/>
                </a:endParaRPr>
              </a:p>
            </p:txBody>
          </p:sp>
        </p:grpSp>
        <p:sp>
          <p:nvSpPr>
            <p:cNvPr id="7" name="Google Shape;896;p39">
              <a:extLst>
                <a:ext uri="{FF2B5EF4-FFF2-40B4-BE49-F238E27FC236}">
                  <a16:creationId xmlns:a16="http://schemas.microsoft.com/office/drawing/2014/main" id="{6278960C-699E-87AF-2620-C022CF90752E}"/>
                </a:ext>
              </a:extLst>
            </p:cNvPr>
            <p:cNvSpPr/>
            <p:nvPr/>
          </p:nvSpPr>
          <p:spPr>
            <a:xfrm>
              <a:off x="7015906" y="1097635"/>
              <a:ext cx="294695" cy="3353293"/>
            </a:xfrm>
            <a:custGeom>
              <a:avLst/>
              <a:gdLst/>
              <a:ahLst/>
              <a:cxnLst/>
              <a:rect l="l" t="t" r="r" b="b"/>
              <a:pathLst>
                <a:path w="8871" h="100942" extrusionOk="0">
                  <a:moveTo>
                    <a:pt x="4227" y="0"/>
                  </a:moveTo>
                  <a:lnTo>
                    <a:pt x="4894" y="93238"/>
                  </a:lnTo>
                  <a:lnTo>
                    <a:pt x="0" y="100608"/>
                  </a:lnTo>
                  <a:lnTo>
                    <a:pt x="2370" y="100941"/>
                  </a:lnTo>
                  <a:lnTo>
                    <a:pt x="5465" y="96667"/>
                  </a:lnTo>
                  <a:lnTo>
                    <a:pt x="8871" y="714"/>
                  </a:ln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effectLst/>
                <a:uLnTx/>
                <a:uFillTx/>
                <a:latin typeface="UTM Avo" panose="02040603050506020204" pitchFamily="18" charset="0"/>
                <a:cs typeface="Arial"/>
                <a:sym typeface="Arial"/>
              </a:endParaRPr>
            </a:p>
          </p:txBody>
        </p:sp>
        <p:sp>
          <p:nvSpPr>
            <p:cNvPr id="8" name="Google Shape;897;p39">
              <a:extLst>
                <a:ext uri="{FF2B5EF4-FFF2-40B4-BE49-F238E27FC236}">
                  <a16:creationId xmlns:a16="http://schemas.microsoft.com/office/drawing/2014/main" id="{441024E0-9764-9BEA-E624-236DF050A185}"/>
                </a:ext>
              </a:extLst>
            </p:cNvPr>
            <p:cNvSpPr/>
            <p:nvPr/>
          </p:nvSpPr>
          <p:spPr>
            <a:xfrm>
              <a:off x="7790386" y="1194545"/>
              <a:ext cx="359573" cy="355188"/>
            </a:xfrm>
            <a:custGeom>
              <a:avLst/>
              <a:gdLst/>
              <a:ahLst/>
              <a:cxnLst/>
              <a:rect l="l" t="t" r="r" b="b"/>
              <a:pathLst>
                <a:path w="10824" h="10692" extrusionOk="0">
                  <a:moveTo>
                    <a:pt x="1" y="0"/>
                  </a:moveTo>
                  <a:lnTo>
                    <a:pt x="382" y="9001"/>
                  </a:lnTo>
                  <a:cubicBezTo>
                    <a:pt x="418" y="9894"/>
                    <a:pt x="1144" y="10597"/>
                    <a:pt x="2037" y="10609"/>
                  </a:cubicBezTo>
                  <a:lnTo>
                    <a:pt x="10824" y="10692"/>
                  </a:ln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effectLst/>
                <a:uLnTx/>
                <a:uFillTx/>
                <a:latin typeface="UTM Avo" panose="02040603050506020204" pitchFamily="18" charset="0"/>
                <a:cs typeface="Arial"/>
                <a:sym typeface="Arial"/>
              </a:endParaRPr>
            </a:p>
          </p:txBody>
        </p:sp>
        <p:sp>
          <p:nvSpPr>
            <p:cNvPr id="10" name="Google Shape;898;p39">
              <a:extLst>
                <a:ext uri="{FF2B5EF4-FFF2-40B4-BE49-F238E27FC236}">
                  <a16:creationId xmlns:a16="http://schemas.microsoft.com/office/drawing/2014/main" id="{A4A7EFE5-6E43-D7FE-E314-B38C943FB505}"/>
                </a:ext>
              </a:extLst>
            </p:cNvPr>
            <p:cNvSpPr/>
            <p:nvPr/>
          </p:nvSpPr>
          <p:spPr>
            <a:xfrm>
              <a:off x="3519614" y="628901"/>
              <a:ext cx="3658618" cy="3942217"/>
            </a:xfrm>
            <a:custGeom>
              <a:avLst/>
              <a:gdLst/>
              <a:ahLst/>
              <a:cxnLst/>
              <a:rect l="l" t="t" r="r" b="b"/>
              <a:pathLst>
                <a:path w="110133" h="118670" extrusionOk="0">
                  <a:moveTo>
                    <a:pt x="109371" y="0"/>
                  </a:moveTo>
                  <a:lnTo>
                    <a:pt x="0" y="846"/>
                  </a:lnTo>
                  <a:lnTo>
                    <a:pt x="274" y="20848"/>
                  </a:lnTo>
                  <a:lnTo>
                    <a:pt x="3227" y="20753"/>
                  </a:lnTo>
                  <a:cubicBezTo>
                    <a:pt x="3727" y="19503"/>
                    <a:pt x="4953" y="18717"/>
                    <a:pt x="6298" y="18788"/>
                  </a:cubicBezTo>
                  <a:cubicBezTo>
                    <a:pt x="8037" y="18860"/>
                    <a:pt x="9382" y="20300"/>
                    <a:pt x="9299" y="21979"/>
                  </a:cubicBezTo>
                  <a:cubicBezTo>
                    <a:pt x="9227" y="23670"/>
                    <a:pt x="7763" y="24979"/>
                    <a:pt x="6025" y="24908"/>
                  </a:cubicBezTo>
                  <a:cubicBezTo>
                    <a:pt x="5013" y="24860"/>
                    <a:pt x="4084" y="24337"/>
                    <a:pt x="3524" y="23503"/>
                  </a:cubicBezTo>
                  <a:lnTo>
                    <a:pt x="310" y="23610"/>
                  </a:lnTo>
                  <a:lnTo>
                    <a:pt x="786" y="59174"/>
                  </a:lnTo>
                  <a:lnTo>
                    <a:pt x="3167" y="59138"/>
                  </a:lnTo>
                  <a:cubicBezTo>
                    <a:pt x="3608" y="57841"/>
                    <a:pt x="4822" y="56971"/>
                    <a:pt x="6191" y="56971"/>
                  </a:cubicBezTo>
                  <a:cubicBezTo>
                    <a:pt x="7965" y="56948"/>
                    <a:pt x="9418" y="58329"/>
                    <a:pt x="9430" y="60043"/>
                  </a:cubicBezTo>
                  <a:cubicBezTo>
                    <a:pt x="9454" y="61770"/>
                    <a:pt x="8037" y="63175"/>
                    <a:pt x="6263" y="63198"/>
                  </a:cubicBezTo>
                  <a:cubicBezTo>
                    <a:pt x="5084" y="63222"/>
                    <a:pt x="3989" y="62591"/>
                    <a:pt x="3405" y="61567"/>
                  </a:cubicBezTo>
                  <a:lnTo>
                    <a:pt x="834" y="61591"/>
                  </a:lnTo>
                  <a:lnTo>
                    <a:pt x="1155" y="77641"/>
                  </a:lnTo>
                  <a:lnTo>
                    <a:pt x="3417" y="77617"/>
                  </a:lnTo>
                  <a:cubicBezTo>
                    <a:pt x="3882" y="76379"/>
                    <a:pt x="5072" y="75557"/>
                    <a:pt x="6394" y="75545"/>
                  </a:cubicBezTo>
                  <a:cubicBezTo>
                    <a:pt x="8168" y="75533"/>
                    <a:pt x="9620" y="76903"/>
                    <a:pt x="9644" y="78629"/>
                  </a:cubicBezTo>
                  <a:cubicBezTo>
                    <a:pt x="9668" y="80343"/>
                    <a:pt x="8239" y="81760"/>
                    <a:pt x="6465" y="81772"/>
                  </a:cubicBezTo>
                  <a:cubicBezTo>
                    <a:pt x="5251" y="81796"/>
                    <a:pt x="4120" y="81129"/>
                    <a:pt x="3560" y="80046"/>
                  </a:cubicBezTo>
                  <a:lnTo>
                    <a:pt x="1203" y="80070"/>
                  </a:lnTo>
                  <a:lnTo>
                    <a:pt x="1334" y="86928"/>
                  </a:lnTo>
                  <a:lnTo>
                    <a:pt x="3512" y="86904"/>
                  </a:lnTo>
                  <a:cubicBezTo>
                    <a:pt x="3989" y="85665"/>
                    <a:pt x="5179" y="84844"/>
                    <a:pt x="6501" y="84832"/>
                  </a:cubicBezTo>
                  <a:cubicBezTo>
                    <a:pt x="8275" y="84820"/>
                    <a:pt x="9727" y="86201"/>
                    <a:pt x="9751" y="87916"/>
                  </a:cubicBezTo>
                  <a:cubicBezTo>
                    <a:pt x="9763" y="89630"/>
                    <a:pt x="8346" y="91047"/>
                    <a:pt x="6572" y="91071"/>
                  </a:cubicBezTo>
                  <a:cubicBezTo>
                    <a:pt x="5358" y="91083"/>
                    <a:pt x="4227" y="90416"/>
                    <a:pt x="3655" y="89333"/>
                  </a:cubicBezTo>
                  <a:lnTo>
                    <a:pt x="1381" y="89356"/>
                  </a:lnTo>
                  <a:lnTo>
                    <a:pt x="1786" y="110121"/>
                  </a:lnTo>
                  <a:lnTo>
                    <a:pt x="1786" y="110097"/>
                  </a:lnTo>
                  <a:lnTo>
                    <a:pt x="14669" y="118670"/>
                  </a:lnTo>
                  <a:lnTo>
                    <a:pt x="14669" y="118670"/>
                  </a:lnTo>
                  <a:lnTo>
                    <a:pt x="102632" y="118634"/>
                  </a:lnTo>
                  <a:lnTo>
                    <a:pt x="110133" y="107347"/>
                  </a:lnTo>
                  <a:close/>
                  <a:moveTo>
                    <a:pt x="5715" y="13776"/>
                  </a:moveTo>
                  <a:cubicBezTo>
                    <a:pt x="3977" y="13692"/>
                    <a:pt x="2631" y="12264"/>
                    <a:pt x="2703" y="10573"/>
                  </a:cubicBezTo>
                  <a:cubicBezTo>
                    <a:pt x="2786" y="8882"/>
                    <a:pt x="4251" y="7584"/>
                    <a:pt x="5989" y="7656"/>
                  </a:cubicBezTo>
                  <a:cubicBezTo>
                    <a:pt x="7727" y="7739"/>
                    <a:pt x="9073" y="9168"/>
                    <a:pt x="8989" y="10859"/>
                  </a:cubicBezTo>
                  <a:cubicBezTo>
                    <a:pt x="8918" y="12549"/>
                    <a:pt x="7453" y="13847"/>
                    <a:pt x="5715" y="13776"/>
                  </a:cubicBezTo>
                  <a:close/>
                  <a:moveTo>
                    <a:pt x="6513" y="51268"/>
                  </a:moveTo>
                  <a:cubicBezTo>
                    <a:pt x="4774" y="51197"/>
                    <a:pt x="3429" y="49756"/>
                    <a:pt x="3512" y="48066"/>
                  </a:cubicBezTo>
                  <a:cubicBezTo>
                    <a:pt x="3584" y="46387"/>
                    <a:pt x="5048" y="45077"/>
                    <a:pt x="6787" y="45149"/>
                  </a:cubicBezTo>
                  <a:cubicBezTo>
                    <a:pt x="8525" y="45232"/>
                    <a:pt x="9870" y="46661"/>
                    <a:pt x="9787" y="48351"/>
                  </a:cubicBezTo>
                  <a:cubicBezTo>
                    <a:pt x="9716" y="50042"/>
                    <a:pt x="8251" y="51352"/>
                    <a:pt x="6513" y="51268"/>
                  </a:cubicBezTo>
                  <a:close/>
                  <a:moveTo>
                    <a:pt x="9442" y="69937"/>
                  </a:moveTo>
                  <a:cubicBezTo>
                    <a:pt x="8835" y="72676"/>
                    <a:pt x="5215" y="73319"/>
                    <a:pt x="3715" y="70949"/>
                  </a:cubicBezTo>
                  <a:cubicBezTo>
                    <a:pt x="2215" y="68580"/>
                    <a:pt x="4322" y="65580"/>
                    <a:pt x="7060" y="66199"/>
                  </a:cubicBezTo>
                  <a:cubicBezTo>
                    <a:pt x="8751" y="66580"/>
                    <a:pt x="9811" y="68247"/>
                    <a:pt x="9442" y="69937"/>
                  </a:cubicBezTo>
                  <a:close/>
                  <a:moveTo>
                    <a:pt x="6287" y="101048"/>
                  </a:moveTo>
                  <a:cubicBezTo>
                    <a:pt x="4548" y="100977"/>
                    <a:pt x="3203" y="99536"/>
                    <a:pt x="3286" y="97846"/>
                  </a:cubicBezTo>
                  <a:cubicBezTo>
                    <a:pt x="3358" y="96155"/>
                    <a:pt x="4822" y="94857"/>
                    <a:pt x="6560" y="94929"/>
                  </a:cubicBezTo>
                  <a:cubicBezTo>
                    <a:pt x="8299" y="95012"/>
                    <a:pt x="9644" y="96441"/>
                    <a:pt x="9561" y="98131"/>
                  </a:cubicBezTo>
                  <a:cubicBezTo>
                    <a:pt x="9489" y="99822"/>
                    <a:pt x="8025" y="101132"/>
                    <a:pt x="6287" y="101048"/>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effectLst/>
                <a:uLnTx/>
                <a:uFillTx/>
                <a:latin typeface="UTM Avo" panose="02040603050506020204" pitchFamily="18" charset="0"/>
                <a:cs typeface="Arial"/>
                <a:sym typeface="Arial"/>
              </a:endParaRPr>
            </a:p>
          </p:txBody>
        </p:sp>
      </p:grpSp>
      <p:grpSp>
        <p:nvGrpSpPr>
          <p:cNvPr id="25" name="Google Shape;903;p39">
            <a:extLst>
              <a:ext uri="{FF2B5EF4-FFF2-40B4-BE49-F238E27FC236}">
                <a16:creationId xmlns:a16="http://schemas.microsoft.com/office/drawing/2014/main" id="{7689AFDC-9A21-6A7E-1326-7908168AA4C0}"/>
              </a:ext>
            </a:extLst>
          </p:cNvPr>
          <p:cNvGrpSpPr/>
          <p:nvPr/>
        </p:nvGrpSpPr>
        <p:grpSpPr>
          <a:xfrm>
            <a:off x="1169610" y="1919409"/>
            <a:ext cx="3041793" cy="4794288"/>
            <a:chOff x="964500" y="782913"/>
            <a:chExt cx="2281345" cy="3595716"/>
          </a:xfrm>
        </p:grpSpPr>
        <p:sp>
          <p:nvSpPr>
            <p:cNvPr id="26" name="Google Shape;904;p39">
              <a:extLst>
                <a:ext uri="{FF2B5EF4-FFF2-40B4-BE49-F238E27FC236}">
                  <a16:creationId xmlns:a16="http://schemas.microsoft.com/office/drawing/2014/main" id="{7CA829A8-7690-D735-2672-1BAA8074FBF8}"/>
                </a:ext>
              </a:extLst>
            </p:cNvPr>
            <p:cNvSpPr/>
            <p:nvPr/>
          </p:nvSpPr>
          <p:spPr>
            <a:xfrm>
              <a:off x="1138662" y="847370"/>
              <a:ext cx="2107183" cy="3531260"/>
            </a:xfrm>
            <a:custGeom>
              <a:avLst/>
              <a:gdLst/>
              <a:ahLst/>
              <a:cxnLst/>
              <a:rect l="l" t="t" r="r" b="b"/>
              <a:pathLst>
                <a:path w="30736" h="51508" extrusionOk="0">
                  <a:moveTo>
                    <a:pt x="30615" y="24733"/>
                  </a:moveTo>
                  <a:cubicBezTo>
                    <a:pt x="30554" y="24446"/>
                    <a:pt x="30388" y="24189"/>
                    <a:pt x="30146" y="24018"/>
                  </a:cubicBezTo>
                  <a:cubicBezTo>
                    <a:pt x="30247" y="23746"/>
                    <a:pt x="30247" y="23448"/>
                    <a:pt x="30146" y="23181"/>
                  </a:cubicBezTo>
                  <a:cubicBezTo>
                    <a:pt x="29970" y="22738"/>
                    <a:pt x="29551" y="22445"/>
                    <a:pt x="29073" y="22430"/>
                  </a:cubicBezTo>
                  <a:cubicBezTo>
                    <a:pt x="29062" y="22269"/>
                    <a:pt x="29017" y="22107"/>
                    <a:pt x="28941" y="21966"/>
                  </a:cubicBezTo>
                  <a:cubicBezTo>
                    <a:pt x="28735" y="21578"/>
                    <a:pt x="28332" y="21341"/>
                    <a:pt x="27898" y="21346"/>
                  </a:cubicBezTo>
                  <a:cubicBezTo>
                    <a:pt x="27596" y="21351"/>
                    <a:pt x="27303" y="21447"/>
                    <a:pt x="27061" y="21634"/>
                  </a:cubicBezTo>
                  <a:cubicBezTo>
                    <a:pt x="27051" y="21639"/>
                    <a:pt x="27041" y="21649"/>
                    <a:pt x="27031" y="21659"/>
                  </a:cubicBezTo>
                  <a:lnTo>
                    <a:pt x="26275" y="22269"/>
                  </a:lnTo>
                  <a:cubicBezTo>
                    <a:pt x="26159" y="22133"/>
                    <a:pt x="26023" y="22017"/>
                    <a:pt x="25877" y="21916"/>
                  </a:cubicBezTo>
                  <a:cubicBezTo>
                    <a:pt x="25655" y="21765"/>
                    <a:pt x="25398" y="21679"/>
                    <a:pt x="25131" y="21674"/>
                  </a:cubicBezTo>
                  <a:cubicBezTo>
                    <a:pt x="25101" y="21674"/>
                    <a:pt x="25076" y="21674"/>
                    <a:pt x="25050" y="21674"/>
                  </a:cubicBezTo>
                  <a:cubicBezTo>
                    <a:pt x="25171" y="21205"/>
                    <a:pt x="25237" y="20721"/>
                    <a:pt x="25252" y="20238"/>
                  </a:cubicBezTo>
                  <a:cubicBezTo>
                    <a:pt x="25494" y="19829"/>
                    <a:pt x="25670" y="19376"/>
                    <a:pt x="25761" y="18907"/>
                  </a:cubicBezTo>
                  <a:cubicBezTo>
                    <a:pt x="27334" y="16886"/>
                    <a:pt x="27656" y="13826"/>
                    <a:pt x="26593" y="10853"/>
                  </a:cubicBezTo>
                  <a:cubicBezTo>
                    <a:pt x="26003" y="9194"/>
                    <a:pt x="25020" y="7702"/>
                    <a:pt x="23735" y="6498"/>
                  </a:cubicBezTo>
                  <a:cubicBezTo>
                    <a:pt x="22339" y="5207"/>
                    <a:pt x="20600" y="4335"/>
                    <a:pt x="18725" y="3993"/>
                  </a:cubicBezTo>
                  <a:cubicBezTo>
                    <a:pt x="18725" y="3993"/>
                    <a:pt x="18720" y="3993"/>
                    <a:pt x="18715" y="3988"/>
                  </a:cubicBezTo>
                  <a:cubicBezTo>
                    <a:pt x="18679" y="3983"/>
                    <a:pt x="18639" y="3978"/>
                    <a:pt x="18599" y="3973"/>
                  </a:cubicBezTo>
                  <a:cubicBezTo>
                    <a:pt x="17596" y="711"/>
                    <a:pt x="16114" y="1"/>
                    <a:pt x="15015" y="1"/>
                  </a:cubicBezTo>
                  <a:cubicBezTo>
                    <a:pt x="13816" y="1"/>
                    <a:pt x="12676" y="868"/>
                    <a:pt x="11734" y="2450"/>
                  </a:cubicBezTo>
                  <a:cubicBezTo>
                    <a:pt x="11653" y="2445"/>
                    <a:pt x="11573" y="2440"/>
                    <a:pt x="11492" y="2440"/>
                  </a:cubicBezTo>
                  <a:cubicBezTo>
                    <a:pt x="11447" y="2440"/>
                    <a:pt x="11396" y="2440"/>
                    <a:pt x="11351" y="2445"/>
                  </a:cubicBezTo>
                  <a:cubicBezTo>
                    <a:pt x="10635" y="2486"/>
                    <a:pt x="9970" y="2818"/>
                    <a:pt x="9511" y="3368"/>
                  </a:cubicBezTo>
                  <a:cubicBezTo>
                    <a:pt x="9496" y="3388"/>
                    <a:pt x="9476" y="3408"/>
                    <a:pt x="9461" y="3428"/>
                  </a:cubicBezTo>
                  <a:cubicBezTo>
                    <a:pt x="8019" y="2486"/>
                    <a:pt x="6552" y="1946"/>
                    <a:pt x="5318" y="1946"/>
                  </a:cubicBezTo>
                  <a:cubicBezTo>
                    <a:pt x="4199" y="1946"/>
                    <a:pt x="3317" y="2375"/>
                    <a:pt x="2767" y="3181"/>
                  </a:cubicBezTo>
                  <a:cubicBezTo>
                    <a:pt x="1956" y="4376"/>
                    <a:pt x="2001" y="6256"/>
                    <a:pt x="2898" y="8771"/>
                  </a:cubicBezTo>
                  <a:cubicBezTo>
                    <a:pt x="2485" y="9255"/>
                    <a:pt x="2112" y="9774"/>
                    <a:pt x="1789" y="10323"/>
                  </a:cubicBezTo>
                  <a:cubicBezTo>
                    <a:pt x="5" y="13353"/>
                    <a:pt x="0" y="16896"/>
                    <a:pt x="1749" y="20343"/>
                  </a:cubicBezTo>
                  <a:cubicBezTo>
                    <a:pt x="1321" y="21225"/>
                    <a:pt x="1381" y="22425"/>
                    <a:pt x="1936" y="23690"/>
                  </a:cubicBezTo>
                  <a:cubicBezTo>
                    <a:pt x="2435" y="24819"/>
                    <a:pt x="3317" y="25958"/>
                    <a:pt x="4441" y="26644"/>
                  </a:cubicBezTo>
                  <a:cubicBezTo>
                    <a:pt x="4430" y="29628"/>
                    <a:pt x="3841" y="33000"/>
                    <a:pt x="2641" y="36936"/>
                  </a:cubicBezTo>
                  <a:cubicBezTo>
                    <a:pt x="2505" y="37380"/>
                    <a:pt x="2737" y="37848"/>
                    <a:pt x="3170" y="38015"/>
                  </a:cubicBezTo>
                  <a:cubicBezTo>
                    <a:pt x="3674" y="38206"/>
                    <a:pt x="4219" y="38408"/>
                    <a:pt x="4773" y="38569"/>
                  </a:cubicBezTo>
                  <a:cubicBezTo>
                    <a:pt x="4854" y="38594"/>
                    <a:pt x="4935" y="38604"/>
                    <a:pt x="5020" y="38604"/>
                  </a:cubicBezTo>
                  <a:cubicBezTo>
                    <a:pt x="5050" y="38604"/>
                    <a:pt x="5081" y="38604"/>
                    <a:pt x="5111" y="38599"/>
                  </a:cubicBezTo>
                  <a:cubicBezTo>
                    <a:pt x="5171" y="38640"/>
                    <a:pt x="5237" y="38670"/>
                    <a:pt x="5308" y="38690"/>
                  </a:cubicBezTo>
                  <a:cubicBezTo>
                    <a:pt x="5393" y="38720"/>
                    <a:pt x="5484" y="38735"/>
                    <a:pt x="5580" y="38735"/>
                  </a:cubicBezTo>
                  <a:cubicBezTo>
                    <a:pt x="5660" y="38735"/>
                    <a:pt x="5736" y="38725"/>
                    <a:pt x="5817" y="38705"/>
                  </a:cubicBezTo>
                  <a:cubicBezTo>
                    <a:pt x="5932" y="38831"/>
                    <a:pt x="6089" y="38917"/>
                    <a:pt x="6255" y="38952"/>
                  </a:cubicBezTo>
                  <a:cubicBezTo>
                    <a:pt x="6588" y="39028"/>
                    <a:pt x="6925" y="39098"/>
                    <a:pt x="7273" y="39164"/>
                  </a:cubicBezTo>
                  <a:cubicBezTo>
                    <a:pt x="7082" y="39517"/>
                    <a:pt x="6885" y="39874"/>
                    <a:pt x="6684" y="40232"/>
                  </a:cubicBezTo>
                  <a:cubicBezTo>
                    <a:pt x="6568" y="40434"/>
                    <a:pt x="6537" y="40681"/>
                    <a:pt x="6603" y="40908"/>
                  </a:cubicBezTo>
                  <a:cubicBezTo>
                    <a:pt x="6668" y="41135"/>
                    <a:pt x="6820" y="41326"/>
                    <a:pt x="7026" y="41437"/>
                  </a:cubicBezTo>
                  <a:cubicBezTo>
                    <a:pt x="7687" y="41790"/>
                    <a:pt x="8377" y="42082"/>
                    <a:pt x="9093" y="42299"/>
                  </a:cubicBezTo>
                  <a:cubicBezTo>
                    <a:pt x="8997" y="42798"/>
                    <a:pt x="8916" y="43287"/>
                    <a:pt x="8841" y="43776"/>
                  </a:cubicBezTo>
                  <a:lnTo>
                    <a:pt x="8841" y="43776"/>
                  </a:lnTo>
                  <a:cubicBezTo>
                    <a:pt x="8831" y="43811"/>
                    <a:pt x="8826" y="43846"/>
                    <a:pt x="8821" y="43882"/>
                  </a:cubicBezTo>
                  <a:cubicBezTo>
                    <a:pt x="8811" y="43962"/>
                    <a:pt x="8800" y="44043"/>
                    <a:pt x="8785" y="44123"/>
                  </a:cubicBezTo>
                  <a:lnTo>
                    <a:pt x="8785" y="44123"/>
                  </a:lnTo>
                  <a:cubicBezTo>
                    <a:pt x="8785" y="44128"/>
                    <a:pt x="8785" y="44134"/>
                    <a:pt x="8785" y="44139"/>
                  </a:cubicBezTo>
                  <a:lnTo>
                    <a:pt x="8785" y="44139"/>
                  </a:lnTo>
                  <a:lnTo>
                    <a:pt x="8780" y="44149"/>
                  </a:lnTo>
                  <a:cubicBezTo>
                    <a:pt x="8775" y="44184"/>
                    <a:pt x="8770" y="44219"/>
                    <a:pt x="8765" y="44254"/>
                  </a:cubicBezTo>
                  <a:cubicBezTo>
                    <a:pt x="8755" y="44325"/>
                    <a:pt x="8745" y="44396"/>
                    <a:pt x="8735" y="44466"/>
                  </a:cubicBezTo>
                  <a:cubicBezTo>
                    <a:pt x="8735" y="44471"/>
                    <a:pt x="8735" y="44471"/>
                    <a:pt x="8735" y="44471"/>
                  </a:cubicBezTo>
                  <a:lnTo>
                    <a:pt x="8735" y="44486"/>
                  </a:lnTo>
                  <a:lnTo>
                    <a:pt x="8735" y="44491"/>
                  </a:lnTo>
                  <a:cubicBezTo>
                    <a:pt x="8720" y="44597"/>
                    <a:pt x="8705" y="44708"/>
                    <a:pt x="8690" y="44819"/>
                  </a:cubicBezTo>
                  <a:cubicBezTo>
                    <a:pt x="8690" y="44834"/>
                    <a:pt x="8685" y="44849"/>
                    <a:pt x="8685" y="44859"/>
                  </a:cubicBezTo>
                  <a:lnTo>
                    <a:pt x="8685" y="44864"/>
                  </a:lnTo>
                  <a:cubicBezTo>
                    <a:pt x="8669" y="44960"/>
                    <a:pt x="8659" y="45056"/>
                    <a:pt x="8644" y="45157"/>
                  </a:cubicBezTo>
                  <a:cubicBezTo>
                    <a:pt x="8644" y="45187"/>
                    <a:pt x="8639" y="45212"/>
                    <a:pt x="8634" y="45242"/>
                  </a:cubicBezTo>
                  <a:lnTo>
                    <a:pt x="8634" y="45247"/>
                  </a:lnTo>
                  <a:cubicBezTo>
                    <a:pt x="8604" y="45499"/>
                    <a:pt x="8574" y="45751"/>
                    <a:pt x="8548" y="46009"/>
                  </a:cubicBezTo>
                  <a:cubicBezTo>
                    <a:pt x="8543" y="46024"/>
                    <a:pt x="8543" y="46034"/>
                    <a:pt x="8543" y="46049"/>
                  </a:cubicBezTo>
                  <a:lnTo>
                    <a:pt x="8543" y="46049"/>
                  </a:lnTo>
                  <a:cubicBezTo>
                    <a:pt x="8528" y="46180"/>
                    <a:pt x="8518" y="46311"/>
                    <a:pt x="8503" y="46437"/>
                  </a:cubicBezTo>
                  <a:cubicBezTo>
                    <a:pt x="8503" y="46452"/>
                    <a:pt x="8498" y="46467"/>
                    <a:pt x="8498" y="46482"/>
                  </a:cubicBezTo>
                  <a:lnTo>
                    <a:pt x="8498" y="46482"/>
                  </a:lnTo>
                  <a:cubicBezTo>
                    <a:pt x="8498" y="46508"/>
                    <a:pt x="8493" y="46538"/>
                    <a:pt x="8493" y="46563"/>
                  </a:cubicBezTo>
                  <a:cubicBezTo>
                    <a:pt x="8483" y="46628"/>
                    <a:pt x="8478" y="46694"/>
                    <a:pt x="8473" y="46765"/>
                  </a:cubicBezTo>
                  <a:cubicBezTo>
                    <a:pt x="8468" y="46785"/>
                    <a:pt x="8463" y="46810"/>
                    <a:pt x="8458" y="46835"/>
                  </a:cubicBezTo>
                  <a:lnTo>
                    <a:pt x="8453" y="46860"/>
                  </a:lnTo>
                  <a:cubicBezTo>
                    <a:pt x="8382" y="47349"/>
                    <a:pt x="8261" y="48141"/>
                    <a:pt x="8317" y="48881"/>
                  </a:cubicBezTo>
                  <a:cubicBezTo>
                    <a:pt x="8327" y="49169"/>
                    <a:pt x="8362" y="49456"/>
                    <a:pt x="8417" y="49738"/>
                  </a:cubicBezTo>
                  <a:cubicBezTo>
                    <a:pt x="8473" y="50021"/>
                    <a:pt x="8664" y="50252"/>
                    <a:pt x="8926" y="50368"/>
                  </a:cubicBezTo>
                  <a:cubicBezTo>
                    <a:pt x="10363" y="51008"/>
                    <a:pt x="11900" y="51392"/>
                    <a:pt x="13468" y="51507"/>
                  </a:cubicBezTo>
                  <a:cubicBezTo>
                    <a:pt x="13483" y="51507"/>
                    <a:pt x="13498" y="51507"/>
                    <a:pt x="13513" y="51507"/>
                  </a:cubicBezTo>
                  <a:cubicBezTo>
                    <a:pt x="13533" y="51507"/>
                    <a:pt x="13553" y="51507"/>
                    <a:pt x="13574" y="51507"/>
                  </a:cubicBezTo>
                  <a:cubicBezTo>
                    <a:pt x="14582" y="51507"/>
                    <a:pt x="16421" y="51119"/>
                    <a:pt x="17298" y="50509"/>
                  </a:cubicBezTo>
                  <a:cubicBezTo>
                    <a:pt x="18261" y="50807"/>
                    <a:pt x="19254" y="50993"/>
                    <a:pt x="20262" y="51059"/>
                  </a:cubicBezTo>
                  <a:cubicBezTo>
                    <a:pt x="20277" y="51064"/>
                    <a:pt x="20292" y="51064"/>
                    <a:pt x="20307" y="51064"/>
                  </a:cubicBezTo>
                  <a:cubicBezTo>
                    <a:pt x="20328" y="51064"/>
                    <a:pt x="20348" y="51064"/>
                    <a:pt x="20368" y="51064"/>
                  </a:cubicBezTo>
                  <a:cubicBezTo>
                    <a:pt x="21502" y="51064"/>
                    <a:pt x="23674" y="50575"/>
                    <a:pt x="24370" y="49834"/>
                  </a:cubicBezTo>
                  <a:cubicBezTo>
                    <a:pt x="24491" y="49703"/>
                    <a:pt x="24572" y="49542"/>
                    <a:pt x="24597" y="49365"/>
                  </a:cubicBezTo>
                  <a:cubicBezTo>
                    <a:pt x="24642" y="49078"/>
                    <a:pt x="24652" y="48791"/>
                    <a:pt x="24617" y="48503"/>
                  </a:cubicBezTo>
                  <a:lnTo>
                    <a:pt x="24617" y="48503"/>
                  </a:lnTo>
                  <a:lnTo>
                    <a:pt x="24617" y="48503"/>
                  </a:lnTo>
                  <a:cubicBezTo>
                    <a:pt x="24617" y="48503"/>
                    <a:pt x="24617" y="48498"/>
                    <a:pt x="24617" y="48498"/>
                  </a:cubicBezTo>
                  <a:cubicBezTo>
                    <a:pt x="24612" y="48473"/>
                    <a:pt x="24607" y="48443"/>
                    <a:pt x="24607" y="48418"/>
                  </a:cubicBezTo>
                  <a:cubicBezTo>
                    <a:pt x="24602" y="48418"/>
                    <a:pt x="24602" y="48413"/>
                    <a:pt x="24602" y="48408"/>
                  </a:cubicBezTo>
                  <a:cubicBezTo>
                    <a:pt x="24602" y="48408"/>
                    <a:pt x="24602" y="48403"/>
                    <a:pt x="24602" y="48398"/>
                  </a:cubicBezTo>
                  <a:cubicBezTo>
                    <a:pt x="24602" y="48398"/>
                    <a:pt x="24602" y="48393"/>
                    <a:pt x="24602" y="48393"/>
                  </a:cubicBezTo>
                  <a:cubicBezTo>
                    <a:pt x="24597" y="48377"/>
                    <a:pt x="24597" y="48367"/>
                    <a:pt x="24597" y="48367"/>
                  </a:cubicBezTo>
                  <a:cubicBezTo>
                    <a:pt x="24597" y="48357"/>
                    <a:pt x="24592" y="48352"/>
                    <a:pt x="24592" y="48347"/>
                  </a:cubicBezTo>
                  <a:cubicBezTo>
                    <a:pt x="24592" y="48347"/>
                    <a:pt x="24592" y="48342"/>
                    <a:pt x="24592" y="48342"/>
                  </a:cubicBezTo>
                  <a:cubicBezTo>
                    <a:pt x="24587" y="48332"/>
                    <a:pt x="24587" y="48322"/>
                    <a:pt x="24587" y="48312"/>
                  </a:cubicBezTo>
                  <a:cubicBezTo>
                    <a:pt x="24582" y="48297"/>
                    <a:pt x="24582" y="48282"/>
                    <a:pt x="24577" y="48272"/>
                  </a:cubicBezTo>
                  <a:cubicBezTo>
                    <a:pt x="24572" y="48251"/>
                    <a:pt x="24572" y="48236"/>
                    <a:pt x="24567" y="48216"/>
                  </a:cubicBezTo>
                  <a:cubicBezTo>
                    <a:pt x="24561" y="48201"/>
                    <a:pt x="24556" y="48191"/>
                    <a:pt x="24556" y="48181"/>
                  </a:cubicBezTo>
                  <a:cubicBezTo>
                    <a:pt x="24551" y="48161"/>
                    <a:pt x="24546" y="48146"/>
                    <a:pt x="24541" y="48130"/>
                  </a:cubicBezTo>
                  <a:cubicBezTo>
                    <a:pt x="24536" y="48115"/>
                    <a:pt x="24536" y="48100"/>
                    <a:pt x="24531" y="48085"/>
                  </a:cubicBezTo>
                  <a:cubicBezTo>
                    <a:pt x="24526" y="48070"/>
                    <a:pt x="24521" y="48055"/>
                    <a:pt x="24516" y="48040"/>
                  </a:cubicBezTo>
                  <a:cubicBezTo>
                    <a:pt x="24511" y="48025"/>
                    <a:pt x="24506" y="48010"/>
                    <a:pt x="24506" y="47999"/>
                  </a:cubicBezTo>
                  <a:cubicBezTo>
                    <a:pt x="24496" y="47979"/>
                    <a:pt x="24491" y="47964"/>
                    <a:pt x="24486" y="47949"/>
                  </a:cubicBezTo>
                  <a:lnTo>
                    <a:pt x="24471" y="47909"/>
                  </a:lnTo>
                  <a:cubicBezTo>
                    <a:pt x="24461" y="47884"/>
                    <a:pt x="24456" y="47858"/>
                    <a:pt x="24446" y="47833"/>
                  </a:cubicBezTo>
                  <a:cubicBezTo>
                    <a:pt x="24440" y="47833"/>
                    <a:pt x="24430" y="47803"/>
                    <a:pt x="24430" y="47803"/>
                  </a:cubicBezTo>
                  <a:cubicBezTo>
                    <a:pt x="24420" y="47783"/>
                    <a:pt x="24415" y="47763"/>
                    <a:pt x="24405" y="47747"/>
                  </a:cubicBezTo>
                  <a:cubicBezTo>
                    <a:pt x="24400" y="47732"/>
                    <a:pt x="24395" y="47722"/>
                    <a:pt x="24390" y="47707"/>
                  </a:cubicBezTo>
                  <a:cubicBezTo>
                    <a:pt x="24380" y="47692"/>
                    <a:pt x="24375" y="47677"/>
                    <a:pt x="24365" y="47662"/>
                  </a:cubicBezTo>
                  <a:lnTo>
                    <a:pt x="24350" y="47626"/>
                  </a:lnTo>
                  <a:lnTo>
                    <a:pt x="24325" y="47586"/>
                  </a:lnTo>
                  <a:lnTo>
                    <a:pt x="24304" y="47546"/>
                  </a:lnTo>
                  <a:lnTo>
                    <a:pt x="24284" y="47505"/>
                  </a:lnTo>
                  <a:lnTo>
                    <a:pt x="24264" y="47470"/>
                  </a:lnTo>
                  <a:lnTo>
                    <a:pt x="24239" y="47435"/>
                  </a:lnTo>
                  <a:cubicBezTo>
                    <a:pt x="24239" y="47435"/>
                    <a:pt x="24219" y="47400"/>
                    <a:pt x="24219" y="47400"/>
                  </a:cubicBezTo>
                  <a:cubicBezTo>
                    <a:pt x="24209" y="47385"/>
                    <a:pt x="24173" y="47334"/>
                    <a:pt x="24173" y="47329"/>
                  </a:cubicBezTo>
                  <a:cubicBezTo>
                    <a:pt x="24158" y="47314"/>
                    <a:pt x="24148" y="47294"/>
                    <a:pt x="24128" y="47274"/>
                  </a:cubicBezTo>
                  <a:cubicBezTo>
                    <a:pt x="24123" y="47259"/>
                    <a:pt x="24113" y="47248"/>
                    <a:pt x="24103" y="47233"/>
                  </a:cubicBezTo>
                  <a:cubicBezTo>
                    <a:pt x="24093" y="47218"/>
                    <a:pt x="24083" y="47208"/>
                    <a:pt x="24073" y="47198"/>
                  </a:cubicBezTo>
                  <a:lnTo>
                    <a:pt x="24052" y="47168"/>
                  </a:lnTo>
                  <a:cubicBezTo>
                    <a:pt x="24052" y="47168"/>
                    <a:pt x="24027" y="47138"/>
                    <a:pt x="24022" y="47133"/>
                  </a:cubicBezTo>
                  <a:lnTo>
                    <a:pt x="23997" y="47102"/>
                  </a:lnTo>
                  <a:cubicBezTo>
                    <a:pt x="23987" y="47092"/>
                    <a:pt x="23977" y="47082"/>
                    <a:pt x="23972" y="47072"/>
                  </a:cubicBezTo>
                  <a:lnTo>
                    <a:pt x="23947" y="47047"/>
                  </a:lnTo>
                  <a:cubicBezTo>
                    <a:pt x="23947" y="47047"/>
                    <a:pt x="23926" y="47022"/>
                    <a:pt x="23926" y="47022"/>
                  </a:cubicBezTo>
                  <a:lnTo>
                    <a:pt x="23886" y="46981"/>
                  </a:lnTo>
                  <a:lnTo>
                    <a:pt x="23866" y="46956"/>
                  </a:lnTo>
                  <a:cubicBezTo>
                    <a:pt x="23856" y="46946"/>
                    <a:pt x="23841" y="46936"/>
                    <a:pt x="23831" y="46926"/>
                  </a:cubicBezTo>
                  <a:lnTo>
                    <a:pt x="23775" y="46870"/>
                  </a:lnTo>
                  <a:cubicBezTo>
                    <a:pt x="23765" y="46860"/>
                    <a:pt x="23755" y="46850"/>
                    <a:pt x="23745" y="46840"/>
                  </a:cubicBezTo>
                  <a:cubicBezTo>
                    <a:pt x="23730" y="46830"/>
                    <a:pt x="23715" y="46815"/>
                    <a:pt x="23700" y="46805"/>
                  </a:cubicBezTo>
                  <a:cubicBezTo>
                    <a:pt x="23689" y="46795"/>
                    <a:pt x="23674" y="46785"/>
                    <a:pt x="23664" y="46775"/>
                  </a:cubicBezTo>
                  <a:cubicBezTo>
                    <a:pt x="23664" y="46775"/>
                    <a:pt x="23614" y="46729"/>
                    <a:pt x="23604" y="46719"/>
                  </a:cubicBezTo>
                  <a:lnTo>
                    <a:pt x="23553" y="46679"/>
                  </a:lnTo>
                  <a:lnTo>
                    <a:pt x="23518" y="46654"/>
                  </a:lnTo>
                  <a:cubicBezTo>
                    <a:pt x="23518" y="46654"/>
                    <a:pt x="23513" y="46654"/>
                    <a:pt x="23508" y="46649"/>
                  </a:cubicBezTo>
                  <a:cubicBezTo>
                    <a:pt x="23508" y="46644"/>
                    <a:pt x="23508" y="46644"/>
                    <a:pt x="23503" y="46644"/>
                  </a:cubicBezTo>
                  <a:lnTo>
                    <a:pt x="23463" y="46613"/>
                  </a:lnTo>
                  <a:lnTo>
                    <a:pt x="23437" y="46593"/>
                  </a:lnTo>
                  <a:cubicBezTo>
                    <a:pt x="23432" y="46588"/>
                    <a:pt x="23427" y="46583"/>
                    <a:pt x="23422" y="46583"/>
                  </a:cubicBezTo>
                  <a:lnTo>
                    <a:pt x="23407" y="46573"/>
                  </a:lnTo>
                  <a:lnTo>
                    <a:pt x="23347" y="46533"/>
                  </a:lnTo>
                  <a:cubicBezTo>
                    <a:pt x="23347" y="46528"/>
                    <a:pt x="23342" y="46528"/>
                    <a:pt x="23342" y="46528"/>
                  </a:cubicBezTo>
                  <a:lnTo>
                    <a:pt x="23342" y="46528"/>
                  </a:lnTo>
                  <a:lnTo>
                    <a:pt x="23342" y="46528"/>
                  </a:lnTo>
                  <a:cubicBezTo>
                    <a:pt x="23332" y="46518"/>
                    <a:pt x="23317" y="46513"/>
                    <a:pt x="23306" y="46508"/>
                  </a:cubicBezTo>
                  <a:cubicBezTo>
                    <a:pt x="23291" y="46497"/>
                    <a:pt x="23281" y="46487"/>
                    <a:pt x="23266" y="46477"/>
                  </a:cubicBezTo>
                  <a:lnTo>
                    <a:pt x="23231" y="46457"/>
                  </a:lnTo>
                  <a:lnTo>
                    <a:pt x="23175" y="46422"/>
                  </a:lnTo>
                  <a:lnTo>
                    <a:pt x="23120" y="46387"/>
                  </a:lnTo>
                  <a:cubicBezTo>
                    <a:pt x="23115" y="46387"/>
                    <a:pt x="23029" y="46336"/>
                    <a:pt x="23029" y="46336"/>
                  </a:cubicBezTo>
                  <a:cubicBezTo>
                    <a:pt x="23029" y="46336"/>
                    <a:pt x="22974" y="46306"/>
                    <a:pt x="22974" y="46306"/>
                  </a:cubicBezTo>
                  <a:lnTo>
                    <a:pt x="22918" y="46276"/>
                  </a:lnTo>
                  <a:cubicBezTo>
                    <a:pt x="22918" y="46276"/>
                    <a:pt x="22848" y="46240"/>
                    <a:pt x="22828" y="46235"/>
                  </a:cubicBezTo>
                  <a:lnTo>
                    <a:pt x="22777" y="46205"/>
                  </a:lnTo>
                  <a:lnTo>
                    <a:pt x="22697" y="46170"/>
                  </a:lnTo>
                  <a:cubicBezTo>
                    <a:pt x="22767" y="45807"/>
                    <a:pt x="22702" y="45429"/>
                    <a:pt x="22520" y="45111"/>
                  </a:cubicBezTo>
                  <a:cubicBezTo>
                    <a:pt x="22349" y="44824"/>
                    <a:pt x="21925" y="44345"/>
                    <a:pt x="20978" y="44345"/>
                  </a:cubicBezTo>
                  <a:cubicBezTo>
                    <a:pt x="20978" y="44310"/>
                    <a:pt x="20978" y="44275"/>
                    <a:pt x="20978" y="44239"/>
                  </a:cubicBezTo>
                  <a:cubicBezTo>
                    <a:pt x="20978" y="44239"/>
                    <a:pt x="20978" y="44234"/>
                    <a:pt x="20978" y="44234"/>
                  </a:cubicBezTo>
                  <a:cubicBezTo>
                    <a:pt x="20963" y="43821"/>
                    <a:pt x="20943" y="43418"/>
                    <a:pt x="20912" y="43025"/>
                  </a:cubicBezTo>
                  <a:cubicBezTo>
                    <a:pt x="21285" y="42979"/>
                    <a:pt x="21653" y="42929"/>
                    <a:pt x="22016" y="42868"/>
                  </a:cubicBezTo>
                  <a:cubicBezTo>
                    <a:pt x="22460" y="42793"/>
                    <a:pt x="22782" y="42395"/>
                    <a:pt x="22752" y="41941"/>
                  </a:cubicBezTo>
                  <a:cubicBezTo>
                    <a:pt x="22671" y="40681"/>
                    <a:pt x="22515" y="39426"/>
                    <a:pt x="22283" y="38186"/>
                  </a:cubicBezTo>
                  <a:cubicBezTo>
                    <a:pt x="22329" y="38166"/>
                    <a:pt x="22379" y="38146"/>
                    <a:pt x="22424" y="38126"/>
                  </a:cubicBezTo>
                  <a:cubicBezTo>
                    <a:pt x="22823" y="37954"/>
                    <a:pt x="23039" y="37516"/>
                    <a:pt x="22928" y="37092"/>
                  </a:cubicBezTo>
                  <a:cubicBezTo>
                    <a:pt x="22853" y="36800"/>
                    <a:pt x="22777" y="36508"/>
                    <a:pt x="22697" y="36205"/>
                  </a:cubicBezTo>
                  <a:cubicBezTo>
                    <a:pt x="22308" y="34723"/>
                    <a:pt x="21895" y="33146"/>
                    <a:pt x="21537" y="31442"/>
                  </a:cubicBezTo>
                  <a:cubicBezTo>
                    <a:pt x="21744" y="31286"/>
                    <a:pt x="21875" y="31049"/>
                    <a:pt x="21890" y="30792"/>
                  </a:cubicBezTo>
                  <a:lnTo>
                    <a:pt x="26371" y="28116"/>
                  </a:lnTo>
                  <a:cubicBezTo>
                    <a:pt x="27273" y="28010"/>
                    <a:pt x="28070" y="27944"/>
                    <a:pt x="28735" y="27894"/>
                  </a:cubicBezTo>
                  <a:cubicBezTo>
                    <a:pt x="28760" y="27889"/>
                    <a:pt x="28780" y="27889"/>
                    <a:pt x="28805" y="27884"/>
                  </a:cubicBezTo>
                  <a:cubicBezTo>
                    <a:pt x="29370" y="27788"/>
                    <a:pt x="29793" y="27380"/>
                    <a:pt x="29849" y="26860"/>
                  </a:cubicBezTo>
                  <a:cubicBezTo>
                    <a:pt x="29874" y="26619"/>
                    <a:pt x="29819" y="26372"/>
                    <a:pt x="29692" y="26165"/>
                  </a:cubicBezTo>
                  <a:lnTo>
                    <a:pt x="29834" y="26115"/>
                  </a:lnTo>
                  <a:cubicBezTo>
                    <a:pt x="29854" y="26104"/>
                    <a:pt x="29874" y="26099"/>
                    <a:pt x="29899" y="26089"/>
                  </a:cubicBezTo>
                  <a:cubicBezTo>
                    <a:pt x="30438" y="25842"/>
                    <a:pt x="30736" y="25288"/>
                    <a:pt x="30615" y="24733"/>
                  </a:cubicBezTo>
                  <a:close/>
                  <a:moveTo>
                    <a:pt x="15338" y="43262"/>
                  </a:moveTo>
                  <a:cubicBezTo>
                    <a:pt x="15353" y="43645"/>
                    <a:pt x="15353" y="44053"/>
                    <a:pt x="15343" y="44496"/>
                  </a:cubicBezTo>
                  <a:cubicBezTo>
                    <a:pt x="15343" y="44501"/>
                    <a:pt x="15343" y="44507"/>
                    <a:pt x="15343" y="44507"/>
                  </a:cubicBezTo>
                  <a:cubicBezTo>
                    <a:pt x="15343" y="44507"/>
                    <a:pt x="15343" y="44507"/>
                    <a:pt x="15343" y="44512"/>
                  </a:cubicBezTo>
                  <a:cubicBezTo>
                    <a:pt x="15343" y="44627"/>
                    <a:pt x="15338" y="44743"/>
                    <a:pt x="15333" y="44864"/>
                  </a:cubicBezTo>
                  <a:cubicBezTo>
                    <a:pt x="15333" y="44925"/>
                    <a:pt x="15333" y="44985"/>
                    <a:pt x="15328" y="45046"/>
                  </a:cubicBezTo>
                  <a:cubicBezTo>
                    <a:pt x="15328" y="45071"/>
                    <a:pt x="15328" y="45096"/>
                    <a:pt x="15328" y="45116"/>
                  </a:cubicBezTo>
                  <a:cubicBezTo>
                    <a:pt x="15101" y="44955"/>
                    <a:pt x="14783" y="44819"/>
                    <a:pt x="14335" y="44794"/>
                  </a:cubicBezTo>
                  <a:cubicBezTo>
                    <a:pt x="14390" y="44295"/>
                    <a:pt x="14461" y="43766"/>
                    <a:pt x="14541" y="43221"/>
                  </a:cubicBezTo>
                  <a:cubicBezTo>
                    <a:pt x="14814" y="43236"/>
                    <a:pt x="15081" y="43251"/>
                    <a:pt x="15338" y="43262"/>
                  </a:cubicBezTo>
                  <a:close/>
                  <a:moveTo>
                    <a:pt x="23957" y="23861"/>
                  </a:moveTo>
                  <a:cubicBezTo>
                    <a:pt x="23987" y="23826"/>
                    <a:pt x="24012" y="23791"/>
                    <a:pt x="24042" y="23756"/>
                  </a:cubicBezTo>
                  <a:cubicBezTo>
                    <a:pt x="24037" y="23781"/>
                    <a:pt x="24032" y="23806"/>
                    <a:pt x="24032" y="23831"/>
                  </a:cubicBezTo>
                  <a:close/>
                </a:path>
              </a:pathLst>
            </a:custGeom>
            <a:solidFill>
              <a:srgbClr val="FFFFFF"/>
            </a:solidFill>
            <a:ln>
              <a:noFill/>
            </a:ln>
            <a:effectLst>
              <a:outerShdw blurRad="71438" dist="47625" dir="1200000" algn="bl" rotWithShape="0">
                <a:srgbClr val="2A2A2A">
                  <a:alpha val="15000"/>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27" name="Google Shape;905;p39">
              <a:extLst>
                <a:ext uri="{FF2B5EF4-FFF2-40B4-BE49-F238E27FC236}">
                  <a16:creationId xmlns:a16="http://schemas.microsoft.com/office/drawing/2014/main" id="{B64C3B7B-4090-D4A2-79AE-7969E8F16D3E}"/>
                </a:ext>
              </a:extLst>
            </p:cNvPr>
            <p:cNvGrpSpPr/>
            <p:nvPr/>
          </p:nvGrpSpPr>
          <p:grpSpPr>
            <a:xfrm>
              <a:off x="964500" y="782913"/>
              <a:ext cx="2223682" cy="3545115"/>
              <a:chOff x="964500" y="782913"/>
              <a:chExt cx="2223682" cy="3545115"/>
            </a:xfrm>
          </p:grpSpPr>
          <p:sp>
            <p:nvSpPr>
              <p:cNvPr id="28" name="Google Shape;906;p39">
                <a:extLst>
                  <a:ext uri="{FF2B5EF4-FFF2-40B4-BE49-F238E27FC236}">
                    <a16:creationId xmlns:a16="http://schemas.microsoft.com/office/drawing/2014/main" id="{BD77ADEC-7868-272B-9CA2-5C197D659F47}"/>
                  </a:ext>
                </a:extLst>
              </p:cNvPr>
              <p:cNvSpPr/>
              <p:nvPr/>
            </p:nvSpPr>
            <p:spPr>
              <a:xfrm>
                <a:off x="1373999" y="2528974"/>
                <a:ext cx="1274484" cy="1025689"/>
              </a:xfrm>
              <a:custGeom>
                <a:avLst/>
                <a:gdLst/>
                <a:ahLst/>
                <a:cxnLst/>
                <a:rect l="l" t="t" r="r" b="b"/>
                <a:pathLst>
                  <a:path w="18590" h="14961" extrusionOk="0">
                    <a:moveTo>
                      <a:pt x="1830" y="1709"/>
                    </a:moveTo>
                    <a:cubicBezTo>
                      <a:pt x="1916" y="5898"/>
                      <a:pt x="812" y="10132"/>
                      <a:pt x="0" y="12788"/>
                    </a:cubicBezTo>
                    <a:cubicBezTo>
                      <a:pt x="499" y="12979"/>
                      <a:pt x="1008" y="13171"/>
                      <a:pt x="1533" y="13322"/>
                    </a:cubicBezTo>
                    <a:cubicBezTo>
                      <a:pt x="1699" y="13075"/>
                      <a:pt x="1840" y="12808"/>
                      <a:pt x="1956" y="12536"/>
                    </a:cubicBezTo>
                    <a:cubicBezTo>
                      <a:pt x="2022" y="12838"/>
                      <a:pt x="2072" y="13141"/>
                      <a:pt x="2092" y="13453"/>
                    </a:cubicBezTo>
                    <a:cubicBezTo>
                      <a:pt x="2400" y="13090"/>
                      <a:pt x="2652" y="12682"/>
                      <a:pt x="2833" y="12244"/>
                    </a:cubicBezTo>
                    <a:cubicBezTo>
                      <a:pt x="2959" y="12833"/>
                      <a:pt x="3004" y="13287"/>
                      <a:pt x="2964" y="13690"/>
                    </a:cubicBezTo>
                    <a:cubicBezTo>
                      <a:pt x="8579" y="14960"/>
                      <a:pt x="15101" y="14416"/>
                      <a:pt x="18589" y="12914"/>
                    </a:cubicBezTo>
                    <a:cubicBezTo>
                      <a:pt x="17707" y="9512"/>
                      <a:pt x="16643" y="5777"/>
                      <a:pt x="16306" y="1135"/>
                    </a:cubicBezTo>
                    <a:cubicBezTo>
                      <a:pt x="16129" y="1190"/>
                      <a:pt x="15948" y="1246"/>
                      <a:pt x="15761" y="1301"/>
                    </a:cubicBezTo>
                    <a:cubicBezTo>
                      <a:pt x="13473" y="1951"/>
                      <a:pt x="8282" y="2249"/>
                      <a:pt x="5353" y="1"/>
                    </a:cubicBezTo>
                    <a:cubicBezTo>
                      <a:pt x="5383" y="1266"/>
                      <a:pt x="4401" y="1941"/>
                      <a:pt x="3357" y="2012"/>
                    </a:cubicBezTo>
                    <a:cubicBezTo>
                      <a:pt x="2833" y="2042"/>
                      <a:pt x="2304" y="1936"/>
                      <a:pt x="1830" y="1709"/>
                    </a:cubicBezTo>
                    <a:close/>
                  </a:path>
                </a:pathLst>
              </a:custGeom>
              <a:solidFill>
                <a:srgbClr val="FCC66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907;p39">
                <a:extLst>
                  <a:ext uri="{FF2B5EF4-FFF2-40B4-BE49-F238E27FC236}">
                    <a16:creationId xmlns:a16="http://schemas.microsoft.com/office/drawing/2014/main" id="{4F5E6DA0-4BF4-22E7-0BA1-2AC994F9FA32}"/>
                  </a:ext>
                </a:extLst>
              </p:cNvPr>
              <p:cNvSpPr/>
              <p:nvPr/>
            </p:nvSpPr>
            <p:spPr>
              <a:xfrm>
                <a:off x="1920684" y="782913"/>
                <a:ext cx="444047" cy="430952"/>
              </a:xfrm>
              <a:custGeom>
                <a:avLst/>
                <a:gdLst/>
                <a:ahLst/>
                <a:cxnLst/>
                <a:rect l="l" t="t" r="r" b="b"/>
                <a:pathLst>
                  <a:path w="6477" h="6286" extrusionOk="0">
                    <a:moveTo>
                      <a:pt x="0" y="6285"/>
                    </a:moveTo>
                    <a:cubicBezTo>
                      <a:pt x="1729" y="1169"/>
                      <a:pt x="4940" y="0"/>
                      <a:pt x="6477" y="5933"/>
                    </a:cubicBezTo>
                    <a:cubicBezTo>
                      <a:pt x="4315" y="5701"/>
                      <a:pt x="2127" y="5822"/>
                      <a:pt x="0" y="6285"/>
                    </a:cubicBezTo>
                    <a:close/>
                  </a:path>
                </a:pathLst>
              </a:custGeom>
              <a:solidFill>
                <a:srgbClr val="F6535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908;p39">
                <a:extLst>
                  <a:ext uri="{FF2B5EF4-FFF2-40B4-BE49-F238E27FC236}">
                    <a16:creationId xmlns:a16="http://schemas.microsoft.com/office/drawing/2014/main" id="{656DCDD2-B6EB-82FD-8A12-97658DB5D53C}"/>
                  </a:ext>
                </a:extLst>
              </p:cNvPr>
              <p:cNvSpPr/>
              <p:nvPr/>
            </p:nvSpPr>
            <p:spPr>
              <a:xfrm>
                <a:off x="1798993" y="1080391"/>
                <a:ext cx="244065" cy="164538"/>
              </a:xfrm>
              <a:custGeom>
                <a:avLst/>
                <a:gdLst/>
                <a:ahLst/>
                <a:cxnLst/>
                <a:rect l="l" t="t" r="r" b="b"/>
                <a:pathLst>
                  <a:path w="3560" h="2400" extrusionOk="0">
                    <a:moveTo>
                      <a:pt x="1715" y="51"/>
                    </a:moveTo>
                    <a:cubicBezTo>
                      <a:pt x="742" y="107"/>
                      <a:pt x="1" y="979"/>
                      <a:pt x="56" y="2007"/>
                    </a:cubicBezTo>
                    <a:cubicBezTo>
                      <a:pt x="66" y="2138"/>
                      <a:pt x="87" y="2269"/>
                      <a:pt x="122" y="2400"/>
                    </a:cubicBezTo>
                    <a:cubicBezTo>
                      <a:pt x="1241" y="2037"/>
                      <a:pt x="2390" y="1785"/>
                      <a:pt x="3559" y="1639"/>
                    </a:cubicBezTo>
                    <a:cubicBezTo>
                      <a:pt x="3423" y="696"/>
                      <a:pt x="2627" y="1"/>
                      <a:pt x="1715" y="51"/>
                    </a:cubicBezTo>
                    <a:close/>
                  </a:path>
                </a:pathLst>
              </a:custGeom>
              <a:solidFill>
                <a:srgbClr val="AA23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909;p39">
                <a:extLst>
                  <a:ext uri="{FF2B5EF4-FFF2-40B4-BE49-F238E27FC236}">
                    <a16:creationId xmlns:a16="http://schemas.microsoft.com/office/drawing/2014/main" id="{EE7C132E-03FC-132B-DD33-CD0A546D88E0}"/>
                  </a:ext>
                </a:extLst>
              </p:cNvPr>
              <p:cNvSpPr/>
              <p:nvPr/>
            </p:nvSpPr>
            <p:spPr>
              <a:xfrm>
                <a:off x="1197736" y="951157"/>
                <a:ext cx="663911" cy="525288"/>
              </a:xfrm>
              <a:custGeom>
                <a:avLst/>
                <a:gdLst/>
                <a:ahLst/>
                <a:cxnLst/>
                <a:rect l="l" t="t" r="r" b="b"/>
                <a:pathLst>
                  <a:path w="9684" h="7662" extrusionOk="0">
                    <a:moveTo>
                      <a:pt x="9683" y="4048"/>
                    </a:moveTo>
                    <a:cubicBezTo>
                      <a:pt x="5490" y="202"/>
                      <a:pt x="1" y="1"/>
                      <a:pt x="3030" y="7662"/>
                    </a:cubicBezTo>
                    <a:cubicBezTo>
                      <a:pt x="4754" y="6029"/>
                      <a:pt x="7052" y="4769"/>
                      <a:pt x="9683" y="4048"/>
                    </a:cubicBezTo>
                    <a:close/>
                  </a:path>
                </a:pathLst>
              </a:custGeom>
              <a:solidFill>
                <a:srgbClr val="F6535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910;p39">
                <a:extLst>
                  <a:ext uri="{FF2B5EF4-FFF2-40B4-BE49-F238E27FC236}">
                    <a16:creationId xmlns:a16="http://schemas.microsoft.com/office/drawing/2014/main" id="{635B550A-45E1-AA0D-306E-756772E5AF10}"/>
                  </a:ext>
                </a:extLst>
              </p:cNvPr>
              <p:cNvSpPr/>
              <p:nvPr/>
            </p:nvSpPr>
            <p:spPr>
              <a:xfrm>
                <a:off x="1776917" y="2619883"/>
                <a:ext cx="625519" cy="256816"/>
              </a:xfrm>
              <a:custGeom>
                <a:avLst/>
                <a:gdLst/>
                <a:ahLst/>
                <a:cxnLst/>
                <a:rect l="l" t="t" r="r" b="b"/>
                <a:pathLst>
                  <a:path w="9124" h="3746" extrusionOk="0">
                    <a:moveTo>
                      <a:pt x="26" y="1840"/>
                    </a:moveTo>
                    <a:cubicBezTo>
                      <a:pt x="106" y="2374"/>
                      <a:pt x="247" y="3085"/>
                      <a:pt x="394" y="3745"/>
                    </a:cubicBezTo>
                    <a:cubicBezTo>
                      <a:pt x="1502" y="2450"/>
                      <a:pt x="3549" y="1190"/>
                      <a:pt x="5212" y="822"/>
                    </a:cubicBezTo>
                    <a:lnTo>
                      <a:pt x="5192" y="1129"/>
                    </a:lnTo>
                    <a:lnTo>
                      <a:pt x="7127" y="1890"/>
                    </a:lnTo>
                    <a:lnTo>
                      <a:pt x="7798" y="1170"/>
                    </a:lnTo>
                    <a:lnTo>
                      <a:pt x="7747" y="736"/>
                    </a:lnTo>
                    <a:lnTo>
                      <a:pt x="9078" y="1049"/>
                    </a:lnTo>
                    <a:lnTo>
                      <a:pt x="9123" y="343"/>
                    </a:lnTo>
                    <a:cubicBezTo>
                      <a:pt x="7213" y="0"/>
                      <a:pt x="2894" y="197"/>
                      <a:pt x="257" y="1417"/>
                    </a:cubicBezTo>
                    <a:cubicBezTo>
                      <a:pt x="91" y="1492"/>
                      <a:pt x="0" y="1664"/>
                      <a:pt x="26" y="1840"/>
                    </a:cubicBezTo>
                    <a:close/>
                  </a:path>
                </a:pathLst>
              </a:custGeom>
              <a:solidFill>
                <a:srgbClr val="F6535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911;p39">
                <a:extLst>
                  <a:ext uri="{FF2B5EF4-FFF2-40B4-BE49-F238E27FC236}">
                    <a16:creationId xmlns:a16="http://schemas.microsoft.com/office/drawing/2014/main" id="{A9F6361F-09C1-A2A3-2D0A-B659F62F22EC}"/>
                  </a:ext>
                </a:extLst>
              </p:cNvPr>
              <p:cNvSpPr/>
              <p:nvPr/>
            </p:nvSpPr>
            <p:spPr>
              <a:xfrm>
                <a:off x="1843624" y="2628179"/>
                <a:ext cx="558812" cy="194223"/>
              </a:xfrm>
              <a:custGeom>
                <a:avLst/>
                <a:gdLst/>
                <a:ahLst/>
                <a:cxnLst/>
                <a:rect l="l" t="t" r="r" b="b"/>
                <a:pathLst>
                  <a:path w="8151" h="2833" extrusionOk="0">
                    <a:moveTo>
                      <a:pt x="8105" y="928"/>
                    </a:moveTo>
                    <a:lnTo>
                      <a:pt x="8150" y="222"/>
                    </a:lnTo>
                    <a:cubicBezTo>
                      <a:pt x="7672" y="141"/>
                      <a:pt x="7193" y="91"/>
                      <a:pt x="6714" y="71"/>
                    </a:cubicBezTo>
                    <a:cubicBezTo>
                      <a:pt x="4980" y="0"/>
                      <a:pt x="2127" y="459"/>
                      <a:pt x="348" y="1260"/>
                    </a:cubicBezTo>
                    <a:cubicBezTo>
                      <a:pt x="126" y="1361"/>
                      <a:pt x="0" y="1593"/>
                      <a:pt x="35" y="1835"/>
                    </a:cubicBezTo>
                    <a:cubicBezTo>
                      <a:pt x="86" y="2132"/>
                      <a:pt x="146" y="2475"/>
                      <a:pt x="217" y="2833"/>
                    </a:cubicBezTo>
                    <a:cubicBezTo>
                      <a:pt x="1361" y="1845"/>
                      <a:pt x="2918" y="993"/>
                      <a:pt x="4239" y="701"/>
                    </a:cubicBezTo>
                    <a:lnTo>
                      <a:pt x="4219" y="1008"/>
                    </a:lnTo>
                    <a:lnTo>
                      <a:pt x="6154" y="1769"/>
                    </a:lnTo>
                    <a:lnTo>
                      <a:pt x="6825" y="1049"/>
                    </a:lnTo>
                    <a:lnTo>
                      <a:pt x="6774" y="615"/>
                    </a:lnTo>
                    <a:close/>
                  </a:path>
                </a:pathLst>
              </a:custGeom>
              <a:solidFill>
                <a:srgbClr val="AA23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912;p39">
                <a:extLst>
                  <a:ext uri="{FF2B5EF4-FFF2-40B4-BE49-F238E27FC236}">
                    <a16:creationId xmlns:a16="http://schemas.microsoft.com/office/drawing/2014/main" id="{F3B5BF0F-C53F-34F2-D50A-4CFD38970C5B}"/>
                  </a:ext>
                </a:extLst>
              </p:cNvPr>
              <p:cNvSpPr/>
              <p:nvPr/>
            </p:nvSpPr>
            <p:spPr>
              <a:xfrm>
                <a:off x="2513645" y="2366901"/>
                <a:ext cx="674537" cy="569233"/>
              </a:xfrm>
              <a:custGeom>
                <a:avLst/>
                <a:gdLst/>
                <a:ahLst/>
                <a:cxnLst/>
                <a:rect l="l" t="t" r="r" b="b"/>
                <a:pathLst>
                  <a:path w="9839" h="8303" extrusionOk="0">
                    <a:moveTo>
                      <a:pt x="0" y="4451"/>
                    </a:moveTo>
                    <a:lnTo>
                      <a:pt x="4784" y="2380"/>
                    </a:lnTo>
                    <a:cubicBezTo>
                      <a:pt x="4718" y="1714"/>
                      <a:pt x="5041" y="1336"/>
                      <a:pt x="4899" y="676"/>
                    </a:cubicBezTo>
                    <a:cubicBezTo>
                      <a:pt x="4864" y="439"/>
                      <a:pt x="5131" y="510"/>
                      <a:pt x="5272" y="606"/>
                    </a:cubicBezTo>
                    <a:cubicBezTo>
                      <a:pt x="5671" y="883"/>
                      <a:pt x="5771" y="1276"/>
                      <a:pt x="5847" y="1619"/>
                    </a:cubicBezTo>
                    <a:lnTo>
                      <a:pt x="7475" y="303"/>
                    </a:lnTo>
                    <a:cubicBezTo>
                      <a:pt x="7893" y="1"/>
                      <a:pt x="8266" y="349"/>
                      <a:pt x="7989" y="757"/>
                    </a:cubicBezTo>
                    <a:lnTo>
                      <a:pt x="7092" y="1926"/>
                    </a:lnTo>
                    <a:lnTo>
                      <a:pt x="8710" y="1306"/>
                    </a:lnTo>
                    <a:cubicBezTo>
                      <a:pt x="9204" y="1150"/>
                      <a:pt x="9400" y="1588"/>
                      <a:pt x="9063" y="1886"/>
                    </a:cubicBezTo>
                    <a:lnTo>
                      <a:pt x="7697" y="2823"/>
                    </a:lnTo>
                    <a:lnTo>
                      <a:pt x="9179" y="2632"/>
                    </a:lnTo>
                    <a:cubicBezTo>
                      <a:pt x="9642" y="2541"/>
                      <a:pt x="9839" y="3060"/>
                      <a:pt x="9426" y="3247"/>
                    </a:cubicBezTo>
                    <a:lnTo>
                      <a:pt x="7490" y="3942"/>
                    </a:lnTo>
                    <a:lnTo>
                      <a:pt x="8569" y="4386"/>
                    </a:lnTo>
                    <a:cubicBezTo>
                      <a:pt x="9012" y="4567"/>
                      <a:pt x="8917" y="4915"/>
                      <a:pt x="8554" y="4976"/>
                    </a:cubicBezTo>
                    <a:cubicBezTo>
                      <a:pt x="7722" y="5041"/>
                      <a:pt x="6890" y="5117"/>
                      <a:pt x="5973" y="5223"/>
                    </a:cubicBezTo>
                    <a:lnTo>
                      <a:pt x="817" y="8302"/>
                    </a:ln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913;p39">
                <a:extLst>
                  <a:ext uri="{FF2B5EF4-FFF2-40B4-BE49-F238E27FC236}">
                    <a16:creationId xmlns:a16="http://schemas.microsoft.com/office/drawing/2014/main" id="{C0B505F8-484F-348F-A7D2-63C1F55245A0}"/>
                  </a:ext>
                </a:extLst>
              </p:cNvPr>
              <p:cNvSpPr/>
              <p:nvPr/>
            </p:nvSpPr>
            <p:spPr>
              <a:xfrm>
                <a:off x="2513645" y="2665132"/>
                <a:ext cx="71917" cy="271008"/>
              </a:xfrm>
              <a:custGeom>
                <a:avLst/>
                <a:gdLst/>
                <a:ahLst/>
                <a:cxnLst/>
                <a:rect l="l" t="t" r="r" b="b"/>
                <a:pathLst>
                  <a:path w="1049" h="3953" extrusionOk="0">
                    <a:moveTo>
                      <a:pt x="0" y="101"/>
                    </a:moveTo>
                    <a:lnTo>
                      <a:pt x="237" y="1"/>
                    </a:lnTo>
                    <a:lnTo>
                      <a:pt x="1049" y="3816"/>
                    </a:lnTo>
                    <a:lnTo>
                      <a:pt x="817" y="3952"/>
                    </a:ln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914;p39">
                <a:extLst>
                  <a:ext uri="{FF2B5EF4-FFF2-40B4-BE49-F238E27FC236}">
                    <a16:creationId xmlns:a16="http://schemas.microsoft.com/office/drawing/2014/main" id="{6A1C74B1-6D59-FF3C-B2F0-ED8F51BC6A96}"/>
                  </a:ext>
                </a:extLst>
              </p:cNvPr>
              <p:cNvSpPr/>
              <p:nvPr/>
            </p:nvSpPr>
            <p:spPr>
              <a:xfrm>
                <a:off x="2398536" y="2661019"/>
                <a:ext cx="177015" cy="355951"/>
              </a:xfrm>
              <a:custGeom>
                <a:avLst/>
                <a:gdLst/>
                <a:ahLst/>
                <a:cxnLst/>
                <a:rect l="l" t="t" r="r" b="b"/>
                <a:pathLst>
                  <a:path w="2582" h="5192" extrusionOk="0">
                    <a:moveTo>
                      <a:pt x="1" y="449"/>
                    </a:moveTo>
                    <a:lnTo>
                      <a:pt x="1649" y="0"/>
                    </a:lnTo>
                    <a:lnTo>
                      <a:pt x="2582" y="4405"/>
                    </a:lnTo>
                    <a:lnTo>
                      <a:pt x="1452" y="5192"/>
                    </a:lnTo>
                    <a:cubicBezTo>
                      <a:pt x="898" y="3498"/>
                      <a:pt x="369" y="1810"/>
                      <a:pt x="36" y="454"/>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915;p39">
                <a:extLst>
                  <a:ext uri="{FF2B5EF4-FFF2-40B4-BE49-F238E27FC236}">
                    <a16:creationId xmlns:a16="http://schemas.microsoft.com/office/drawing/2014/main" id="{BC558ED1-C1EC-35AD-C474-B14EFE66D1FF}"/>
                  </a:ext>
                </a:extLst>
              </p:cNvPr>
              <p:cNvSpPr/>
              <p:nvPr/>
            </p:nvSpPr>
            <p:spPr>
              <a:xfrm>
                <a:off x="2398536" y="2685837"/>
                <a:ext cx="117233" cy="331133"/>
              </a:xfrm>
              <a:custGeom>
                <a:avLst/>
                <a:gdLst/>
                <a:ahLst/>
                <a:cxnLst/>
                <a:rect l="l" t="t" r="r" b="b"/>
                <a:pathLst>
                  <a:path w="1710" h="4830" extrusionOk="0">
                    <a:moveTo>
                      <a:pt x="1" y="87"/>
                    </a:moveTo>
                    <a:lnTo>
                      <a:pt x="308" y="1"/>
                    </a:lnTo>
                    <a:cubicBezTo>
                      <a:pt x="651" y="1352"/>
                      <a:pt x="1165" y="3000"/>
                      <a:pt x="1710" y="4648"/>
                    </a:cubicBezTo>
                    <a:lnTo>
                      <a:pt x="1452" y="4830"/>
                    </a:lnTo>
                    <a:cubicBezTo>
                      <a:pt x="898" y="3136"/>
                      <a:pt x="369" y="1448"/>
                      <a:pt x="36" y="92"/>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916;p39">
                <a:extLst>
                  <a:ext uri="{FF2B5EF4-FFF2-40B4-BE49-F238E27FC236}">
                    <a16:creationId xmlns:a16="http://schemas.microsoft.com/office/drawing/2014/main" id="{1DFE111D-5684-44CD-1C5E-D27394693E02}"/>
                  </a:ext>
                </a:extLst>
              </p:cNvPr>
              <p:cNvSpPr/>
              <p:nvPr/>
            </p:nvSpPr>
            <p:spPr>
              <a:xfrm>
                <a:off x="2243731" y="3752273"/>
                <a:ext cx="268951" cy="156243"/>
              </a:xfrm>
              <a:custGeom>
                <a:avLst/>
                <a:gdLst/>
                <a:ahLst/>
                <a:cxnLst/>
                <a:rect l="l" t="t" r="r" b="b"/>
                <a:pathLst>
                  <a:path w="3923" h="2279" extrusionOk="0">
                    <a:moveTo>
                      <a:pt x="56" y="2223"/>
                    </a:moveTo>
                    <a:cubicBezTo>
                      <a:pt x="56" y="2243"/>
                      <a:pt x="56" y="2258"/>
                      <a:pt x="56" y="2278"/>
                    </a:cubicBezTo>
                    <a:cubicBezTo>
                      <a:pt x="71" y="1568"/>
                      <a:pt x="56" y="862"/>
                      <a:pt x="1" y="157"/>
                    </a:cubicBezTo>
                    <a:cubicBezTo>
                      <a:pt x="1261" y="172"/>
                      <a:pt x="2521" y="121"/>
                      <a:pt x="3776" y="0"/>
                    </a:cubicBezTo>
                    <a:cubicBezTo>
                      <a:pt x="3852" y="635"/>
                      <a:pt x="3902" y="1331"/>
                      <a:pt x="3922" y="2021"/>
                    </a:cubicBezTo>
                    <a:cubicBezTo>
                      <a:pt x="2652" y="2137"/>
                      <a:pt x="1352" y="2208"/>
                      <a:pt x="56" y="2223"/>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9" name="Google Shape;917;p39">
                <a:extLst>
                  <a:ext uri="{FF2B5EF4-FFF2-40B4-BE49-F238E27FC236}">
                    <a16:creationId xmlns:a16="http://schemas.microsoft.com/office/drawing/2014/main" id="{0F64D9DD-D0EB-52E4-BA06-7E8B4D83500F}"/>
                  </a:ext>
                </a:extLst>
              </p:cNvPr>
              <p:cNvSpPr/>
              <p:nvPr/>
            </p:nvSpPr>
            <p:spPr>
              <a:xfrm>
                <a:off x="2243731" y="3752273"/>
                <a:ext cx="262027" cy="39421"/>
              </a:xfrm>
              <a:custGeom>
                <a:avLst/>
                <a:gdLst/>
                <a:ahLst/>
                <a:cxnLst/>
                <a:rect l="l" t="t" r="r" b="b"/>
                <a:pathLst>
                  <a:path w="3822" h="575" extrusionOk="0">
                    <a:moveTo>
                      <a:pt x="3776" y="0"/>
                    </a:moveTo>
                    <a:cubicBezTo>
                      <a:pt x="3796" y="131"/>
                      <a:pt x="3806" y="267"/>
                      <a:pt x="3821" y="404"/>
                    </a:cubicBezTo>
                    <a:cubicBezTo>
                      <a:pt x="2561" y="524"/>
                      <a:pt x="1296" y="575"/>
                      <a:pt x="26" y="560"/>
                    </a:cubicBezTo>
                    <a:cubicBezTo>
                      <a:pt x="21" y="424"/>
                      <a:pt x="11" y="288"/>
                      <a:pt x="1" y="157"/>
                    </a:cubicBezTo>
                    <a:cubicBezTo>
                      <a:pt x="1261" y="172"/>
                      <a:pt x="2521" y="121"/>
                      <a:pt x="3776" y="0"/>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0" name="Google Shape;918;p39">
                <a:extLst>
                  <a:ext uri="{FF2B5EF4-FFF2-40B4-BE49-F238E27FC236}">
                    <a16:creationId xmlns:a16="http://schemas.microsoft.com/office/drawing/2014/main" id="{5ED61491-2111-EB10-76A8-53A8A9AD1465}"/>
                  </a:ext>
                </a:extLst>
              </p:cNvPr>
              <p:cNvSpPr/>
              <p:nvPr/>
            </p:nvSpPr>
            <p:spPr>
              <a:xfrm>
                <a:off x="1645970" y="3217307"/>
                <a:ext cx="988668" cy="567519"/>
              </a:xfrm>
              <a:custGeom>
                <a:avLst/>
                <a:gdLst/>
                <a:ahLst/>
                <a:cxnLst/>
                <a:rect l="l" t="t" r="r" b="b"/>
                <a:pathLst>
                  <a:path w="14421" h="8278" extrusionOk="0">
                    <a:moveTo>
                      <a:pt x="13014" y="1"/>
                    </a:moveTo>
                    <a:cubicBezTo>
                      <a:pt x="13634" y="2027"/>
                      <a:pt x="14234" y="4673"/>
                      <a:pt x="14420" y="7556"/>
                    </a:cubicBezTo>
                    <a:cubicBezTo>
                      <a:pt x="10015" y="8277"/>
                      <a:pt x="3503" y="8151"/>
                      <a:pt x="0" y="6221"/>
                    </a:cubicBezTo>
                    <a:cubicBezTo>
                      <a:pt x="1079" y="4310"/>
                      <a:pt x="1991" y="2435"/>
                      <a:pt x="2646" y="812"/>
                    </a:cubicBezTo>
                    <a:cubicBezTo>
                      <a:pt x="3125" y="777"/>
                      <a:pt x="3599" y="696"/>
                      <a:pt x="4058" y="565"/>
                    </a:cubicBezTo>
                    <a:cubicBezTo>
                      <a:pt x="6628" y="833"/>
                      <a:pt x="10882" y="601"/>
                      <a:pt x="13014" y="1"/>
                    </a:cubicBezTo>
                    <a:close/>
                  </a:path>
                </a:pathLst>
              </a:custGeom>
              <a:solidFill>
                <a:srgbClr val="477BD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919;p39">
                <a:extLst>
                  <a:ext uri="{FF2B5EF4-FFF2-40B4-BE49-F238E27FC236}">
                    <a16:creationId xmlns:a16="http://schemas.microsoft.com/office/drawing/2014/main" id="{43628D54-8CB6-9A2F-8CA1-7917BCD298BE}"/>
                  </a:ext>
                </a:extLst>
              </p:cNvPr>
              <p:cNvSpPr/>
              <p:nvPr/>
            </p:nvSpPr>
            <p:spPr>
              <a:xfrm>
                <a:off x="1816681" y="3217307"/>
                <a:ext cx="728423" cy="83023"/>
              </a:xfrm>
              <a:custGeom>
                <a:avLst/>
                <a:gdLst/>
                <a:ahLst/>
                <a:cxnLst/>
                <a:rect l="l" t="t" r="r" b="b"/>
                <a:pathLst>
                  <a:path w="10625" h="1211" extrusionOk="0">
                    <a:moveTo>
                      <a:pt x="10524" y="1"/>
                    </a:moveTo>
                    <a:cubicBezTo>
                      <a:pt x="10554" y="112"/>
                      <a:pt x="10590" y="228"/>
                      <a:pt x="10625" y="344"/>
                    </a:cubicBezTo>
                    <a:cubicBezTo>
                      <a:pt x="8528" y="964"/>
                      <a:pt x="4194" y="1211"/>
                      <a:pt x="1588" y="938"/>
                    </a:cubicBezTo>
                    <a:cubicBezTo>
                      <a:pt x="1069" y="1080"/>
                      <a:pt x="534" y="1165"/>
                      <a:pt x="0" y="1190"/>
                    </a:cubicBezTo>
                    <a:cubicBezTo>
                      <a:pt x="55" y="1064"/>
                      <a:pt x="106" y="938"/>
                      <a:pt x="156" y="812"/>
                    </a:cubicBezTo>
                    <a:cubicBezTo>
                      <a:pt x="635" y="777"/>
                      <a:pt x="1109" y="696"/>
                      <a:pt x="1568" y="565"/>
                    </a:cubicBezTo>
                    <a:cubicBezTo>
                      <a:pt x="4138" y="833"/>
                      <a:pt x="8392" y="601"/>
                      <a:pt x="10524" y="1"/>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920;p39">
                <a:extLst>
                  <a:ext uri="{FF2B5EF4-FFF2-40B4-BE49-F238E27FC236}">
                    <a16:creationId xmlns:a16="http://schemas.microsoft.com/office/drawing/2014/main" id="{C465C291-49D3-A19E-CEE2-06E74AD0A59D}"/>
                  </a:ext>
                </a:extLst>
              </p:cNvPr>
              <p:cNvSpPr/>
              <p:nvPr/>
            </p:nvSpPr>
            <p:spPr>
              <a:xfrm>
                <a:off x="1656665" y="2894942"/>
                <a:ext cx="286502" cy="232273"/>
              </a:xfrm>
              <a:custGeom>
                <a:avLst/>
                <a:gdLst/>
                <a:ahLst/>
                <a:cxnLst/>
                <a:rect l="l" t="t" r="r" b="b"/>
                <a:pathLst>
                  <a:path w="4179" h="3388" extrusionOk="0">
                    <a:moveTo>
                      <a:pt x="2092" y="0"/>
                    </a:moveTo>
                    <a:cubicBezTo>
                      <a:pt x="973" y="1291"/>
                      <a:pt x="212" y="2712"/>
                      <a:pt x="0" y="3387"/>
                    </a:cubicBezTo>
                    <a:cubicBezTo>
                      <a:pt x="116" y="3166"/>
                      <a:pt x="278" y="2974"/>
                      <a:pt x="474" y="2818"/>
                    </a:cubicBezTo>
                    <a:cubicBezTo>
                      <a:pt x="1568" y="1941"/>
                      <a:pt x="2828" y="1296"/>
                      <a:pt x="4179" y="928"/>
                    </a:cubicBezTo>
                    <a:cubicBezTo>
                      <a:pt x="3705" y="671"/>
                      <a:pt x="2899" y="257"/>
                      <a:pt x="2092" y="0"/>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921;p39">
                <a:extLst>
                  <a:ext uri="{FF2B5EF4-FFF2-40B4-BE49-F238E27FC236}">
                    <a16:creationId xmlns:a16="http://schemas.microsoft.com/office/drawing/2014/main" id="{91D45C4C-26D8-5A22-F1B8-B8CACE1CD93D}"/>
                  </a:ext>
                </a:extLst>
              </p:cNvPr>
              <p:cNvSpPr/>
              <p:nvPr/>
            </p:nvSpPr>
            <p:spPr>
              <a:xfrm>
                <a:off x="1694990" y="2894942"/>
                <a:ext cx="248521" cy="188396"/>
              </a:xfrm>
              <a:custGeom>
                <a:avLst/>
                <a:gdLst/>
                <a:ahLst/>
                <a:cxnLst/>
                <a:rect l="l" t="t" r="r" b="b"/>
                <a:pathLst>
                  <a:path w="3625" h="2748" extrusionOk="0">
                    <a:moveTo>
                      <a:pt x="1" y="2747"/>
                    </a:moveTo>
                    <a:cubicBezTo>
                      <a:pt x="21" y="2727"/>
                      <a:pt x="36" y="2702"/>
                      <a:pt x="56" y="2682"/>
                    </a:cubicBezTo>
                    <a:cubicBezTo>
                      <a:pt x="530" y="2127"/>
                      <a:pt x="1740" y="1250"/>
                      <a:pt x="2818" y="741"/>
                    </a:cubicBezTo>
                    <a:cubicBezTo>
                      <a:pt x="2360" y="514"/>
                      <a:pt x="1886" y="318"/>
                      <a:pt x="1402" y="152"/>
                    </a:cubicBezTo>
                    <a:cubicBezTo>
                      <a:pt x="1447" y="101"/>
                      <a:pt x="1488" y="51"/>
                      <a:pt x="1533" y="0"/>
                    </a:cubicBezTo>
                    <a:cubicBezTo>
                      <a:pt x="2052" y="172"/>
                      <a:pt x="2561" y="388"/>
                      <a:pt x="3055" y="635"/>
                    </a:cubicBezTo>
                    <a:cubicBezTo>
                      <a:pt x="3060" y="630"/>
                      <a:pt x="3070" y="630"/>
                      <a:pt x="3075" y="625"/>
                    </a:cubicBezTo>
                    <a:cubicBezTo>
                      <a:pt x="3252" y="716"/>
                      <a:pt x="3433" y="817"/>
                      <a:pt x="3625" y="928"/>
                    </a:cubicBezTo>
                    <a:cubicBezTo>
                      <a:pt x="3620" y="928"/>
                      <a:pt x="3620" y="928"/>
                      <a:pt x="3615" y="928"/>
                    </a:cubicBezTo>
                    <a:lnTo>
                      <a:pt x="3620" y="928"/>
                    </a:lnTo>
                    <a:cubicBezTo>
                      <a:pt x="3524" y="953"/>
                      <a:pt x="3433" y="983"/>
                      <a:pt x="3338" y="1008"/>
                    </a:cubicBezTo>
                    <a:lnTo>
                      <a:pt x="3338" y="1008"/>
                    </a:lnTo>
                    <a:cubicBezTo>
                      <a:pt x="2128" y="1376"/>
                      <a:pt x="994" y="1966"/>
                      <a:pt x="1" y="2747"/>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922;p39">
                <a:extLst>
                  <a:ext uri="{FF2B5EF4-FFF2-40B4-BE49-F238E27FC236}">
                    <a16:creationId xmlns:a16="http://schemas.microsoft.com/office/drawing/2014/main" id="{2D54675F-DB85-204C-D564-84A21C5E4792}"/>
                  </a:ext>
                </a:extLst>
              </p:cNvPr>
              <p:cNvSpPr/>
              <p:nvPr/>
            </p:nvSpPr>
            <p:spPr>
              <a:xfrm>
                <a:off x="1791108" y="2670343"/>
                <a:ext cx="771683" cy="605431"/>
              </a:xfrm>
              <a:custGeom>
                <a:avLst/>
                <a:gdLst/>
                <a:ahLst/>
                <a:cxnLst/>
                <a:rect l="l" t="t" r="r" b="b"/>
                <a:pathLst>
                  <a:path w="11256" h="8831" extrusionOk="0">
                    <a:moveTo>
                      <a:pt x="7540" y="0"/>
                    </a:moveTo>
                    <a:lnTo>
                      <a:pt x="8896" y="318"/>
                    </a:lnTo>
                    <a:cubicBezTo>
                      <a:pt x="9420" y="2440"/>
                      <a:pt x="10408" y="5368"/>
                      <a:pt x="11255" y="7868"/>
                    </a:cubicBezTo>
                    <a:cubicBezTo>
                      <a:pt x="9279" y="8548"/>
                      <a:pt x="4667" y="8831"/>
                      <a:pt x="1941" y="8543"/>
                    </a:cubicBezTo>
                    <a:cubicBezTo>
                      <a:pt x="2500" y="8382"/>
                      <a:pt x="3044" y="8191"/>
                      <a:pt x="3579" y="7959"/>
                    </a:cubicBezTo>
                    <a:cubicBezTo>
                      <a:pt x="3997" y="8024"/>
                      <a:pt x="4723" y="7979"/>
                      <a:pt x="5151" y="7888"/>
                    </a:cubicBezTo>
                    <a:cubicBezTo>
                      <a:pt x="5872" y="7732"/>
                      <a:pt x="6018" y="7162"/>
                      <a:pt x="5605" y="6805"/>
                    </a:cubicBezTo>
                    <a:cubicBezTo>
                      <a:pt x="6074" y="6719"/>
                      <a:pt x="6235" y="6124"/>
                      <a:pt x="5786" y="5862"/>
                    </a:cubicBezTo>
                    <a:cubicBezTo>
                      <a:pt x="6190" y="5686"/>
                      <a:pt x="6179" y="5096"/>
                      <a:pt x="5812" y="4904"/>
                    </a:cubicBezTo>
                    <a:cubicBezTo>
                      <a:pt x="6280" y="4743"/>
                      <a:pt x="6351" y="4063"/>
                      <a:pt x="5620" y="3937"/>
                    </a:cubicBezTo>
                    <a:cubicBezTo>
                      <a:pt x="4531" y="3790"/>
                      <a:pt x="3357" y="3891"/>
                      <a:pt x="2218" y="4204"/>
                    </a:cubicBezTo>
                    <a:cubicBezTo>
                      <a:pt x="1719" y="3932"/>
                      <a:pt x="847" y="3493"/>
                      <a:pt x="0" y="3236"/>
                    </a:cubicBezTo>
                    <a:cubicBezTo>
                      <a:pt x="1058" y="1865"/>
                      <a:pt x="3246" y="474"/>
                      <a:pt x="5005" y="86"/>
                    </a:cubicBezTo>
                    <a:lnTo>
                      <a:pt x="4985" y="393"/>
                    </a:lnTo>
                    <a:lnTo>
                      <a:pt x="6920" y="1154"/>
                    </a:lnTo>
                    <a:lnTo>
                      <a:pt x="7591" y="434"/>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5" name="Google Shape;923;p39">
                <a:extLst>
                  <a:ext uri="{FF2B5EF4-FFF2-40B4-BE49-F238E27FC236}">
                    <a16:creationId xmlns:a16="http://schemas.microsoft.com/office/drawing/2014/main" id="{B45C0758-CC99-4715-83B1-499DF7D87755}"/>
                  </a:ext>
                </a:extLst>
              </p:cNvPr>
              <p:cNvSpPr/>
              <p:nvPr/>
            </p:nvSpPr>
            <p:spPr>
              <a:xfrm>
                <a:off x="1924112" y="2954383"/>
                <a:ext cx="327294" cy="306178"/>
              </a:xfrm>
              <a:custGeom>
                <a:avLst/>
                <a:gdLst/>
                <a:ahLst/>
                <a:cxnLst/>
                <a:rect l="l" t="t" r="r" b="b"/>
                <a:pathLst>
                  <a:path w="4774" h="4466" extrusionOk="0">
                    <a:moveTo>
                      <a:pt x="802" y="4466"/>
                    </a:moveTo>
                    <a:cubicBezTo>
                      <a:pt x="525" y="4451"/>
                      <a:pt x="253" y="4426"/>
                      <a:pt x="1" y="4400"/>
                    </a:cubicBezTo>
                    <a:cubicBezTo>
                      <a:pt x="21" y="4395"/>
                      <a:pt x="41" y="4390"/>
                      <a:pt x="61" y="4385"/>
                    </a:cubicBezTo>
                    <a:lnTo>
                      <a:pt x="66" y="4385"/>
                    </a:lnTo>
                    <a:cubicBezTo>
                      <a:pt x="434" y="4279"/>
                      <a:pt x="777" y="4158"/>
                      <a:pt x="1079" y="4043"/>
                    </a:cubicBezTo>
                    <a:lnTo>
                      <a:pt x="1104" y="4032"/>
                    </a:lnTo>
                    <a:lnTo>
                      <a:pt x="1130" y="4022"/>
                    </a:lnTo>
                    <a:lnTo>
                      <a:pt x="1150" y="4012"/>
                    </a:lnTo>
                    <a:lnTo>
                      <a:pt x="1200" y="3992"/>
                    </a:lnTo>
                    <a:lnTo>
                      <a:pt x="1225" y="3987"/>
                    </a:lnTo>
                    <a:lnTo>
                      <a:pt x="1246" y="3977"/>
                    </a:lnTo>
                    <a:lnTo>
                      <a:pt x="1271" y="3967"/>
                    </a:lnTo>
                    <a:lnTo>
                      <a:pt x="1286" y="3962"/>
                    </a:lnTo>
                    <a:lnTo>
                      <a:pt x="1296" y="3957"/>
                    </a:lnTo>
                    <a:lnTo>
                      <a:pt x="1316" y="3947"/>
                    </a:lnTo>
                    <a:lnTo>
                      <a:pt x="1336" y="3942"/>
                    </a:lnTo>
                    <a:lnTo>
                      <a:pt x="1341" y="3937"/>
                    </a:lnTo>
                    <a:lnTo>
                      <a:pt x="1361" y="3932"/>
                    </a:lnTo>
                    <a:lnTo>
                      <a:pt x="1387" y="3922"/>
                    </a:lnTo>
                    <a:lnTo>
                      <a:pt x="1392" y="3917"/>
                    </a:lnTo>
                    <a:lnTo>
                      <a:pt x="1407" y="3912"/>
                    </a:lnTo>
                    <a:lnTo>
                      <a:pt x="1427" y="3901"/>
                    </a:lnTo>
                    <a:lnTo>
                      <a:pt x="1442" y="3896"/>
                    </a:lnTo>
                    <a:lnTo>
                      <a:pt x="1452" y="3896"/>
                    </a:lnTo>
                    <a:lnTo>
                      <a:pt x="1472" y="3886"/>
                    </a:lnTo>
                    <a:lnTo>
                      <a:pt x="1492" y="3876"/>
                    </a:lnTo>
                    <a:lnTo>
                      <a:pt x="1492" y="3876"/>
                    </a:lnTo>
                    <a:lnTo>
                      <a:pt x="1513" y="3866"/>
                    </a:lnTo>
                    <a:lnTo>
                      <a:pt x="1538" y="3861"/>
                    </a:lnTo>
                    <a:lnTo>
                      <a:pt x="1543" y="3856"/>
                    </a:lnTo>
                    <a:lnTo>
                      <a:pt x="1558" y="3851"/>
                    </a:lnTo>
                    <a:lnTo>
                      <a:pt x="1578" y="3841"/>
                    </a:lnTo>
                    <a:lnTo>
                      <a:pt x="1593" y="3836"/>
                    </a:lnTo>
                    <a:lnTo>
                      <a:pt x="1598" y="3836"/>
                    </a:lnTo>
                    <a:lnTo>
                      <a:pt x="1618" y="3826"/>
                    </a:lnTo>
                    <a:lnTo>
                      <a:pt x="1639" y="3816"/>
                    </a:lnTo>
                    <a:cubicBezTo>
                      <a:pt x="2057" y="3881"/>
                      <a:pt x="2783" y="3836"/>
                      <a:pt x="3211" y="3745"/>
                    </a:cubicBezTo>
                    <a:cubicBezTo>
                      <a:pt x="3932" y="3589"/>
                      <a:pt x="4078" y="3019"/>
                      <a:pt x="3665" y="2662"/>
                    </a:cubicBezTo>
                    <a:cubicBezTo>
                      <a:pt x="4134" y="2576"/>
                      <a:pt x="4295" y="1981"/>
                      <a:pt x="3846" y="1719"/>
                    </a:cubicBezTo>
                    <a:cubicBezTo>
                      <a:pt x="4250" y="1543"/>
                      <a:pt x="4239" y="953"/>
                      <a:pt x="3872" y="761"/>
                    </a:cubicBezTo>
                    <a:cubicBezTo>
                      <a:pt x="3882" y="761"/>
                      <a:pt x="3887" y="761"/>
                      <a:pt x="3892" y="756"/>
                    </a:cubicBezTo>
                    <a:lnTo>
                      <a:pt x="3897" y="756"/>
                    </a:lnTo>
                    <a:cubicBezTo>
                      <a:pt x="3902" y="751"/>
                      <a:pt x="3907" y="751"/>
                      <a:pt x="3912" y="746"/>
                    </a:cubicBezTo>
                    <a:lnTo>
                      <a:pt x="3917" y="746"/>
                    </a:lnTo>
                    <a:cubicBezTo>
                      <a:pt x="3922" y="741"/>
                      <a:pt x="3927" y="741"/>
                      <a:pt x="3937" y="736"/>
                    </a:cubicBezTo>
                    <a:lnTo>
                      <a:pt x="3942" y="736"/>
                    </a:lnTo>
                    <a:lnTo>
                      <a:pt x="3952" y="731"/>
                    </a:lnTo>
                    <a:lnTo>
                      <a:pt x="3957" y="726"/>
                    </a:lnTo>
                    <a:cubicBezTo>
                      <a:pt x="3962" y="721"/>
                      <a:pt x="3967" y="721"/>
                      <a:pt x="3972" y="716"/>
                    </a:cubicBezTo>
                    <a:lnTo>
                      <a:pt x="3977" y="716"/>
                    </a:lnTo>
                    <a:cubicBezTo>
                      <a:pt x="3982" y="711"/>
                      <a:pt x="3987" y="711"/>
                      <a:pt x="3992" y="706"/>
                    </a:cubicBezTo>
                    <a:lnTo>
                      <a:pt x="3998" y="701"/>
                    </a:lnTo>
                    <a:cubicBezTo>
                      <a:pt x="4003" y="701"/>
                      <a:pt x="4003" y="696"/>
                      <a:pt x="4008" y="696"/>
                    </a:cubicBezTo>
                    <a:lnTo>
                      <a:pt x="4013" y="691"/>
                    </a:lnTo>
                    <a:cubicBezTo>
                      <a:pt x="4018" y="686"/>
                      <a:pt x="4023" y="686"/>
                      <a:pt x="4028" y="681"/>
                    </a:cubicBezTo>
                    <a:lnTo>
                      <a:pt x="4028" y="681"/>
                    </a:lnTo>
                    <a:lnTo>
                      <a:pt x="4028" y="681"/>
                    </a:lnTo>
                    <a:lnTo>
                      <a:pt x="4033" y="681"/>
                    </a:lnTo>
                    <a:cubicBezTo>
                      <a:pt x="4033" y="676"/>
                      <a:pt x="4038" y="671"/>
                      <a:pt x="4043" y="671"/>
                    </a:cubicBezTo>
                    <a:lnTo>
                      <a:pt x="4048" y="666"/>
                    </a:lnTo>
                    <a:cubicBezTo>
                      <a:pt x="4053" y="661"/>
                      <a:pt x="4053" y="661"/>
                      <a:pt x="4058" y="655"/>
                    </a:cubicBezTo>
                    <a:lnTo>
                      <a:pt x="4063" y="650"/>
                    </a:lnTo>
                    <a:cubicBezTo>
                      <a:pt x="4068" y="650"/>
                      <a:pt x="4073" y="645"/>
                      <a:pt x="4073" y="640"/>
                    </a:cubicBezTo>
                    <a:lnTo>
                      <a:pt x="4078" y="635"/>
                    </a:lnTo>
                    <a:cubicBezTo>
                      <a:pt x="4083" y="635"/>
                      <a:pt x="4083" y="630"/>
                      <a:pt x="4088" y="625"/>
                    </a:cubicBezTo>
                    <a:lnTo>
                      <a:pt x="4093" y="620"/>
                    </a:lnTo>
                    <a:lnTo>
                      <a:pt x="4103" y="610"/>
                    </a:lnTo>
                    <a:lnTo>
                      <a:pt x="4103" y="610"/>
                    </a:lnTo>
                    <a:cubicBezTo>
                      <a:pt x="4108" y="605"/>
                      <a:pt x="4113" y="600"/>
                      <a:pt x="4118" y="595"/>
                    </a:cubicBezTo>
                    <a:lnTo>
                      <a:pt x="4124" y="590"/>
                    </a:lnTo>
                    <a:lnTo>
                      <a:pt x="4129" y="580"/>
                    </a:lnTo>
                    <a:lnTo>
                      <a:pt x="4134" y="575"/>
                    </a:lnTo>
                    <a:cubicBezTo>
                      <a:pt x="4134" y="570"/>
                      <a:pt x="4139" y="570"/>
                      <a:pt x="4139" y="565"/>
                    </a:cubicBezTo>
                    <a:lnTo>
                      <a:pt x="4144" y="555"/>
                    </a:lnTo>
                    <a:lnTo>
                      <a:pt x="4154" y="545"/>
                    </a:lnTo>
                    <a:lnTo>
                      <a:pt x="4154" y="540"/>
                    </a:lnTo>
                    <a:lnTo>
                      <a:pt x="4159" y="535"/>
                    </a:lnTo>
                    <a:lnTo>
                      <a:pt x="4164" y="524"/>
                    </a:lnTo>
                    <a:lnTo>
                      <a:pt x="4164" y="524"/>
                    </a:lnTo>
                    <a:cubicBezTo>
                      <a:pt x="4169" y="519"/>
                      <a:pt x="4169" y="514"/>
                      <a:pt x="4174" y="509"/>
                    </a:cubicBezTo>
                    <a:lnTo>
                      <a:pt x="4174" y="509"/>
                    </a:lnTo>
                    <a:lnTo>
                      <a:pt x="4174" y="504"/>
                    </a:lnTo>
                    <a:lnTo>
                      <a:pt x="4179" y="494"/>
                    </a:lnTo>
                    <a:lnTo>
                      <a:pt x="4184" y="489"/>
                    </a:lnTo>
                    <a:lnTo>
                      <a:pt x="4189" y="479"/>
                    </a:lnTo>
                    <a:lnTo>
                      <a:pt x="4194" y="469"/>
                    </a:lnTo>
                    <a:cubicBezTo>
                      <a:pt x="4194" y="464"/>
                      <a:pt x="4194" y="464"/>
                      <a:pt x="4194" y="459"/>
                    </a:cubicBezTo>
                    <a:lnTo>
                      <a:pt x="4199" y="449"/>
                    </a:lnTo>
                    <a:lnTo>
                      <a:pt x="4204" y="444"/>
                    </a:lnTo>
                    <a:lnTo>
                      <a:pt x="4204" y="434"/>
                    </a:lnTo>
                    <a:lnTo>
                      <a:pt x="4209" y="429"/>
                    </a:lnTo>
                    <a:cubicBezTo>
                      <a:pt x="4209" y="424"/>
                      <a:pt x="4209" y="419"/>
                      <a:pt x="4209" y="409"/>
                    </a:cubicBezTo>
                    <a:lnTo>
                      <a:pt x="4214" y="403"/>
                    </a:lnTo>
                    <a:lnTo>
                      <a:pt x="4214" y="393"/>
                    </a:lnTo>
                    <a:lnTo>
                      <a:pt x="4219" y="388"/>
                    </a:lnTo>
                    <a:lnTo>
                      <a:pt x="4219" y="378"/>
                    </a:lnTo>
                    <a:cubicBezTo>
                      <a:pt x="4219" y="373"/>
                      <a:pt x="4219" y="368"/>
                      <a:pt x="4219" y="363"/>
                    </a:cubicBezTo>
                    <a:lnTo>
                      <a:pt x="4224" y="353"/>
                    </a:lnTo>
                    <a:lnTo>
                      <a:pt x="4224" y="348"/>
                    </a:lnTo>
                    <a:cubicBezTo>
                      <a:pt x="4224" y="343"/>
                      <a:pt x="4224" y="343"/>
                      <a:pt x="4224" y="338"/>
                    </a:cubicBezTo>
                    <a:lnTo>
                      <a:pt x="4224" y="338"/>
                    </a:lnTo>
                    <a:cubicBezTo>
                      <a:pt x="4224" y="328"/>
                      <a:pt x="4224" y="318"/>
                      <a:pt x="4224" y="308"/>
                    </a:cubicBezTo>
                    <a:lnTo>
                      <a:pt x="4224" y="308"/>
                    </a:lnTo>
                    <a:cubicBezTo>
                      <a:pt x="4224" y="303"/>
                      <a:pt x="4224" y="298"/>
                      <a:pt x="4224" y="298"/>
                    </a:cubicBezTo>
                    <a:lnTo>
                      <a:pt x="4224" y="293"/>
                    </a:lnTo>
                    <a:cubicBezTo>
                      <a:pt x="4224" y="277"/>
                      <a:pt x="4224" y="267"/>
                      <a:pt x="4224" y="252"/>
                    </a:cubicBezTo>
                    <a:lnTo>
                      <a:pt x="4224" y="252"/>
                    </a:lnTo>
                    <a:cubicBezTo>
                      <a:pt x="4224" y="247"/>
                      <a:pt x="4224" y="242"/>
                      <a:pt x="4224" y="237"/>
                    </a:cubicBezTo>
                    <a:lnTo>
                      <a:pt x="4224" y="237"/>
                    </a:lnTo>
                    <a:cubicBezTo>
                      <a:pt x="4219" y="222"/>
                      <a:pt x="4219" y="212"/>
                      <a:pt x="4214" y="197"/>
                    </a:cubicBezTo>
                    <a:lnTo>
                      <a:pt x="4214" y="197"/>
                    </a:lnTo>
                    <a:cubicBezTo>
                      <a:pt x="4214" y="192"/>
                      <a:pt x="4214" y="187"/>
                      <a:pt x="4209" y="182"/>
                    </a:cubicBezTo>
                    <a:lnTo>
                      <a:pt x="4209" y="182"/>
                    </a:lnTo>
                    <a:cubicBezTo>
                      <a:pt x="4209" y="167"/>
                      <a:pt x="4204" y="157"/>
                      <a:pt x="4199" y="141"/>
                    </a:cubicBezTo>
                    <a:lnTo>
                      <a:pt x="4199" y="141"/>
                    </a:lnTo>
                    <a:cubicBezTo>
                      <a:pt x="4194" y="126"/>
                      <a:pt x="4184" y="116"/>
                      <a:pt x="4179" y="101"/>
                    </a:cubicBezTo>
                    <a:lnTo>
                      <a:pt x="4179" y="101"/>
                    </a:lnTo>
                    <a:cubicBezTo>
                      <a:pt x="4179" y="96"/>
                      <a:pt x="4174" y="91"/>
                      <a:pt x="4174" y="91"/>
                    </a:cubicBezTo>
                    <a:lnTo>
                      <a:pt x="4174" y="86"/>
                    </a:lnTo>
                    <a:cubicBezTo>
                      <a:pt x="4164" y="76"/>
                      <a:pt x="4159" y="61"/>
                      <a:pt x="4149" y="51"/>
                    </a:cubicBezTo>
                    <a:lnTo>
                      <a:pt x="4149" y="51"/>
                    </a:lnTo>
                    <a:cubicBezTo>
                      <a:pt x="4134" y="36"/>
                      <a:pt x="4124" y="15"/>
                      <a:pt x="4108" y="0"/>
                    </a:cubicBezTo>
                    <a:lnTo>
                      <a:pt x="4108" y="0"/>
                    </a:lnTo>
                    <a:cubicBezTo>
                      <a:pt x="4774" y="151"/>
                      <a:pt x="4698" y="797"/>
                      <a:pt x="4244" y="958"/>
                    </a:cubicBezTo>
                    <a:cubicBezTo>
                      <a:pt x="4607" y="1144"/>
                      <a:pt x="4617" y="1739"/>
                      <a:pt x="4214" y="1916"/>
                    </a:cubicBezTo>
                    <a:cubicBezTo>
                      <a:pt x="4663" y="2173"/>
                      <a:pt x="4502" y="2767"/>
                      <a:pt x="4033" y="2858"/>
                    </a:cubicBezTo>
                    <a:cubicBezTo>
                      <a:pt x="4446" y="3211"/>
                      <a:pt x="4300" y="3780"/>
                      <a:pt x="3584" y="3937"/>
                    </a:cubicBezTo>
                    <a:cubicBezTo>
                      <a:pt x="3156" y="4032"/>
                      <a:pt x="2430" y="4078"/>
                      <a:pt x="2007" y="4012"/>
                    </a:cubicBezTo>
                    <a:cubicBezTo>
                      <a:pt x="1679" y="4143"/>
                      <a:pt x="1271" y="4315"/>
                      <a:pt x="802" y="4466"/>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6" name="Google Shape;924;p39">
                <a:extLst>
                  <a:ext uri="{FF2B5EF4-FFF2-40B4-BE49-F238E27FC236}">
                    <a16:creationId xmlns:a16="http://schemas.microsoft.com/office/drawing/2014/main" id="{EF47A0C6-B2F1-C8F9-5448-198BC6BD28D3}"/>
                  </a:ext>
                </a:extLst>
              </p:cNvPr>
              <p:cNvSpPr/>
              <p:nvPr/>
            </p:nvSpPr>
            <p:spPr>
              <a:xfrm>
                <a:off x="1995275" y="2880065"/>
                <a:ext cx="40860" cy="66432"/>
              </a:xfrm>
              <a:custGeom>
                <a:avLst/>
                <a:gdLst/>
                <a:ahLst/>
                <a:cxnLst/>
                <a:rect l="l" t="t" r="r" b="b"/>
                <a:pathLst>
                  <a:path w="596" h="969" extrusionOk="0">
                    <a:moveTo>
                      <a:pt x="1" y="968"/>
                    </a:moveTo>
                    <a:cubicBezTo>
                      <a:pt x="152" y="651"/>
                      <a:pt x="334" y="353"/>
                      <a:pt x="545" y="66"/>
                    </a:cubicBezTo>
                    <a:cubicBezTo>
                      <a:pt x="560" y="46"/>
                      <a:pt x="580" y="21"/>
                      <a:pt x="596" y="1"/>
                    </a:cubicBezTo>
                    <a:cubicBezTo>
                      <a:pt x="439" y="308"/>
                      <a:pt x="303" y="621"/>
                      <a:pt x="177" y="938"/>
                    </a:cubicBezTo>
                    <a:cubicBezTo>
                      <a:pt x="122" y="948"/>
                      <a:pt x="61" y="958"/>
                      <a:pt x="1" y="968"/>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7" name="Google Shape;925;p39">
                <a:extLst>
                  <a:ext uri="{FF2B5EF4-FFF2-40B4-BE49-F238E27FC236}">
                    <a16:creationId xmlns:a16="http://schemas.microsoft.com/office/drawing/2014/main" id="{1F0642C9-EBD8-899D-6A7E-A45B183DF9B5}"/>
                  </a:ext>
                </a:extLst>
              </p:cNvPr>
              <p:cNvSpPr/>
              <p:nvPr/>
            </p:nvSpPr>
            <p:spPr>
              <a:xfrm>
                <a:off x="2319077" y="2672400"/>
                <a:ext cx="160082" cy="285473"/>
              </a:xfrm>
              <a:custGeom>
                <a:avLst/>
                <a:gdLst/>
                <a:ahLst/>
                <a:cxnLst/>
                <a:rect l="l" t="t" r="r" b="b"/>
                <a:pathLst>
                  <a:path w="2335" h="4164" extrusionOk="0">
                    <a:moveTo>
                      <a:pt x="1" y="0"/>
                    </a:moveTo>
                    <a:lnTo>
                      <a:pt x="1024" y="242"/>
                    </a:lnTo>
                    <a:cubicBezTo>
                      <a:pt x="968" y="887"/>
                      <a:pt x="1210" y="2047"/>
                      <a:pt x="1876" y="2742"/>
                    </a:cubicBezTo>
                    <a:cubicBezTo>
                      <a:pt x="2037" y="3231"/>
                      <a:pt x="2102" y="3463"/>
                      <a:pt x="2334" y="4164"/>
                    </a:cubicBezTo>
                    <a:cubicBezTo>
                      <a:pt x="918" y="3569"/>
                      <a:pt x="11" y="2263"/>
                      <a:pt x="1" y="0"/>
                    </a:cubicBezTo>
                    <a:close/>
                  </a:path>
                </a:pathLst>
              </a:custGeom>
              <a:solidFill>
                <a:srgbClr val="F6535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8" name="Google Shape;926;p39">
                <a:extLst>
                  <a:ext uri="{FF2B5EF4-FFF2-40B4-BE49-F238E27FC236}">
                    <a16:creationId xmlns:a16="http://schemas.microsoft.com/office/drawing/2014/main" id="{76E4B6F5-7B15-EBDB-9F21-1664D4914CC7}"/>
                  </a:ext>
                </a:extLst>
              </p:cNvPr>
              <p:cNvSpPr/>
              <p:nvPr/>
            </p:nvSpPr>
            <p:spPr>
              <a:xfrm>
                <a:off x="2004942" y="2680010"/>
                <a:ext cx="190179" cy="259559"/>
              </a:xfrm>
              <a:custGeom>
                <a:avLst/>
                <a:gdLst/>
                <a:ahLst/>
                <a:cxnLst/>
                <a:rect l="l" t="t" r="r" b="b"/>
                <a:pathLst>
                  <a:path w="2774" h="3786" extrusionOk="0">
                    <a:moveTo>
                      <a:pt x="1523" y="0"/>
                    </a:moveTo>
                    <a:cubicBezTo>
                      <a:pt x="2098" y="449"/>
                      <a:pt x="2773" y="2520"/>
                      <a:pt x="2410" y="3786"/>
                    </a:cubicBezTo>
                    <a:cubicBezTo>
                      <a:pt x="1921" y="3730"/>
                      <a:pt x="1432" y="3715"/>
                      <a:pt x="944" y="3750"/>
                    </a:cubicBezTo>
                    <a:cubicBezTo>
                      <a:pt x="1175" y="1931"/>
                      <a:pt x="419" y="1003"/>
                      <a:pt x="1" y="630"/>
                    </a:cubicBezTo>
                    <a:cubicBezTo>
                      <a:pt x="354" y="403"/>
                      <a:pt x="1039" y="126"/>
                      <a:pt x="1523" y="0"/>
                    </a:cubicBezTo>
                    <a:close/>
                  </a:path>
                </a:pathLst>
              </a:custGeom>
              <a:solidFill>
                <a:srgbClr val="F6535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 name="Google Shape;927;p39">
                <a:extLst>
                  <a:ext uri="{FF2B5EF4-FFF2-40B4-BE49-F238E27FC236}">
                    <a16:creationId xmlns:a16="http://schemas.microsoft.com/office/drawing/2014/main" id="{D8D7ED49-1D92-74B0-5355-D987BA718163}"/>
                  </a:ext>
                </a:extLst>
              </p:cNvPr>
              <p:cNvSpPr/>
              <p:nvPr/>
            </p:nvSpPr>
            <p:spPr>
              <a:xfrm>
                <a:off x="1617930" y="2918458"/>
                <a:ext cx="608585" cy="375284"/>
              </a:xfrm>
              <a:custGeom>
                <a:avLst/>
                <a:gdLst/>
                <a:ahLst/>
                <a:cxnLst/>
                <a:rect l="l" t="t" r="r" b="b"/>
                <a:pathLst>
                  <a:path w="8877" h="5474" extrusionOk="0">
                    <a:moveTo>
                      <a:pt x="1039" y="2475"/>
                    </a:moveTo>
                    <a:cubicBezTo>
                      <a:pt x="3030" y="852"/>
                      <a:pt x="5777" y="0"/>
                      <a:pt x="8146" y="318"/>
                    </a:cubicBezTo>
                    <a:cubicBezTo>
                      <a:pt x="8877" y="444"/>
                      <a:pt x="8806" y="1124"/>
                      <a:pt x="8338" y="1285"/>
                    </a:cubicBezTo>
                    <a:cubicBezTo>
                      <a:pt x="8705" y="1477"/>
                      <a:pt x="8716" y="2067"/>
                      <a:pt x="8312" y="2243"/>
                    </a:cubicBezTo>
                    <a:cubicBezTo>
                      <a:pt x="8761" y="2505"/>
                      <a:pt x="8600" y="3100"/>
                      <a:pt x="8131" y="3186"/>
                    </a:cubicBezTo>
                    <a:cubicBezTo>
                      <a:pt x="8544" y="3543"/>
                      <a:pt x="8398" y="4113"/>
                      <a:pt x="7677" y="4269"/>
                    </a:cubicBezTo>
                    <a:cubicBezTo>
                      <a:pt x="7249" y="4360"/>
                      <a:pt x="6523" y="4405"/>
                      <a:pt x="6105" y="4340"/>
                    </a:cubicBezTo>
                    <a:cubicBezTo>
                      <a:pt x="5107" y="4748"/>
                      <a:pt x="3368" y="5474"/>
                      <a:pt x="1543" y="5061"/>
                    </a:cubicBezTo>
                    <a:cubicBezTo>
                      <a:pt x="273" y="4718"/>
                      <a:pt x="1" y="3312"/>
                      <a:pt x="1039" y="2475"/>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 name="Google Shape;928;p39">
                <a:extLst>
                  <a:ext uri="{FF2B5EF4-FFF2-40B4-BE49-F238E27FC236}">
                    <a16:creationId xmlns:a16="http://schemas.microsoft.com/office/drawing/2014/main" id="{3E267687-0435-A85D-BD41-7FB57317DA56}"/>
                  </a:ext>
                </a:extLst>
              </p:cNvPr>
              <p:cNvSpPr/>
              <p:nvPr/>
            </p:nvSpPr>
            <p:spPr>
              <a:xfrm>
                <a:off x="2132803" y="2644770"/>
                <a:ext cx="178729" cy="104756"/>
              </a:xfrm>
              <a:custGeom>
                <a:avLst/>
                <a:gdLst/>
                <a:ahLst/>
                <a:cxnLst/>
                <a:rect l="l" t="t" r="r" b="b"/>
                <a:pathLst>
                  <a:path w="2607" h="1528" extrusionOk="0">
                    <a:moveTo>
                      <a:pt x="2511" y="0"/>
                    </a:moveTo>
                    <a:lnTo>
                      <a:pt x="2607" y="807"/>
                    </a:lnTo>
                    <a:lnTo>
                      <a:pt x="1936" y="1527"/>
                    </a:lnTo>
                    <a:lnTo>
                      <a:pt x="1" y="766"/>
                    </a:lnTo>
                    <a:lnTo>
                      <a:pt x="41" y="66"/>
                    </a:lnTo>
                    <a:cubicBezTo>
                      <a:pt x="868" y="101"/>
                      <a:pt x="1689" y="81"/>
                      <a:pt x="2511" y="0"/>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 name="Google Shape;929;p39">
                <a:extLst>
                  <a:ext uri="{FF2B5EF4-FFF2-40B4-BE49-F238E27FC236}">
                    <a16:creationId xmlns:a16="http://schemas.microsoft.com/office/drawing/2014/main" id="{7AC94328-DE9B-1109-CF45-6B48A42B7A3E}"/>
                  </a:ext>
                </a:extLst>
              </p:cNvPr>
              <p:cNvSpPr/>
              <p:nvPr/>
            </p:nvSpPr>
            <p:spPr>
              <a:xfrm>
                <a:off x="2134929" y="2644770"/>
                <a:ext cx="172833" cy="27012"/>
              </a:xfrm>
              <a:custGeom>
                <a:avLst/>
                <a:gdLst/>
                <a:ahLst/>
                <a:cxnLst/>
                <a:rect l="l" t="t" r="r" b="b"/>
                <a:pathLst>
                  <a:path w="2521" h="394" extrusionOk="0">
                    <a:moveTo>
                      <a:pt x="2480" y="0"/>
                    </a:moveTo>
                    <a:lnTo>
                      <a:pt x="2520" y="363"/>
                    </a:lnTo>
                    <a:cubicBezTo>
                      <a:pt x="1679" y="393"/>
                      <a:pt x="837" y="363"/>
                      <a:pt x="0" y="267"/>
                    </a:cubicBezTo>
                    <a:lnTo>
                      <a:pt x="10" y="66"/>
                    </a:lnTo>
                    <a:cubicBezTo>
                      <a:pt x="837" y="101"/>
                      <a:pt x="1658" y="81"/>
                      <a:pt x="2480" y="0"/>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 name="Google Shape;930;p39">
                <a:extLst>
                  <a:ext uri="{FF2B5EF4-FFF2-40B4-BE49-F238E27FC236}">
                    <a16:creationId xmlns:a16="http://schemas.microsoft.com/office/drawing/2014/main" id="{8EF5D8E1-F718-E7BA-4F4B-5047CFBF49FB}"/>
                  </a:ext>
                </a:extLst>
              </p:cNvPr>
              <p:cNvSpPr/>
              <p:nvPr/>
            </p:nvSpPr>
            <p:spPr>
              <a:xfrm>
                <a:off x="964500" y="1058657"/>
                <a:ext cx="2107595" cy="1368408"/>
              </a:xfrm>
              <a:custGeom>
                <a:avLst/>
                <a:gdLst/>
                <a:ahLst/>
                <a:cxnLst/>
                <a:rect l="l" t="t" r="r" b="b"/>
                <a:pathLst>
                  <a:path w="30742" h="19960" extrusionOk="0">
                    <a:moveTo>
                      <a:pt x="5303" y="17379"/>
                    </a:moveTo>
                    <a:cubicBezTo>
                      <a:pt x="5308" y="17374"/>
                      <a:pt x="5318" y="17369"/>
                      <a:pt x="5323" y="17364"/>
                    </a:cubicBezTo>
                    <a:lnTo>
                      <a:pt x="5323" y="17364"/>
                    </a:lnTo>
                    <a:cubicBezTo>
                      <a:pt x="5570" y="17117"/>
                      <a:pt x="5878" y="16956"/>
                      <a:pt x="6215" y="16885"/>
                    </a:cubicBezTo>
                    <a:lnTo>
                      <a:pt x="6220" y="16885"/>
                    </a:lnTo>
                    <a:cubicBezTo>
                      <a:pt x="6261" y="16875"/>
                      <a:pt x="6306" y="16870"/>
                      <a:pt x="6351" y="16860"/>
                    </a:cubicBezTo>
                    <a:lnTo>
                      <a:pt x="6351" y="16860"/>
                    </a:lnTo>
                    <a:cubicBezTo>
                      <a:pt x="6397" y="16855"/>
                      <a:pt x="6442" y="16850"/>
                      <a:pt x="6487" y="16850"/>
                    </a:cubicBezTo>
                    <a:lnTo>
                      <a:pt x="6487" y="16850"/>
                    </a:lnTo>
                    <a:cubicBezTo>
                      <a:pt x="6538" y="16845"/>
                      <a:pt x="6583" y="16840"/>
                      <a:pt x="6629" y="16840"/>
                    </a:cubicBezTo>
                    <a:lnTo>
                      <a:pt x="6629" y="16840"/>
                    </a:lnTo>
                    <a:cubicBezTo>
                      <a:pt x="6679" y="16840"/>
                      <a:pt x="6724" y="16840"/>
                      <a:pt x="6775" y="16845"/>
                    </a:cubicBezTo>
                    <a:lnTo>
                      <a:pt x="6775" y="16845"/>
                    </a:lnTo>
                    <a:cubicBezTo>
                      <a:pt x="6820" y="16845"/>
                      <a:pt x="6871" y="16850"/>
                      <a:pt x="6921" y="16855"/>
                    </a:cubicBezTo>
                    <a:lnTo>
                      <a:pt x="6921" y="16855"/>
                    </a:lnTo>
                    <a:cubicBezTo>
                      <a:pt x="6971" y="16860"/>
                      <a:pt x="7017" y="16865"/>
                      <a:pt x="7067" y="16875"/>
                    </a:cubicBezTo>
                    <a:lnTo>
                      <a:pt x="7067" y="16875"/>
                    </a:lnTo>
                    <a:cubicBezTo>
                      <a:pt x="7223" y="16900"/>
                      <a:pt x="7375" y="16941"/>
                      <a:pt x="7526" y="16991"/>
                    </a:cubicBezTo>
                    <a:lnTo>
                      <a:pt x="7526" y="16991"/>
                    </a:lnTo>
                    <a:cubicBezTo>
                      <a:pt x="8136" y="17188"/>
                      <a:pt x="8761" y="17591"/>
                      <a:pt x="9305" y="18221"/>
                    </a:cubicBezTo>
                    <a:lnTo>
                      <a:pt x="9305" y="18221"/>
                    </a:lnTo>
                    <a:cubicBezTo>
                      <a:pt x="9335" y="18256"/>
                      <a:pt x="9366" y="18291"/>
                      <a:pt x="9396" y="18327"/>
                    </a:cubicBezTo>
                    <a:cubicBezTo>
                      <a:pt x="9411" y="18342"/>
                      <a:pt x="9426" y="18362"/>
                      <a:pt x="9436" y="18377"/>
                    </a:cubicBezTo>
                    <a:cubicBezTo>
                      <a:pt x="9461" y="18407"/>
                      <a:pt x="9486" y="18438"/>
                      <a:pt x="9512" y="18468"/>
                    </a:cubicBezTo>
                    <a:cubicBezTo>
                      <a:pt x="9537" y="18498"/>
                      <a:pt x="9557" y="18523"/>
                      <a:pt x="9582" y="18554"/>
                    </a:cubicBezTo>
                    <a:cubicBezTo>
                      <a:pt x="9597" y="18579"/>
                      <a:pt x="9618" y="18599"/>
                      <a:pt x="9638" y="18624"/>
                    </a:cubicBezTo>
                    <a:cubicBezTo>
                      <a:pt x="9678" y="18680"/>
                      <a:pt x="9718" y="18740"/>
                      <a:pt x="9764" y="18795"/>
                    </a:cubicBezTo>
                    <a:cubicBezTo>
                      <a:pt x="10132" y="19325"/>
                      <a:pt x="10762" y="19788"/>
                      <a:pt x="11165" y="19960"/>
                    </a:cubicBezTo>
                    <a:cubicBezTo>
                      <a:pt x="9834" y="17969"/>
                      <a:pt x="9844" y="16099"/>
                      <a:pt x="10122" y="14662"/>
                    </a:cubicBezTo>
                    <a:cubicBezTo>
                      <a:pt x="11311" y="13483"/>
                      <a:pt x="13504" y="12813"/>
                      <a:pt x="13151" y="10716"/>
                    </a:cubicBezTo>
                    <a:cubicBezTo>
                      <a:pt x="13751" y="11764"/>
                      <a:pt x="13635" y="12697"/>
                      <a:pt x="13267" y="13130"/>
                    </a:cubicBezTo>
                    <a:cubicBezTo>
                      <a:pt x="15041" y="12813"/>
                      <a:pt x="16372" y="11694"/>
                      <a:pt x="16120" y="9612"/>
                    </a:cubicBezTo>
                    <a:cubicBezTo>
                      <a:pt x="16513" y="10227"/>
                      <a:pt x="16694" y="10847"/>
                      <a:pt x="16422" y="11658"/>
                    </a:cubicBezTo>
                    <a:cubicBezTo>
                      <a:pt x="18146" y="11084"/>
                      <a:pt x="18962" y="9627"/>
                      <a:pt x="18589" y="7833"/>
                    </a:cubicBezTo>
                    <a:cubicBezTo>
                      <a:pt x="19628" y="10005"/>
                      <a:pt x="21498" y="11663"/>
                      <a:pt x="23776" y="12435"/>
                    </a:cubicBezTo>
                    <a:cubicBezTo>
                      <a:pt x="23337" y="11915"/>
                      <a:pt x="22717" y="11084"/>
                      <a:pt x="22415" y="10025"/>
                    </a:cubicBezTo>
                    <a:cubicBezTo>
                      <a:pt x="23191" y="10978"/>
                      <a:pt x="24164" y="11230"/>
                      <a:pt x="25530" y="11618"/>
                    </a:cubicBezTo>
                    <a:cubicBezTo>
                      <a:pt x="25595" y="11845"/>
                      <a:pt x="25686" y="12117"/>
                      <a:pt x="25797" y="12430"/>
                    </a:cubicBezTo>
                    <a:cubicBezTo>
                      <a:pt x="26800" y="12702"/>
                      <a:pt x="27511" y="13881"/>
                      <a:pt x="27445" y="15252"/>
                    </a:cubicBezTo>
                    <a:cubicBezTo>
                      <a:pt x="27440" y="15363"/>
                      <a:pt x="27430" y="15474"/>
                      <a:pt x="27415" y="15580"/>
                    </a:cubicBezTo>
                    <a:cubicBezTo>
                      <a:pt x="30741" y="11653"/>
                      <a:pt x="27969" y="3171"/>
                      <a:pt x="21054" y="1905"/>
                    </a:cubicBezTo>
                    <a:cubicBezTo>
                      <a:pt x="9935" y="0"/>
                      <a:pt x="1" y="7969"/>
                      <a:pt x="5253" y="17425"/>
                    </a:cubicBezTo>
                    <a:cubicBezTo>
                      <a:pt x="5268" y="17409"/>
                      <a:pt x="5288" y="17394"/>
                      <a:pt x="5303" y="17379"/>
                    </a:cubicBezTo>
                    <a:close/>
                  </a:path>
                </a:pathLst>
              </a:custGeom>
              <a:solidFill>
                <a:srgbClr val="FCC66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931;p39">
                <a:extLst>
                  <a:ext uri="{FF2B5EF4-FFF2-40B4-BE49-F238E27FC236}">
                    <a16:creationId xmlns:a16="http://schemas.microsoft.com/office/drawing/2014/main" id="{CE6FB2C9-77B1-B89D-2F4C-F6323F4668CD}"/>
                  </a:ext>
                </a:extLst>
              </p:cNvPr>
              <p:cNvSpPr/>
              <p:nvPr/>
            </p:nvSpPr>
            <p:spPr>
              <a:xfrm>
                <a:off x="2731661" y="1910435"/>
                <a:ext cx="119290" cy="324894"/>
              </a:xfrm>
              <a:custGeom>
                <a:avLst/>
                <a:gdLst/>
                <a:ahLst/>
                <a:cxnLst/>
                <a:rect l="l" t="t" r="r" b="b"/>
                <a:pathLst>
                  <a:path w="1740" h="4739" extrusionOk="0">
                    <a:moveTo>
                      <a:pt x="968" y="4738"/>
                    </a:moveTo>
                    <a:cubicBezTo>
                      <a:pt x="1367" y="4260"/>
                      <a:pt x="1634" y="3584"/>
                      <a:pt x="1669" y="2828"/>
                    </a:cubicBezTo>
                    <a:cubicBezTo>
                      <a:pt x="1740" y="1447"/>
                      <a:pt x="1014" y="263"/>
                      <a:pt x="1" y="1"/>
                    </a:cubicBezTo>
                    <a:cubicBezTo>
                      <a:pt x="454" y="1230"/>
                      <a:pt x="1110" y="2989"/>
                      <a:pt x="968" y="4738"/>
                    </a:cubicBezTo>
                    <a:close/>
                  </a:path>
                </a:pathLst>
              </a:custGeom>
              <a:solidFill>
                <a:srgbClr val="AA23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 name="Google Shape;932;p39">
                <a:extLst>
                  <a:ext uri="{FF2B5EF4-FFF2-40B4-BE49-F238E27FC236}">
                    <a16:creationId xmlns:a16="http://schemas.microsoft.com/office/drawing/2014/main" id="{DA650210-8EC2-59D8-81B3-995479BC5D90}"/>
                  </a:ext>
                </a:extLst>
              </p:cNvPr>
              <p:cNvSpPr/>
              <p:nvPr/>
            </p:nvSpPr>
            <p:spPr>
              <a:xfrm>
                <a:off x="1224336" y="1595612"/>
                <a:ext cx="1779684" cy="1087528"/>
              </a:xfrm>
              <a:custGeom>
                <a:avLst/>
                <a:gdLst/>
                <a:ahLst/>
                <a:cxnLst/>
                <a:rect l="l" t="t" r="r" b="b"/>
                <a:pathLst>
                  <a:path w="25959" h="15863" extrusionOk="0">
                    <a:moveTo>
                      <a:pt x="21740" y="3786"/>
                    </a:moveTo>
                    <a:cubicBezTo>
                      <a:pt x="22335" y="5948"/>
                      <a:pt x="25959" y="12551"/>
                      <a:pt x="17944" y="14915"/>
                    </a:cubicBezTo>
                    <a:cubicBezTo>
                      <a:pt x="15656" y="15565"/>
                      <a:pt x="10465" y="15863"/>
                      <a:pt x="7536" y="13615"/>
                    </a:cubicBezTo>
                    <a:cubicBezTo>
                      <a:pt x="7566" y="14880"/>
                      <a:pt x="6584" y="15555"/>
                      <a:pt x="5540" y="15626"/>
                    </a:cubicBezTo>
                    <a:cubicBezTo>
                      <a:pt x="2536" y="15827"/>
                      <a:pt x="1" y="11195"/>
                      <a:pt x="1483" y="9582"/>
                    </a:cubicBezTo>
                    <a:cubicBezTo>
                      <a:pt x="2440" y="8539"/>
                      <a:pt x="4502" y="8872"/>
                      <a:pt x="5974" y="10963"/>
                    </a:cubicBezTo>
                    <a:cubicBezTo>
                      <a:pt x="6342" y="11493"/>
                      <a:pt x="6972" y="11956"/>
                      <a:pt x="7375" y="12128"/>
                    </a:cubicBezTo>
                    <a:cubicBezTo>
                      <a:pt x="6044" y="10137"/>
                      <a:pt x="6054" y="8267"/>
                      <a:pt x="6332" y="6830"/>
                    </a:cubicBezTo>
                    <a:cubicBezTo>
                      <a:pt x="7521" y="5651"/>
                      <a:pt x="9714" y="4981"/>
                      <a:pt x="9361" y="2884"/>
                    </a:cubicBezTo>
                    <a:cubicBezTo>
                      <a:pt x="9961" y="3932"/>
                      <a:pt x="9845" y="4865"/>
                      <a:pt x="9477" y="5298"/>
                    </a:cubicBezTo>
                    <a:cubicBezTo>
                      <a:pt x="11251" y="4981"/>
                      <a:pt x="12582" y="3862"/>
                      <a:pt x="12330" y="1780"/>
                    </a:cubicBezTo>
                    <a:cubicBezTo>
                      <a:pt x="12723" y="2395"/>
                      <a:pt x="12904" y="3015"/>
                      <a:pt x="12632" y="3826"/>
                    </a:cubicBezTo>
                    <a:cubicBezTo>
                      <a:pt x="14356" y="3252"/>
                      <a:pt x="15172" y="1795"/>
                      <a:pt x="14799" y="1"/>
                    </a:cubicBezTo>
                    <a:cubicBezTo>
                      <a:pt x="15838" y="2173"/>
                      <a:pt x="17708" y="3831"/>
                      <a:pt x="19986" y="4603"/>
                    </a:cubicBezTo>
                    <a:cubicBezTo>
                      <a:pt x="19547" y="4083"/>
                      <a:pt x="18927" y="3252"/>
                      <a:pt x="18625" y="2193"/>
                    </a:cubicBezTo>
                    <a:cubicBezTo>
                      <a:pt x="19401" y="3146"/>
                      <a:pt x="20374" y="3398"/>
                      <a:pt x="21740" y="3786"/>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 name="Google Shape;933;p39">
                <a:extLst>
                  <a:ext uri="{FF2B5EF4-FFF2-40B4-BE49-F238E27FC236}">
                    <a16:creationId xmlns:a16="http://schemas.microsoft.com/office/drawing/2014/main" id="{4BE82942-DFA4-4AB1-54B5-3D193703FBFE}"/>
                  </a:ext>
                </a:extLst>
              </p:cNvPr>
              <p:cNvSpPr/>
              <p:nvPr/>
            </p:nvSpPr>
            <p:spPr>
              <a:xfrm>
                <a:off x="2401004" y="1977828"/>
                <a:ext cx="136224" cy="215682"/>
              </a:xfrm>
              <a:custGeom>
                <a:avLst/>
                <a:gdLst/>
                <a:ahLst/>
                <a:cxnLst/>
                <a:rect l="l" t="t" r="r" b="b"/>
                <a:pathLst>
                  <a:path w="1987" h="3146" extrusionOk="0">
                    <a:moveTo>
                      <a:pt x="988" y="0"/>
                    </a:moveTo>
                    <a:cubicBezTo>
                      <a:pt x="444" y="5"/>
                      <a:pt x="0" y="706"/>
                      <a:pt x="5" y="1578"/>
                    </a:cubicBezTo>
                    <a:cubicBezTo>
                      <a:pt x="5" y="2445"/>
                      <a:pt x="449" y="3146"/>
                      <a:pt x="998" y="3146"/>
                    </a:cubicBezTo>
                    <a:cubicBezTo>
                      <a:pt x="1548" y="3141"/>
                      <a:pt x="1986" y="2440"/>
                      <a:pt x="1986" y="1568"/>
                    </a:cubicBezTo>
                    <a:cubicBezTo>
                      <a:pt x="1981" y="701"/>
                      <a:pt x="1537" y="0"/>
                      <a:pt x="988" y="0"/>
                    </a:cubicBezTo>
                    <a:close/>
                  </a:path>
                </a:pathLst>
              </a:custGeom>
              <a:solidFill>
                <a:srgbClr val="2A2A2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 name="Google Shape;934;p39">
                <a:extLst>
                  <a:ext uri="{FF2B5EF4-FFF2-40B4-BE49-F238E27FC236}">
                    <a16:creationId xmlns:a16="http://schemas.microsoft.com/office/drawing/2014/main" id="{A0CD3197-DD57-2253-6771-28D7E1DE589F}"/>
                  </a:ext>
                </a:extLst>
              </p:cNvPr>
              <p:cNvSpPr/>
              <p:nvPr/>
            </p:nvSpPr>
            <p:spPr>
              <a:xfrm>
                <a:off x="2025372" y="2030002"/>
                <a:ext cx="143148" cy="219864"/>
              </a:xfrm>
              <a:custGeom>
                <a:avLst/>
                <a:gdLst/>
                <a:ahLst/>
                <a:cxnLst/>
                <a:rect l="l" t="t" r="r" b="b"/>
                <a:pathLst>
                  <a:path w="2088" h="3207" extrusionOk="0">
                    <a:moveTo>
                      <a:pt x="943" y="36"/>
                    </a:moveTo>
                    <a:cubicBezTo>
                      <a:pt x="399" y="71"/>
                      <a:pt x="0" y="802"/>
                      <a:pt x="56" y="1669"/>
                    </a:cubicBezTo>
                    <a:cubicBezTo>
                      <a:pt x="111" y="2536"/>
                      <a:pt x="595" y="3206"/>
                      <a:pt x="1145" y="3171"/>
                    </a:cubicBezTo>
                    <a:cubicBezTo>
                      <a:pt x="1689" y="3141"/>
                      <a:pt x="2087" y="2410"/>
                      <a:pt x="2032" y="1543"/>
                    </a:cubicBezTo>
                    <a:cubicBezTo>
                      <a:pt x="1976" y="676"/>
                      <a:pt x="1487" y="0"/>
                      <a:pt x="943" y="36"/>
                    </a:cubicBezTo>
                    <a:close/>
                  </a:path>
                </a:pathLst>
              </a:custGeom>
              <a:solidFill>
                <a:srgbClr val="2A2A2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 name="Google Shape;935;p39">
                <a:extLst>
                  <a:ext uri="{FF2B5EF4-FFF2-40B4-BE49-F238E27FC236}">
                    <a16:creationId xmlns:a16="http://schemas.microsoft.com/office/drawing/2014/main" id="{A2969875-BBF7-9390-F330-537BC5B3BDB3}"/>
                  </a:ext>
                </a:extLst>
              </p:cNvPr>
              <p:cNvSpPr/>
              <p:nvPr/>
            </p:nvSpPr>
            <p:spPr>
              <a:xfrm>
                <a:off x="2219941" y="2146209"/>
                <a:ext cx="153774" cy="51075"/>
              </a:xfrm>
              <a:custGeom>
                <a:avLst/>
                <a:gdLst/>
                <a:ahLst/>
                <a:cxnLst/>
                <a:rect l="l" t="t" r="r" b="b"/>
                <a:pathLst>
                  <a:path w="2243" h="745" extrusionOk="0">
                    <a:moveTo>
                      <a:pt x="1201" y="1"/>
                    </a:moveTo>
                    <a:cubicBezTo>
                      <a:pt x="1150" y="1"/>
                      <a:pt x="1099" y="3"/>
                      <a:pt x="1048" y="9"/>
                    </a:cubicBezTo>
                    <a:cubicBezTo>
                      <a:pt x="817" y="29"/>
                      <a:pt x="600" y="105"/>
                      <a:pt x="413" y="236"/>
                    </a:cubicBezTo>
                    <a:cubicBezTo>
                      <a:pt x="227" y="362"/>
                      <a:pt x="81" y="538"/>
                      <a:pt x="0" y="745"/>
                    </a:cubicBezTo>
                    <a:cubicBezTo>
                      <a:pt x="146" y="604"/>
                      <a:pt x="318" y="483"/>
                      <a:pt x="504" y="392"/>
                    </a:cubicBezTo>
                    <a:cubicBezTo>
                      <a:pt x="680" y="306"/>
                      <a:pt x="872" y="256"/>
                      <a:pt x="1069" y="236"/>
                    </a:cubicBezTo>
                    <a:cubicBezTo>
                      <a:pt x="1127" y="230"/>
                      <a:pt x="1186" y="227"/>
                      <a:pt x="1246" y="227"/>
                    </a:cubicBezTo>
                    <a:cubicBezTo>
                      <a:pt x="1385" y="227"/>
                      <a:pt x="1524" y="243"/>
                      <a:pt x="1658" y="271"/>
                    </a:cubicBezTo>
                    <a:cubicBezTo>
                      <a:pt x="1865" y="317"/>
                      <a:pt x="2062" y="382"/>
                      <a:pt x="2243" y="478"/>
                    </a:cubicBezTo>
                    <a:cubicBezTo>
                      <a:pt x="2102" y="306"/>
                      <a:pt x="1920" y="175"/>
                      <a:pt x="1714" y="100"/>
                    </a:cubicBezTo>
                    <a:cubicBezTo>
                      <a:pt x="1550" y="34"/>
                      <a:pt x="1375" y="1"/>
                      <a:pt x="1201" y="1"/>
                    </a:cubicBezTo>
                    <a:close/>
                  </a:path>
                </a:pathLst>
              </a:custGeom>
              <a:solidFill>
                <a:srgbClr val="2A2A2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 name="Google Shape;936;p39">
                <a:extLst>
                  <a:ext uri="{FF2B5EF4-FFF2-40B4-BE49-F238E27FC236}">
                    <a16:creationId xmlns:a16="http://schemas.microsoft.com/office/drawing/2014/main" id="{D0DAA558-6C1B-003C-11FE-9DE6181A84C8}"/>
                  </a:ext>
                </a:extLst>
              </p:cNvPr>
              <p:cNvSpPr/>
              <p:nvPr/>
            </p:nvSpPr>
            <p:spPr>
              <a:xfrm>
                <a:off x="2000143" y="1927574"/>
                <a:ext cx="109966" cy="75550"/>
              </a:xfrm>
              <a:custGeom>
                <a:avLst/>
                <a:gdLst/>
                <a:ahLst/>
                <a:cxnLst/>
                <a:rect l="l" t="t" r="r" b="b"/>
                <a:pathLst>
                  <a:path w="1604" h="1102" extrusionOk="0">
                    <a:moveTo>
                      <a:pt x="916" y="0"/>
                    </a:moveTo>
                    <a:cubicBezTo>
                      <a:pt x="900" y="0"/>
                      <a:pt x="884" y="1"/>
                      <a:pt x="867" y="3"/>
                    </a:cubicBezTo>
                    <a:cubicBezTo>
                      <a:pt x="842" y="8"/>
                      <a:pt x="812" y="8"/>
                      <a:pt x="787" y="18"/>
                    </a:cubicBezTo>
                    <a:cubicBezTo>
                      <a:pt x="762" y="23"/>
                      <a:pt x="736" y="28"/>
                      <a:pt x="711" y="38"/>
                    </a:cubicBezTo>
                    <a:cubicBezTo>
                      <a:pt x="661" y="58"/>
                      <a:pt x="610" y="78"/>
                      <a:pt x="565" y="103"/>
                    </a:cubicBezTo>
                    <a:cubicBezTo>
                      <a:pt x="394" y="214"/>
                      <a:pt x="252" y="371"/>
                      <a:pt x="162" y="552"/>
                    </a:cubicBezTo>
                    <a:cubicBezTo>
                      <a:pt x="76" y="723"/>
                      <a:pt x="21" y="910"/>
                      <a:pt x="0" y="1101"/>
                    </a:cubicBezTo>
                    <a:cubicBezTo>
                      <a:pt x="111" y="945"/>
                      <a:pt x="202" y="789"/>
                      <a:pt x="313" y="648"/>
                    </a:cubicBezTo>
                    <a:cubicBezTo>
                      <a:pt x="414" y="512"/>
                      <a:pt x="540" y="396"/>
                      <a:pt x="681" y="305"/>
                    </a:cubicBezTo>
                    <a:cubicBezTo>
                      <a:pt x="780" y="243"/>
                      <a:pt x="891" y="210"/>
                      <a:pt x="1003" y="210"/>
                    </a:cubicBezTo>
                    <a:cubicBezTo>
                      <a:pt x="1046" y="210"/>
                      <a:pt x="1088" y="215"/>
                      <a:pt x="1129" y="224"/>
                    </a:cubicBezTo>
                    <a:cubicBezTo>
                      <a:pt x="1306" y="265"/>
                      <a:pt x="1467" y="345"/>
                      <a:pt x="1603" y="456"/>
                    </a:cubicBezTo>
                    <a:cubicBezTo>
                      <a:pt x="1518" y="275"/>
                      <a:pt x="1371" y="129"/>
                      <a:pt x="1185" y="53"/>
                    </a:cubicBezTo>
                    <a:lnTo>
                      <a:pt x="1109" y="23"/>
                    </a:lnTo>
                    <a:cubicBezTo>
                      <a:pt x="1084" y="18"/>
                      <a:pt x="1059" y="13"/>
                      <a:pt x="1029" y="8"/>
                    </a:cubicBezTo>
                    <a:cubicBezTo>
                      <a:pt x="993" y="4"/>
                      <a:pt x="955" y="0"/>
                      <a:pt x="916" y="0"/>
                    </a:cubicBezTo>
                    <a:close/>
                  </a:path>
                </a:pathLst>
              </a:custGeom>
              <a:solidFill>
                <a:srgbClr val="2A2A2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 name="Google Shape;937;p39">
                <a:extLst>
                  <a:ext uri="{FF2B5EF4-FFF2-40B4-BE49-F238E27FC236}">
                    <a16:creationId xmlns:a16="http://schemas.microsoft.com/office/drawing/2014/main" id="{1320DD99-5FBB-E807-95C0-5923D948DA07}"/>
                  </a:ext>
                </a:extLst>
              </p:cNvPr>
              <p:cNvSpPr/>
              <p:nvPr/>
            </p:nvSpPr>
            <p:spPr>
              <a:xfrm>
                <a:off x="2410328" y="1877938"/>
                <a:ext cx="115451" cy="65747"/>
              </a:xfrm>
              <a:custGeom>
                <a:avLst/>
                <a:gdLst/>
                <a:ahLst/>
                <a:cxnLst/>
                <a:rect l="l" t="t" r="r" b="b"/>
                <a:pathLst>
                  <a:path w="1684" h="959" extrusionOk="0">
                    <a:moveTo>
                      <a:pt x="661" y="1"/>
                    </a:moveTo>
                    <a:cubicBezTo>
                      <a:pt x="605" y="6"/>
                      <a:pt x="555" y="11"/>
                      <a:pt x="504" y="31"/>
                    </a:cubicBezTo>
                    <a:cubicBezTo>
                      <a:pt x="474" y="36"/>
                      <a:pt x="449" y="46"/>
                      <a:pt x="429" y="56"/>
                    </a:cubicBezTo>
                    <a:lnTo>
                      <a:pt x="358" y="91"/>
                    </a:lnTo>
                    <a:cubicBezTo>
                      <a:pt x="182" y="197"/>
                      <a:pt x="56" y="364"/>
                      <a:pt x="0" y="555"/>
                    </a:cubicBezTo>
                    <a:cubicBezTo>
                      <a:pt x="121" y="424"/>
                      <a:pt x="267" y="323"/>
                      <a:pt x="434" y="258"/>
                    </a:cubicBezTo>
                    <a:cubicBezTo>
                      <a:pt x="504" y="232"/>
                      <a:pt x="577" y="219"/>
                      <a:pt x="650" y="219"/>
                    </a:cubicBezTo>
                    <a:cubicBezTo>
                      <a:pt x="732" y="219"/>
                      <a:pt x="815" y="236"/>
                      <a:pt x="892" y="268"/>
                    </a:cubicBezTo>
                    <a:cubicBezTo>
                      <a:pt x="1044" y="338"/>
                      <a:pt x="1185" y="439"/>
                      <a:pt x="1306" y="555"/>
                    </a:cubicBezTo>
                    <a:cubicBezTo>
                      <a:pt x="1437" y="676"/>
                      <a:pt x="1548" y="822"/>
                      <a:pt x="1684" y="958"/>
                    </a:cubicBezTo>
                    <a:cubicBezTo>
                      <a:pt x="1633" y="772"/>
                      <a:pt x="1553" y="596"/>
                      <a:pt x="1442" y="439"/>
                    </a:cubicBezTo>
                    <a:cubicBezTo>
                      <a:pt x="1326" y="273"/>
                      <a:pt x="1165" y="137"/>
                      <a:pt x="978" y="56"/>
                    </a:cubicBezTo>
                    <a:cubicBezTo>
                      <a:pt x="928" y="36"/>
                      <a:pt x="877" y="21"/>
                      <a:pt x="822" y="11"/>
                    </a:cubicBezTo>
                    <a:cubicBezTo>
                      <a:pt x="797" y="6"/>
                      <a:pt x="771" y="6"/>
                      <a:pt x="741" y="1"/>
                    </a:cubicBezTo>
                    <a:close/>
                  </a:path>
                </a:pathLst>
              </a:custGeom>
              <a:solidFill>
                <a:srgbClr val="2A2A2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 name="Google Shape;938;p39">
                <a:extLst>
                  <a:ext uri="{FF2B5EF4-FFF2-40B4-BE49-F238E27FC236}">
                    <a16:creationId xmlns:a16="http://schemas.microsoft.com/office/drawing/2014/main" id="{9ABE1D91-CC90-08D5-CCB9-4E1C8A14E36C}"/>
                  </a:ext>
                </a:extLst>
              </p:cNvPr>
              <p:cNvSpPr/>
              <p:nvPr/>
            </p:nvSpPr>
            <p:spPr>
              <a:xfrm>
                <a:off x="2086527" y="2211752"/>
                <a:ext cx="409905" cy="421286"/>
              </a:xfrm>
              <a:custGeom>
                <a:avLst/>
                <a:gdLst/>
                <a:ahLst/>
                <a:cxnLst/>
                <a:rect l="l" t="t" r="r" b="b"/>
                <a:pathLst>
                  <a:path w="5979" h="6145" extrusionOk="0">
                    <a:moveTo>
                      <a:pt x="5661" y="1614"/>
                    </a:moveTo>
                    <a:cubicBezTo>
                      <a:pt x="5419" y="1"/>
                      <a:pt x="0" y="510"/>
                      <a:pt x="520" y="2163"/>
                    </a:cubicBezTo>
                    <a:cubicBezTo>
                      <a:pt x="1835" y="6145"/>
                      <a:pt x="5978" y="4068"/>
                      <a:pt x="5661" y="1614"/>
                    </a:cubicBezTo>
                    <a:close/>
                  </a:path>
                </a:pathLst>
              </a:custGeom>
              <a:solidFill>
                <a:srgbClr val="2A2A2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 name="Google Shape;939;p39">
                <a:extLst>
                  <a:ext uri="{FF2B5EF4-FFF2-40B4-BE49-F238E27FC236}">
                    <a16:creationId xmlns:a16="http://schemas.microsoft.com/office/drawing/2014/main" id="{E8D19437-8876-3580-F664-B3D92978A559}"/>
                  </a:ext>
                </a:extLst>
              </p:cNvPr>
              <p:cNvSpPr/>
              <p:nvPr/>
            </p:nvSpPr>
            <p:spPr>
              <a:xfrm>
                <a:off x="2132803" y="2317881"/>
                <a:ext cx="300350" cy="237415"/>
              </a:xfrm>
              <a:custGeom>
                <a:avLst/>
                <a:gdLst/>
                <a:ahLst/>
                <a:cxnLst/>
                <a:rect l="l" t="t" r="r" b="b"/>
                <a:pathLst>
                  <a:path w="4381" h="3463" extrusionOk="0">
                    <a:moveTo>
                      <a:pt x="1" y="1023"/>
                    </a:moveTo>
                    <a:cubicBezTo>
                      <a:pt x="1034" y="3463"/>
                      <a:pt x="3282" y="3140"/>
                      <a:pt x="4381" y="1895"/>
                    </a:cubicBezTo>
                    <a:cubicBezTo>
                      <a:pt x="3433" y="0"/>
                      <a:pt x="1306" y="25"/>
                      <a:pt x="1" y="1023"/>
                    </a:cubicBezTo>
                    <a:close/>
                  </a:path>
                </a:pathLst>
              </a:custGeom>
              <a:solidFill>
                <a:srgbClr val="F6535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 name="Google Shape;940;p39">
                <a:extLst>
                  <a:ext uri="{FF2B5EF4-FFF2-40B4-BE49-F238E27FC236}">
                    <a16:creationId xmlns:a16="http://schemas.microsoft.com/office/drawing/2014/main" id="{B0B69CFC-C3A4-0350-CF64-58E0BE356C17}"/>
                  </a:ext>
                </a:extLst>
              </p:cNvPr>
              <p:cNvSpPr/>
              <p:nvPr/>
            </p:nvSpPr>
            <p:spPr>
              <a:xfrm>
                <a:off x="2240646" y="3890830"/>
                <a:ext cx="273065" cy="209786"/>
              </a:xfrm>
              <a:custGeom>
                <a:avLst/>
                <a:gdLst/>
                <a:ahLst/>
                <a:cxnLst/>
                <a:rect l="l" t="t" r="r" b="b"/>
                <a:pathLst>
                  <a:path w="3983" h="3060" extrusionOk="0">
                    <a:moveTo>
                      <a:pt x="2395" y="3060"/>
                    </a:moveTo>
                    <a:cubicBezTo>
                      <a:pt x="2395" y="3060"/>
                      <a:pt x="429" y="2445"/>
                      <a:pt x="0" y="2304"/>
                    </a:cubicBezTo>
                    <a:cubicBezTo>
                      <a:pt x="51" y="1568"/>
                      <a:pt x="86" y="862"/>
                      <a:pt x="101" y="202"/>
                    </a:cubicBezTo>
                    <a:cubicBezTo>
                      <a:pt x="1397" y="187"/>
                      <a:pt x="2697" y="116"/>
                      <a:pt x="3967" y="0"/>
                    </a:cubicBezTo>
                    <a:cubicBezTo>
                      <a:pt x="3982" y="383"/>
                      <a:pt x="3982" y="762"/>
                      <a:pt x="3977" y="1124"/>
                    </a:cubicBezTo>
                    <a:cubicBezTo>
                      <a:pt x="3423" y="1326"/>
                      <a:pt x="2682" y="1805"/>
                      <a:pt x="2395" y="306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 name="Google Shape;941;p39">
                <a:extLst>
                  <a:ext uri="{FF2B5EF4-FFF2-40B4-BE49-F238E27FC236}">
                    <a16:creationId xmlns:a16="http://schemas.microsoft.com/office/drawing/2014/main" id="{C190F863-F0E3-FD9A-DDEC-2652B9CB25A3}"/>
                  </a:ext>
                </a:extLst>
              </p:cNvPr>
              <p:cNvSpPr/>
              <p:nvPr/>
            </p:nvSpPr>
            <p:spPr>
              <a:xfrm>
                <a:off x="2246199" y="3918117"/>
                <a:ext cx="267511" cy="34622"/>
              </a:xfrm>
              <a:custGeom>
                <a:avLst/>
                <a:gdLst/>
                <a:ahLst/>
                <a:cxnLst/>
                <a:rect l="l" t="t" r="r" b="b"/>
                <a:pathLst>
                  <a:path w="3902" h="505" extrusionOk="0">
                    <a:moveTo>
                      <a:pt x="3896" y="1"/>
                    </a:moveTo>
                    <a:cubicBezTo>
                      <a:pt x="3896" y="112"/>
                      <a:pt x="3901" y="217"/>
                      <a:pt x="3901" y="318"/>
                    </a:cubicBezTo>
                    <a:cubicBezTo>
                      <a:pt x="2581" y="434"/>
                      <a:pt x="1275" y="500"/>
                      <a:pt x="0" y="505"/>
                    </a:cubicBezTo>
                    <a:cubicBezTo>
                      <a:pt x="5" y="394"/>
                      <a:pt x="5" y="288"/>
                      <a:pt x="10" y="182"/>
                    </a:cubicBezTo>
                    <a:cubicBezTo>
                      <a:pt x="1280" y="182"/>
                      <a:pt x="2581" y="122"/>
                      <a:pt x="3896" y="1"/>
                    </a:cubicBezTo>
                    <a:close/>
                  </a:path>
                </a:pathLst>
              </a:custGeom>
              <a:solidFill>
                <a:srgbClr val="F6535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 name="Google Shape;942;p39">
                <a:extLst>
                  <a:ext uri="{FF2B5EF4-FFF2-40B4-BE49-F238E27FC236}">
                    <a16:creationId xmlns:a16="http://schemas.microsoft.com/office/drawing/2014/main" id="{3FAA38E0-2F1D-D9C5-1F95-6DDD20F9B634}"/>
                  </a:ext>
                </a:extLst>
              </p:cNvPr>
              <p:cNvSpPr/>
              <p:nvPr/>
            </p:nvSpPr>
            <p:spPr>
              <a:xfrm>
                <a:off x="1404713" y="2332895"/>
                <a:ext cx="172902" cy="189219"/>
              </a:xfrm>
              <a:custGeom>
                <a:avLst/>
                <a:gdLst/>
                <a:ahLst/>
                <a:cxnLst/>
                <a:rect l="l" t="t" r="r" b="b"/>
                <a:pathLst>
                  <a:path w="2522" h="2760" extrusionOk="0">
                    <a:moveTo>
                      <a:pt x="1235" y="0"/>
                    </a:moveTo>
                    <a:cubicBezTo>
                      <a:pt x="1205" y="0"/>
                      <a:pt x="1175" y="1"/>
                      <a:pt x="1145" y="3"/>
                    </a:cubicBezTo>
                    <a:cubicBezTo>
                      <a:pt x="959" y="18"/>
                      <a:pt x="777" y="78"/>
                      <a:pt x="621" y="174"/>
                    </a:cubicBezTo>
                    <a:cubicBezTo>
                      <a:pt x="460" y="280"/>
                      <a:pt x="329" y="416"/>
                      <a:pt x="233" y="577"/>
                    </a:cubicBezTo>
                    <a:cubicBezTo>
                      <a:pt x="41" y="905"/>
                      <a:pt x="1" y="1283"/>
                      <a:pt x="31" y="1631"/>
                    </a:cubicBezTo>
                    <a:cubicBezTo>
                      <a:pt x="36" y="1722"/>
                      <a:pt x="51" y="1807"/>
                      <a:pt x="61" y="1893"/>
                    </a:cubicBezTo>
                    <a:cubicBezTo>
                      <a:pt x="82" y="1979"/>
                      <a:pt x="97" y="2064"/>
                      <a:pt x="122" y="2150"/>
                    </a:cubicBezTo>
                    <a:cubicBezTo>
                      <a:pt x="167" y="2316"/>
                      <a:pt x="228" y="2478"/>
                      <a:pt x="298" y="2634"/>
                    </a:cubicBezTo>
                    <a:cubicBezTo>
                      <a:pt x="243" y="2301"/>
                      <a:pt x="213" y="1963"/>
                      <a:pt x="208" y="1626"/>
                    </a:cubicBezTo>
                    <a:cubicBezTo>
                      <a:pt x="213" y="1303"/>
                      <a:pt x="268" y="976"/>
                      <a:pt x="424" y="714"/>
                    </a:cubicBezTo>
                    <a:cubicBezTo>
                      <a:pt x="480" y="905"/>
                      <a:pt x="560" y="1097"/>
                      <a:pt x="661" y="1273"/>
                    </a:cubicBezTo>
                    <a:cubicBezTo>
                      <a:pt x="792" y="1515"/>
                      <a:pt x="954" y="1737"/>
                      <a:pt x="1145" y="1933"/>
                    </a:cubicBezTo>
                    <a:cubicBezTo>
                      <a:pt x="1518" y="2331"/>
                      <a:pt x="1997" y="2619"/>
                      <a:pt x="2521" y="2760"/>
                    </a:cubicBezTo>
                    <a:cubicBezTo>
                      <a:pt x="2017" y="2583"/>
                      <a:pt x="1574" y="2271"/>
                      <a:pt x="1231" y="1858"/>
                    </a:cubicBezTo>
                    <a:cubicBezTo>
                      <a:pt x="1064" y="1656"/>
                      <a:pt x="923" y="1434"/>
                      <a:pt x="812" y="1197"/>
                    </a:cubicBezTo>
                    <a:cubicBezTo>
                      <a:pt x="707" y="971"/>
                      <a:pt x="636" y="729"/>
                      <a:pt x="601" y="477"/>
                    </a:cubicBezTo>
                    <a:cubicBezTo>
                      <a:pt x="757" y="320"/>
                      <a:pt x="954" y="220"/>
                      <a:pt x="1170" y="179"/>
                    </a:cubicBezTo>
                    <a:cubicBezTo>
                      <a:pt x="1253" y="164"/>
                      <a:pt x="1339" y="158"/>
                      <a:pt x="1425" y="158"/>
                    </a:cubicBezTo>
                    <a:cubicBezTo>
                      <a:pt x="1664" y="158"/>
                      <a:pt x="1911" y="210"/>
                      <a:pt x="2148" y="295"/>
                    </a:cubicBezTo>
                    <a:cubicBezTo>
                      <a:pt x="1885" y="101"/>
                      <a:pt x="1562" y="0"/>
                      <a:pt x="1235" y="0"/>
                    </a:cubicBezTo>
                    <a:close/>
                  </a:path>
                </a:pathLst>
              </a:custGeom>
              <a:solidFill>
                <a:srgbClr val="2A2A2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 name="Google Shape;943;p39">
                <a:extLst>
                  <a:ext uri="{FF2B5EF4-FFF2-40B4-BE49-F238E27FC236}">
                    <a16:creationId xmlns:a16="http://schemas.microsoft.com/office/drawing/2014/main" id="{050770C8-AA34-0882-4509-A914DDF72314}"/>
                  </a:ext>
                </a:extLst>
              </p:cNvPr>
              <p:cNvSpPr/>
              <p:nvPr/>
            </p:nvSpPr>
            <p:spPr>
              <a:xfrm>
                <a:off x="2443510" y="3304788"/>
                <a:ext cx="62593" cy="373227"/>
              </a:xfrm>
              <a:custGeom>
                <a:avLst/>
                <a:gdLst/>
                <a:ahLst/>
                <a:cxnLst/>
                <a:rect l="l" t="t" r="r" b="b"/>
                <a:pathLst>
                  <a:path w="913" h="5444" extrusionOk="0">
                    <a:moveTo>
                      <a:pt x="0" y="0"/>
                    </a:moveTo>
                    <a:lnTo>
                      <a:pt x="0" y="0"/>
                    </a:lnTo>
                    <a:cubicBezTo>
                      <a:pt x="56" y="464"/>
                      <a:pt x="121" y="917"/>
                      <a:pt x="192" y="1371"/>
                    </a:cubicBezTo>
                    <a:cubicBezTo>
                      <a:pt x="262" y="1825"/>
                      <a:pt x="338" y="2278"/>
                      <a:pt x="408" y="2727"/>
                    </a:cubicBezTo>
                    <a:lnTo>
                      <a:pt x="635" y="4083"/>
                    </a:lnTo>
                    <a:cubicBezTo>
                      <a:pt x="716" y="4536"/>
                      <a:pt x="786" y="4990"/>
                      <a:pt x="882" y="5444"/>
                    </a:cubicBezTo>
                    <a:cubicBezTo>
                      <a:pt x="912" y="4980"/>
                      <a:pt x="907" y="4516"/>
                      <a:pt x="872" y="4058"/>
                    </a:cubicBezTo>
                    <a:cubicBezTo>
                      <a:pt x="842" y="3594"/>
                      <a:pt x="786" y="3135"/>
                      <a:pt x="711" y="2682"/>
                    </a:cubicBezTo>
                    <a:cubicBezTo>
                      <a:pt x="635" y="2223"/>
                      <a:pt x="544" y="1769"/>
                      <a:pt x="429" y="1326"/>
                    </a:cubicBezTo>
                    <a:cubicBezTo>
                      <a:pt x="318" y="872"/>
                      <a:pt x="172" y="434"/>
                      <a:pt x="0" y="0"/>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 name="Google Shape;944;p39">
                <a:extLst>
                  <a:ext uri="{FF2B5EF4-FFF2-40B4-BE49-F238E27FC236}">
                    <a16:creationId xmlns:a16="http://schemas.microsoft.com/office/drawing/2014/main" id="{D893CBF7-E758-47AF-18BB-CC833C80CC4C}"/>
                  </a:ext>
                </a:extLst>
              </p:cNvPr>
              <p:cNvSpPr/>
              <p:nvPr/>
            </p:nvSpPr>
            <p:spPr>
              <a:xfrm>
                <a:off x="2282466" y="3317883"/>
                <a:ext cx="28383" cy="377752"/>
              </a:xfrm>
              <a:custGeom>
                <a:avLst/>
                <a:gdLst/>
                <a:ahLst/>
                <a:cxnLst/>
                <a:rect l="l" t="t" r="r" b="b"/>
                <a:pathLst>
                  <a:path w="414" h="5510" extrusionOk="0">
                    <a:moveTo>
                      <a:pt x="242" y="1"/>
                    </a:moveTo>
                    <a:cubicBezTo>
                      <a:pt x="202" y="464"/>
                      <a:pt x="177" y="923"/>
                      <a:pt x="152" y="1382"/>
                    </a:cubicBezTo>
                    <a:cubicBezTo>
                      <a:pt x="126" y="1840"/>
                      <a:pt x="111" y="2299"/>
                      <a:pt x="91" y="2753"/>
                    </a:cubicBezTo>
                    <a:lnTo>
                      <a:pt x="36" y="4129"/>
                    </a:lnTo>
                    <a:cubicBezTo>
                      <a:pt x="26" y="4587"/>
                      <a:pt x="0" y="5046"/>
                      <a:pt x="5" y="5510"/>
                    </a:cubicBezTo>
                    <a:cubicBezTo>
                      <a:pt x="126" y="5061"/>
                      <a:pt x="217" y="4607"/>
                      <a:pt x="278" y="4149"/>
                    </a:cubicBezTo>
                    <a:cubicBezTo>
                      <a:pt x="338" y="3690"/>
                      <a:pt x="378" y="3231"/>
                      <a:pt x="399" y="2768"/>
                    </a:cubicBezTo>
                    <a:cubicBezTo>
                      <a:pt x="414" y="2304"/>
                      <a:pt x="414" y="1845"/>
                      <a:pt x="393" y="1382"/>
                    </a:cubicBezTo>
                    <a:cubicBezTo>
                      <a:pt x="373" y="918"/>
                      <a:pt x="323" y="459"/>
                      <a:pt x="242" y="1"/>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 name="Google Shape;945;p39">
                <a:extLst>
                  <a:ext uri="{FF2B5EF4-FFF2-40B4-BE49-F238E27FC236}">
                    <a16:creationId xmlns:a16="http://schemas.microsoft.com/office/drawing/2014/main" id="{0180A1F5-4423-4678-A2B1-4A9D12689798}"/>
                  </a:ext>
                </a:extLst>
              </p:cNvPr>
              <p:cNvSpPr/>
              <p:nvPr/>
            </p:nvSpPr>
            <p:spPr>
              <a:xfrm>
                <a:off x="2053344" y="3318226"/>
                <a:ext cx="104413" cy="363286"/>
              </a:xfrm>
              <a:custGeom>
                <a:avLst/>
                <a:gdLst/>
                <a:ahLst/>
                <a:cxnLst/>
                <a:rect l="l" t="t" r="r" b="b"/>
                <a:pathLst>
                  <a:path w="1523" h="5299" extrusionOk="0">
                    <a:moveTo>
                      <a:pt x="1523" y="1"/>
                    </a:moveTo>
                    <a:lnTo>
                      <a:pt x="1523" y="1"/>
                    </a:lnTo>
                    <a:cubicBezTo>
                      <a:pt x="1377" y="439"/>
                      <a:pt x="1241" y="878"/>
                      <a:pt x="1115" y="1321"/>
                    </a:cubicBezTo>
                    <a:cubicBezTo>
                      <a:pt x="983" y="1760"/>
                      <a:pt x="857" y="2198"/>
                      <a:pt x="726" y="2642"/>
                    </a:cubicBezTo>
                    <a:lnTo>
                      <a:pt x="353" y="3962"/>
                    </a:lnTo>
                    <a:cubicBezTo>
                      <a:pt x="232" y="4406"/>
                      <a:pt x="106" y="4844"/>
                      <a:pt x="1" y="5298"/>
                    </a:cubicBezTo>
                    <a:cubicBezTo>
                      <a:pt x="222" y="4895"/>
                      <a:pt x="419" y="4471"/>
                      <a:pt x="580" y="4038"/>
                    </a:cubicBezTo>
                    <a:cubicBezTo>
                      <a:pt x="752" y="3610"/>
                      <a:pt x="898" y="3166"/>
                      <a:pt x="1024" y="2722"/>
                    </a:cubicBezTo>
                    <a:cubicBezTo>
                      <a:pt x="1150" y="2279"/>
                      <a:pt x="1261" y="1830"/>
                      <a:pt x="1346" y="1377"/>
                    </a:cubicBezTo>
                    <a:cubicBezTo>
                      <a:pt x="1437" y="923"/>
                      <a:pt x="1493" y="459"/>
                      <a:pt x="1523" y="1"/>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 name="Google Shape;946;p39">
                <a:extLst>
                  <a:ext uri="{FF2B5EF4-FFF2-40B4-BE49-F238E27FC236}">
                    <a16:creationId xmlns:a16="http://schemas.microsoft.com/office/drawing/2014/main" id="{71FE0E58-3828-5F47-07EB-127CBA769B03}"/>
                  </a:ext>
                </a:extLst>
              </p:cNvPr>
              <p:cNvSpPr/>
              <p:nvPr/>
            </p:nvSpPr>
            <p:spPr>
              <a:xfrm>
                <a:off x="1816681" y="3305816"/>
                <a:ext cx="167280" cy="339017"/>
              </a:xfrm>
              <a:custGeom>
                <a:avLst/>
                <a:gdLst/>
                <a:ahLst/>
                <a:cxnLst/>
                <a:rect l="l" t="t" r="r" b="b"/>
                <a:pathLst>
                  <a:path w="2440" h="4945" extrusionOk="0">
                    <a:moveTo>
                      <a:pt x="2440" y="0"/>
                    </a:moveTo>
                    <a:lnTo>
                      <a:pt x="2440" y="0"/>
                    </a:lnTo>
                    <a:cubicBezTo>
                      <a:pt x="2218" y="408"/>
                      <a:pt x="2011" y="817"/>
                      <a:pt x="1804" y="1230"/>
                    </a:cubicBezTo>
                    <a:cubicBezTo>
                      <a:pt x="1598" y="1638"/>
                      <a:pt x="1396" y="2047"/>
                      <a:pt x="1190" y="2460"/>
                    </a:cubicBezTo>
                    <a:lnTo>
                      <a:pt x="590" y="3695"/>
                    </a:lnTo>
                    <a:cubicBezTo>
                      <a:pt x="388" y="4108"/>
                      <a:pt x="187" y="4516"/>
                      <a:pt x="0" y="4945"/>
                    </a:cubicBezTo>
                    <a:cubicBezTo>
                      <a:pt x="292" y="4587"/>
                      <a:pt x="559" y="4204"/>
                      <a:pt x="796" y="3811"/>
                    </a:cubicBezTo>
                    <a:cubicBezTo>
                      <a:pt x="1043" y="3418"/>
                      <a:pt x="1260" y="3009"/>
                      <a:pt x="1467" y="2596"/>
                    </a:cubicBezTo>
                    <a:cubicBezTo>
                      <a:pt x="1668" y="2178"/>
                      <a:pt x="1860" y="1754"/>
                      <a:pt x="2021" y="1326"/>
                    </a:cubicBezTo>
                    <a:cubicBezTo>
                      <a:pt x="2193" y="892"/>
                      <a:pt x="2334" y="454"/>
                      <a:pt x="2440" y="0"/>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 name="Google Shape;947;p39">
                <a:extLst>
                  <a:ext uri="{FF2B5EF4-FFF2-40B4-BE49-F238E27FC236}">
                    <a16:creationId xmlns:a16="http://schemas.microsoft.com/office/drawing/2014/main" id="{DFC1D407-8731-52F9-FE67-9380BD7AD8C6}"/>
                  </a:ext>
                </a:extLst>
              </p:cNvPr>
              <p:cNvSpPr/>
              <p:nvPr/>
            </p:nvSpPr>
            <p:spPr>
              <a:xfrm>
                <a:off x="1780688" y="3998674"/>
                <a:ext cx="2537" cy="20773"/>
              </a:xfrm>
              <a:custGeom>
                <a:avLst/>
                <a:gdLst/>
                <a:ahLst/>
                <a:cxnLst/>
                <a:rect l="l" t="t" r="r" b="b"/>
                <a:pathLst>
                  <a:path w="37" h="303" extrusionOk="0">
                    <a:moveTo>
                      <a:pt x="36" y="0"/>
                    </a:moveTo>
                    <a:cubicBezTo>
                      <a:pt x="26" y="101"/>
                      <a:pt x="11" y="202"/>
                      <a:pt x="1" y="302"/>
                    </a:cubicBezTo>
                    <a:cubicBezTo>
                      <a:pt x="11" y="202"/>
                      <a:pt x="26" y="101"/>
                      <a:pt x="36" y="0"/>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 name="Google Shape;948;p39">
                <a:extLst>
                  <a:ext uri="{FF2B5EF4-FFF2-40B4-BE49-F238E27FC236}">
                    <a16:creationId xmlns:a16="http://schemas.microsoft.com/office/drawing/2014/main" id="{30635CA9-24F8-EE21-1961-69637AACC431}"/>
                  </a:ext>
                </a:extLst>
              </p:cNvPr>
              <p:cNvSpPr/>
              <p:nvPr/>
            </p:nvSpPr>
            <p:spPr>
              <a:xfrm>
                <a:off x="1783841" y="3972690"/>
                <a:ext cx="2468" cy="19470"/>
              </a:xfrm>
              <a:custGeom>
                <a:avLst/>
                <a:gdLst/>
                <a:ahLst/>
                <a:cxnLst/>
                <a:rect l="l" t="t" r="r" b="b"/>
                <a:pathLst>
                  <a:path w="36" h="284" extrusionOk="0">
                    <a:moveTo>
                      <a:pt x="35" y="1"/>
                    </a:moveTo>
                    <a:cubicBezTo>
                      <a:pt x="20" y="97"/>
                      <a:pt x="10" y="187"/>
                      <a:pt x="0" y="283"/>
                    </a:cubicBezTo>
                    <a:cubicBezTo>
                      <a:pt x="10" y="187"/>
                      <a:pt x="20" y="97"/>
                      <a:pt x="35" y="1"/>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 name="Google Shape;949;p39">
                <a:extLst>
                  <a:ext uri="{FF2B5EF4-FFF2-40B4-BE49-F238E27FC236}">
                    <a16:creationId xmlns:a16="http://schemas.microsoft.com/office/drawing/2014/main" id="{625AF41B-31FD-BA88-574A-30C862DF57E6}"/>
                  </a:ext>
                </a:extLst>
              </p:cNvPr>
              <p:cNvSpPr/>
              <p:nvPr/>
            </p:nvSpPr>
            <p:spPr>
              <a:xfrm>
                <a:off x="1777945" y="4024932"/>
                <a:ext cx="2468" cy="23858"/>
              </a:xfrm>
              <a:custGeom>
                <a:avLst/>
                <a:gdLst/>
                <a:ahLst/>
                <a:cxnLst/>
                <a:rect l="l" t="t" r="r" b="b"/>
                <a:pathLst>
                  <a:path w="36" h="348" extrusionOk="0">
                    <a:moveTo>
                      <a:pt x="36" y="0"/>
                    </a:moveTo>
                    <a:cubicBezTo>
                      <a:pt x="21" y="111"/>
                      <a:pt x="11" y="227"/>
                      <a:pt x="1" y="348"/>
                    </a:cubicBezTo>
                    <a:cubicBezTo>
                      <a:pt x="11" y="227"/>
                      <a:pt x="21" y="111"/>
                      <a:pt x="36" y="0"/>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 name="Google Shape;950;p39">
                <a:extLst>
                  <a:ext uri="{FF2B5EF4-FFF2-40B4-BE49-F238E27FC236}">
                    <a16:creationId xmlns:a16="http://schemas.microsoft.com/office/drawing/2014/main" id="{B000B48F-30A2-1CA2-C245-10D8ED6368C9}"/>
                  </a:ext>
                </a:extLst>
              </p:cNvPr>
              <p:cNvSpPr/>
              <p:nvPr/>
            </p:nvSpPr>
            <p:spPr>
              <a:xfrm>
                <a:off x="1774517" y="4051533"/>
                <a:ext cx="17345" cy="33250"/>
              </a:xfrm>
              <a:custGeom>
                <a:avLst/>
                <a:gdLst/>
                <a:ahLst/>
                <a:cxnLst/>
                <a:rect l="l" t="t" r="r" b="b"/>
                <a:pathLst>
                  <a:path w="253" h="485" extrusionOk="0">
                    <a:moveTo>
                      <a:pt x="252" y="484"/>
                    </a:moveTo>
                    <a:cubicBezTo>
                      <a:pt x="166" y="479"/>
                      <a:pt x="81" y="469"/>
                      <a:pt x="0" y="459"/>
                    </a:cubicBezTo>
                    <a:cubicBezTo>
                      <a:pt x="15" y="303"/>
                      <a:pt x="30" y="151"/>
                      <a:pt x="45" y="0"/>
                    </a:cubicBezTo>
                    <a:cubicBezTo>
                      <a:pt x="30" y="136"/>
                      <a:pt x="20" y="272"/>
                      <a:pt x="5" y="408"/>
                    </a:cubicBezTo>
                    <a:cubicBezTo>
                      <a:pt x="66" y="424"/>
                      <a:pt x="146" y="454"/>
                      <a:pt x="252" y="484"/>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 name="Google Shape;951;p39">
                <a:extLst>
                  <a:ext uri="{FF2B5EF4-FFF2-40B4-BE49-F238E27FC236}">
                    <a16:creationId xmlns:a16="http://schemas.microsoft.com/office/drawing/2014/main" id="{16F11EA2-8FF7-0D55-F5D6-1AF635284015}"/>
                  </a:ext>
                </a:extLst>
              </p:cNvPr>
              <p:cNvSpPr/>
              <p:nvPr/>
            </p:nvSpPr>
            <p:spPr>
              <a:xfrm>
                <a:off x="1800775" y="3713194"/>
                <a:ext cx="279920" cy="272036"/>
              </a:xfrm>
              <a:custGeom>
                <a:avLst/>
                <a:gdLst/>
                <a:ahLst/>
                <a:cxnLst/>
                <a:rect l="l" t="t" r="r" b="b"/>
                <a:pathLst>
                  <a:path w="4083" h="3968" extrusionOk="0">
                    <a:moveTo>
                      <a:pt x="3780" y="2728"/>
                    </a:moveTo>
                    <a:cubicBezTo>
                      <a:pt x="2510" y="2632"/>
                      <a:pt x="1250" y="2465"/>
                      <a:pt x="0" y="2239"/>
                    </a:cubicBezTo>
                    <a:cubicBezTo>
                      <a:pt x="121" y="1462"/>
                      <a:pt x="252" y="727"/>
                      <a:pt x="398" y="1"/>
                    </a:cubicBezTo>
                    <a:cubicBezTo>
                      <a:pt x="1608" y="303"/>
                      <a:pt x="2843" y="505"/>
                      <a:pt x="4083" y="606"/>
                    </a:cubicBezTo>
                    <a:cubicBezTo>
                      <a:pt x="3922" y="1593"/>
                      <a:pt x="3750" y="2823"/>
                      <a:pt x="3654" y="3967"/>
                    </a:cubicBezTo>
                    <a:cubicBezTo>
                      <a:pt x="3649" y="3962"/>
                      <a:pt x="3644" y="3957"/>
                      <a:pt x="3634" y="3957"/>
                    </a:cubicBezTo>
                    <a:cubicBezTo>
                      <a:pt x="3690" y="3484"/>
                      <a:pt x="3750" y="2964"/>
                      <a:pt x="3780" y="2728"/>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 name="Google Shape;952;p39">
                <a:extLst>
                  <a:ext uri="{FF2B5EF4-FFF2-40B4-BE49-F238E27FC236}">
                    <a16:creationId xmlns:a16="http://schemas.microsoft.com/office/drawing/2014/main" id="{F45631BB-951A-A123-A5D7-4080A5DCE240}"/>
                  </a:ext>
                </a:extLst>
              </p:cNvPr>
              <p:cNvSpPr/>
              <p:nvPr/>
            </p:nvSpPr>
            <p:spPr>
              <a:xfrm>
                <a:off x="1786926" y="3947529"/>
                <a:ext cx="2468" cy="17688"/>
              </a:xfrm>
              <a:custGeom>
                <a:avLst/>
                <a:gdLst/>
                <a:ahLst/>
                <a:cxnLst/>
                <a:rect l="l" t="t" r="r" b="b"/>
                <a:pathLst>
                  <a:path w="36" h="258" extrusionOk="0">
                    <a:moveTo>
                      <a:pt x="36" y="0"/>
                    </a:moveTo>
                    <a:cubicBezTo>
                      <a:pt x="26" y="86"/>
                      <a:pt x="11" y="171"/>
                      <a:pt x="1" y="257"/>
                    </a:cubicBezTo>
                    <a:cubicBezTo>
                      <a:pt x="11" y="171"/>
                      <a:pt x="21" y="86"/>
                      <a:pt x="36" y="0"/>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 name="Google Shape;953;p39">
                <a:extLst>
                  <a:ext uri="{FF2B5EF4-FFF2-40B4-BE49-F238E27FC236}">
                    <a16:creationId xmlns:a16="http://schemas.microsoft.com/office/drawing/2014/main" id="{7D671004-F8AE-DB93-95BB-295F3C22A618}"/>
                  </a:ext>
                </a:extLst>
              </p:cNvPr>
              <p:cNvSpPr/>
              <p:nvPr/>
            </p:nvSpPr>
            <p:spPr>
              <a:xfrm>
                <a:off x="1793508" y="3897755"/>
                <a:ext cx="2468" cy="16659"/>
              </a:xfrm>
              <a:custGeom>
                <a:avLst/>
                <a:gdLst/>
                <a:ahLst/>
                <a:cxnLst/>
                <a:rect l="l" t="t" r="r" b="b"/>
                <a:pathLst>
                  <a:path w="36" h="243" extrusionOk="0">
                    <a:moveTo>
                      <a:pt x="36" y="0"/>
                    </a:moveTo>
                    <a:cubicBezTo>
                      <a:pt x="26" y="81"/>
                      <a:pt x="15" y="162"/>
                      <a:pt x="0" y="242"/>
                    </a:cubicBezTo>
                    <a:cubicBezTo>
                      <a:pt x="15" y="162"/>
                      <a:pt x="26" y="81"/>
                      <a:pt x="36" y="0"/>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 name="Google Shape;954;p39">
                <a:extLst>
                  <a:ext uri="{FF2B5EF4-FFF2-40B4-BE49-F238E27FC236}">
                    <a16:creationId xmlns:a16="http://schemas.microsoft.com/office/drawing/2014/main" id="{0EC41AF9-FFDD-EB5D-0063-186B9F2A252C}"/>
                  </a:ext>
                </a:extLst>
              </p:cNvPr>
              <p:cNvSpPr/>
              <p:nvPr/>
            </p:nvSpPr>
            <p:spPr>
              <a:xfrm>
                <a:off x="1797279" y="3871840"/>
                <a:ext cx="2537" cy="18031"/>
              </a:xfrm>
              <a:custGeom>
                <a:avLst/>
                <a:gdLst/>
                <a:ahLst/>
                <a:cxnLst/>
                <a:rect l="l" t="t" r="r" b="b"/>
                <a:pathLst>
                  <a:path w="37" h="263" extrusionOk="0">
                    <a:moveTo>
                      <a:pt x="36" y="0"/>
                    </a:moveTo>
                    <a:cubicBezTo>
                      <a:pt x="26" y="86"/>
                      <a:pt x="11" y="177"/>
                      <a:pt x="1" y="262"/>
                    </a:cubicBezTo>
                    <a:cubicBezTo>
                      <a:pt x="11" y="177"/>
                      <a:pt x="26" y="86"/>
                      <a:pt x="36" y="0"/>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 name="Google Shape;955;p39">
                <a:extLst>
                  <a:ext uri="{FF2B5EF4-FFF2-40B4-BE49-F238E27FC236}">
                    <a16:creationId xmlns:a16="http://schemas.microsoft.com/office/drawing/2014/main" id="{9FB32197-61F9-7C20-D277-0B0E2A945BF1}"/>
                  </a:ext>
                </a:extLst>
              </p:cNvPr>
              <p:cNvSpPr/>
              <p:nvPr/>
            </p:nvSpPr>
            <p:spPr>
              <a:xfrm>
                <a:off x="1790354" y="3922642"/>
                <a:ext cx="2194" cy="17002"/>
              </a:xfrm>
              <a:custGeom>
                <a:avLst/>
                <a:gdLst/>
                <a:ahLst/>
                <a:cxnLst/>
                <a:rect l="l" t="t" r="r" b="b"/>
                <a:pathLst>
                  <a:path w="32" h="248" extrusionOk="0">
                    <a:moveTo>
                      <a:pt x="31" y="0"/>
                    </a:moveTo>
                    <a:cubicBezTo>
                      <a:pt x="21" y="81"/>
                      <a:pt x="11" y="166"/>
                      <a:pt x="1" y="247"/>
                    </a:cubicBezTo>
                    <a:cubicBezTo>
                      <a:pt x="11" y="166"/>
                      <a:pt x="21" y="81"/>
                      <a:pt x="31" y="0"/>
                    </a:cubicBezTo>
                    <a:close/>
                  </a:path>
                </a:pathLst>
              </a:custGeom>
              <a:solidFill>
                <a:srgbClr val="EFC0A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8" name="Google Shape;956;p39">
                <a:extLst>
                  <a:ext uri="{FF2B5EF4-FFF2-40B4-BE49-F238E27FC236}">
                    <a16:creationId xmlns:a16="http://schemas.microsoft.com/office/drawing/2014/main" id="{A07144B0-1243-BA51-1FE3-EA41036FE57B}"/>
                  </a:ext>
                </a:extLst>
              </p:cNvPr>
              <p:cNvSpPr/>
              <p:nvPr/>
            </p:nvSpPr>
            <p:spPr>
              <a:xfrm>
                <a:off x="1822508" y="3713194"/>
                <a:ext cx="258188" cy="70546"/>
              </a:xfrm>
              <a:custGeom>
                <a:avLst/>
                <a:gdLst/>
                <a:ahLst/>
                <a:cxnLst/>
                <a:rect l="l" t="t" r="r" b="b"/>
                <a:pathLst>
                  <a:path w="3766" h="1029" extrusionOk="0">
                    <a:moveTo>
                      <a:pt x="3766" y="606"/>
                    </a:moveTo>
                    <a:cubicBezTo>
                      <a:pt x="3746" y="742"/>
                      <a:pt x="3720" y="883"/>
                      <a:pt x="3700" y="1029"/>
                    </a:cubicBezTo>
                    <a:cubicBezTo>
                      <a:pt x="2450" y="928"/>
                      <a:pt x="1215" y="727"/>
                      <a:pt x="1" y="419"/>
                    </a:cubicBezTo>
                    <a:cubicBezTo>
                      <a:pt x="26" y="278"/>
                      <a:pt x="56" y="142"/>
                      <a:pt x="81" y="1"/>
                    </a:cubicBezTo>
                    <a:cubicBezTo>
                      <a:pt x="1291" y="303"/>
                      <a:pt x="2526" y="505"/>
                      <a:pt x="3766" y="606"/>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9" name="Google Shape;957;p39">
                <a:extLst>
                  <a:ext uri="{FF2B5EF4-FFF2-40B4-BE49-F238E27FC236}">
                    <a16:creationId xmlns:a16="http://schemas.microsoft.com/office/drawing/2014/main" id="{4E434D57-97E5-F22D-0036-C8938D37C602}"/>
                  </a:ext>
                </a:extLst>
              </p:cNvPr>
              <p:cNvSpPr/>
              <p:nvPr/>
            </p:nvSpPr>
            <p:spPr>
              <a:xfrm>
                <a:off x="1774860" y="3866629"/>
                <a:ext cx="285131" cy="264769"/>
              </a:xfrm>
              <a:custGeom>
                <a:avLst/>
                <a:gdLst/>
                <a:ahLst/>
                <a:cxnLst/>
                <a:rect l="l" t="t" r="r" b="b"/>
                <a:pathLst>
                  <a:path w="4159" h="3862" extrusionOk="0">
                    <a:moveTo>
                      <a:pt x="2394" y="3861"/>
                    </a:moveTo>
                    <a:cubicBezTo>
                      <a:pt x="2394" y="3861"/>
                      <a:pt x="434" y="3247"/>
                      <a:pt x="0" y="3105"/>
                    </a:cubicBezTo>
                    <a:cubicBezTo>
                      <a:pt x="101" y="1981"/>
                      <a:pt x="227" y="963"/>
                      <a:pt x="378" y="1"/>
                    </a:cubicBezTo>
                    <a:cubicBezTo>
                      <a:pt x="1628" y="227"/>
                      <a:pt x="2888" y="394"/>
                      <a:pt x="4158" y="490"/>
                    </a:cubicBezTo>
                    <a:cubicBezTo>
                      <a:pt x="4128" y="762"/>
                      <a:pt x="4048" y="1402"/>
                      <a:pt x="3992" y="1921"/>
                    </a:cubicBezTo>
                    <a:cubicBezTo>
                      <a:pt x="3433" y="2118"/>
                      <a:pt x="2687" y="2596"/>
                      <a:pt x="2394" y="386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0" name="Google Shape;958;p39">
                <a:extLst>
                  <a:ext uri="{FF2B5EF4-FFF2-40B4-BE49-F238E27FC236}">
                    <a16:creationId xmlns:a16="http://schemas.microsoft.com/office/drawing/2014/main" id="{ADFEE7C6-33D7-C940-D10E-5BA7B0F295B6}"/>
                  </a:ext>
                </a:extLst>
              </p:cNvPr>
              <p:cNvSpPr/>
              <p:nvPr/>
            </p:nvSpPr>
            <p:spPr>
              <a:xfrm>
                <a:off x="1793851" y="3891173"/>
                <a:ext cx="263398" cy="54640"/>
              </a:xfrm>
              <a:custGeom>
                <a:avLst/>
                <a:gdLst/>
                <a:ahLst/>
                <a:cxnLst/>
                <a:rect l="l" t="t" r="r" b="b"/>
                <a:pathLst>
                  <a:path w="3842" h="797" extrusionOk="0">
                    <a:moveTo>
                      <a:pt x="3841" y="484"/>
                    </a:moveTo>
                    <a:cubicBezTo>
                      <a:pt x="3831" y="590"/>
                      <a:pt x="3816" y="696"/>
                      <a:pt x="3806" y="797"/>
                    </a:cubicBezTo>
                    <a:cubicBezTo>
                      <a:pt x="2510" y="686"/>
                      <a:pt x="1240" y="530"/>
                      <a:pt x="0" y="318"/>
                    </a:cubicBezTo>
                    <a:cubicBezTo>
                      <a:pt x="15" y="212"/>
                      <a:pt x="31" y="106"/>
                      <a:pt x="46" y="0"/>
                    </a:cubicBezTo>
                    <a:cubicBezTo>
                      <a:pt x="1276" y="212"/>
                      <a:pt x="2546" y="373"/>
                      <a:pt x="3841" y="484"/>
                    </a:cubicBezTo>
                    <a:close/>
                  </a:path>
                </a:pathLst>
              </a:custGeom>
              <a:solidFill>
                <a:srgbClr val="F6535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1" name="Google Shape;959;p39">
                <a:extLst>
                  <a:ext uri="{FF2B5EF4-FFF2-40B4-BE49-F238E27FC236}">
                    <a16:creationId xmlns:a16="http://schemas.microsoft.com/office/drawing/2014/main" id="{2BCEC274-559E-BC24-F9B9-797B27A3A0D4}"/>
                  </a:ext>
                </a:extLst>
              </p:cNvPr>
              <p:cNvSpPr/>
              <p:nvPr/>
            </p:nvSpPr>
            <p:spPr>
              <a:xfrm>
                <a:off x="2230636" y="4158622"/>
                <a:ext cx="533583" cy="138623"/>
              </a:xfrm>
              <a:custGeom>
                <a:avLst/>
                <a:gdLst/>
                <a:ahLst/>
                <a:cxnLst/>
                <a:rect l="l" t="t" r="r" b="b"/>
                <a:pathLst>
                  <a:path w="7783" h="2022" extrusionOk="0">
                    <a:moveTo>
                      <a:pt x="0" y="1"/>
                    </a:moveTo>
                    <a:cubicBezTo>
                      <a:pt x="5" y="318"/>
                      <a:pt x="31" y="631"/>
                      <a:pt x="91" y="943"/>
                    </a:cubicBezTo>
                    <a:cubicBezTo>
                      <a:pt x="1437" y="1543"/>
                      <a:pt x="2873" y="1901"/>
                      <a:pt x="4340" y="2012"/>
                    </a:cubicBezTo>
                    <a:cubicBezTo>
                      <a:pt x="5434" y="2022"/>
                      <a:pt x="7309" y="1523"/>
                      <a:pt x="7747" y="1059"/>
                    </a:cubicBezTo>
                    <a:cubicBezTo>
                      <a:pt x="7777" y="852"/>
                      <a:pt x="7783" y="646"/>
                      <a:pt x="7762" y="439"/>
                    </a:cubicBezTo>
                    <a:cubicBezTo>
                      <a:pt x="7248" y="913"/>
                      <a:pt x="5373" y="1402"/>
                      <a:pt x="4269" y="1387"/>
                    </a:cubicBezTo>
                    <a:cubicBezTo>
                      <a:pt x="2808" y="1281"/>
                      <a:pt x="1371" y="928"/>
                      <a:pt x="20" y="348"/>
                    </a:cubicBezTo>
                    <a:cubicBezTo>
                      <a:pt x="15" y="233"/>
                      <a:pt x="10" y="117"/>
                      <a:pt x="0" y="1"/>
                    </a:cubicBezTo>
                    <a:close/>
                  </a:path>
                </a:pathLst>
              </a:custGeom>
              <a:solidFill>
                <a:srgbClr val="477BD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2" name="Google Shape;960;p39">
                <a:extLst>
                  <a:ext uri="{FF2B5EF4-FFF2-40B4-BE49-F238E27FC236}">
                    <a16:creationId xmlns:a16="http://schemas.microsoft.com/office/drawing/2014/main" id="{F7EAD252-861D-E641-EED9-9EF46C1755CA}"/>
                  </a:ext>
                </a:extLst>
              </p:cNvPr>
              <p:cNvSpPr/>
              <p:nvPr/>
            </p:nvSpPr>
            <p:spPr>
              <a:xfrm>
                <a:off x="2230636" y="4158622"/>
                <a:ext cx="126146" cy="106538"/>
              </a:xfrm>
              <a:custGeom>
                <a:avLst/>
                <a:gdLst/>
                <a:ahLst/>
                <a:cxnLst/>
                <a:rect l="l" t="t" r="r" b="b"/>
                <a:pathLst>
                  <a:path w="1840" h="1554" extrusionOk="0">
                    <a:moveTo>
                      <a:pt x="0" y="1"/>
                    </a:moveTo>
                    <a:cubicBezTo>
                      <a:pt x="10" y="117"/>
                      <a:pt x="15" y="233"/>
                      <a:pt x="20" y="348"/>
                    </a:cubicBezTo>
                    <a:cubicBezTo>
                      <a:pt x="605" y="600"/>
                      <a:pt x="1210" y="807"/>
                      <a:pt x="1825" y="973"/>
                    </a:cubicBezTo>
                    <a:cubicBezTo>
                      <a:pt x="1840" y="1160"/>
                      <a:pt x="1835" y="1341"/>
                      <a:pt x="1805" y="1523"/>
                    </a:cubicBezTo>
                    <a:cubicBezTo>
                      <a:pt x="1795" y="1533"/>
                      <a:pt x="1785" y="1543"/>
                      <a:pt x="1774" y="1553"/>
                    </a:cubicBezTo>
                    <a:cubicBezTo>
                      <a:pt x="1200" y="1387"/>
                      <a:pt x="640" y="1185"/>
                      <a:pt x="91" y="943"/>
                    </a:cubicBezTo>
                    <a:cubicBezTo>
                      <a:pt x="31" y="631"/>
                      <a:pt x="5" y="318"/>
                      <a:pt x="0" y="1"/>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3" name="Google Shape;961;p39">
                <a:extLst>
                  <a:ext uri="{FF2B5EF4-FFF2-40B4-BE49-F238E27FC236}">
                    <a16:creationId xmlns:a16="http://schemas.microsoft.com/office/drawing/2014/main" id="{133FD7F5-2789-2F67-0619-946273A3B4FC}"/>
                  </a:ext>
                </a:extLst>
              </p:cNvPr>
              <p:cNvSpPr/>
              <p:nvPr/>
            </p:nvSpPr>
            <p:spPr>
              <a:xfrm>
                <a:off x="2227825" y="3948557"/>
                <a:ext cx="535023" cy="306178"/>
              </a:xfrm>
              <a:custGeom>
                <a:avLst/>
                <a:gdLst/>
                <a:ahLst/>
                <a:cxnLst/>
                <a:rect l="l" t="t" r="r" b="b"/>
                <a:pathLst>
                  <a:path w="7804" h="4466" extrusionOk="0">
                    <a:moveTo>
                      <a:pt x="102" y="1437"/>
                    </a:moveTo>
                    <a:cubicBezTo>
                      <a:pt x="1" y="2107"/>
                      <a:pt x="21" y="2732"/>
                      <a:pt x="61" y="3412"/>
                    </a:cubicBezTo>
                    <a:cubicBezTo>
                      <a:pt x="1412" y="3992"/>
                      <a:pt x="2849" y="4345"/>
                      <a:pt x="4310" y="4451"/>
                    </a:cubicBezTo>
                    <a:cubicBezTo>
                      <a:pt x="5414" y="4466"/>
                      <a:pt x="7289" y="3977"/>
                      <a:pt x="7803" y="3503"/>
                    </a:cubicBezTo>
                    <a:lnTo>
                      <a:pt x="7803" y="3503"/>
                    </a:lnTo>
                    <a:cubicBezTo>
                      <a:pt x="7798" y="3498"/>
                      <a:pt x="7798" y="3488"/>
                      <a:pt x="7798" y="3483"/>
                    </a:cubicBezTo>
                    <a:cubicBezTo>
                      <a:pt x="7798" y="3468"/>
                      <a:pt x="7793" y="3453"/>
                      <a:pt x="7793" y="3438"/>
                    </a:cubicBezTo>
                    <a:cubicBezTo>
                      <a:pt x="7788" y="3428"/>
                      <a:pt x="7788" y="3417"/>
                      <a:pt x="7788" y="3412"/>
                    </a:cubicBezTo>
                    <a:cubicBezTo>
                      <a:pt x="7783" y="3397"/>
                      <a:pt x="7783" y="3387"/>
                      <a:pt x="7778" y="3377"/>
                    </a:cubicBezTo>
                    <a:cubicBezTo>
                      <a:pt x="7778" y="3367"/>
                      <a:pt x="7778" y="3357"/>
                      <a:pt x="7773" y="3347"/>
                    </a:cubicBezTo>
                    <a:cubicBezTo>
                      <a:pt x="7773" y="3337"/>
                      <a:pt x="7768" y="3322"/>
                      <a:pt x="7768" y="3312"/>
                    </a:cubicBezTo>
                    <a:cubicBezTo>
                      <a:pt x="7763" y="3302"/>
                      <a:pt x="7763" y="3291"/>
                      <a:pt x="7758" y="3286"/>
                    </a:cubicBezTo>
                    <a:cubicBezTo>
                      <a:pt x="7758" y="3271"/>
                      <a:pt x="7753" y="3261"/>
                      <a:pt x="7753" y="3251"/>
                    </a:cubicBezTo>
                    <a:cubicBezTo>
                      <a:pt x="7748" y="3241"/>
                      <a:pt x="7748" y="3231"/>
                      <a:pt x="7743" y="3221"/>
                    </a:cubicBezTo>
                    <a:cubicBezTo>
                      <a:pt x="7743" y="3211"/>
                      <a:pt x="7738" y="3201"/>
                      <a:pt x="7733" y="3191"/>
                    </a:cubicBezTo>
                    <a:cubicBezTo>
                      <a:pt x="7733" y="3181"/>
                      <a:pt x="7728" y="3170"/>
                      <a:pt x="7728" y="3165"/>
                    </a:cubicBezTo>
                    <a:cubicBezTo>
                      <a:pt x="7723" y="3155"/>
                      <a:pt x="7718" y="3140"/>
                      <a:pt x="7713" y="3130"/>
                    </a:cubicBezTo>
                    <a:cubicBezTo>
                      <a:pt x="7713" y="3125"/>
                      <a:pt x="7708" y="3115"/>
                      <a:pt x="7708" y="3105"/>
                    </a:cubicBezTo>
                    <a:cubicBezTo>
                      <a:pt x="7698" y="3090"/>
                      <a:pt x="7692" y="3075"/>
                      <a:pt x="7687" y="3055"/>
                    </a:cubicBezTo>
                    <a:cubicBezTo>
                      <a:pt x="7682" y="3050"/>
                      <a:pt x="7677" y="3039"/>
                      <a:pt x="7677" y="3034"/>
                    </a:cubicBezTo>
                    <a:cubicBezTo>
                      <a:pt x="7672" y="3024"/>
                      <a:pt x="7667" y="3009"/>
                      <a:pt x="7662" y="2999"/>
                    </a:cubicBezTo>
                    <a:cubicBezTo>
                      <a:pt x="7657" y="2989"/>
                      <a:pt x="7652" y="2984"/>
                      <a:pt x="7652" y="2974"/>
                    </a:cubicBezTo>
                    <a:cubicBezTo>
                      <a:pt x="7647" y="2964"/>
                      <a:pt x="7642" y="2954"/>
                      <a:pt x="7637" y="2944"/>
                    </a:cubicBezTo>
                    <a:cubicBezTo>
                      <a:pt x="7632" y="2939"/>
                      <a:pt x="7627" y="2929"/>
                      <a:pt x="7622" y="2918"/>
                    </a:cubicBezTo>
                    <a:cubicBezTo>
                      <a:pt x="7617" y="2908"/>
                      <a:pt x="7612" y="2903"/>
                      <a:pt x="7612" y="2893"/>
                    </a:cubicBezTo>
                    <a:cubicBezTo>
                      <a:pt x="7607" y="2883"/>
                      <a:pt x="7602" y="2878"/>
                      <a:pt x="7597" y="2868"/>
                    </a:cubicBezTo>
                    <a:cubicBezTo>
                      <a:pt x="7592" y="2858"/>
                      <a:pt x="7587" y="2853"/>
                      <a:pt x="7582" y="2843"/>
                    </a:cubicBezTo>
                    <a:cubicBezTo>
                      <a:pt x="7577" y="2833"/>
                      <a:pt x="7572" y="2828"/>
                      <a:pt x="7566" y="2818"/>
                    </a:cubicBezTo>
                    <a:cubicBezTo>
                      <a:pt x="7561" y="2808"/>
                      <a:pt x="7556" y="2803"/>
                      <a:pt x="7551" y="2792"/>
                    </a:cubicBezTo>
                    <a:cubicBezTo>
                      <a:pt x="7546" y="2787"/>
                      <a:pt x="7541" y="2777"/>
                      <a:pt x="7536" y="2767"/>
                    </a:cubicBezTo>
                    <a:cubicBezTo>
                      <a:pt x="7531" y="2762"/>
                      <a:pt x="7526" y="2752"/>
                      <a:pt x="7521" y="2742"/>
                    </a:cubicBezTo>
                    <a:cubicBezTo>
                      <a:pt x="7516" y="2737"/>
                      <a:pt x="7511" y="2727"/>
                      <a:pt x="7506" y="2722"/>
                    </a:cubicBezTo>
                    <a:cubicBezTo>
                      <a:pt x="7496" y="2712"/>
                      <a:pt x="7486" y="2697"/>
                      <a:pt x="7481" y="2687"/>
                    </a:cubicBezTo>
                    <a:cubicBezTo>
                      <a:pt x="7471" y="2677"/>
                      <a:pt x="7466" y="2666"/>
                      <a:pt x="7461" y="2661"/>
                    </a:cubicBezTo>
                    <a:cubicBezTo>
                      <a:pt x="7456" y="2651"/>
                      <a:pt x="7446" y="2641"/>
                      <a:pt x="7440" y="2631"/>
                    </a:cubicBezTo>
                    <a:cubicBezTo>
                      <a:pt x="7435" y="2626"/>
                      <a:pt x="7430" y="2621"/>
                      <a:pt x="7425" y="2611"/>
                    </a:cubicBezTo>
                    <a:cubicBezTo>
                      <a:pt x="7415" y="2606"/>
                      <a:pt x="7410" y="2596"/>
                      <a:pt x="7405" y="2591"/>
                    </a:cubicBezTo>
                    <a:cubicBezTo>
                      <a:pt x="7400" y="2581"/>
                      <a:pt x="7390" y="2576"/>
                      <a:pt x="7385" y="2571"/>
                    </a:cubicBezTo>
                    <a:cubicBezTo>
                      <a:pt x="7380" y="2561"/>
                      <a:pt x="7375" y="2556"/>
                      <a:pt x="7365" y="2546"/>
                    </a:cubicBezTo>
                    <a:cubicBezTo>
                      <a:pt x="7360" y="2540"/>
                      <a:pt x="7355" y="2530"/>
                      <a:pt x="7350" y="2525"/>
                    </a:cubicBezTo>
                    <a:cubicBezTo>
                      <a:pt x="7345" y="2520"/>
                      <a:pt x="7335" y="2510"/>
                      <a:pt x="7330" y="2505"/>
                    </a:cubicBezTo>
                    <a:cubicBezTo>
                      <a:pt x="7325" y="2500"/>
                      <a:pt x="7320" y="2490"/>
                      <a:pt x="7309" y="2485"/>
                    </a:cubicBezTo>
                    <a:cubicBezTo>
                      <a:pt x="7304" y="2480"/>
                      <a:pt x="7299" y="2470"/>
                      <a:pt x="7294" y="2465"/>
                    </a:cubicBezTo>
                    <a:cubicBezTo>
                      <a:pt x="7284" y="2460"/>
                      <a:pt x="7279" y="2450"/>
                      <a:pt x="7274" y="2445"/>
                    </a:cubicBezTo>
                    <a:cubicBezTo>
                      <a:pt x="7264" y="2440"/>
                      <a:pt x="7259" y="2430"/>
                      <a:pt x="7249" y="2425"/>
                    </a:cubicBezTo>
                    <a:cubicBezTo>
                      <a:pt x="7244" y="2419"/>
                      <a:pt x="7239" y="2414"/>
                      <a:pt x="7234" y="2409"/>
                    </a:cubicBezTo>
                    <a:cubicBezTo>
                      <a:pt x="7224" y="2399"/>
                      <a:pt x="7214" y="2389"/>
                      <a:pt x="7204" y="2384"/>
                    </a:cubicBezTo>
                    <a:cubicBezTo>
                      <a:pt x="7193" y="2374"/>
                      <a:pt x="7183" y="2364"/>
                      <a:pt x="7173" y="2354"/>
                    </a:cubicBezTo>
                    <a:cubicBezTo>
                      <a:pt x="7168" y="2349"/>
                      <a:pt x="7158" y="2344"/>
                      <a:pt x="7153" y="2334"/>
                    </a:cubicBezTo>
                    <a:cubicBezTo>
                      <a:pt x="7143" y="2329"/>
                      <a:pt x="7138" y="2324"/>
                      <a:pt x="7133" y="2319"/>
                    </a:cubicBezTo>
                    <a:cubicBezTo>
                      <a:pt x="7123" y="2314"/>
                      <a:pt x="7118" y="2304"/>
                      <a:pt x="7108" y="2299"/>
                    </a:cubicBezTo>
                    <a:cubicBezTo>
                      <a:pt x="7103" y="2293"/>
                      <a:pt x="7098" y="2288"/>
                      <a:pt x="7088" y="2283"/>
                    </a:cubicBezTo>
                    <a:cubicBezTo>
                      <a:pt x="7083" y="2278"/>
                      <a:pt x="7073" y="2273"/>
                      <a:pt x="7067" y="2263"/>
                    </a:cubicBezTo>
                    <a:cubicBezTo>
                      <a:pt x="7057" y="2258"/>
                      <a:pt x="7052" y="2253"/>
                      <a:pt x="7047" y="2248"/>
                    </a:cubicBezTo>
                    <a:cubicBezTo>
                      <a:pt x="7037" y="2243"/>
                      <a:pt x="7032" y="2238"/>
                      <a:pt x="7022" y="2233"/>
                    </a:cubicBezTo>
                    <a:cubicBezTo>
                      <a:pt x="7017" y="2228"/>
                      <a:pt x="7007" y="2223"/>
                      <a:pt x="7002" y="2218"/>
                    </a:cubicBezTo>
                    <a:cubicBezTo>
                      <a:pt x="6992" y="2213"/>
                      <a:pt x="6987" y="2203"/>
                      <a:pt x="6977" y="2198"/>
                    </a:cubicBezTo>
                    <a:cubicBezTo>
                      <a:pt x="6972" y="2193"/>
                      <a:pt x="6967" y="2188"/>
                      <a:pt x="6957" y="2183"/>
                    </a:cubicBezTo>
                    <a:cubicBezTo>
                      <a:pt x="6952" y="2178"/>
                      <a:pt x="6941" y="2173"/>
                      <a:pt x="6936" y="2167"/>
                    </a:cubicBezTo>
                    <a:cubicBezTo>
                      <a:pt x="6926" y="2162"/>
                      <a:pt x="6921" y="2157"/>
                      <a:pt x="6911" y="2152"/>
                    </a:cubicBezTo>
                    <a:cubicBezTo>
                      <a:pt x="6901" y="2147"/>
                      <a:pt x="6891" y="2142"/>
                      <a:pt x="6886" y="2132"/>
                    </a:cubicBezTo>
                    <a:cubicBezTo>
                      <a:pt x="6871" y="2127"/>
                      <a:pt x="6861" y="2122"/>
                      <a:pt x="6851" y="2112"/>
                    </a:cubicBezTo>
                    <a:cubicBezTo>
                      <a:pt x="6841" y="2107"/>
                      <a:pt x="6836" y="2102"/>
                      <a:pt x="6826" y="2097"/>
                    </a:cubicBezTo>
                    <a:cubicBezTo>
                      <a:pt x="6815" y="2092"/>
                      <a:pt x="6805" y="2087"/>
                      <a:pt x="6800" y="2082"/>
                    </a:cubicBezTo>
                    <a:cubicBezTo>
                      <a:pt x="6790" y="2077"/>
                      <a:pt x="6785" y="2072"/>
                      <a:pt x="6780" y="2067"/>
                    </a:cubicBezTo>
                    <a:cubicBezTo>
                      <a:pt x="6770" y="2062"/>
                      <a:pt x="6765" y="2057"/>
                      <a:pt x="6755" y="2052"/>
                    </a:cubicBezTo>
                    <a:lnTo>
                      <a:pt x="6730" y="2041"/>
                    </a:lnTo>
                    <a:lnTo>
                      <a:pt x="6710" y="2026"/>
                    </a:lnTo>
                    <a:lnTo>
                      <a:pt x="6684" y="2016"/>
                    </a:lnTo>
                    <a:lnTo>
                      <a:pt x="6664" y="2001"/>
                    </a:lnTo>
                    <a:lnTo>
                      <a:pt x="6639" y="1991"/>
                    </a:lnTo>
                    <a:cubicBezTo>
                      <a:pt x="6634" y="1986"/>
                      <a:pt x="6624" y="1981"/>
                      <a:pt x="6619" y="1976"/>
                    </a:cubicBezTo>
                    <a:cubicBezTo>
                      <a:pt x="6609" y="1971"/>
                      <a:pt x="6599" y="1966"/>
                      <a:pt x="6589" y="1961"/>
                    </a:cubicBezTo>
                    <a:lnTo>
                      <a:pt x="6574" y="1951"/>
                    </a:lnTo>
                    <a:cubicBezTo>
                      <a:pt x="6563" y="1951"/>
                      <a:pt x="6553" y="1946"/>
                      <a:pt x="6548" y="1941"/>
                    </a:cubicBezTo>
                    <a:cubicBezTo>
                      <a:pt x="6533" y="1931"/>
                      <a:pt x="6513" y="1926"/>
                      <a:pt x="6498" y="1915"/>
                    </a:cubicBezTo>
                    <a:lnTo>
                      <a:pt x="6483" y="1905"/>
                    </a:lnTo>
                    <a:lnTo>
                      <a:pt x="6458" y="1895"/>
                    </a:lnTo>
                    <a:lnTo>
                      <a:pt x="6437" y="1885"/>
                    </a:lnTo>
                    <a:lnTo>
                      <a:pt x="6412" y="1875"/>
                    </a:lnTo>
                    <a:lnTo>
                      <a:pt x="6392" y="1865"/>
                    </a:lnTo>
                    <a:lnTo>
                      <a:pt x="6367" y="1855"/>
                    </a:lnTo>
                    <a:lnTo>
                      <a:pt x="6347" y="1845"/>
                    </a:lnTo>
                    <a:lnTo>
                      <a:pt x="6322" y="1835"/>
                    </a:lnTo>
                    <a:lnTo>
                      <a:pt x="6296" y="1825"/>
                    </a:lnTo>
                    <a:lnTo>
                      <a:pt x="6276" y="1815"/>
                    </a:lnTo>
                    <a:lnTo>
                      <a:pt x="6256" y="1805"/>
                    </a:lnTo>
                    <a:lnTo>
                      <a:pt x="6231" y="1795"/>
                    </a:lnTo>
                    <a:lnTo>
                      <a:pt x="6231" y="1795"/>
                    </a:lnTo>
                    <a:cubicBezTo>
                      <a:pt x="6216" y="1789"/>
                      <a:pt x="6206" y="1784"/>
                      <a:pt x="6190" y="1779"/>
                    </a:cubicBezTo>
                    <a:lnTo>
                      <a:pt x="6190" y="1779"/>
                    </a:lnTo>
                    <a:cubicBezTo>
                      <a:pt x="6175" y="1774"/>
                      <a:pt x="6165" y="1769"/>
                      <a:pt x="6150" y="1764"/>
                    </a:cubicBezTo>
                    <a:lnTo>
                      <a:pt x="6150" y="1764"/>
                    </a:lnTo>
                    <a:lnTo>
                      <a:pt x="6125" y="1754"/>
                    </a:lnTo>
                    <a:lnTo>
                      <a:pt x="6105" y="1744"/>
                    </a:lnTo>
                    <a:lnTo>
                      <a:pt x="6085" y="1734"/>
                    </a:lnTo>
                    <a:lnTo>
                      <a:pt x="6064" y="1729"/>
                    </a:lnTo>
                    <a:lnTo>
                      <a:pt x="6039" y="1719"/>
                    </a:lnTo>
                    <a:lnTo>
                      <a:pt x="6024" y="1714"/>
                    </a:lnTo>
                    <a:lnTo>
                      <a:pt x="6004" y="1704"/>
                    </a:lnTo>
                    <a:lnTo>
                      <a:pt x="5984" y="1699"/>
                    </a:lnTo>
                    <a:lnTo>
                      <a:pt x="5964" y="1689"/>
                    </a:lnTo>
                    <a:lnTo>
                      <a:pt x="5959" y="1689"/>
                    </a:lnTo>
                    <a:lnTo>
                      <a:pt x="5928" y="1679"/>
                    </a:lnTo>
                    <a:lnTo>
                      <a:pt x="5923" y="1679"/>
                    </a:lnTo>
                    <a:lnTo>
                      <a:pt x="5888" y="1663"/>
                    </a:lnTo>
                    <a:lnTo>
                      <a:pt x="5888" y="1663"/>
                    </a:lnTo>
                    <a:lnTo>
                      <a:pt x="5853" y="1653"/>
                    </a:lnTo>
                    <a:lnTo>
                      <a:pt x="5848" y="1648"/>
                    </a:lnTo>
                    <a:lnTo>
                      <a:pt x="5823" y="1638"/>
                    </a:lnTo>
                    <a:lnTo>
                      <a:pt x="5812" y="1638"/>
                    </a:lnTo>
                    <a:lnTo>
                      <a:pt x="5787" y="1628"/>
                    </a:lnTo>
                    <a:lnTo>
                      <a:pt x="5777" y="1623"/>
                    </a:lnTo>
                    <a:lnTo>
                      <a:pt x="5712" y="1603"/>
                    </a:lnTo>
                    <a:lnTo>
                      <a:pt x="5707" y="1598"/>
                    </a:lnTo>
                    <a:lnTo>
                      <a:pt x="5697" y="1593"/>
                    </a:lnTo>
                    <a:lnTo>
                      <a:pt x="5676" y="1588"/>
                    </a:lnTo>
                    <a:lnTo>
                      <a:pt x="5671" y="1583"/>
                    </a:lnTo>
                    <a:lnTo>
                      <a:pt x="5646" y="1578"/>
                    </a:lnTo>
                    <a:cubicBezTo>
                      <a:pt x="6246" y="489"/>
                      <a:pt x="5727" y="0"/>
                      <a:pt x="4709" y="146"/>
                    </a:cubicBezTo>
                    <a:cubicBezTo>
                      <a:pt x="4295" y="222"/>
                      <a:pt x="2990" y="449"/>
                      <a:pt x="2582" y="2218"/>
                    </a:cubicBezTo>
                    <a:cubicBezTo>
                      <a:pt x="2582" y="2218"/>
                      <a:pt x="102" y="1442"/>
                      <a:pt x="102" y="1437"/>
                    </a:cubicBezTo>
                    <a:close/>
                  </a:path>
                </a:pathLst>
              </a:custGeom>
              <a:solidFill>
                <a:srgbClr val="477BD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4" name="Google Shape;962;p39">
                <a:extLst>
                  <a:ext uri="{FF2B5EF4-FFF2-40B4-BE49-F238E27FC236}">
                    <a16:creationId xmlns:a16="http://schemas.microsoft.com/office/drawing/2014/main" id="{633E7886-E2F1-A6EA-F43F-010CE906ED36}"/>
                  </a:ext>
                </a:extLst>
              </p:cNvPr>
              <p:cNvSpPr/>
              <p:nvPr/>
            </p:nvSpPr>
            <p:spPr>
              <a:xfrm>
                <a:off x="2227825" y="3948557"/>
                <a:ext cx="535023" cy="306178"/>
              </a:xfrm>
              <a:custGeom>
                <a:avLst/>
                <a:gdLst/>
                <a:ahLst/>
                <a:cxnLst/>
                <a:rect l="l" t="t" r="r" b="b"/>
                <a:pathLst>
                  <a:path w="7804" h="4466" extrusionOk="0">
                    <a:moveTo>
                      <a:pt x="102" y="1437"/>
                    </a:moveTo>
                    <a:cubicBezTo>
                      <a:pt x="1" y="2107"/>
                      <a:pt x="21" y="2732"/>
                      <a:pt x="61" y="3412"/>
                    </a:cubicBezTo>
                    <a:cubicBezTo>
                      <a:pt x="1412" y="3992"/>
                      <a:pt x="2849" y="4345"/>
                      <a:pt x="4310" y="4451"/>
                    </a:cubicBezTo>
                    <a:cubicBezTo>
                      <a:pt x="5414" y="4466"/>
                      <a:pt x="7289" y="3977"/>
                      <a:pt x="7803" y="3503"/>
                    </a:cubicBezTo>
                    <a:lnTo>
                      <a:pt x="7803" y="3503"/>
                    </a:lnTo>
                    <a:cubicBezTo>
                      <a:pt x="7798" y="3498"/>
                      <a:pt x="7798" y="3488"/>
                      <a:pt x="7798" y="3483"/>
                    </a:cubicBezTo>
                    <a:cubicBezTo>
                      <a:pt x="7798" y="3468"/>
                      <a:pt x="7793" y="3453"/>
                      <a:pt x="7793" y="3438"/>
                    </a:cubicBezTo>
                    <a:cubicBezTo>
                      <a:pt x="7788" y="3428"/>
                      <a:pt x="7788" y="3417"/>
                      <a:pt x="7788" y="3412"/>
                    </a:cubicBezTo>
                    <a:cubicBezTo>
                      <a:pt x="7783" y="3397"/>
                      <a:pt x="7783" y="3387"/>
                      <a:pt x="7778" y="3377"/>
                    </a:cubicBezTo>
                    <a:cubicBezTo>
                      <a:pt x="7778" y="3367"/>
                      <a:pt x="7778" y="3357"/>
                      <a:pt x="7773" y="3347"/>
                    </a:cubicBezTo>
                    <a:cubicBezTo>
                      <a:pt x="7773" y="3337"/>
                      <a:pt x="7768" y="3322"/>
                      <a:pt x="7768" y="3312"/>
                    </a:cubicBezTo>
                    <a:cubicBezTo>
                      <a:pt x="7763" y="3302"/>
                      <a:pt x="7763" y="3291"/>
                      <a:pt x="7758" y="3286"/>
                    </a:cubicBezTo>
                    <a:cubicBezTo>
                      <a:pt x="7758" y="3271"/>
                      <a:pt x="7753" y="3261"/>
                      <a:pt x="7753" y="3251"/>
                    </a:cubicBezTo>
                    <a:cubicBezTo>
                      <a:pt x="7748" y="3241"/>
                      <a:pt x="7748" y="3231"/>
                      <a:pt x="7743" y="3221"/>
                    </a:cubicBezTo>
                    <a:cubicBezTo>
                      <a:pt x="7743" y="3211"/>
                      <a:pt x="7738" y="3201"/>
                      <a:pt x="7733" y="3191"/>
                    </a:cubicBezTo>
                    <a:cubicBezTo>
                      <a:pt x="7733" y="3181"/>
                      <a:pt x="7728" y="3170"/>
                      <a:pt x="7728" y="3165"/>
                    </a:cubicBezTo>
                    <a:cubicBezTo>
                      <a:pt x="7723" y="3155"/>
                      <a:pt x="7718" y="3140"/>
                      <a:pt x="7713" y="3130"/>
                    </a:cubicBezTo>
                    <a:cubicBezTo>
                      <a:pt x="7713" y="3125"/>
                      <a:pt x="7708" y="3115"/>
                      <a:pt x="7708" y="3105"/>
                    </a:cubicBezTo>
                    <a:cubicBezTo>
                      <a:pt x="7698" y="3090"/>
                      <a:pt x="7692" y="3075"/>
                      <a:pt x="7687" y="3055"/>
                    </a:cubicBezTo>
                    <a:cubicBezTo>
                      <a:pt x="7682" y="3050"/>
                      <a:pt x="7677" y="3039"/>
                      <a:pt x="7677" y="3034"/>
                    </a:cubicBezTo>
                    <a:cubicBezTo>
                      <a:pt x="7672" y="3024"/>
                      <a:pt x="7667" y="3009"/>
                      <a:pt x="7662" y="2999"/>
                    </a:cubicBezTo>
                    <a:cubicBezTo>
                      <a:pt x="7657" y="2989"/>
                      <a:pt x="7652" y="2984"/>
                      <a:pt x="7652" y="2974"/>
                    </a:cubicBezTo>
                    <a:cubicBezTo>
                      <a:pt x="7647" y="2964"/>
                      <a:pt x="7642" y="2954"/>
                      <a:pt x="7637" y="2944"/>
                    </a:cubicBezTo>
                    <a:cubicBezTo>
                      <a:pt x="7632" y="2939"/>
                      <a:pt x="7627" y="2929"/>
                      <a:pt x="7622" y="2918"/>
                    </a:cubicBezTo>
                    <a:cubicBezTo>
                      <a:pt x="7617" y="2908"/>
                      <a:pt x="7612" y="2903"/>
                      <a:pt x="7612" y="2893"/>
                    </a:cubicBezTo>
                    <a:cubicBezTo>
                      <a:pt x="7607" y="2883"/>
                      <a:pt x="7602" y="2878"/>
                      <a:pt x="7597" y="2868"/>
                    </a:cubicBezTo>
                    <a:cubicBezTo>
                      <a:pt x="7592" y="2858"/>
                      <a:pt x="7587" y="2853"/>
                      <a:pt x="7582" y="2843"/>
                    </a:cubicBezTo>
                    <a:cubicBezTo>
                      <a:pt x="7577" y="2833"/>
                      <a:pt x="7572" y="2828"/>
                      <a:pt x="7566" y="2818"/>
                    </a:cubicBezTo>
                    <a:cubicBezTo>
                      <a:pt x="7561" y="2808"/>
                      <a:pt x="7556" y="2803"/>
                      <a:pt x="7551" y="2792"/>
                    </a:cubicBezTo>
                    <a:cubicBezTo>
                      <a:pt x="7546" y="2787"/>
                      <a:pt x="7541" y="2777"/>
                      <a:pt x="7536" y="2767"/>
                    </a:cubicBezTo>
                    <a:cubicBezTo>
                      <a:pt x="7531" y="2762"/>
                      <a:pt x="7526" y="2752"/>
                      <a:pt x="7521" y="2742"/>
                    </a:cubicBezTo>
                    <a:cubicBezTo>
                      <a:pt x="7516" y="2737"/>
                      <a:pt x="7511" y="2727"/>
                      <a:pt x="7506" y="2722"/>
                    </a:cubicBezTo>
                    <a:cubicBezTo>
                      <a:pt x="7496" y="2712"/>
                      <a:pt x="7486" y="2697"/>
                      <a:pt x="7481" y="2687"/>
                    </a:cubicBezTo>
                    <a:cubicBezTo>
                      <a:pt x="7471" y="2677"/>
                      <a:pt x="7466" y="2666"/>
                      <a:pt x="7461" y="2661"/>
                    </a:cubicBezTo>
                    <a:cubicBezTo>
                      <a:pt x="7456" y="2651"/>
                      <a:pt x="7446" y="2641"/>
                      <a:pt x="7440" y="2631"/>
                    </a:cubicBezTo>
                    <a:cubicBezTo>
                      <a:pt x="7435" y="2626"/>
                      <a:pt x="7430" y="2621"/>
                      <a:pt x="7425" y="2611"/>
                    </a:cubicBezTo>
                    <a:cubicBezTo>
                      <a:pt x="7415" y="2606"/>
                      <a:pt x="7410" y="2596"/>
                      <a:pt x="7405" y="2591"/>
                    </a:cubicBezTo>
                    <a:cubicBezTo>
                      <a:pt x="7400" y="2581"/>
                      <a:pt x="7390" y="2576"/>
                      <a:pt x="7385" y="2571"/>
                    </a:cubicBezTo>
                    <a:cubicBezTo>
                      <a:pt x="7380" y="2561"/>
                      <a:pt x="7375" y="2556"/>
                      <a:pt x="7365" y="2546"/>
                    </a:cubicBezTo>
                    <a:cubicBezTo>
                      <a:pt x="7360" y="2540"/>
                      <a:pt x="7355" y="2530"/>
                      <a:pt x="7350" y="2525"/>
                    </a:cubicBezTo>
                    <a:cubicBezTo>
                      <a:pt x="7345" y="2520"/>
                      <a:pt x="7335" y="2510"/>
                      <a:pt x="7330" y="2505"/>
                    </a:cubicBezTo>
                    <a:cubicBezTo>
                      <a:pt x="7325" y="2500"/>
                      <a:pt x="7320" y="2490"/>
                      <a:pt x="7309" y="2485"/>
                    </a:cubicBezTo>
                    <a:cubicBezTo>
                      <a:pt x="7304" y="2480"/>
                      <a:pt x="7299" y="2470"/>
                      <a:pt x="7294" y="2465"/>
                    </a:cubicBezTo>
                    <a:cubicBezTo>
                      <a:pt x="7284" y="2460"/>
                      <a:pt x="7279" y="2450"/>
                      <a:pt x="7274" y="2445"/>
                    </a:cubicBezTo>
                    <a:cubicBezTo>
                      <a:pt x="7264" y="2440"/>
                      <a:pt x="7259" y="2430"/>
                      <a:pt x="7249" y="2425"/>
                    </a:cubicBezTo>
                    <a:cubicBezTo>
                      <a:pt x="7244" y="2419"/>
                      <a:pt x="7239" y="2414"/>
                      <a:pt x="7234" y="2409"/>
                    </a:cubicBezTo>
                    <a:cubicBezTo>
                      <a:pt x="7224" y="2399"/>
                      <a:pt x="7214" y="2389"/>
                      <a:pt x="7204" y="2384"/>
                    </a:cubicBezTo>
                    <a:cubicBezTo>
                      <a:pt x="7193" y="2374"/>
                      <a:pt x="7183" y="2364"/>
                      <a:pt x="7173" y="2354"/>
                    </a:cubicBezTo>
                    <a:cubicBezTo>
                      <a:pt x="7168" y="2349"/>
                      <a:pt x="7158" y="2344"/>
                      <a:pt x="7153" y="2334"/>
                    </a:cubicBezTo>
                    <a:cubicBezTo>
                      <a:pt x="7143" y="2329"/>
                      <a:pt x="7138" y="2324"/>
                      <a:pt x="7133" y="2319"/>
                    </a:cubicBezTo>
                    <a:cubicBezTo>
                      <a:pt x="7123" y="2314"/>
                      <a:pt x="7118" y="2304"/>
                      <a:pt x="7108" y="2299"/>
                    </a:cubicBezTo>
                    <a:cubicBezTo>
                      <a:pt x="7103" y="2293"/>
                      <a:pt x="7098" y="2288"/>
                      <a:pt x="7088" y="2283"/>
                    </a:cubicBezTo>
                    <a:cubicBezTo>
                      <a:pt x="7083" y="2278"/>
                      <a:pt x="7073" y="2273"/>
                      <a:pt x="7067" y="2263"/>
                    </a:cubicBezTo>
                    <a:cubicBezTo>
                      <a:pt x="7057" y="2258"/>
                      <a:pt x="7052" y="2253"/>
                      <a:pt x="7047" y="2248"/>
                    </a:cubicBezTo>
                    <a:cubicBezTo>
                      <a:pt x="7037" y="2243"/>
                      <a:pt x="7032" y="2238"/>
                      <a:pt x="7022" y="2233"/>
                    </a:cubicBezTo>
                    <a:cubicBezTo>
                      <a:pt x="7017" y="2228"/>
                      <a:pt x="7007" y="2223"/>
                      <a:pt x="7002" y="2218"/>
                    </a:cubicBezTo>
                    <a:cubicBezTo>
                      <a:pt x="6992" y="2213"/>
                      <a:pt x="6987" y="2203"/>
                      <a:pt x="6977" y="2198"/>
                    </a:cubicBezTo>
                    <a:cubicBezTo>
                      <a:pt x="6972" y="2193"/>
                      <a:pt x="6967" y="2188"/>
                      <a:pt x="6957" y="2183"/>
                    </a:cubicBezTo>
                    <a:cubicBezTo>
                      <a:pt x="6952" y="2178"/>
                      <a:pt x="6941" y="2173"/>
                      <a:pt x="6936" y="2167"/>
                    </a:cubicBezTo>
                    <a:cubicBezTo>
                      <a:pt x="6926" y="2162"/>
                      <a:pt x="6921" y="2157"/>
                      <a:pt x="6911" y="2152"/>
                    </a:cubicBezTo>
                    <a:cubicBezTo>
                      <a:pt x="6901" y="2147"/>
                      <a:pt x="6891" y="2142"/>
                      <a:pt x="6886" y="2132"/>
                    </a:cubicBezTo>
                    <a:cubicBezTo>
                      <a:pt x="6871" y="2127"/>
                      <a:pt x="6861" y="2122"/>
                      <a:pt x="6851" y="2112"/>
                    </a:cubicBezTo>
                    <a:cubicBezTo>
                      <a:pt x="6841" y="2107"/>
                      <a:pt x="6836" y="2102"/>
                      <a:pt x="6826" y="2097"/>
                    </a:cubicBezTo>
                    <a:cubicBezTo>
                      <a:pt x="6815" y="2092"/>
                      <a:pt x="6805" y="2087"/>
                      <a:pt x="6800" y="2082"/>
                    </a:cubicBezTo>
                    <a:cubicBezTo>
                      <a:pt x="6790" y="2077"/>
                      <a:pt x="6785" y="2072"/>
                      <a:pt x="6780" y="2067"/>
                    </a:cubicBezTo>
                    <a:cubicBezTo>
                      <a:pt x="6770" y="2062"/>
                      <a:pt x="6765" y="2057"/>
                      <a:pt x="6755" y="2052"/>
                    </a:cubicBezTo>
                    <a:lnTo>
                      <a:pt x="6730" y="2041"/>
                    </a:lnTo>
                    <a:lnTo>
                      <a:pt x="6710" y="2026"/>
                    </a:lnTo>
                    <a:lnTo>
                      <a:pt x="6684" y="2016"/>
                    </a:lnTo>
                    <a:lnTo>
                      <a:pt x="6664" y="2001"/>
                    </a:lnTo>
                    <a:lnTo>
                      <a:pt x="6639" y="1991"/>
                    </a:lnTo>
                    <a:cubicBezTo>
                      <a:pt x="6634" y="1986"/>
                      <a:pt x="6624" y="1981"/>
                      <a:pt x="6619" y="1976"/>
                    </a:cubicBezTo>
                    <a:cubicBezTo>
                      <a:pt x="6609" y="1971"/>
                      <a:pt x="6599" y="1966"/>
                      <a:pt x="6589" y="1961"/>
                    </a:cubicBezTo>
                    <a:lnTo>
                      <a:pt x="6574" y="1951"/>
                    </a:lnTo>
                    <a:cubicBezTo>
                      <a:pt x="6563" y="1951"/>
                      <a:pt x="6553" y="1946"/>
                      <a:pt x="6548" y="1941"/>
                    </a:cubicBezTo>
                    <a:cubicBezTo>
                      <a:pt x="6533" y="1931"/>
                      <a:pt x="6513" y="1926"/>
                      <a:pt x="6498" y="1915"/>
                    </a:cubicBezTo>
                    <a:lnTo>
                      <a:pt x="6483" y="1905"/>
                    </a:lnTo>
                    <a:lnTo>
                      <a:pt x="6458" y="1895"/>
                    </a:lnTo>
                    <a:lnTo>
                      <a:pt x="6437" y="1885"/>
                    </a:lnTo>
                    <a:lnTo>
                      <a:pt x="6412" y="1875"/>
                    </a:lnTo>
                    <a:lnTo>
                      <a:pt x="6392" y="1865"/>
                    </a:lnTo>
                    <a:lnTo>
                      <a:pt x="6367" y="1855"/>
                    </a:lnTo>
                    <a:lnTo>
                      <a:pt x="6347" y="1845"/>
                    </a:lnTo>
                    <a:lnTo>
                      <a:pt x="6322" y="1835"/>
                    </a:lnTo>
                    <a:lnTo>
                      <a:pt x="6296" y="1825"/>
                    </a:lnTo>
                    <a:lnTo>
                      <a:pt x="6276" y="1815"/>
                    </a:lnTo>
                    <a:lnTo>
                      <a:pt x="6256" y="1805"/>
                    </a:lnTo>
                    <a:lnTo>
                      <a:pt x="6231" y="1795"/>
                    </a:lnTo>
                    <a:lnTo>
                      <a:pt x="6231" y="1795"/>
                    </a:lnTo>
                    <a:cubicBezTo>
                      <a:pt x="6216" y="1789"/>
                      <a:pt x="6206" y="1784"/>
                      <a:pt x="6190" y="1779"/>
                    </a:cubicBezTo>
                    <a:lnTo>
                      <a:pt x="6190" y="1779"/>
                    </a:lnTo>
                    <a:cubicBezTo>
                      <a:pt x="6175" y="1774"/>
                      <a:pt x="6165" y="1769"/>
                      <a:pt x="6150" y="1764"/>
                    </a:cubicBezTo>
                    <a:lnTo>
                      <a:pt x="6150" y="1764"/>
                    </a:lnTo>
                    <a:lnTo>
                      <a:pt x="6125" y="1754"/>
                    </a:lnTo>
                    <a:lnTo>
                      <a:pt x="6105" y="1744"/>
                    </a:lnTo>
                    <a:lnTo>
                      <a:pt x="6085" y="1734"/>
                    </a:lnTo>
                    <a:lnTo>
                      <a:pt x="6064" y="1729"/>
                    </a:lnTo>
                    <a:lnTo>
                      <a:pt x="6039" y="1719"/>
                    </a:lnTo>
                    <a:lnTo>
                      <a:pt x="6024" y="1714"/>
                    </a:lnTo>
                    <a:lnTo>
                      <a:pt x="6004" y="1704"/>
                    </a:lnTo>
                    <a:lnTo>
                      <a:pt x="5984" y="1699"/>
                    </a:lnTo>
                    <a:lnTo>
                      <a:pt x="5964" y="1689"/>
                    </a:lnTo>
                    <a:lnTo>
                      <a:pt x="5959" y="1689"/>
                    </a:lnTo>
                    <a:lnTo>
                      <a:pt x="5928" y="1679"/>
                    </a:lnTo>
                    <a:lnTo>
                      <a:pt x="5923" y="1679"/>
                    </a:lnTo>
                    <a:lnTo>
                      <a:pt x="5888" y="1663"/>
                    </a:lnTo>
                    <a:lnTo>
                      <a:pt x="5888" y="1663"/>
                    </a:lnTo>
                    <a:lnTo>
                      <a:pt x="5853" y="1653"/>
                    </a:lnTo>
                    <a:lnTo>
                      <a:pt x="5848" y="1648"/>
                    </a:lnTo>
                    <a:lnTo>
                      <a:pt x="5823" y="1638"/>
                    </a:lnTo>
                    <a:lnTo>
                      <a:pt x="5812" y="1638"/>
                    </a:lnTo>
                    <a:lnTo>
                      <a:pt x="5787" y="1628"/>
                    </a:lnTo>
                    <a:lnTo>
                      <a:pt x="5777" y="1623"/>
                    </a:lnTo>
                    <a:lnTo>
                      <a:pt x="5712" y="1603"/>
                    </a:lnTo>
                    <a:lnTo>
                      <a:pt x="5707" y="1598"/>
                    </a:lnTo>
                    <a:lnTo>
                      <a:pt x="5697" y="1593"/>
                    </a:lnTo>
                    <a:lnTo>
                      <a:pt x="5676" y="1588"/>
                    </a:lnTo>
                    <a:lnTo>
                      <a:pt x="5671" y="1583"/>
                    </a:lnTo>
                    <a:lnTo>
                      <a:pt x="5646" y="1578"/>
                    </a:lnTo>
                    <a:cubicBezTo>
                      <a:pt x="6246" y="489"/>
                      <a:pt x="5727" y="0"/>
                      <a:pt x="4709" y="146"/>
                    </a:cubicBezTo>
                    <a:cubicBezTo>
                      <a:pt x="4295" y="222"/>
                      <a:pt x="2990" y="449"/>
                      <a:pt x="2582" y="2218"/>
                    </a:cubicBezTo>
                    <a:cubicBezTo>
                      <a:pt x="2582" y="2218"/>
                      <a:pt x="102" y="1442"/>
                      <a:pt x="102" y="1437"/>
                    </a:cubicBezTo>
                    <a:close/>
                  </a:path>
                </a:pathLst>
              </a:custGeom>
              <a:solidFill>
                <a:srgbClr val="477BD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5" name="Google Shape;963;p39">
                <a:extLst>
                  <a:ext uri="{FF2B5EF4-FFF2-40B4-BE49-F238E27FC236}">
                    <a16:creationId xmlns:a16="http://schemas.microsoft.com/office/drawing/2014/main" id="{43EC8C59-955A-59C6-BD79-3AA2ADC78B7D}"/>
                  </a:ext>
                </a:extLst>
              </p:cNvPr>
              <p:cNvSpPr/>
              <p:nvPr/>
            </p:nvSpPr>
            <p:spPr>
              <a:xfrm>
                <a:off x="2229265" y="4096782"/>
                <a:ext cx="126489" cy="128614"/>
              </a:xfrm>
              <a:custGeom>
                <a:avLst/>
                <a:gdLst/>
                <a:ahLst/>
                <a:cxnLst/>
                <a:rect l="l" t="t" r="r" b="b"/>
                <a:pathLst>
                  <a:path w="1845" h="1876" extrusionOk="0">
                    <a:moveTo>
                      <a:pt x="40" y="1250"/>
                    </a:moveTo>
                    <a:cubicBezTo>
                      <a:pt x="15" y="822"/>
                      <a:pt x="0" y="414"/>
                      <a:pt x="15" y="0"/>
                    </a:cubicBezTo>
                    <a:lnTo>
                      <a:pt x="20" y="0"/>
                    </a:lnTo>
                    <a:lnTo>
                      <a:pt x="40" y="11"/>
                    </a:lnTo>
                    <a:lnTo>
                      <a:pt x="61" y="21"/>
                    </a:lnTo>
                    <a:lnTo>
                      <a:pt x="81" y="26"/>
                    </a:lnTo>
                    <a:lnTo>
                      <a:pt x="106" y="36"/>
                    </a:lnTo>
                    <a:lnTo>
                      <a:pt x="121" y="41"/>
                    </a:lnTo>
                    <a:lnTo>
                      <a:pt x="146" y="51"/>
                    </a:lnTo>
                    <a:lnTo>
                      <a:pt x="166" y="56"/>
                    </a:lnTo>
                    <a:lnTo>
                      <a:pt x="187" y="66"/>
                    </a:lnTo>
                    <a:lnTo>
                      <a:pt x="187" y="66"/>
                    </a:lnTo>
                    <a:cubicBezTo>
                      <a:pt x="202" y="71"/>
                      <a:pt x="217" y="76"/>
                      <a:pt x="227" y="81"/>
                    </a:cubicBezTo>
                    <a:lnTo>
                      <a:pt x="227" y="81"/>
                    </a:lnTo>
                    <a:cubicBezTo>
                      <a:pt x="242" y="91"/>
                      <a:pt x="257" y="96"/>
                      <a:pt x="267" y="101"/>
                    </a:cubicBezTo>
                    <a:lnTo>
                      <a:pt x="267" y="101"/>
                    </a:lnTo>
                    <a:lnTo>
                      <a:pt x="292" y="111"/>
                    </a:lnTo>
                    <a:lnTo>
                      <a:pt x="318" y="121"/>
                    </a:lnTo>
                    <a:lnTo>
                      <a:pt x="338" y="126"/>
                    </a:lnTo>
                    <a:lnTo>
                      <a:pt x="358" y="137"/>
                    </a:lnTo>
                    <a:lnTo>
                      <a:pt x="383" y="147"/>
                    </a:lnTo>
                    <a:lnTo>
                      <a:pt x="403" y="157"/>
                    </a:lnTo>
                    <a:lnTo>
                      <a:pt x="429" y="172"/>
                    </a:lnTo>
                    <a:lnTo>
                      <a:pt x="449" y="177"/>
                    </a:lnTo>
                    <a:lnTo>
                      <a:pt x="474" y="192"/>
                    </a:lnTo>
                    <a:lnTo>
                      <a:pt x="494" y="202"/>
                    </a:lnTo>
                    <a:lnTo>
                      <a:pt x="519" y="212"/>
                    </a:lnTo>
                    <a:lnTo>
                      <a:pt x="539" y="222"/>
                    </a:lnTo>
                    <a:cubicBezTo>
                      <a:pt x="555" y="227"/>
                      <a:pt x="570" y="237"/>
                      <a:pt x="585" y="242"/>
                    </a:cubicBezTo>
                    <a:cubicBezTo>
                      <a:pt x="595" y="247"/>
                      <a:pt x="600" y="252"/>
                      <a:pt x="610" y="257"/>
                    </a:cubicBezTo>
                    <a:lnTo>
                      <a:pt x="630" y="268"/>
                    </a:lnTo>
                    <a:cubicBezTo>
                      <a:pt x="635" y="273"/>
                      <a:pt x="645" y="278"/>
                      <a:pt x="655" y="283"/>
                    </a:cubicBezTo>
                    <a:cubicBezTo>
                      <a:pt x="660" y="283"/>
                      <a:pt x="671" y="288"/>
                      <a:pt x="681" y="293"/>
                    </a:cubicBezTo>
                    <a:lnTo>
                      <a:pt x="701" y="308"/>
                    </a:lnTo>
                    <a:lnTo>
                      <a:pt x="726" y="318"/>
                    </a:lnTo>
                    <a:lnTo>
                      <a:pt x="746" y="333"/>
                    </a:lnTo>
                    <a:lnTo>
                      <a:pt x="771" y="343"/>
                    </a:lnTo>
                    <a:lnTo>
                      <a:pt x="791" y="358"/>
                    </a:lnTo>
                    <a:cubicBezTo>
                      <a:pt x="802" y="363"/>
                      <a:pt x="807" y="368"/>
                      <a:pt x="817" y="373"/>
                    </a:cubicBezTo>
                    <a:cubicBezTo>
                      <a:pt x="822" y="378"/>
                      <a:pt x="832" y="384"/>
                      <a:pt x="837" y="384"/>
                    </a:cubicBezTo>
                    <a:cubicBezTo>
                      <a:pt x="847" y="389"/>
                      <a:pt x="852" y="394"/>
                      <a:pt x="862" y="399"/>
                    </a:cubicBezTo>
                    <a:cubicBezTo>
                      <a:pt x="872" y="404"/>
                      <a:pt x="882" y="414"/>
                      <a:pt x="887" y="419"/>
                    </a:cubicBezTo>
                    <a:cubicBezTo>
                      <a:pt x="897" y="424"/>
                      <a:pt x="912" y="434"/>
                      <a:pt x="923" y="439"/>
                    </a:cubicBezTo>
                    <a:cubicBezTo>
                      <a:pt x="933" y="444"/>
                      <a:pt x="938" y="449"/>
                      <a:pt x="948" y="454"/>
                    </a:cubicBezTo>
                    <a:lnTo>
                      <a:pt x="948" y="454"/>
                    </a:lnTo>
                    <a:lnTo>
                      <a:pt x="948" y="454"/>
                    </a:lnTo>
                    <a:lnTo>
                      <a:pt x="948" y="459"/>
                    </a:lnTo>
                    <a:cubicBezTo>
                      <a:pt x="958" y="464"/>
                      <a:pt x="963" y="469"/>
                      <a:pt x="973" y="474"/>
                    </a:cubicBezTo>
                    <a:cubicBezTo>
                      <a:pt x="978" y="479"/>
                      <a:pt x="988" y="484"/>
                      <a:pt x="993" y="489"/>
                    </a:cubicBezTo>
                    <a:cubicBezTo>
                      <a:pt x="1003" y="494"/>
                      <a:pt x="1008" y="499"/>
                      <a:pt x="1018" y="504"/>
                    </a:cubicBezTo>
                    <a:lnTo>
                      <a:pt x="1023" y="510"/>
                    </a:lnTo>
                    <a:cubicBezTo>
                      <a:pt x="1028" y="510"/>
                      <a:pt x="1028" y="515"/>
                      <a:pt x="1033" y="515"/>
                    </a:cubicBezTo>
                    <a:cubicBezTo>
                      <a:pt x="1033" y="515"/>
                      <a:pt x="1038" y="520"/>
                      <a:pt x="1038" y="520"/>
                    </a:cubicBezTo>
                    <a:cubicBezTo>
                      <a:pt x="1049" y="525"/>
                      <a:pt x="1054" y="530"/>
                      <a:pt x="1059" y="535"/>
                    </a:cubicBezTo>
                    <a:cubicBezTo>
                      <a:pt x="1069" y="540"/>
                      <a:pt x="1074" y="550"/>
                      <a:pt x="1084" y="555"/>
                    </a:cubicBezTo>
                    <a:cubicBezTo>
                      <a:pt x="1089" y="560"/>
                      <a:pt x="1099" y="565"/>
                      <a:pt x="1104" y="570"/>
                    </a:cubicBezTo>
                    <a:cubicBezTo>
                      <a:pt x="1104" y="570"/>
                      <a:pt x="1109" y="575"/>
                      <a:pt x="1109" y="575"/>
                    </a:cubicBezTo>
                    <a:cubicBezTo>
                      <a:pt x="1114" y="580"/>
                      <a:pt x="1119" y="580"/>
                      <a:pt x="1124" y="585"/>
                    </a:cubicBezTo>
                    <a:cubicBezTo>
                      <a:pt x="1134" y="590"/>
                      <a:pt x="1139" y="600"/>
                      <a:pt x="1149" y="605"/>
                    </a:cubicBezTo>
                    <a:cubicBezTo>
                      <a:pt x="1154" y="610"/>
                      <a:pt x="1164" y="615"/>
                      <a:pt x="1169" y="620"/>
                    </a:cubicBezTo>
                    <a:cubicBezTo>
                      <a:pt x="1175" y="625"/>
                      <a:pt x="1175" y="630"/>
                      <a:pt x="1180" y="630"/>
                    </a:cubicBezTo>
                    <a:lnTo>
                      <a:pt x="1185" y="636"/>
                    </a:lnTo>
                    <a:cubicBezTo>
                      <a:pt x="1185" y="636"/>
                      <a:pt x="1190" y="641"/>
                      <a:pt x="1190" y="641"/>
                    </a:cubicBezTo>
                    <a:cubicBezTo>
                      <a:pt x="1200" y="646"/>
                      <a:pt x="1205" y="651"/>
                      <a:pt x="1215" y="661"/>
                    </a:cubicBezTo>
                    <a:cubicBezTo>
                      <a:pt x="1225" y="671"/>
                      <a:pt x="1235" y="676"/>
                      <a:pt x="1245" y="686"/>
                    </a:cubicBezTo>
                    <a:cubicBezTo>
                      <a:pt x="1245" y="691"/>
                      <a:pt x="1250" y="691"/>
                      <a:pt x="1255" y="696"/>
                    </a:cubicBezTo>
                    <a:cubicBezTo>
                      <a:pt x="1255" y="696"/>
                      <a:pt x="1260" y="701"/>
                      <a:pt x="1260" y="706"/>
                    </a:cubicBezTo>
                    <a:cubicBezTo>
                      <a:pt x="1265" y="706"/>
                      <a:pt x="1265" y="711"/>
                      <a:pt x="1270" y="711"/>
                    </a:cubicBezTo>
                    <a:cubicBezTo>
                      <a:pt x="1275" y="716"/>
                      <a:pt x="1280" y="721"/>
                      <a:pt x="1290" y="731"/>
                    </a:cubicBezTo>
                    <a:cubicBezTo>
                      <a:pt x="1295" y="736"/>
                      <a:pt x="1301" y="741"/>
                      <a:pt x="1311" y="751"/>
                    </a:cubicBezTo>
                    <a:cubicBezTo>
                      <a:pt x="1316" y="756"/>
                      <a:pt x="1321" y="762"/>
                      <a:pt x="1326" y="767"/>
                    </a:cubicBezTo>
                    <a:lnTo>
                      <a:pt x="1336" y="777"/>
                    </a:lnTo>
                    <a:cubicBezTo>
                      <a:pt x="1341" y="782"/>
                      <a:pt x="1346" y="787"/>
                      <a:pt x="1351" y="787"/>
                    </a:cubicBezTo>
                    <a:cubicBezTo>
                      <a:pt x="1356" y="797"/>
                      <a:pt x="1361" y="802"/>
                      <a:pt x="1366" y="812"/>
                    </a:cubicBezTo>
                    <a:cubicBezTo>
                      <a:pt x="1376" y="817"/>
                      <a:pt x="1381" y="822"/>
                      <a:pt x="1386" y="832"/>
                    </a:cubicBezTo>
                    <a:cubicBezTo>
                      <a:pt x="1391" y="832"/>
                      <a:pt x="1391" y="837"/>
                      <a:pt x="1396" y="837"/>
                    </a:cubicBezTo>
                    <a:cubicBezTo>
                      <a:pt x="1396" y="842"/>
                      <a:pt x="1401" y="842"/>
                      <a:pt x="1401" y="847"/>
                    </a:cubicBezTo>
                    <a:lnTo>
                      <a:pt x="1406" y="852"/>
                    </a:lnTo>
                    <a:cubicBezTo>
                      <a:pt x="1411" y="857"/>
                      <a:pt x="1416" y="867"/>
                      <a:pt x="1427" y="872"/>
                    </a:cubicBezTo>
                    <a:cubicBezTo>
                      <a:pt x="1432" y="877"/>
                      <a:pt x="1437" y="888"/>
                      <a:pt x="1442" y="893"/>
                    </a:cubicBezTo>
                    <a:cubicBezTo>
                      <a:pt x="1447" y="903"/>
                      <a:pt x="1452" y="908"/>
                      <a:pt x="1462" y="918"/>
                    </a:cubicBezTo>
                    <a:cubicBezTo>
                      <a:pt x="1462" y="918"/>
                      <a:pt x="1467" y="923"/>
                      <a:pt x="1467" y="928"/>
                    </a:cubicBezTo>
                    <a:cubicBezTo>
                      <a:pt x="1472" y="928"/>
                      <a:pt x="1472" y="933"/>
                      <a:pt x="1477" y="938"/>
                    </a:cubicBezTo>
                    <a:cubicBezTo>
                      <a:pt x="1482" y="948"/>
                      <a:pt x="1492" y="953"/>
                      <a:pt x="1497" y="963"/>
                    </a:cubicBezTo>
                    <a:cubicBezTo>
                      <a:pt x="1502" y="973"/>
                      <a:pt x="1512" y="983"/>
                      <a:pt x="1517" y="988"/>
                    </a:cubicBezTo>
                    <a:cubicBezTo>
                      <a:pt x="1517" y="993"/>
                      <a:pt x="1522" y="993"/>
                      <a:pt x="1522" y="998"/>
                    </a:cubicBezTo>
                    <a:cubicBezTo>
                      <a:pt x="1522" y="998"/>
                      <a:pt x="1527" y="1003"/>
                      <a:pt x="1532" y="1008"/>
                    </a:cubicBezTo>
                    <a:cubicBezTo>
                      <a:pt x="1532" y="1014"/>
                      <a:pt x="1537" y="1019"/>
                      <a:pt x="1542" y="1029"/>
                    </a:cubicBezTo>
                    <a:cubicBezTo>
                      <a:pt x="1548" y="1034"/>
                      <a:pt x="1553" y="1039"/>
                      <a:pt x="1558" y="1049"/>
                    </a:cubicBezTo>
                    <a:cubicBezTo>
                      <a:pt x="1563" y="1054"/>
                      <a:pt x="1568" y="1064"/>
                      <a:pt x="1573" y="1074"/>
                    </a:cubicBezTo>
                    <a:cubicBezTo>
                      <a:pt x="1578" y="1079"/>
                      <a:pt x="1578" y="1079"/>
                      <a:pt x="1578" y="1084"/>
                    </a:cubicBezTo>
                    <a:cubicBezTo>
                      <a:pt x="1583" y="1084"/>
                      <a:pt x="1583" y="1089"/>
                      <a:pt x="1588" y="1094"/>
                    </a:cubicBezTo>
                    <a:cubicBezTo>
                      <a:pt x="1588" y="1094"/>
                      <a:pt x="1588" y="1094"/>
                      <a:pt x="1588" y="1099"/>
                    </a:cubicBezTo>
                    <a:cubicBezTo>
                      <a:pt x="1593" y="1104"/>
                      <a:pt x="1598" y="1114"/>
                      <a:pt x="1603" y="1124"/>
                    </a:cubicBezTo>
                    <a:cubicBezTo>
                      <a:pt x="1608" y="1129"/>
                      <a:pt x="1613" y="1140"/>
                      <a:pt x="1618" y="1150"/>
                    </a:cubicBezTo>
                    <a:cubicBezTo>
                      <a:pt x="1623" y="1155"/>
                      <a:pt x="1628" y="1165"/>
                      <a:pt x="1633" y="1170"/>
                    </a:cubicBezTo>
                    <a:cubicBezTo>
                      <a:pt x="1633" y="1175"/>
                      <a:pt x="1638" y="1180"/>
                      <a:pt x="1638" y="1185"/>
                    </a:cubicBezTo>
                    <a:cubicBezTo>
                      <a:pt x="1643" y="1190"/>
                      <a:pt x="1643" y="1195"/>
                      <a:pt x="1648" y="1195"/>
                    </a:cubicBezTo>
                    <a:cubicBezTo>
                      <a:pt x="1653" y="1205"/>
                      <a:pt x="1658" y="1215"/>
                      <a:pt x="1663" y="1225"/>
                    </a:cubicBezTo>
                    <a:cubicBezTo>
                      <a:pt x="1663" y="1230"/>
                      <a:pt x="1668" y="1240"/>
                      <a:pt x="1674" y="1250"/>
                    </a:cubicBezTo>
                    <a:cubicBezTo>
                      <a:pt x="1679" y="1255"/>
                      <a:pt x="1679" y="1261"/>
                      <a:pt x="1679" y="1266"/>
                    </a:cubicBezTo>
                    <a:cubicBezTo>
                      <a:pt x="1684" y="1271"/>
                      <a:pt x="1684" y="1271"/>
                      <a:pt x="1689" y="1276"/>
                    </a:cubicBezTo>
                    <a:lnTo>
                      <a:pt x="1689" y="1281"/>
                    </a:lnTo>
                    <a:cubicBezTo>
                      <a:pt x="1694" y="1286"/>
                      <a:pt x="1694" y="1296"/>
                      <a:pt x="1699" y="1301"/>
                    </a:cubicBezTo>
                    <a:cubicBezTo>
                      <a:pt x="1704" y="1316"/>
                      <a:pt x="1709" y="1326"/>
                      <a:pt x="1714" y="1336"/>
                    </a:cubicBezTo>
                    <a:cubicBezTo>
                      <a:pt x="1719" y="1346"/>
                      <a:pt x="1719" y="1351"/>
                      <a:pt x="1724" y="1361"/>
                    </a:cubicBezTo>
                    <a:cubicBezTo>
                      <a:pt x="1724" y="1361"/>
                      <a:pt x="1724" y="1361"/>
                      <a:pt x="1724" y="1366"/>
                    </a:cubicBezTo>
                    <a:cubicBezTo>
                      <a:pt x="1729" y="1371"/>
                      <a:pt x="1729" y="1371"/>
                      <a:pt x="1729" y="1376"/>
                    </a:cubicBezTo>
                    <a:cubicBezTo>
                      <a:pt x="1734" y="1387"/>
                      <a:pt x="1739" y="1402"/>
                      <a:pt x="1744" y="1412"/>
                    </a:cubicBezTo>
                    <a:cubicBezTo>
                      <a:pt x="1744" y="1417"/>
                      <a:pt x="1749" y="1427"/>
                      <a:pt x="1754" y="1437"/>
                    </a:cubicBezTo>
                    <a:cubicBezTo>
                      <a:pt x="1754" y="1447"/>
                      <a:pt x="1759" y="1457"/>
                      <a:pt x="1764" y="1467"/>
                    </a:cubicBezTo>
                    <a:lnTo>
                      <a:pt x="1764" y="1467"/>
                    </a:lnTo>
                    <a:cubicBezTo>
                      <a:pt x="1764" y="1472"/>
                      <a:pt x="1764" y="1477"/>
                      <a:pt x="1764" y="1477"/>
                    </a:cubicBezTo>
                    <a:cubicBezTo>
                      <a:pt x="1769" y="1482"/>
                      <a:pt x="1769" y="1487"/>
                      <a:pt x="1774" y="1497"/>
                    </a:cubicBezTo>
                    <a:cubicBezTo>
                      <a:pt x="1774" y="1507"/>
                      <a:pt x="1779" y="1518"/>
                      <a:pt x="1779" y="1528"/>
                    </a:cubicBezTo>
                    <a:cubicBezTo>
                      <a:pt x="1784" y="1538"/>
                      <a:pt x="1784" y="1548"/>
                      <a:pt x="1789" y="1553"/>
                    </a:cubicBezTo>
                    <a:cubicBezTo>
                      <a:pt x="1789" y="1558"/>
                      <a:pt x="1789" y="1563"/>
                      <a:pt x="1794" y="1568"/>
                    </a:cubicBezTo>
                    <a:cubicBezTo>
                      <a:pt x="1794" y="1573"/>
                      <a:pt x="1794" y="1583"/>
                      <a:pt x="1800" y="1588"/>
                    </a:cubicBezTo>
                    <a:lnTo>
                      <a:pt x="1800" y="1588"/>
                    </a:lnTo>
                    <a:cubicBezTo>
                      <a:pt x="1800" y="1598"/>
                      <a:pt x="1805" y="1608"/>
                      <a:pt x="1805" y="1618"/>
                    </a:cubicBezTo>
                    <a:cubicBezTo>
                      <a:pt x="1810" y="1628"/>
                      <a:pt x="1810" y="1639"/>
                      <a:pt x="1815" y="1649"/>
                    </a:cubicBezTo>
                    <a:cubicBezTo>
                      <a:pt x="1815" y="1659"/>
                      <a:pt x="1815" y="1669"/>
                      <a:pt x="1820" y="1679"/>
                    </a:cubicBezTo>
                    <a:cubicBezTo>
                      <a:pt x="1820" y="1679"/>
                      <a:pt x="1820" y="1684"/>
                      <a:pt x="1820" y="1684"/>
                    </a:cubicBezTo>
                    <a:cubicBezTo>
                      <a:pt x="1820" y="1689"/>
                      <a:pt x="1820" y="1694"/>
                      <a:pt x="1825" y="1699"/>
                    </a:cubicBezTo>
                    <a:cubicBezTo>
                      <a:pt x="1825" y="1704"/>
                      <a:pt x="1825" y="1709"/>
                      <a:pt x="1825" y="1714"/>
                    </a:cubicBezTo>
                    <a:cubicBezTo>
                      <a:pt x="1825" y="1724"/>
                      <a:pt x="1830" y="1734"/>
                      <a:pt x="1830" y="1744"/>
                    </a:cubicBezTo>
                    <a:cubicBezTo>
                      <a:pt x="1830" y="1760"/>
                      <a:pt x="1835" y="1770"/>
                      <a:pt x="1835" y="1785"/>
                    </a:cubicBezTo>
                    <a:cubicBezTo>
                      <a:pt x="1835" y="1795"/>
                      <a:pt x="1840" y="1800"/>
                      <a:pt x="1840" y="1810"/>
                    </a:cubicBezTo>
                    <a:lnTo>
                      <a:pt x="1840" y="1810"/>
                    </a:lnTo>
                    <a:lnTo>
                      <a:pt x="1840" y="1810"/>
                    </a:lnTo>
                    <a:cubicBezTo>
                      <a:pt x="1840" y="1830"/>
                      <a:pt x="1845" y="1855"/>
                      <a:pt x="1845" y="1875"/>
                    </a:cubicBezTo>
                    <a:cubicBezTo>
                      <a:pt x="1230" y="1709"/>
                      <a:pt x="625" y="1502"/>
                      <a:pt x="40" y="1250"/>
                    </a:cubicBezTo>
                    <a:close/>
                  </a:path>
                </a:pathLst>
              </a:custGeom>
              <a:solidFill>
                <a:srgbClr val="242424">
                  <a:alpha val="204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6" name="Google Shape;964;p39">
                <a:extLst>
                  <a:ext uri="{FF2B5EF4-FFF2-40B4-BE49-F238E27FC236}">
                    <a16:creationId xmlns:a16="http://schemas.microsoft.com/office/drawing/2014/main" id="{21232610-B455-7CA7-1A31-6A4B0AF8FFC7}"/>
                  </a:ext>
                </a:extLst>
              </p:cNvPr>
              <p:cNvSpPr/>
              <p:nvPr/>
            </p:nvSpPr>
            <p:spPr>
              <a:xfrm>
                <a:off x="2477378" y="4096096"/>
                <a:ext cx="285473" cy="158642"/>
              </a:xfrm>
              <a:custGeom>
                <a:avLst/>
                <a:gdLst/>
                <a:ahLst/>
                <a:cxnLst/>
                <a:rect l="l" t="t" r="r" b="b"/>
                <a:pathLst>
                  <a:path w="4164" h="2314" extrusionOk="0">
                    <a:moveTo>
                      <a:pt x="0" y="2238"/>
                    </a:moveTo>
                    <a:cubicBezTo>
                      <a:pt x="222" y="2263"/>
                      <a:pt x="449" y="2284"/>
                      <a:pt x="670" y="2299"/>
                    </a:cubicBezTo>
                    <a:cubicBezTo>
                      <a:pt x="1774" y="2314"/>
                      <a:pt x="3649" y="1825"/>
                      <a:pt x="4163" y="1351"/>
                    </a:cubicBezTo>
                    <a:cubicBezTo>
                      <a:pt x="4083" y="716"/>
                      <a:pt x="3705" y="293"/>
                      <a:pt x="3271" y="0"/>
                    </a:cubicBezTo>
                    <a:cubicBezTo>
                      <a:pt x="2954" y="0"/>
                      <a:pt x="2636" y="41"/>
                      <a:pt x="2329" y="116"/>
                    </a:cubicBezTo>
                    <a:cubicBezTo>
                      <a:pt x="1043" y="439"/>
                      <a:pt x="121" y="1321"/>
                      <a:pt x="0" y="2238"/>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7" name="Google Shape;965;p39">
                <a:extLst>
                  <a:ext uri="{FF2B5EF4-FFF2-40B4-BE49-F238E27FC236}">
                    <a16:creationId xmlns:a16="http://schemas.microsoft.com/office/drawing/2014/main" id="{99963D2F-6658-0D1C-1FD1-98DE78D7BD71}"/>
                  </a:ext>
                </a:extLst>
              </p:cNvPr>
              <p:cNvSpPr/>
              <p:nvPr/>
            </p:nvSpPr>
            <p:spPr>
              <a:xfrm>
                <a:off x="2491158" y="4038712"/>
                <a:ext cx="137595" cy="79869"/>
              </a:xfrm>
              <a:custGeom>
                <a:avLst/>
                <a:gdLst/>
                <a:ahLst/>
                <a:cxnLst/>
                <a:rect l="l" t="t" r="r" b="b"/>
                <a:pathLst>
                  <a:path w="2007" h="1165" extrusionOk="0">
                    <a:moveTo>
                      <a:pt x="293" y="429"/>
                    </a:moveTo>
                    <a:lnTo>
                      <a:pt x="1508" y="56"/>
                    </a:lnTo>
                    <a:cubicBezTo>
                      <a:pt x="1694" y="1"/>
                      <a:pt x="1891" y="107"/>
                      <a:pt x="1951" y="293"/>
                    </a:cubicBezTo>
                    <a:lnTo>
                      <a:pt x="1951" y="293"/>
                    </a:lnTo>
                    <a:cubicBezTo>
                      <a:pt x="2007" y="480"/>
                      <a:pt x="1901" y="676"/>
                      <a:pt x="1714" y="737"/>
                    </a:cubicBezTo>
                    <a:lnTo>
                      <a:pt x="500" y="1110"/>
                    </a:lnTo>
                    <a:cubicBezTo>
                      <a:pt x="313" y="1165"/>
                      <a:pt x="112" y="1059"/>
                      <a:pt x="56" y="873"/>
                    </a:cubicBezTo>
                    <a:lnTo>
                      <a:pt x="56" y="873"/>
                    </a:lnTo>
                    <a:cubicBezTo>
                      <a:pt x="1" y="686"/>
                      <a:pt x="107" y="490"/>
                      <a:pt x="293" y="429"/>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8" name="Google Shape;966;p39">
                <a:extLst>
                  <a:ext uri="{FF2B5EF4-FFF2-40B4-BE49-F238E27FC236}">
                    <a16:creationId xmlns:a16="http://schemas.microsoft.com/office/drawing/2014/main" id="{113D5F56-FC3B-CB2E-D38A-5B34A0CCF7B1}"/>
                  </a:ext>
                </a:extLst>
              </p:cNvPr>
              <p:cNvSpPr/>
              <p:nvPr/>
            </p:nvSpPr>
            <p:spPr>
              <a:xfrm>
                <a:off x="1765193" y="4189062"/>
                <a:ext cx="533583" cy="138966"/>
              </a:xfrm>
              <a:custGeom>
                <a:avLst/>
                <a:gdLst/>
                <a:ahLst/>
                <a:cxnLst/>
                <a:rect l="l" t="t" r="r" b="b"/>
                <a:pathLst>
                  <a:path w="7783" h="2027" extrusionOk="0">
                    <a:moveTo>
                      <a:pt x="0" y="0"/>
                    </a:moveTo>
                    <a:cubicBezTo>
                      <a:pt x="0" y="318"/>
                      <a:pt x="30" y="635"/>
                      <a:pt x="86" y="948"/>
                    </a:cubicBezTo>
                    <a:cubicBezTo>
                      <a:pt x="1431" y="1543"/>
                      <a:pt x="2868" y="1905"/>
                      <a:pt x="4335" y="2011"/>
                    </a:cubicBezTo>
                    <a:cubicBezTo>
                      <a:pt x="5428" y="2026"/>
                      <a:pt x="7303" y="1522"/>
                      <a:pt x="7742" y="1059"/>
                    </a:cubicBezTo>
                    <a:cubicBezTo>
                      <a:pt x="7777" y="857"/>
                      <a:pt x="7782" y="645"/>
                      <a:pt x="7757" y="444"/>
                    </a:cubicBezTo>
                    <a:cubicBezTo>
                      <a:pt x="7243" y="912"/>
                      <a:pt x="5373" y="1406"/>
                      <a:pt x="4264" y="1391"/>
                    </a:cubicBezTo>
                    <a:cubicBezTo>
                      <a:pt x="2802" y="1280"/>
                      <a:pt x="1366" y="933"/>
                      <a:pt x="15" y="353"/>
                    </a:cubicBezTo>
                    <a:cubicBezTo>
                      <a:pt x="10" y="232"/>
                      <a:pt x="5" y="116"/>
                      <a:pt x="0" y="0"/>
                    </a:cubicBezTo>
                    <a:close/>
                  </a:path>
                </a:pathLst>
              </a:custGeom>
              <a:solidFill>
                <a:srgbClr val="477BD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9" name="Google Shape;967;p39">
                <a:extLst>
                  <a:ext uri="{FF2B5EF4-FFF2-40B4-BE49-F238E27FC236}">
                    <a16:creationId xmlns:a16="http://schemas.microsoft.com/office/drawing/2014/main" id="{798AE3D6-13AE-EDEE-2E4E-2D427FEAF5D4}"/>
                  </a:ext>
                </a:extLst>
              </p:cNvPr>
              <p:cNvSpPr/>
              <p:nvPr/>
            </p:nvSpPr>
            <p:spPr>
              <a:xfrm>
                <a:off x="1761011" y="3979272"/>
                <a:ext cx="536051" cy="306246"/>
              </a:xfrm>
              <a:custGeom>
                <a:avLst/>
                <a:gdLst/>
                <a:ahLst/>
                <a:cxnLst/>
                <a:rect l="l" t="t" r="r" b="b"/>
                <a:pathLst>
                  <a:path w="7819" h="4467" extrusionOk="0">
                    <a:moveTo>
                      <a:pt x="197" y="1412"/>
                    </a:moveTo>
                    <a:cubicBezTo>
                      <a:pt x="127" y="1896"/>
                      <a:pt x="1" y="2722"/>
                      <a:pt x="76" y="3413"/>
                    </a:cubicBezTo>
                    <a:cubicBezTo>
                      <a:pt x="1427" y="3993"/>
                      <a:pt x="2863" y="4340"/>
                      <a:pt x="4325" y="4451"/>
                    </a:cubicBezTo>
                    <a:cubicBezTo>
                      <a:pt x="5434" y="4466"/>
                      <a:pt x="7304" y="3972"/>
                      <a:pt x="7818" y="3504"/>
                    </a:cubicBezTo>
                    <a:lnTo>
                      <a:pt x="7818" y="3504"/>
                    </a:lnTo>
                    <a:cubicBezTo>
                      <a:pt x="7818" y="3494"/>
                      <a:pt x="7813" y="3489"/>
                      <a:pt x="7813" y="3479"/>
                    </a:cubicBezTo>
                    <a:cubicBezTo>
                      <a:pt x="7813" y="3463"/>
                      <a:pt x="7813" y="3448"/>
                      <a:pt x="7808" y="3438"/>
                    </a:cubicBezTo>
                    <a:cubicBezTo>
                      <a:pt x="7808" y="3428"/>
                      <a:pt x="7803" y="3418"/>
                      <a:pt x="7803" y="3408"/>
                    </a:cubicBezTo>
                    <a:cubicBezTo>
                      <a:pt x="7803" y="3398"/>
                      <a:pt x="7798" y="3383"/>
                      <a:pt x="7798" y="3373"/>
                    </a:cubicBezTo>
                    <a:cubicBezTo>
                      <a:pt x="7793" y="3363"/>
                      <a:pt x="7793" y="3353"/>
                      <a:pt x="7793" y="3342"/>
                    </a:cubicBezTo>
                    <a:cubicBezTo>
                      <a:pt x="7788" y="3332"/>
                      <a:pt x="7788" y="3322"/>
                      <a:pt x="7783" y="3307"/>
                    </a:cubicBezTo>
                    <a:cubicBezTo>
                      <a:pt x="7783" y="3302"/>
                      <a:pt x="7778" y="3292"/>
                      <a:pt x="7778" y="3282"/>
                    </a:cubicBezTo>
                    <a:cubicBezTo>
                      <a:pt x="7773" y="3272"/>
                      <a:pt x="7773" y="3257"/>
                      <a:pt x="7768" y="3247"/>
                    </a:cubicBezTo>
                    <a:cubicBezTo>
                      <a:pt x="7768" y="3237"/>
                      <a:pt x="7763" y="3232"/>
                      <a:pt x="7758" y="3221"/>
                    </a:cubicBezTo>
                    <a:cubicBezTo>
                      <a:pt x="7758" y="3211"/>
                      <a:pt x="7753" y="3201"/>
                      <a:pt x="7753" y="3191"/>
                    </a:cubicBezTo>
                    <a:cubicBezTo>
                      <a:pt x="7747" y="3181"/>
                      <a:pt x="7742" y="3171"/>
                      <a:pt x="7742" y="3161"/>
                    </a:cubicBezTo>
                    <a:cubicBezTo>
                      <a:pt x="7737" y="3151"/>
                      <a:pt x="7732" y="3141"/>
                      <a:pt x="7732" y="3131"/>
                    </a:cubicBezTo>
                    <a:cubicBezTo>
                      <a:pt x="7727" y="3121"/>
                      <a:pt x="7727" y="3111"/>
                      <a:pt x="7722" y="3106"/>
                    </a:cubicBezTo>
                    <a:cubicBezTo>
                      <a:pt x="7717" y="3085"/>
                      <a:pt x="7707" y="3070"/>
                      <a:pt x="7702" y="3055"/>
                    </a:cubicBezTo>
                    <a:cubicBezTo>
                      <a:pt x="7697" y="3045"/>
                      <a:pt x="7697" y="3040"/>
                      <a:pt x="7692" y="3030"/>
                    </a:cubicBezTo>
                    <a:cubicBezTo>
                      <a:pt x="7687" y="3020"/>
                      <a:pt x="7682" y="3010"/>
                      <a:pt x="7677" y="2995"/>
                    </a:cubicBezTo>
                    <a:cubicBezTo>
                      <a:pt x="7672" y="2990"/>
                      <a:pt x="7672" y="2980"/>
                      <a:pt x="7667" y="2969"/>
                    </a:cubicBezTo>
                    <a:cubicBezTo>
                      <a:pt x="7662" y="2964"/>
                      <a:pt x="7657" y="2954"/>
                      <a:pt x="7652" y="2944"/>
                    </a:cubicBezTo>
                    <a:cubicBezTo>
                      <a:pt x="7647" y="2934"/>
                      <a:pt x="7642" y="2924"/>
                      <a:pt x="7642" y="2919"/>
                    </a:cubicBezTo>
                    <a:cubicBezTo>
                      <a:pt x="7637" y="2909"/>
                      <a:pt x="7632" y="2899"/>
                      <a:pt x="7627" y="2889"/>
                    </a:cubicBezTo>
                    <a:cubicBezTo>
                      <a:pt x="7621" y="2884"/>
                      <a:pt x="7616" y="2874"/>
                      <a:pt x="7611" y="2864"/>
                    </a:cubicBezTo>
                    <a:cubicBezTo>
                      <a:pt x="7606" y="2859"/>
                      <a:pt x="7601" y="2849"/>
                      <a:pt x="7596" y="2838"/>
                    </a:cubicBezTo>
                    <a:cubicBezTo>
                      <a:pt x="7591" y="2833"/>
                      <a:pt x="7586" y="2823"/>
                      <a:pt x="7581" y="2813"/>
                    </a:cubicBezTo>
                    <a:cubicBezTo>
                      <a:pt x="7576" y="2808"/>
                      <a:pt x="7571" y="2798"/>
                      <a:pt x="7566" y="2788"/>
                    </a:cubicBezTo>
                    <a:cubicBezTo>
                      <a:pt x="7561" y="2783"/>
                      <a:pt x="7556" y="2773"/>
                      <a:pt x="7551" y="2768"/>
                    </a:cubicBezTo>
                    <a:cubicBezTo>
                      <a:pt x="7546" y="2758"/>
                      <a:pt x="7541" y="2748"/>
                      <a:pt x="7536" y="2738"/>
                    </a:cubicBezTo>
                    <a:cubicBezTo>
                      <a:pt x="7531" y="2733"/>
                      <a:pt x="7526" y="2728"/>
                      <a:pt x="7521" y="2717"/>
                    </a:cubicBezTo>
                    <a:cubicBezTo>
                      <a:pt x="7516" y="2707"/>
                      <a:pt x="7506" y="2697"/>
                      <a:pt x="7495" y="2682"/>
                    </a:cubicBezTo>
                    <a:cubicBezTo>
                      <a:pt x="7490" y="2677"/>
                      <a:pt x="7485" y="2667"/>
                      <a:pt x="7475" y="2657"/>
                    </a:cubicBezTo>
                    <a:cubicBezTo>
                      <a:pt x="7470" y="2647"/>
                      <a:pt x="7465" y="2642"/>
                      <a:pt x="7455" y="2632"/>
                    </a:cubicBezTo>
                    <a:cubicBezTo>
                      <a:pt x="7450" y="2622"/>
                      <a:pt x="7445" y="2617"/>
                      <a:pt x="7440" y="2612"/>
                    </a:cubicBezTo>
                    <a:cubicBezTo>
                      <a:pt x="7435" y="2602"/>
                      <a:pt x="7425" y="2596"/>
                      <a:pt x="7420" y="2586"/>
                    </a:cubicBezTo>
                    <a:cubicBezTo>
                      <a:pt x="7415" y="2581"/>
                      <a:pt x="7410" y="2571"/>
                      <a:pt x="7405" y="2566"/>
                    </a:cubicBezTo>
                    <a:cubicBezTo>
                      <a:pt x="7395" y="2561"/>
                      <a:pt x="7390" y="2551"/>
                      <a:pt x="7385" y="2546"/>
                    </a:cubicBezTo>
                    <a:cubicBezTo>
                      <a:pt x="7380" y="2536"/>
                      <a:pt x="7369" y="2531"/>
                      <a:pt x="7364" y="2526"/>
                    </a:cubicBezTo>
                    <a:cubicBezTo>
                      <a:pt x="7359" y="2516"/>
                      <a:pt x="7354" y="2511"/>
                      <a:pt x="7344" y="2501"/>
                    </a:cubicBezTo>
                    <a:cubicBezTo>
                      <a:pt x="7339" y="2496"/>
                      <a:pt x="7334" y="2491"/>
                      <a:pt x="7329" y="2481"/>
                    </a:cubicBezTo>
                    <a:cubicBezTo>
                      <a:pt x="7319" y="2476"/>
                      <a:pt x="7314" y="2470"/>
                      <a:pt x="7309" y="2465"/>
                    </a:cubicBezTo>
                    <a:cubicBezTo>
                      <a:pt x="7304" y="2455"/>
                      <a:pt x="7294" y="2450"/>
                      <a:pt x="7289" y="2445"/>
                    </a:cubicBezTo>
                    <a:cubicBezTo>
                      <a:pt x="7279" y="2435"/>
                      <a:pt x="7274" y="2430"/>
                      <a:pt x="7269" y="2420"/>
                    </a:cubicBezTo>
                    <a:cubicBezTo>
                      <a:pt x="7259" y="2415"/>
                      <a:pt x="7254" y="2410"/>
                      <a:pt x="7248" y="2405"/>
                    </a:cubicBezTo>
                    <a:cubicBezTo>
                      <a:pt x="7238" y="2395"/>
                      <a:pt x="7228" y="2390"/>
                      <a:pt x="7223" y="2380"/>
                    </a:cubicBezTo>
                    <a:cubicBezTo>
                      <a:pt x="7213" y="2370"/>
                      <a:pt x="7203" y="2360"/>
                      <a:pt x="7193" y="2355"/>
                    </a:cubicBezTo>
                    <a:cubicBezTo>
                      <a:pt x="7183" y="2344"/>
                      <a:pt x="7178" y="2339"/>
                      <a:pt x="7168" y="2334"/>
                    </a:cubicBezTo>
                    <a:cubicBezTo>
                      <a:pt x="7163" y="2324"/>
                      <a:pt x="7153" y="2319"/>
                      <a:pt x="7148" y="2314"/>
                    </a:cubicBezTo>
                    <a:cubicBezTo>
                      <a:pt x="7143" y="2309"/>
                      <a:pt x="7133" y="2304"/>
                      <a:pt x="7128" y="2299"/>
                    </a:cubicBezTo>
                    <a:cubicBezTo>
                      <a:pt x="7117" y="2289"/>
                      <a:pt x="7112" y="2284"/>
                      <a:pt x="7102" y="2279"/>
                    </a:cubicBezTo>
                    <a:cubicBezTo>
                      <a:pt x="7097" y="2274"/>
                      <a:pt x="7092" y="2269"/>
                      <a:pt x="7082" y="2264"/>
                    </a:cubicBezTo>
                    <a:cubicBezTo>
                      <a:pt x="7077" y="2259"/>
                      <a:pt x="7067" y="2254"/>
                      <a:pt x="7062" y="2249"/>
                    </a:cubicBezTo>
                    <a:cubicBezTo>
                      <a:pt x="7052" y="2239"/>
                      <a:pt x="7047" y="2234"/>
                      <a:pt x="7042" y="2229"/>
                    </a:cubicBezTo>
                    <a:cubicBezTo>
                      <a:pt x="7032" y="2224"/>
                      <a:pt x="7027" y="2218"/>
                      <a:pt x="7017" y="2213"/>
                    </a:cubicBezTo>
                    <a:cubicBezTo>
                      <a:pt x="7012" y="2208"/>
                      <a:pt x="7002" y="2203"/>
                      <a:pt x="6996" y="2198"/>
                    </a:cubicBezTo>
                    <a:cubicBezTo>
                      <a:pt x="6986" y="2193"/>
                      <a:pt x="6981" y="2188"/>
                      <a:pt x="6971" y="2183"/>
                    </a:cubicBezTo>
                    <a:cubicBezTo>
                      <a:pt x="6966" y="2178"/>
                      <a:pt x="6956" y="2173"/>
                      <a:pt x="6951" y="2168"/>
                    </a:cubicBezTo>
                    <a:cubicBezTo>
                      <a:pt x="6946" y="2163"/>
                      <a:pt x="6936" y="2158"/>
                      <a:pt x="6926" y="2148"/>
                    </a:cubicBezTo>
                    <a:cubicBezTo>
                      <a:pt x="6921" y="2143"/>
                      <a:pt x="6911" y="2138"/>
                      <a:pt x="6901" y="2133"/>
                    </a:cubicBezTo>
                    <a:cubicBezTo>
                      <a:pt x="6891" y="2123"/>
                      <a:pt x="6881" y="2118"/>
                      <a:pt x="6865" y="2113"/>
                    </a:cubicBezTo>
                    <a:cubicBezTo>
                      <a:pt x="6860" y="2103"/>
                      <a:pt x="6850" y="2098"/>
                      <a:pt x="6840" y="2092"/>
                    </a:cubicBezTo>
                    <a:cubicBezTo>
                      <a:pt x="6830" y="2087"/>
                      <a:pt x="6825" y="2082"/>
                      <a:pt x="6815" y="2077"/>
                    </a:cubicBezTo>
                    <a:cubicBezTo>
                      <a:pt x="6810" y="2072"/>
                      <a:pt x="6800" y="2072"/>
                      <a:pt x="6795" y="2067"/>
                    </a:cubicBezTo>
                    <a:cubicBezTo>
                      <a:pt x="6785" y="2062"/>
                      <a:pt x="6780" y="2057"/>
                      <a:pt x="6770" y="2052"/>
                    </a:cubicBezTo>
                    <a:lnTo>
                      <a:pt x="6749" y="2037"/>
                    </a:lnTo>
                    <a:lnTo>
                      <a:pt x="6724" y="2027"/>
                    </a:lnTo>
                    <a:lnTo>
                      <a:pt x="6704" y="2012"/>
                    </a:lnTo>
                    <a:lnTo>
                      <a:pt x="6679" y="1997"/>
                    </a:lnTo>
                    <a:lnTo>
                      <a:pt x="6659" y="1987"/>
                    </a:lnTo>
                    <a:cubicBezTo>
                      <a:pt x="6649" y="1982"/>
                      <a:pt x="6639" y="1977"/>
                      <a:pt x="6634" y="1977"/>
                    </a:cubicBezTo>
                    <a:cubicBezTo>
                      <a:pt x="6623" y="1971"/>
                      <a:pt x="6613" y="1966"/>
                      <a:pt x="6608" y="1961"/>
                    </a:cubicBezTo>
                    <a:lnTo>
                      <a:pt x="6588" y="1951"/>
                    </a:lnTo>
                    <a:cubicBezTo>
                      <a:pt x="6578" y="1946"/>
                      <a:pt x="6573" y="1941"/>
                      <a:pt x="6563" y="1936"/>
                    </a:cubicBezTo>
                    <a:cubicBezTo>
                      <a:pt x="6548" y="1931"/>
                      <a:pt x="6533" y="1921"/>
                      <a:pt x="6518" y="1916"/>
                    </a:cubicBezTo>
                    <a:lnTo>
                      <a:pt x="6497" y="1906"/>
                    </a:lnTo>
                    <a:lnTo>
                      <a:pt x="6472" y="1896"/>
                    </a:lnTo>
                    <a:lnTo>
                      <a:pt x="6452" y="1886"/>
                    </a:lnTo>
                    <a:lnTo>
                      <a:pt x="6427" y="1871"/>
                    </a:lnTo>
                    <a:lnTo>
                      <a:pt x="6407" y="1866"/>
                    </a:lnTo>
                    <a:lnTo>
                      <a:pt x="6382" y="1851"/>
                    </a:lnTo>
                    <a:lnTo>
                      <a:pt x="6361" y="1840"/>
                    </a:lnTo>
                    <a:lnTo>
                      <a:pt x="6336" y="1830"/>
                    </a:lnTo>
                    <a:lnTo>
                      <a:pt x="6316" y="1820"/>
                    </a:lnTo>
                    <a:lnTo>
                      <a:pt x="6296" y="1815"/>
                    </a:lnTo>
                    <a:lnTo>
                      <a:pt x="6271" y="1805"/>
                    </a:lnTo>
                    <a:lnTo>
                      <a:pt x="6251" y="1795"/>
                    </a:lnTo>
                    <a:lnTo>
                      <a:pt x="6245" y="1795"/>
                    </a:lnTo>
                    <a:cubicBezTo>
                      <a:pt x="6235" y="1790"/>
                      <a:pt x="6220" y="1780"/>
                      <a:pt x="6205" y="1775"/>
                    </a:cubicBezTo>
                    <a:lnTo>
                      <a:pt x="6205" y="1775"/>
                    </a:lnTo>
                    <a:cubicBezTo>
                      <a:pt x="6195" y="1770"/>
                      <a:pt x="6180" y="1765"/>
                      <a:pt x="6165" y="1760"/>
                    </a:cubicBezTo>
                    <a:lnTo>
                      <a:pt x="6165" y="1760"/>
                    </a:lnTo>
                    <a:lnTo>
                      <a:pt x="6145" y="1750"/>
                    </a:lnTo>
                    <a:lnTo>
                      <a:pt x="6124" y="1745"/>
                    </a:lnTo>
                    <a:lnTo>
                      <a:pt x="6099" y="1735"/>
                    </a:lnTo>
                    <a:lnTo>
                      <a:pt x="6084" y="1730"/>
                    </a:lnTo>
                    <a:lnTo>
                      <a:pt x="6059" y="1719"/>
                    </a:lnTo>
                    <a:lnTo>
                      <a:pt x="6044" y="1709"/>
                    </a:lnTo>
                    <a:lnTo>
                      <a:pt x="6019" y="1704"/>
                    </a:lnTo>
                    <a:lnTo>
                      <a:pt x="5998" y="1694"/>
                    </a:lnTo>
                    <a:lnTo>
                      <a:pt x="5978" y="1689"/>
                    </a:lnTo>
                    <a:lnTo>
                      <a:pt x="5978" y="1689"/>
                    </a:lnTo>
                    <a:lnTo>
                      <a:pt x="5943" y="1674"/>
                    </a:lnTo>
                    <a:lnTo>
                      <a:pt x="5938" y="1674"/>
                    </a:lnTo>
                    <a:lnTo>
                      <a:pt x="5903" y="1659"/>
                    </a:lnTo>
                    <a:lnTo>
                      <a:pt x="5903" y="1659"/>
                    </a:lnTo>
                    <a:lnTo>
                      <a:pt x="5872" y="1649"/>
                    </a:lnTo>
                    <a:lnTo>
                      <a:pt x="5867" y="1649"/>
                    </a:lnTo>
                    <a:lnTo>
                      <a:pt x="5837" y="1639"/>
                    </a:lnTo>
                    <a:lnTo>
                      <a:pt x="5827" y="1634"/>
                    </a:lnTo>
                    <a:lnTo>
                      <a:pt x="5807" y="1624"/>
                    </a:lnTo>
                    <a:lnTo>
                      <a:pt x="5792" y="1619"/>
                    </a:lnTo>
                    <a:lnTo>
                      <a:pt x="5731" y="1599"/>
                    </a:lnTo>
                    <a:lnTo>
                      <a:pt x="5721" y="1593"/>
                    </a:lnTo>
                    <a:lnTo>
                      <a:pt x="5716" y="1593"/>
                    </a:lnTo>
                    <a:lnTo>
                      <a:pt x="5691" y="1583"/>
                    </a:lnTo>
                    <a:lnTo>
                      <a:pt x="5686" y="1583"/>
                    </a:lnTo>
                    <a:lnTo>
                      <a:pt x="5661" y="1573"/>
                    </a:lnTo>
                    <a:cubicBezTo>
                      <a:pt x="6266" y="485"/>
                      <a:pt x="5741" y="1"/>
                      <a:pt x="4728" y="142"/>
                    </a:cubicBezTo>
                    <a:cubicBezTo>
                      <a:pt x="4310" y="217"/>
                      <a:pt x="3005" y="444"/>
                      <a:pt x="2596" y="2218"/>
                    </a:cubicBezTo>
                    <a:cubicBezTo>
                      <a:pt x="2596" y="2218"/>
                      <a:pt x="278" y="1331"/>
                      <a:pt x="197" y="1412"/>
                    </a:cubicBezTo>
                    <a:close/>
                  </a:path>
                </a:pathLst>
              </a:custGeom>
              <a:solidFill>
                <a:srgbClr val="477BD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0" name="Google Shape;968;p39">
                <a:extLst>
                  <a:ext uri="{FF2B5EF4-FFF2-40B4-BE49-F238E27FC236}">
                    <a16:creationId xmlns:a16="http://schemas.microsoft.com/office/drawing/2014/main" id="{EB8B371D-B78B-FA1C-953F-E9B9D4F283AF}"/>
                  </a:ext>
                </a:extLst>
              </p:cNvPr>
              <p:cNvSpPr/>
              <p:nvPr/>
            </p:nvSpPr>
            <p:spPr>
              <a:xfrm>
                <a:off x="2011866" y="4126468"/>
                <a:ext cx="285199" cy="159053"/>
              </a:xfrm>
              <a:custGeom>
                <a:avLst/>
                <a:gdLst/>
                <a:ahLst/>
                <a:cxnLst/>
                <a:rect l="l" t="t" r="r" b="b"/>
                <a:pathLst>
                  <a:path w="4160" h="2320" extrusionOk="0">
                    <a:moveTo>
                      <a:pt x="1" y="2239"/>
                    </a:moveTo>
                    <a:cubicBezTo>
                      <a:pt x="223" y="2269"/>
                      <a:pt x="444" y="2289"/>
                      <a:pt x="666" y="2304"/>
                    </a:cubicBezTo>
                    <a:cubicBezTo>
                      <a:pt x="1775" y="2319"/>
                      <a:pt x="3645" y="1825"/>
                      <a:pt x="4159" y="1357"/>
                    </a:cubicBezTo>
                    <a:cubicBezTo>
                      <a:pt x="4078" y="717"/>
                      <a:pt x="3700" y="293"/>
                      <a:pt x="3267" y="1"/>
                    </a:cubicBezTo>
                    <a:cubicBezTo>
                      <a:pt x="2949" y="1"/>
                      <a:pt x="2632" y="41"/>
                      <a:pt x="2324" y="122"/>
                    </a:cubicBezTo>
                    <a:cubicBezTo>
                      <a:pt x="1044" y="439"/>
                      <a:pt x="117" y="1321"/>
                      <a:pt x="1" y="2239"/>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1" name="Google Shape;969;p39">
                <a:extLst>
                  <a:ext uri="{FF2B5EF4-FFF2-40B4-BE49-F238E27FC236}">
                    <a16:creationId xmlns:a16="http://schemas.microsoft.com/office/drawing/2014/main" id="{8ECD8996-2BD4-ED84-E786-2A76C2C7AEB5}"/>
                  </a:ext>
                </a:extLst>
              </p:cNvPr>
              <p:cNvSpPr/>
              <p:nvPr/>
            </p:nvSpPr>
            <p:spPr>
              <a:xfrm>
                <a:off x="2025372" y="4069152"/>
                <a:ext cx="137595" cy="80212"/>
              </a:xfrm>
              <a:custGeom>
                <a:avLst/>
                <a:gdLst/>
                <a:ahLst/>
                <a:cxnLst/>
                <a:rect l="l" t="t" r="r" b="b"/>
                <a:pathLst>
                  <a:path w="2007" h="1170" extrusionOk="0">
                    <a:moveTo>
                      <a:pt x="293" y="434"/>
                    </a:moveTo>
                    <a:lnTo>
                      <a:pt x="1507" y="61"/>
                    </a:lnTo>
                    <a:cubicBezTo>
                      <a:pt x="1694" y="0"/>
                      <a:pt x="1890" y="106"/>
                      <a:pt x="1951" y="293"/>
                    </a:cubicBezTo>
                    <a:lnTo>
                      <a:pt x="1951" y="293"/>
                    </a:lnTo>
                    <a:cubicBezTo>
                      <a:pt x="2006" y="484"/>
                      <a:pt x="1901" y="681"/>
                      <a:pt x="1714" y="736"/>
                    </a:cubicBezTo>
                    <a:lnTo>
                      <a:pt x="499" y="1109"/>
                    </a:lnTo>
                    <a:cubicBezTo>
                      <a:pt x="313" y="1170"/>
                      <a:pt x="116" y="1064"/>
                      <a:pt x="56" y="877"/>
                    </a:cubicBezTo>
                    <a:lnTo>
                      <a:pt x="56" y="877"/>
                    </a:lnTo>
                    <a:cubicBezTo>
                      <a:pt x="0" y="686"/>
                      <a:pt x="106" y="489"/>
                      <a:pt x="293" y="434"/>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92" name="Google Shape;970;p39">
            <a:extLst>
              <a:ext uri="{FF2B5EF4-FFF2-40B4-BE49-F238E27FC236}">
                <a16:creationId xmlns:a16="http://schemas.microsoft.com/office/drawing/2014/main" id="{D21953CC-2AC0-BFDD-5352-8DBB70C28995}"/>
              </a:ext>
            </a:extLst>
          </p:cNvPr>
          <p:cNvGrpSpPr/>
          <p:nvPr/>
        </p:nvGrpSpPr>
        <p:grpSpPr>
          <a:xfrm flipH="1">
            <a:off x="199569" y="1491664"/>
            <a:ext cx="1973233" cy="1293676"/>
            <a:chOff x="258104" y="3061928"/>
            <a:chExt cx="2429915" cy="1545179"/>
          </a:xfrm>
        </p:grpSpPr>
        <p:sp>
          <p:nvSpPr>
            <p:cNvPr id="93" name="Google Shape;971;p39">
              <a:extLst>
                <a:ext uri="{FF2B5EF4-FFF2-40B4-BE49-F238E27FC236}">
                  <a16:creationId xmlns:a16="http://schemas.microsoft.com/office/drawing/2014/main" id="{348CC592-B73A-CB32-50EF-2FB43931344A}"/>
                </a:ext>
              </a:extLst>
            </p:cNvPr>
            <p:cNvSpPr/>
            <p:nvPr/>
          </p:nvSpPr>
          <p:spPr>
            <a:xfrm rot="1206883">
              <a:off x="326790" y="3431545"/>
              <a:ext cx="2292541" cy="805944"/>
            </a:xfrm>
            <a:custGeom>
              <a:avLst/>
              <a:gdLst/>
              <a:ahLst/>
              <a:cxnLst/>
              <a:rect l="l" t="t" r="r" b="b"/>
              <a:pathLst>
                <a:path w="51362" h="18056" extrusionOk="0">
                  <a:moveTo>
                    <a:pt x="45285" y="5686"/>
                  </a:moveTo>
                  <a:cubicBezTo>
                    <a:pt x="45285" y="5686"/>
                    <a:pt x="41683" y="5669"/>
                    <a:pt x="41588" y="5669"/>
                  </a:cubicBezTo>
                  <a:lnTo>
                    <a:pt x="41588" y="5669"/>
                  </a:lnTo>
                  <a:cubicBezTo>
                    <a:pt x="41588" y="5669"/>
                    <a:pt x="39044" y="5660"/>
                    <a:pt x="38957" y="5660"/>
                  </a:cubicBezTo>
                  <a:lnTo>
                    <a:pt x="38957" y="5660"/>
                  </a:lnTo>
                  <a:lnTo>
                    <a:pt x="29392" y="5634"/>
                  </a:lnTo>
                  <a:cubicBezTo>
                    <a:pt x="30329" y="4644"/>
                    <a:pt x="31032" y="3447"/>
                    <a:pt x="31440" y="2136"/>
                  </a:cubicBezTo>
                  <a:cubicBezTo>
                    <a:pt x="31805" y="990"/>
                    <a:pt x="30546" y="1"/>
                    <a:pt x="29522" y="634"/>
                  </a:cubicBezTo>
                  <a:cubicBezTo>
                    <a:pt x="28263" y="1398"/>
                    <a:pt x="26901" y="1988"/>
                    <a:pt x="25477" y="2379"/>
                  </a:cubicBezTo>
                  <a:cubicBezTo>
                    <a:pt x="25191" y="2032"/>
                    <a:pt x="24939" y="1650"/>
                    <a:pt x="24748" y="1242"/>
                  </a:cubicBezTo>
                  <a:cubicBezTo>
                    <a:pt x="24444" y="617"/>
                    <a:pt x="23706" y="330"/>
                    <a:pt x="23064" y="608"/>
                  </a:cubicBezTo>
                  <a:cubicBezTo>
                    <a:pt x="22040" y="1042"/>
                    <a:pt x="20382" y="1285"/>
                    <a:pt x="18498" y="1285"/>
                  </a:cubicBezTo>
                  <a:cubicBezTo>
                    <a:pt x="17422" y="1285"/>
                    <a:pt x="16354" y="1207"/>
                    <a:pt x="15286" y="1051"/>
                  </a:cubicBezTo>
                  <a:cubicBezTo>
                    <a:pt x="14375" y="903"/>
                    <a:pt x="13602" y="1737"/>
                    <a:pt x="13819" y="2639"/>
                  </a:cubicBezTo>
                  <a:cubicBezTo>
                    <a:pt x="14097" y="3794"/>
                    <a:pt x="14540" y="4783"/>
                    <a:pt x="15130" y="5591"/>
                  </a:cubicBezTo>
                  <a:lnTo>
                    <a:pt x="14983" y="5591"/>
                  </a:lnTo>
                  <a:cubicBezTo>
                    <a:pt x="14835" y="5591"/>
                    <a:pt x="14688" y="5608"/>
                    <a:pt x="14549" y="5634"/>
                  </a:cubicBezTo>
                  <a:cubicBezTo>
                    <a:pt x="14436" y="5643"/>
                    <a:pt x="14323" y="5669"/>
                    <a:pt x="14219" y="5703"/>
                  </a:cubicBezTo>
                  <a:lnTo>
                    <a:pt x="5764" y="8811"/>
                  </a:lnTo>
                  <a:lnTo>
                    <a:pt x="5764" y="8811"/>
                  </a:lnTo>
                  <a:lnTo>
                    <a:pt x="1138" y="10512"/>
                  </a:lnTo>
                  <a:cubicBezTo>
                    <a:pt x="1" y="10929"/>
                    <a:pt x="1" y="12526"/>
                    <a:pt x="1129" y="12951"/>
                  </a:cubicBezTo>
                  <a:lnTo>
                    <a:pt x="5738" y="14679"/>
                  </a:lnTo>
                  <a:lnTo>
                    <a:pt x="5747" y="14679"/>
                  </a:lnTo>
                  <a:lnTo>
                    <a:pt x="13958" y="17760"/>
                  </a:lnTo>
                  <a:cubicBezTo>
                    <a:pt x="14271" y="17899"/>
                    <a:pt x="14609" y="17969"/>
                    <a:pt x="14948" y="17969"/>
                  </a:cubicBezTo>
                  <a:lnTo>
                    <a:pt x="19462" y="17986"/>
                  </a:lnTo>
                  <a:cubicBezTo>
                    <a:pt x="19514" y="17986"/>
                    <a:pt x="19574" y="17986"/>
                    <a:pt x="19627" y="17977"/>
                  </a:cubicBezTo>
                  <a:cubicBezTo>
                    <a:pt x="19627" y="17977"/>
                    <a:pt x="31362" y="18012"/>
                    <a:pt x="38957" y="18038"/>
                  </a:cubicBezTo>
                  <a:lnTo>
                    <a:pt x="38957" y="18038"/>
                  </a:lnTo>
                  <a:cubicBezTo>
                    <a:pt x="38957" y="18038"/>
                    <a:pt x="39912" y="18038"/>
                    <a:pt x="40659" y="18038"/>
                  </a:cubicBezTo>
                  <a:lnTo>
                    <a:pt x="40659" y="18038"/>
                  </a:lnTo>
                  <a:lnTo>
                    <a:pt x="40667" y="18038"/>
                  </a:lnTo>
                  <a:cubicBezTo>
                    <a:pt x="40676" y="18038"/>
                    <a:pt x="40711" y="18038"/>
                    <a:pt x="40754" y="18038"/>
                  </a:cubicBezTo>
                  <a:cubicBezTo>
                    <a:pt x="41197" y="18047"/>
                    <a:pt x="41544" y="18047"/>
                    <a:pt x="41544" y="18047"/>
                  </a:cubicBezTo>
                  <a:lnTo>
                    <a:pt x="41544" y="18047"/>
                  </a:lnTo>
                  <a:cubicBezTo>
                    <a:pt x="42742" y="18047"/>
                    <a:pt x="44756" y="18055"/>
                    <a:pt x="45181" y="18055"/>
                  </a:cubicBezTo>
                  <a:lnTo>
                    <a:pt x="45190" y="18055"/>
                  </a:lnTo>
                  <a:cubicBezTo>
                    <a:pt x="45216" y="18055"/>
                    <a:pt x="45225" y="18055"/>
                    <a:pt x="45242" y="18055"/>
                  </a:cubicBezTo>
                  <a:lnTo>
                    <a:pt x="45259" y="18055"/>
                  </a:lnTo>
                  <a:lnTo>
                    <a:pt x="45268" y="18055"/>
                  </a:lnTo>
                  <a:cubicBezTo>
                    <a:pt x="48610" y="18055"/>
                    <a:pt x="51344" y="15286"/>
                    <a:pt x="51353" y="11884"/>
                  </a:cubicBezTo>
                  <a:cubicBezTo>
                    <a:pt x="51362" y="8472"/>
                    <a:pt x="48636" y="5695"/>
                    <a:pt x="45285" y="5686"/>
                  </a:cubicBezTo>
                  <a:close/>
                </a:path>
              </a:pathLst>
            </a:custGeom>
            <a:solidFill>
              <a:srgbClr val="FFFFFF"/>
            </a:solidFill>
            <a:ln>
              <a:noFill/>
            </a:ln>
            <a:effectLst>
              <a:outerShdw blurRad="71438" dist="47625" dir="1200000" algn="bl" rotWithShape="0">
                <a:srgbClr val="2A2A2A">
                  <a:alpha val="15000"/>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94" name="Google Shape;972;p39">
              <a:extLst>
                <a:ext uri="{FF2B5EF4-FFF2-40B4-BE49-F238E27FC236}">
                  <a16:creationId xmlns:a16="http://schemas.microsoft.com/office/drawing/2014/main" id="{04DA4631-1DA3-A824-D0B0-15C6D1A7F3F5}"/>
                </a:ext>
              </a:extLst>
            </p:cNvPr>
            <p:cNvGrpSpPr/>
            <p:nvPr/>
          </p:nvGrpSpPr>
          <p:grpSpPr>
            <a:xfrm rot="1206883">
              <a:off x="386482" y="3512221"/>
              <a:ext cx="2163903" cy="670341"/>
              <a:chOff x="2172525" y="4361375"/>
              <a:chExt cx="1212000" cy="375450"/>
            </a:xfrm>
          </p:grpSpPr>
          <p:sp>
            <p:nvSpPr>
              <p:cNvPr id="95" name="Google Shape;973;p39">
                <a:extLst>
                  <a:ext uri="{FF2B5EF4-FFF2-40B4-BE49-F238E27FC236}">
                    <a16:creationId xmlns:a16="http://schemas.microsoft.com/office/drawing/2014/main" id="{6D59890A-25F2-FC77-7967-07ED8B95BA19}"/>
                  </a:ext>
                </a:extLst>
              </p:cNvPr>
              <p:cNvSpPr/>
              <p:nvPr/>
            </p:nvSpPr>
            <p:spPr>
              <a:xfrm>
                <a:off x="2172525" y="4490925"/>
                <a:ext cx="328150" cy="240900"/>
              </a:xfrm>
              <a:custGeom>
                <a:avLst/>
                <a:gdLst/>
                <a:ahLst/>
                <a:cxnLst/>
                <a:rect l="l" t="t" r="r" b="b"/>
                <a:pathLst>
                  <a:path w="13126" h="9636" extrusionOk="0">
                    <a:moveTo>
                      <a:pt x="12882" y="9635"/>
                    </a:moveTo>
                    <a:lnTo>
                      <a:pt x="1" y="4809"/>
                    </a:lnTo>
                    <a:lnTo>
                      <a:pt x="13082" y="0"/>
                    </a:lnTo>
                    <a:lnTo>
                      <a:pt x="13125" y="0"/>
                    </a:lnTo>
                    <a:cubicBezTo>
                      <a:pt x="12561" y="139"/>
                      <a:pt x="12171" y="643"/>
                      <a:pt x="12171" y="1224"/>
                    </a:cubicBezTo>
                    <a:lnTo>
                      <a:pt x="12171" y="1224"/>
                    </a:lnTo>
                    <a:cubicBezTo>
                      <a:pt x="12171" y="1780"/>
                      <a:pt x="12526" y="2266"/>
                      <a:pt x="13065" y="2431"/>
                    </a:cubicBezTo>
                    <a:cubicBezTo>
                      <a:pt x="12526" y="2587"/>
                      <a:pt x="12162" y="3082"/>
                      <a:pt x="12162" y="3637"/>
                    </a:cubicBezTo>
                    <a:lnTo>
                      <a:pt x="12162" y="3637"/>
                    </a:lnTo>
                    <a:cubicBezTo>
                      <a:pt x="12162" y="4210"/>
                      <a:pt x="12552" y="4714"/>
                      <a:pt x="13108" y="4861"/>
                    </a:cubicBezTo>
                    <a:cubicBezTo>
                      <a:pt x="12552" y="5000"/>
                      <a:pt x="12153" y="5504"/>
                      <a:pt x="12153" y="6076"/>
                    </a:cubicBezTo>
                    <a:lnTo>
                      <a:pt x="12153" y="6076"/>
                    </a:lnTo>
                    <a:cubicBezTo>
                      <a:pt x="12153" y="6632"/>
                      <a:pt x="12518" y="7127"/>
                      <a:pt x="13047" y="7283"/>
                    </a:cubicBezTo>
                    <a:cubicBezTo>
                      <a:pt x="12518" y="7439"/>
                      <a:pt x="12153" y="7934"/>
                      <a:pt x="12153" y="8490"/>
                    </a:cubicBezTo>
                    <a:lnTo>
                      <a:pt x="12153" y="8490"/>
                    </a:lnTo>
                    <a:cubicBezTo>
                      <a:pt x="12145" y="8984"/>
                      <a:pt x="12431" y="9427"/>
                      <a:pt x="12882" y="9635"/>
                    </a:cubicBezTo>
                    <a:close/>
                  </a:path>
                </a:pathLst>
              </a:custGeom>
              <a:solidFill>
                <a:srgbClr val="FAEFD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6" name="Google Shape;974;p39">
                <a:extLst>
                  <a:ext uri="{FF2B5EF4-FFF2-40B4-BE49-F238E27FC236}">
                    <a16:creationId xmlns:a16="http://schemas.microsoft.com/office/drawing/2014/main" id="{E86793C5-6AE4-EFF8-50C6-109DED4B607A}"/>
                  </a:ext>
                </a:extLst>
              </p:cNvPr>
              <p:cNvSpPr/>
              <p:nvPr/>
            </p:nvSpPr>
            <p:spPr>
              <a:xfrm>
                <a:off x="2172525" y="4568825"/>
                <a:ext cx="115700" cy="85525"/>
              </a:xfrm>
              <a:custGeom>
                <a:avLst/>
                <a:gdLst/>
                <a:ahLst/>
                <a:cxnLst/>
                <a:rect l="l" t="t" r="r" b="b"/>
                <a:pathLst>
                  <a:path w="4628" h="3421" extrusionOk="0">
                    <a:moveTo>
                      <a:pt x="4619" y="3421"/>
                    </a:moveTo>
                    <a:lnTo>
                      <a:pt x="1" y="1693"/>
                    </a:lnTo>
                    <a:lnTo>
                      <a:pt x="4627" y="1"/>
                    </a:lnTo>
                    <a:close/>
                  </a:path>
                </a:pathLst>
              </a:custGeom>
              <a:solidFill>
                <a:srgbClr val="2A2A2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7" name="Google Shape;975;p39">
                <a:extLst>
                  <a:ext uri="{FF2B5EF4-FFF2-40B4-BE49-F238E27FC236}">
                    <a16:creationId xmlns:a16="http://schemas.microsoft.com/office/drawing/2014/main" id="{E09214B0-CEFA-37D1-3990-866460052D37}"/>
                  </a:ext>
                </a:extLst>
              </p:cNvPr>
              <p:cNvSpPr/>
              <p:nvPr/>
            </p:nvSpPr>
            <p:spPr>
              <a:xfrm>
                <a:off x="2476125" y="4490275"/>
                <a:ext cx="908400" cy="246550"/>
              </a:xfrm>
              <a:custGeom>
                <a:avLst/>
                <a:gdLst/>
                <a:ahLst/>
                <a:cxnLst/>
                <a:rect l="l" t="t" r="r" b="b"/>
                <a:pathLst>
                  <a:path w="36336" h="9862" extrusionOk="0">
                    <a:moveTo>
                      <a:pt x="36327" y="4983"/>
                    </a:moveTo>
                    <a:lnTo>
                      <a:pt x="36327" y="4983"/>
                    </a:lnTo>
                    <a:cubicBezTo>
                      <a:pt x="36336" y="2301"/>
                      <a:pt x="34183" y="96"/>
                      <a:pt x="31553" y="87"/>
                    </a:cubicBezTo>
                    <a:lnTo>
                      <a:pt x="27855" y="78"/>
                    </a:lnTo>
                    <a:cubicBezTo>
                      <a:pt x="28194" y="3325"/>
                      <a:pt x="28177" y="6597"/>
                      <a:pt x="27821" y="9844"/>
                    </a:cubicBezTo>
                    <a:lnTo>
                      <a:pt x="25234" y="9835"/>
                    </a:lnTo>
                    <a:cubicBezTo>
                      <a:pt x="25581" y="6589"/>
                      <a:pt x="25572" y="3316"/>
                      <a:pt x="25225" y="70"/>
                    </a:cubicBezTo>
                    <a:lnTo>
                      <a:pt x="1346" y="0"/>
                    </a:lnTo>
                    <a:lnTo>
                      <a:pt x="1346" y="0"/>
                    </a:lnTo>
                    <a:lnTo>
                      <a:pt x="1259" y="0"/>
                    </a:lnTo>
                    <a:cubicBezTo>
                      <a:pt x="573" y="9"/>
                      <a:pt x="27" y="564"/>
                      <a:pt x="27" y="1250"/>
                    </a:cubicBezTo>
                    <a:lnTo>
                      <a:pt x="27" y="1250"/>
                    </a:lnTo>
                    <a:cubicBezTo>
                      <a:pt x="27" y="1806"/>
                      <a:pt x="382" y="2292"/>
                      <a:pt x="921" y="2457"/>
                    </a:cubicBezTo>
                    <a:cubicBezTo>
                      <a:pt x="382" y="2613"/>
                      <a:pt x="18" y="3108"/>
                      <a:pt x="18" y="3663"/>
                    </a:cubicBezTo>
                    <a:lnTo>
                      <a:pt x="18" y="3663"/>
                    </a:lnTo>
                    <a:cubicBezTo>
                      <a:pt x="18" y="4236"/>
                      <a:pt x="408" y="4740"/>
                      <a:pt x="964" y="4887"/>
                    </a:cubicBezTo>
                    <a:cubicBezTo>
                      <a:pt x="408" y="5026"/>
                      <a:pt x="9" y="5530"/>
                      <a:pt x="9" y="6102"/>
                    </a:cubicBezTo>
                    <a:lnTo>
                      <a:pt x="9" y="6102"/>
                    </a:lnTo>
                    <a:cubicBezTo>
                      <a:pt x="9" y="6658"/>
                      <a:pt x="374" y="7153"/>
                      <a:pt x="903" y="7309"/>
                    </a:cubicBezTo>
                    <a:cubicBezTo>
                      <a:pt x="374" y="7465"/>
                      <a:pt x="9" y="7960"/>
                      <a:pt x="9" y="8516"/>
                    </a:cubicBezTo>
                    <a:lnTo>
                      <a:pt x="9" y="8516"/>
                    </a:lnTo>
                    <a:cubicBezTo>
                      <a:pt x="1" y="9201"/>
                      <a:pt x="547" y="9766"/>
                      <a:pt x="1233" y="9774"/>
                    </a:cubicBezTo>
                    <a:lnTo>
                      <a:pt x="5738" y="9783"/>
                    </a:lnTo>
                    <a:cubicBezTo>
                      <a:pt x="5773" y="9783"/>
                      <a:pt x="5816" y="9783"/>
                      <a:pt x="5851" y="9783"/>
                    </a:cubicBezTo>
                    <a:lnTo>
                      <a:pt x="31527" y="9861"/>
                    </a:lnTo>
                    <a:cubicBezTo>
                      <a:pt x="34157" y="9861"/>
                      <a:pt x="36319" y="7674"/>
                      <a:pt x="36327" y="4983"/>
                    </a:cubicBezTo>
                    <a:close/>
                  </a:path>
                </a:pathLst>
              </a:custGeom>
              <a:solidFill>
                <a:srgbClr val="FCC66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8" name="Google Shape;976;p39">
                <a:extLst>
                  <a:ext uri="{FF2B5EF4-FFF2-40B4-BE49-F238E27FC236}">
                    <a16:creationId xmlns:a16="http://schemas.microsoft.com/office/drawing/2014/main" id="{9A0F6F42-4BDD-FAA8-3FE9-98864C373470}"/>
                  </a:ext>
                </a:extLst>
              </p:cNvPr>
              <p:cNvSpPr/>
              <p:nvPr/>
            </p:nvSpPr>
            <p:spPr>
              <a:xfrm>
                <a:off x="2476350" y="4568825"/>
                <a:ext cx="637150" cy="79875"/>
              </a:xfrm>
              <a:custGeom>
                <a:avLst/>
                <a:gdLst/>
                <a:ahLst/>
                <a:cxnLst/>
                <a:rect l="l" t="t" r="r" b="b"/>
                <a:pathLst>
                  <a:path w="25486" h="3195" extrusionOk="0">
                    <a:moveTo>
                      <a:pt x="25459" y="3195"/>
                    </a:moveTo>
                    <a:cubicBezTo>
                      <a:pt x="25468" y="2796"/>
                      <a:pt x="25477" y="2396"/>
                      <a:pt x="25477" y="1988"/>
                    </a:cubicBezTo>
                    <a:cubicBezTo>
                      <a:pt x="25485" y="1346"/>
                      <a:pt x="25468" y="704"/>
                      <a:pt x="25442" y="70"/>
                    </a:cubicBezTo>
                    <a:lnTo>
                      <a:pt x="3967" y="1"/>
                    </a:lnTo>
                    <a:cubicBezTo>
                      <a:pt x="3906" y="9"/>
                      <a:pt x="3846" y="9"/>
                      <a:pt x="3785" y="9"/>
                    </a:cubicBezTo>
                    <a:lnTo>
                      <a:pt x="122" y="1"/>
                    </a:lnTo>
                    <a:cubicBezTo>
                      <a:pt x="52" y="165"/>
                      <a:pt x="9" y="339"/>
                      <a:pt x="9" y="521"/>
                    </a:cubicBezTo>
                    <a:lnTo>
                      <a:pt x="9" y="521"/>
                    </a:lnTo>
                    <a:cubicBezTo>
                      <a:pt x="9" y="1094"/>
                      <a:pt x="399" y="1598"/>
                      <a:pt x="955" y="1745"/>
                    </a:cubicBezTo>
                    <a:cubicBezTo>
                      <a:pt x="399" y="1884"/>
                      <a:pt x="0" y="2388"/>
                      <a:pt x="0" y="2960"/>
                    </a:cubicBezTo>
                    <a:lnTo>
                      <a:pt x="0" y="2960"/>
                    </a:lnTo>
                    <a:cubicBezTo>
                      <a:pt x="0" y="3013"/>
                      <a:pt x="9" y="3073"/>
                      <a:pt x="18" y="3125"/>
                    </a:cubicBezTo>
                    <a:lnTo>
                      <a:pt x="3958" y="3134"/>
                    </a:lnTo>
                    <a:cubicBezTo>
                      <a:pt x="4019" y="3134"/>
                      <a:pt x="4080" y="3134"/>
                      <a:pt x="4141" y="3125"/>
                    </a:cubicBezTo>
                    <a:close/>
                  </a:path>
                </a:pathLst>
              </a:custGeom>
              <a:solidFill>
                <a:srgbClr val="FAEFD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9" name="Google Shape;977;p39">
                <a:extLst>
                  <a:ext uri="{FF2B5EF4-FFF2-40B4-BE49-F238E27FC236}">
                    <a16:creationId xmlns:a16="http://schemas.microsoft.com/office/drawing/2014/main" id="{C0F6AE7F-9839-E7D8-8A22-8C66D71027F1}"/>
                  </a:ext>
                </a:extLst>
              </p:cNvPr>
              <p:cNvSpPr/>
              <p:nvPr/>
            </p:nvSpPr>
            <p:spPr>
              <a:xfrm>
                <a:off x="3149500" y="4492225"/>
                <a:ext cx="235025" cy="244600"/>
              </a:xfrm>
              <a:custGeom>
                <a:avLst/>
                <a:gdLst/>
                <a:ahLst/>
                <a:cxnLst/>
                <a:rect l="l" t="t" r="r" b="b"/>
                <a:pathLst>
                  <a:path w="9401" h="9784" extrusionOk="0">
                    <a:moveTo>
                      <a:pt x="9392" y="4905"/>
                    </a:moveTo>
                    <a:lnTo>
                      <a:pt x="9392" y="4905"/>
                    </a:lnTo>
                    <a:cubicBezTo>
                      <a:pt x="9401" y="2223"/>
                      <a:pt x="7248" y="18"/>
                      <a:pt x="4618" y="9"/>
                    </a:cubicBezTo>
                    <a:lnTo>
                      <a:pt x="920" y="0"/>
                    </a:lnTo>
                    <a:cubicBezTo>
                      <a:pt x="1259" y="3247"/>
                      <a:pt x="1242" y="6519"/>
                      <a:pt x="886" y="9766"/>
                    </a:cubicBezTo>
                    <a:lnTo>
                      <a:pt x="0" y="9766"/>
                    </a:lnTo>
                    <a:lnTo>
                      <a:pt x="0" y="9766"/>
                    </a:lnTo>
                    <a:lnTo>
                      <a:pt x="4592" y="9783"/>
                    </a:lnTo>
                    <a:cubicBezTo>
                      <a:pt x="7222" y="9783"/>
                      <a:pt x="9384" y="7596"/>
                      <a:pt x="9392" y="4905"/>
                    </a:cubicBezTo>
                    <a:close/>
                  </a:path>
                </a:pathLst>
              </a:custGeom>
              <a:solidFill>
                <a:srgbClr val="F6535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0" name="Google Shape;978;p39">
                <a:extLst>
                  <a:ext uri="{FF2B5EF4-FFF2-40B4-BE49-F238E27FC236}">
                    <a16:creationId xmlns:a16="http://schemas.microsoft.com/office/drawing/2014/main" id="{8542F4C8-8811-062C-FD01-BCBD4C13DD0C}"/>
                  </a:ext>
                </a:extLst>
              </p:cNvPr>
              <p:cNvSpPr/>
              <p:nvPr/>
            </p:nvSpPr>
            <p:spPr>
              <a:xfrm>
                <a:off x="3106750" y="4492000"/>
                <a:ext cx="74225" cy="244375"/>
              </a:xfrm>
              <a:custGeom>
                <a:avLst/>
                <a:gdLst/>
                <a:ahLst/>
                <a:cxnLst/>
                <a:rect l="l" t="t" r="r" b="b"/>
                <a:pathLst>
                  <a:path w="2969" h="9775" extrusionOk="0">
                    <a:moveTo>
                      <a:pt x="2630" y="9"/>
                    </a:moveTo>
                    <a:lnTo>
                      <a:pt x="0" y="1"/>
                    </a:lnTo>
                    <a:cubicBezTo>
                      <a:pt x="347" y="3247"/>
                      <a:pt x="356" y="6520"/>
                      <a:pt x="9" y="9766"/>
                    </a:cubicBezTo>
                    <a:lnTo>
                      <a:pt x="2596" y="9775"/>
                    </a:lnTo>
                    <a:cubicBezTo>
                      <a:pt x="2952" y="6528"/>
                      <a:pt x="2969" y="3256"/>
                      <a:pt x="2630" y="9"/>
                    </a:cubicBezTo>
                    <a:close/>
                  </a:path>
                </a:pathLst>
              </a:custGeom>
              <a:solidFill>
                <a:srgbClr val="AA23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1" name="Google Shape;979;p39">
                <a:extLst>
                  <a:ext uri="{FF2B5EF4-FFF2-40B4-BE49-F238E27FC236}">
                    <a16:creationId xmlns:a16="http://schemas.microsoft.com/office/drawing/2014/main" id="{290E4B5D-42B0-985E-6E15-E9600C8CAAB1}"/>
                  </a:ext>
                </a:extLst>
              </p:cNvPr>
              <p:cNvSpPr/>
              <p:nvPr/>
            </p:nvSpPr>
            <p:spPr>
              <a:xfrm>
                <a:off x="2510200" y="4362875"/>
                <a:ext cx="249350" cy="128500"/>
              </a:xfrm>
              <a:custGeom>
                <a:avLst/>
                <a:gdLst/>
                <a:ahLst/>
                <a:cxnLst/>
                <a:rect l="l" t="t" r="r" b="b"/>
                <a:pathLst>
                  <a:path w="9974" h="5140" extrusionOk="0">
                    <a:moveTo>
                      <a:pt x="9974" y="2015"/>
                    </a:moveTo>
                    <a:cubicBezTo>
                      <a:pt x="9349" y="1442"/>
                      <a:pt x="8845" y="765"/>
                      <a:pt x="8481" y="1"/>
                    </a:cubicBezTo>
                    <a:cubicBezTo>
                      <a:pt x="6328" y="921"/>
                      <a:pt x="2613" y="947"/>
                      <a:pt x="0" y="530"/>
                    </a:cubicBezTo>
                    <a:cubicBezTo>
                      <a:pt x="608" y="3065"/>
                      <a:pt x="2170" y="4905"/>
                      <a:pt x="5261" y="5140"/>
                    </a:cubicBezTo>
                    <a:cubicBezTo>
                      <a:pt x="6215" y="4888"/>
                      <a:pt x="7083" y="3230"/>
                      <a:pt x="7266" y="2267"/>
                    </a:cubicBezTo>
                    <a:cubicBezTo>
                      <a:pt x="8177" y="2293"/>
                      <a:pt x="9080" y="2206"/>
                      <a:pt x="9974" y="2015"/>
                    </a:cubicBezTo>
                    <a:close/>
                  </a:path>
                </a:pathLst>
              </a:custGeom>
              <a:solidFill>
                <a:srgbClr val="508C7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2" name="Google Shape;980;p39">
                <a:extLst>
                  <a:ext uri="{FF2B5EF4-FFF2-40B4-BE49-F238E27FC236}">
                    <a16:creationId xmlns:a16="http://schemas.microsoft.com/office/drawing/2014/main" id="{F4C5673F-23CA-F112-9238-E0D0EE8FB3E3}"/>
                  </a:ext>
                </a:extLst>
              </p:cNvPr>
              <p:cNvSpPr/>
              <p:nvPr/>
            </p:nvSpPr>
            <p:spPr>
              <a:xfrm>
                <a:off x="2641050" y="4361375"/>
                <a:ext cx="246975" cy="146500"/>
              </a:xfrm>
              <a:custGeom>
                <a:avLst/>
                <a:gdLst/>
                <a:ahLst/>
                <a:cxnLst/>
                <a:rect l="l" t="t" r="r" b="b"/>
                <a:pathLst>
                  <a:path w="9879" h="5860" extrusionOk="0">
                    <a:moveTo>
                      <a:pt x="0" y="5208"/>
                    </a:moveTo>
                    <a:cubicBezTo>
                      <a:pt x="964" y="4983"/>
                      <a:pt x="1841" y="3299"/>
                      <a:pt x="2032" y="2327"/>
                    </a:cubicBezTo>
                    <a:cubicBezTo>
                      <a:pt x="4809" y="2413"/>
                      <a:pt x="7709" y="1328"/>
                      <a:pt x="9879" y="0"/>
                    </a:cubicBezTo>
                    <a:cubicBezTo>
                      <a:pt x="8603" y="3967"/>
                      <a:pt x="4974" y="5859"/>
                      <a:pt x="0" y="5208"/>
                    </a:cubicBezTo>
                    <a:close/>
                  </a:path>
                </a:pathLst>
              </a:custGeom>
              <a:solidFill>
                <a:srgbClr val="69BA8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
        <p:nvSpPr>
          <p:cNvPr id="103" name="TextBox 102">
            <a:extLst>
              <a:ext uri="{FF2B5EF4-FFF2-40B4-BE49-F238E27FC236}">
                <a16:creationId xmlns:a16="http://schemas.microsoft.com/office/drawing/2014/main" id="{6B9166B7-3DAB-03C5-E7A3-C1E22768FEB3}"/>
              </a:ext>
            </a:extLst>
          </p:cNvPr>
          <p:cNvSpPr txBox="1"/>
          <p:nvPr/>
        </p:nvSpPr>
        <p:spPr>
          <a:xfrm>
            <a:off x="5358224" y="1491664"/>
            <a:ext cx="4412644" cy="461665"/>
          </a:xfrm>
          <a:prstGeom prst="rect">
            <a:avLst/>
          </a:prstGeom>
          <a:noFill/>
        </p:spPr>
        <p:txBody>
          <a:bodyPr wrap="square" rtlCol="0">
            <a:spAutoFit/>
          </a:bodyPr>
          <a:lstStyle/>
          <a:p>
            <a:pPr algn="ctr">
              <a:buFont typeface="Arial"/>
              <a:buNone/>
              <a:defRPr/>
            </a:pPr>
            <a:r>
              <a:rPr lang="en-US" sz="2400" b="1" kern="0" dirty="0">
                <a:latin typeface="UTM Avo" panose="02040603050506020204" pitchFamily="18" charset="0"/>
                <a:cs typeface="Arial"/>
                <a:sym typeface="Arial"/>
              </a:rPr>
              <a:t>HOẠT ĐỘNG NHÓM</a:t>
            </a:r>
            <a:endParaRPr lang="vi-VN" sz="2400" b="1" i="1" kern="0" dirty="0">
              <a:cs typeface="Arial"/>
              <a:sym typeface="Arial"/>
            </a:endParaRPr>
          </a:p>
        </p:txBody>
      </p:sp>
      <p:sp>
        <p:nvSpPr>
          <p:cNvPr id="104" name="TextBox 103">
            <a:extLst>
              <a:ext uri="{FF2B5EF4-FFF2-40B4-BE49-F238E27FC236}">
                <a16:creationId xmlns:a16="http://schemas.microsoft.com/office/drawing/2014/main" id="{DD77E1F5-2194-595A-7F00-13145753AE01}"/>
              </a:ext>
            </a:extLst>
          </p:cNvPr>
          <p:cNvSpPr txBox="1"/>
          <p:nvPr/>
        </p:nvSpPr>
        <p:spPr>
          <a:xfrm>
            <a:off x="5086081" y="1855988"/>
            <a:ext cx="4956931" cy="1675843"/>
          </a:xfrm>
          <a:prstGeom prst="rect">
            <a:avLst/>
          </a:prstGeom>
          <a:noFill/>
        </p:spPr>
        <p:txBody>
          <a:bodyPr wrap="square">
            <a:spAutoFit/>
          </a:bodyPr>
          <a:lstStyle/>
          <a:p>
            <a:pPr algn="just">
              <a:lnSpc>
                <a:spcPct val="150000"/>
              </a:lnSpc>
              <a:buFont typeface="Arial"/>
              <a:buNone/>
              <a:defRPr/>
            </a:pPr>
            <a:r>
              <a:rPr lang="vi-VN" sz="2400" kern="0" dirty="0">
                <a:latin typeface="UTM Avo" panose="02040603050506020204" pitchFamily="18" charset="0"/>
                <a:cs typeface="Arial"/>
                <a:sym typeface="Arial"/>
              </a:rPr>
              <a:t>Sau khi xây dựng xong không gian đọc sách, các em hãy tham gia trao đổi sách với bạn. </a:t>
            </a:r>
          </a:p>
        </p:txBody>
      </p:sp>
      <p:pic>
        <p:nvPicPr>
          <p:cNvPr id="105" name="Picture 104">
            <a:extLst>
              <a:ext uri="{FF2B5EF4-FFF2-40B4-BE49-F238E27FC236}">
                <a16:creationId xmlns:a16="http://schemas.microsoft.com/office/drawing/2014/main" id="{B34D13D5-A628-D513-BCB3-9554DD7E7373}"/>
              </a:ext>
            </a:extLst>
          </p:cNvPr>
          <p:cNvPicPr>
            <a:picLocks noChangeAspect="1"/>
          </p:cNvPicPr>
          <p:nvPr/>
        </p:nvPicPr>
        <p:blipFill>
          <a:blip r:embed="rId4"/>
          <a:stretch>
            <a:fillRect/>
          </a:stretch>
        </p:blipFill>
        <p:spPr>
          <a:xfrm>
            <a:off x="5705681" y="3775495"/>
            <a:ext cx="3495612" cy="2659560"/>
          </a:xfrm>
          <a:prstGeom prst="rect">
            <a:avLst/>
          </a:prstGeom>
        </p:spPr>
      </p:pic>
    </p:spTree>
    <p:extLst>
      <p:ext uri="{BB962C8B-B14F-4D97-AF65-F5344CB8AC3E}">
        <p14:creationId xmlns:p14="http://schemas.microsoft.com/office/powerpoint/2010/main" val="163396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500"/>
                                        <p:tgtEl>
                                          <p:spTgt spid="10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4"/>
                                        </p:tgtEl>
                                        <p:attrNameLst>
                                          <p:attrName>style.visibility</p:attrName>
                                        </p:attrNameLst>
                                      </p:cBhvr>
                                      <p:to>
                                        <p:strVal val="visible"/>
                                      </p:to>
                                    </p:set>
                                    <p:animEffect transition="in" filter="fade">
                                      <p:cBhvr>
                                        <p:cTn id="10" dur="500"/>
                                        <p:tgtEl>
                                          <p:spTgt spid="104"/>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nodeType="withEffect">
                                  <p:stCondLst>
                                    <p:cond delay="0"/>
                                  </p:stCondLst>
                                  <p:childTnLst>
                                    <p:set>
                                      <p:cBhvr>
                                        <p:cTn id="18" dur="1" fill="hold">
                                          <p:stCondLst>
                                            <p:cond delay="0"/>
                                          </p:stCondLst>
                                        </p:cTn>
                                        <p:tgtEl>
                                          <p:spTgt spid="92"/>
                                        </p:tgtEl>
                                        <p:attrNameLst>
                                          <p:attrName>style.visibility</p:attrName>
                                        </p:attrNameLst>
                                      </p:cBhvr>
                                      <p:to>
                                        <p:strVal val="visible"/>
                                      </p:to>
                                    </p:set>
                                    <p:animEffect transition="in" filter="fade">
                                      <p:cBhvr>
                                        <p:cTn id="19" dur="500"/>
                                        <p:tgtEl>
                                          <p:spTgt spid="92"/>
                                        </p:tgtEl>
                                      </p:cBhvr>
                                    </p:animEffect>
                                  </p:childTnLst>
                                </p:cTn>
                              </p:par>
                              <p:par>
                                <p:cTn id="20" presetID="10" presetClass="entr" presetSubtype="0" fill="hold" nodeType="with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3821F78-6361-6B88-9F0D-A11B63B39537}"/>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792C786-43E5-0E09-522B-975E47AC8071}"/>
              </a:ext>
            </a:extLst>
          </p:cNvPr>
          <p:cNvSpPr/>
          <p:nvPr/>
        </p:nvSpPr>
        <p:spPr>
          <a:xfrm>
            <a:off x="4092790" y="949885"/>
            <a:ext cx="4006419" cy="859896"/>
          </a:xfrm>
          <a:prstGeom prst="roundRect">
            <a:avLst>
              <a:gd name="adj" fmla="val 50000"/>
            </a:avLst>
          </a:prstGeom>
          <a:solidFill>
            <a:schemeClr val="bg1"/>
          </a:solidFill>
          <a:ln w="38100" cap="flat" cmpd="sng" algn="ctr">
            <a:solidFill>
              <a:schemeClr val="accent2">
                <a:lumMod val="20000"/>
                <a:lumOff val="80000"/>
              </a:schemeClr>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dirty="0">
                <a:latin typeface="UTM Avo" panose="02040603050506020204" pitchFamily="18" charset="0"/>
                <a:cs typeface="Arial" panose="020B0604020202020204" pitchFamily="34" charset="0"/>
                <a:sym typeface="Arial"/>
              </a:rPr>
              <a:t>HOẠT ĐỘNG CẢ LỚP</a:t>
            </a:r>
          </a:p>
        </p:txBody>
      </p:sp>
      <p:grpSp>
        <p:nvGrpSpPr>
          <p:cNvPr id="4" name="Group 3">
            <a:extLst>
              <a:ext uri="{FF2B5EF4-FFF2-40B4-BE49-F238E27FC236}">
                <a16:creationId xmlns:a16="http://schemas.microsoft.com/office/drawing/2014/main" id="{1963373C-5644-37F8-67BD-D5AB993437AE}"/>
              </a:ext>
            </a:extLst>
          </p:cNvPr>
          <p:cNvGrpSpPr/>
          <p:nvPr/>
        </p:nvGrpSpPr>
        <p:grpSpPr>
          <a:xfrm>
            <a:off x="406545" y="1897243"/>
            <a:ext cx="11378908" cy="1121846"/>
            <a:chOff x="471128" y="1179259"/>
            <a:chExt cx="8534181" cy="841385"/>
          </a:xfrm>
        </p:grpSpPr>
        <p:sp>
          <p:nvSpPr>
            <p:cNvPr id="5" name="TextBox 4">
              <a:extLst>
                <a:ext uri="{FF2B5EF4-FFF2-40B4-BE49-F238E27FC236}">
                  <a16:creationId xmlns:a16="http://schemas.microsoft.com/office/drawing/2014/main" id="{07096B70-A344-36A2-7E40-8867BABBC4E8}"/>
                </a:ext>
              </a:extLst>
            </p:cNvPr>
            <p:cNvSpPr txBox="1"/>
            <p:nvPr/>
          </p:nvSpPr>
          <p:spPr>
            <a:xfrm>
              <a:off x="1198035" y="1179259"/>
              <a:ext cx="7807274" cy="841385"/>
            </a:xfrm>
            <a:prstGeom prst="rect">
              <a:avLst/>
            </a:prstGeom>
            <a:noFill/>
          </p:spPr>
          <p:txBody>
            <a:bodyPr wrap="square">
              <a:spAutoFit/>
            </a:bodyPr>
            <a:lstStyle/>
            <a:p>
              <a:pPr algn="just" defTabSz="1219170">
                <a:lnSpc>
                  <a:spcPct val="150000"/>
                </a:lnSpc>
                <a:buClrTx/>
                <a:defRPr/>
              </a:pPr>
              <a:r>
                <a:rPr lang="vi-VN" sz="2400" dirty="0">
                  <a:solidFill>
                    <a:sysClr val="windowText" lastClr="000000"/>
                  </a:solidFill>
                  <a:latin typeface="UTM Avo" panose="02040603050506020204" pitchFamily="18" charset="0"/>
                  <a:ea typeface="+mn-ea"/>
                </a:rPr>
                <a:t>Các em giới thiệu những cuốn sách hay mà mình đã sưu tầm được và chia sẻ những điều thú vị từ các cuốn sách đã đọc ở trước lớp.</a:t>
              </a:r>
            </a:p>
          </p:txBody>
        </p:sp>
        <p:sp>
          <p:nvSpPr>
            <p:cNvPr id="6" name="Freeform 2">
              <a:extLst>
                <a:ext uri="{FF2B5EF4-FFF2-40B4-BE49-F238E27FC236}">
                  <a16:creationId xmlns:a16="http://schemas.microsoft.com/office/drawing/2014/main" id="{B375066D-BAAC-F9D8-638B-6870F5769298}"/>
                </a:ext>
              </a:extLst>
            </p:cNvPr>
            <p:cNvSpPr/>
            <p:nvPr/>
          </p:nvSpPr>
          <p:spPr>
            <a:xfrm>
              <a:off x="471128" y="1372051"/>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Tx/>
                <a:defRPr/>
              </a:pPr>
              <a:endParaRPr lang="en-US" sz="2400" dirty="0">
                <a:solidFill>
                  <a:sysClr val="windowText" lastClr="000000"/>
                </a:solidFill>
                <a:latin typeface="UTM Avo" panose="02040603050506020204" pitchFamily="18" charset="0"/>
                <a:ea typeface="+mn-ea"/>
                <a:cs typeface="Arial" panose="020B0604020202020204" pitchFamily="34" charset="0"/>
              </a:endParaRPr>
            </a:p>
          </p:txBody>
        </p:sp>
      </p:grpSp>
      <p:pic>
        <p:nvPicPr>
          <p:cNvPr id="12" name="Picture 11">
            <a:extLst>
              <a:ext uri="{FF2B5EF4-FFF2-40B4-BE49-F238E27FC236}">
                <a16:creationId xmlns:a16="http://schemas.microsoft.com/office/drawing/2014/main" id="{A08C6D09-543D-8CE9-3199-DEAB8B6C4DFB}"/>
              </a:ext>
            </a:extLst>
          </p:cNvPr>
          <p:cNvPicPr>
            <a:picLocks noChangeAspect="1"/>
          </p:cNvPicPr>
          <p:nvPr/>
        </p:nvPicPr>
        <p:blipFill>
          <a:blip r:embed="rId6"/>
          <a:stretch>
            <a:fillRect/>
          </a:stretch>
        </p:blipFill>
        <p:spPr>
          <a:xfrm>
            <a:off x="2157864" y="3106551"/>
            <a:ext cx="7876270" cy="3532044"/>
          </a:xfrm>
          <a:prstGeom prst="rect">
            <a:avLst/>
          </a:prstGeom>
        </p:spPr>
      </p:pic>
    </p:spTree>
    <p:extLst>
      <p:ext uri="{BB962C8B-B14F-4D97-AF65-F5344CB8AC3E}">
        <p14:creationId xmlns:p14="http://schemas.microsoft.com/office/powerpoint/2010/main" val="2308219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EE44F935-5E18-340C-1F66-849105762840}"/>
              </a:ext>
            </a:extLst>
          </p:cNvPr>
          <p:cNvSpPr txBox="1">
            <a:spLocks/>
          </p:cNvSpPr>
          <p:nvPr/>
        </p:nvSpPr>
        <p:spPr>
          <a:xfrm>
            <a:off x="4655391" y="889087"/>
            <a:ext cx="2881217" cy="762000"/>
          </a:xfrm>
          <a:prstGeom prst="roundRect">
            <a:avLst>
              <a:gd name="adj" fmla="val 50000"/>
            </a:avLst>
          </a:prstGeom>
          <a:solidFill>
            <a:schemeClr val="accent5">
              <a:lumMod val="20000"/>
              <a:lumOff val="80000"/>
            </a:schemeClr>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14CE7A60-9F0E-07B1-50FD-2AA7C5485F33}"/>
              </a:ext>
            </a:extLst>
          </p:cNvPr>
          <p:cNvSpPr/>
          <p:nvPr/>
        </p:nvSpPr>
        <p:spPr>
          <a:xfrm>
            <a:off x="929617" y="1835264"/>
            <a:ext cx="10332763" cy="4552836"/>
          </a:xfrm>
          <a:prstGeom prst="roundRect">
            <a:avLst>
              <a:gd name="adj" fmla="val 4808"/>
            </a:avLst>
          </a:prstGeom>
          <a:solidFill>
            <a:sysClr val="window" lastClr="FFFFFF"/>
          </a:solidFill>
          <a:ln w="25400" cap="flat" cmpd="sng" algn="ctr">
            <a:solidFill>
              <a:schemeClr val="accent5"/>
            </a:solidFill>
            <a:prstDash val="solid"/>
          </a:ln>
          <a:effectLst/>
        </p:spPr>
        <p:txBody>
          <a:bodyPr bIns="120000" rtlCol="0" anchor="ctr"/>
          <a:lstStyle/>
          <a:p>
            <a:pPr lvl="0" algn="just"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Sách là người bạn tinh thần không thể thiếu trong cuộc sống của mỗi chúng ta. Sách cung cấp những kiến thức quý giá, những bài học bổ ích để áp dụng vào cuộc sống. Chính vì thế, việc đọc sách có ý nghĩa quan trọng với mỗi người, giúp chúng ta mở mang kiến thức, giải tỏa căng thẳng, khám phá về bản thân, bồi dưỡng tình yêu cuộc sống. Các em hãy dành thời gian hằng ngày cho việc đọc sách để hình thành thói quen đọc sách từ bây giờ. </a:t>
            </a:r>
          </a:p>
        </p:txBody>
      </p:sp>
    </p:spTree>
    <p:extLst>
      <p:ext uri="{BB962C8B-B14F-4D97-AF65-F5344CB8AC3E}">
        <p14:creationId xmlns:p14="http://schemas.microsoft.com/office/powerpoint/2010/main" val="1424859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338C6D0-6736-B932-DAA0-6A710548D4A6}"/>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6DE6FB2E-29F3-A2BD-14ED-3FF1DB29D4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43120442-C15F-787C-6CDC-F95CD6CC8563}"/>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3E0A2AA-F295-648F-74A1-0525F61D8D5D}"/>
              </a:ext>
            </a:extLst>
          </p:cNvPr>
          <p:cNvSpPr/>
          <p:nvPr/>
        </p:nvSpPr>
        <p:spPr>
          <a:xfrm>
            <a:off x="333142" y="1583473"/>
            <a:ext cx="11525715" cy="4842727"/>
          </a:xfrm>
          <a:prstGeom prst="roundRect">
            <a:avLst>
              <a:gd name="adj" fmla="val 3466"/>
            </a:avLst>
          </a:prstGeom>
          <a:solidFill>
            <a:schemeClr val="bg1"/>
          </a:solidFill>
          <a:ln w="38100">
            <a:solidFill>
              <a:srgbClr val="FFCCCC"/>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Ấn phẩm truyền thông dự án Kết nối cộng đồng</a:t>
            </a:r>
          </a:p>
        </p:txBody>
      </p:sp>
      <p:pic>
        <p:nvPicPr>
          <p:cNvPr id="74" name="Picture 73">
            <a:extLst>
              <a:ext uri="{FF2B5EF4-FFF2-40B4-BE49-F238E27FC236}">
                <a16:creationId xmlns:a16="http://schemas.microsoft.com/office/drawing/2014/main" id="{B0DD1D18-F6F9-FA57-028C-CC4E62800870}"/>
              </a:ext>
            </a:extLst>
          </p:cNvPr>
          <p:cNvPicPr>
            <a:picLocks noChangeAspect="1"/>
          </p:cNvPicPr>
          <p:nvPr/>
        </p:nvPicPr>
        <p:blipFill>
          <a:blip r:embed="rId3"/>
          <a:stretch>
            <a:fillRect/>
          </a:stretch>
        </p:blipFill>
        <p:spPr>
          <a:xfrm>
            <a:off x="6374889" y="2456686"/>
            <a:ext cx="5080511" cy="3698758"/>
          </a:xfrm>
          <a:prstGeom prst="rect">
            <a:avLst/>
          </a:prstGeom>
        </p:spPr>
      </p:pic>
      <p:sp>
        <p:nvSpPr>
          <p:cNvPr id="75" name="TextBox 74">
            <a:extLst>
              <a:ext uri="{FF2B5EF4-FFF2-40B4-BE49-F238E27FC236}">
                <a16:creationId xmlns:a16="http://schemas.microsoft.com/office/drawing/2014/main" id="{4B2F7A0B-60C2-9DA8-A7B5-4766521864F3}"/>
              </a:ext>
            </a:extLst>
          </p:cNvPr>
          <p:cNvSpPr txBox="1"/>
          <p:nvPr/>
        </p:nvSpPr>
        <p:spPr>
          <a:xfrm>
            <a:off x="660400" y="2257069"/>
            <a:ext cx="5491502" cy="3898375"/>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400" dirty="0">
                <a:solidFill>
                  <a:schemeClr val="tx1">
                    <a:lumMod val="50000"/>
                  </a:schemeClr>
                </a:solidFill>
                <a:latin typeface="UTM Avo" panose="02040603050506020204" pitchFamily="18" charset="0"/>
                <a:cs typeface="Arial" panose="020B0604020202020204" pitchFamily="34" charset="0"/>
              </a:rPr>
              <a:t>Thiết kế ấn phẩm truyền thông về các hoạt động trong dự án Kết nối cộng đồng. </a:t>
            </a:r>
          </a:p>
          <a:p>
            <a:pPr marL="342900" indent="-342900" algn="just">
              <a:lnSpc>
                <a:spcPct val="150000"/>
              </a:lnSpc>
              <a:buFont typeface="Arial" panose="020B0604020202020204" pitchFamily="34" charset="0"/>
              <a:buChar char="•"/>
            </a:pPr>
            <a:r>
              <a:rPr lang="vi-VN" sz="2400" dirty="0">
                <a:solidFill>
                  <a:schemeClr val="tx1">
                    <a:lumMod val="50000"/>
                  </a:schemeClr>
                </a:solidFill>
                <a:latin typeface="UTM Avo" panose="02040603050506020204" pitchFamily="18" charset="0"/>
                <a:cs typeface="Arial" panose="020B0604020202020204" pitchFamily="34" charset="0"/>
              </a:rPr>
              <a:t>Trưng bày và giới thiệu ấn phẩm truyền thông đã thiết kế. </a:t>
            </a:r>
          </a:p>
          <a:p>
            <a:pPr marL="342900" indent="-342900" algn="just">
              <a:lnSpc>
                <a:spcPct val="150000"/>
              </a:lnSpc>
              <a:buFont typeface="Arial" panose="020B0604020202020204" pitchFamily="34" charset="0"/>
              <a:buChar char="•"/>
            </a:pPr>
            <a:r>
              <a:rPr lang="vi-VN" sz="2400" dirty="0">
                <a:solidFill>
                  <a:schemeClr val="tx1">
                    <a:lumMod val="50000"/>
                  </a:schemeClr>
                </a:solidFill>
                <a:latin typeface="UTM Avo" panose="02040603050506020204" pitchFamily="18" charset="0"/>
                <a:cs typeface="Arial" panose="020B0604020202020204" pitchFamily="34" charset="0"/>
              </a:rPr>
              <a:t>Bình chọn ấn phẩm truyền thông ấn tượng.</a:t>
            </a:r>
          </a:p>
        </p:txBody>
      </p:sp>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5">
                                            <p:txEl>
                                              <p:pRg st="0" end="0"/>
                                            </p:txEl>
                                          </p:spTgt>
                                        </p:tgtEl>
                                        <p:attrNameLst>
                                          <p:attrName>style.visibility</p:attrName>
                                        </p:attrNameLst>
                                      </p:cBhvr>
                                      <p:to>
                                        <p:strVal val="visible"/>
                                      </p:to>
                                    </p:set>
                                    <p:animEffect transition="in" filter="fade">
                                      <p:cBhvr>
                                        <p:cTn id="12" dur="500"/>
                                        <p:tgtEl>
                                          <p:spTgt spid="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5">
                                            <p:txEl>
                                              <p:pRg st="1" end="1"/>
                                            </p:txEl>
                                          </p:spTgt>
                                        </p:tgtEl>
                                        <p:attrNameLst>
                                          <p:attrName>style.visibility</p:attrName>
                                        </p:attrNameLst>
                                      </p:cBhvr>
                                      <p:to>
                                        <p:strVal val="visible"/>
                                      </p:to>
                                    </p:set>
                                    <p:animEffect transition="in" filter="fade">
                                      <p:cBhvr>
                                        <p:cTn id="17" dur="500"/>
                                        <p:tgtEl>
                                          <p:spTgt spid="7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5">
                                            <p:txEl>
                                              <p:pRg st="2" end="2"/>
                                            </p:txEl>
                                          </p:spTgt>
                                        </p:tgtEl>
                                        <p:attrNameLst>
                                          <p:attrName>style.visibility</p:attrName>
                                        </p:attrNameLst>
                                      </p:cBhvr>
                                      <p:to>
                                        <p:strVal val="visible"/>
                                      </p:to>
                                    </p:set>
                                    <p:animEffect transition="in" filter="fade">
                                      <p:cBhvr>
                                        <p:cTn id="22" dur="500"/>
                                        <p:tgtEl>
                                          <p:spTgt spid="7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0000"/>
            <a:lum/>
          </a:blip>
          <a:srcRect/>
          <a:stretch>
            <a:fillRect/>
          </a:stretch>
        </a:blipFill>
        <a:effectLst/>
      </p:bgPr>
    </p:bg>
    <p:spTree>
      <p:nvGrpSpPr>
        <p:cNvPr id="1" name="Shape 2792"/>
        <p:cNvGrpSpPr/>
        <p:nvPr/>
      </p:nvGrpSpPr>
      <p:grpSpPr>
        <a:xfrm>
          <a:off x="0" y="0"/>
          <a:ext cx="0" cy="0"/>
          <a:chOff x="0" y="0"/>
          <a:chExt cx="0" cy="0"/>
        </a:xfrm>
      </p:grpSpPr>
      <p:sp>
        <p:nvSpPr>
          <p:cNvPr id="403" name="Rectangle 402"/>
          <p:cNvSpPr/>
          <p:nvPr/>
        </p:nvSpPr>
        <p:spPr>
          <a:xfrm>
            <a:off x="11113" y="1881842"/>
            <a:ext cx="12180887" cy="1600438"/>
          </a:xfrm>
          <a:prstGeom prst="rect">
            <a:avLst/>
          </a:prstGeom>
        </p:spPr>
        <p:txBody>
          <a:bodyPr wrap="square">
            <a:spAutoFit/>
          </a:bodyPr>
          <a:lstStyle/>
          <a:p>
            <a:pPr marL="0" marR="0" lvl="0" indent="0" algn="ctr" defTabSz="1219170" rtl="0" eaLnBrk="1" fontAlgn="auto" latinLnBrk="0" hangingPunct="1">
              <a:spcBef>
                <a:spcPts val="0"/>
              </a:spcBef>
              <a:spcAft>
                <a:spcPts val="0"/>
              </a:spcAft>
              <a:buClr>
                <a:srgbClr val="000000"/>
              </a:buClr>
              <a:buSzTx/>
              <a:buFont typeface="Arial"/>
              <a:buNone/>
              <a:tabLst/>
              <a:defRPr/>
            </a:pPr>
            <a:r>
              <a:rPr kumimoji="0" lang="en-US" sz="4400" b="1" i="0" u="none" strike="noStrike" kern="0" cap="none" spc="0" normalizeH="0" baseline="0" noProof="0" dirty="0">
                <a:ln w="28575">
                  <a:solidFill>
                    <a:sysClr val="windowText" lastClr="000000"/>
                  </a:solidFill>
                </a:ln>
                <a:solidFill>
                  <a:schemeClr val="bg1"/>
                </a:solidFill>
                <a:effectLst/>
                <a:uLnTx/>
                <a:uFillTx/>
                <a:latin typeface="UTM Avo" panose="02040603050506020204" pitchFamily="18" charset="0"/>
                <a:cs typeface="Arial"/>
                <a:sym typeface="Arial"/>
              </a:rPr>
              <a:t>BÍ MẬT</a:t>
            </a:r>
          </a:p>
          <a:p>
            <a:pPr marL="0" marR="0" lvl="0" indent="0" algn="ctr" defTabSz="1219170" rtl="0" eaLnBrk="1" fontAlgn="auto" latinLnBrk="0" hangingPunct="1">
              <a:spcBef>
                <a:spcPts val="0"/>
              </a:spcBef>
              <a:spcAft>
                <a:spcPts val="0"/>
              </a:spcAft>
              <a:buClr>
                <a:srgbClr val="000000"/>
              </a:buClr>
              <a:buSzTx/>
              <a:buFont typeface="Arial"/>
              <a:buNone/>
              <a:tabLst/>
              <a:defRPr/>
            </a:pPr>
            <a:r>
              <a:rPr kumimoji="0" lang="en-US" sz="5400" b="1" i="0" u="none" strike="noStrike" kern="0" cap="none" spc="0" normalizeH="0" baseline="0" noProof="0" dirty="0">
                <a:ln w="38100">
                  <a:noFill/>
                </a:ln>
                <a:effectLst/>
                <a:uLnTx/>
                <a:uFillTx/>
                <a:latin typeface="UTM Avo" panose="02040603050506020204" pitchFamily="18" charset="0"/>
                <a:cs typeface="Arial"/>
                <a:sym typeface="Arial"/>
              </a:rPr>
              <a:t>NHỮNG TRANG SÁCH</a:t>
            </a:r>
            <a:endParaRPr kumimoji="0" lang="vi-VN" sz="5400" b="1" i="0" u="none" strike="noStrike" kern="0" cap="none" spc="0" normalizeH="0" baseline="0" noProof="0" dirty="0">
              <a:ln w="38100">
                <a:noFill/>
              </a:ln>
              <a:effectLst/>
              <a:uLnTx/>
              <a:uFillTx/>
              <a:latin typeface="Arial"/>
              <a:cs typeface="Arial"/>
              <a:sym typeface="Arial"/>
            </a:endParaRPr>
          </a:p>
        </p:txBody>
      </p:sp>
      <p:grpSp>
        <p:nvGrpSpPr>
          <p:cNvPr id="489" name="Google Shape;2871;p66"/>
          <p:cNvGrpSpPr/>
          <p:nvPr/>
        </p:nvGrpSpPr>
        <p:grpSpPr>
          <a:xfrm>
            <a:off x="950967" y="1757265"/>
            <a:ext cx="864501" cy="1174504"/>
            <a:chOff x="638276" y="3526008"/>
            <a:chExt cx="714936" cy="971200"/>
          </a:xfrm>
        </p:grpSpPr>
        <p:sp>
          <p:nvSpPr>
            <p:cNvPr id="490" name="Google Shape;2872;p66"/>
            <p:cNvSpPr/>
            <p:nvPr/>
          </p:nvSpPr>
          <p:spPr>
            <a:xfrm>
              <a:off x="801537" y="3817400"/>
              <a:ext cx="388460" cy="388464"/>
            </a:xfrm>
            <a:custGeom>
              <a:avLst/>
              <a:gdLst/>
              <a:ahLst/>
              <a:cxnLst/>
              <a:rect l="l" t="t" r="r" b="b"/>
              <a:pathLst>
                <a:path w="91295" h="91296" extrusionOk="0">
                  <a:moveTo>
                    <a:pt x="75084" y="16212"/>
                  </a:moveTo>
                  <a:cubicBezTo>
                    <a:pt x="91295" y="32466"/>
                    <a:pt x="91295" y="58788"/>
                    <a:pt x="75084" y="75041"/>
                  </a:cubicBezTo>
                  <a:cubicBezTo>
                    <a:pt x="58830" y="91295"/>
                    <a:pt x="32466" y="91295"/>
                    <a:pt x="16255" y="75041"/>
                  </a:cubicBezTo>
                  <a:cubicBezTo>
                    <a:pt x="1" y="58788"/>
                    <a:pt x="1" y="32466"/>
                    <a:pt x="16255" y="16212"/>
                  </a:cubicBezTo>
                  <a:cubicBezTo>
                    <a:pt x="32466" y="1"/>
                    <a:pt x="58830" y="1"/>
                    <a:pt x="75084" y="16212"/>
                  </a:cubicBezTo>
                  <a:close/>
                </a:path>
              </a:pathLst>
            </a:custGeom>
            <a:gradFill>
              <a:gsLst>
                <a:gs pos="0">
                  <a:srgbClr val="F9EBAB">
                    <a:alpha val="21960"/>
                    <a:alpha val="21910"/>
                  </a:srgbClr>
                </a:gs>
                <a:gs pos="41000">
                  <a:srgbClr val="F9EBAB">
                    <a:alpha val="53333"/>
                    <a:alpha val="21910"/>
                  </a:srgbClr>
                </a:gs>
                <a:gs pos="100000">
                  <a:srgbClr val="F9EBAB">
                    <a:alpha val="77254"/>
                    <a:alpha val="2191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491" name="Google Shape;2873;p66"/>
            <p:cNvGrpSpPr/>
            <p:nvPr/>
          </p:nvGrpSpPr>
          <p:grpSpPr>
            <a:xfrm>
              <a:off x="638276" y="3526008"/>
              <a:ext cx="714936" cy="971200"/>
              <a:chOff x="9141124" y="2771118"/>
              <a:chExt cx="319239" cy="433649"/>
            </a:xfrm>
          </p:grpSpPr>
          <p:sp>
            <p:nvSpPr>
              <p:cNvPr id="492" name="Google Shape;2874;p66"/>
              <p:cNvSpPr/>
              <p:nvPr/>
            </p:nvSpPr>
            <p:spPr>
              <a:xfrm>
                <a:off x="9271960" y="3034862"/>
                <a:ext cx="17824" cy="25355"/>
              </a:xfrm>
              <a:custGeom>
                <a:avLst/>
                <a:gdLst/>
                <a:ahLst/>
                <a:cxnLst/>
                <a:rect l="l" t="t" r="r" b="b"/>
                <a:pathLst>
                  <a:path w="1110" h="1579" extrusionOk="0">
                    <a:moveTo>
                      <a:pt x="641" y="0"/>
                    </a:moveTo>
                    <a:cubicBezTo>
                      <a:pt x="385" y="0"/>
                      <a:pt x="129" y="384"/>
                      <a:pt x="43" y="811"/>
                    </a:cubicBezTo>
                    <a:cubicBezTo>
                      <a:pt x="1" y="1237"/>
                      <a:pt x="214" y="1579"/>
                      <a:pt x="470" y="1579"/>
                    </a:cubicBezTo>
                    <a:cubicBezTo>
                      <a:pt x="769" y="1579"/>
                      <a:pt x="1025" y="1237"/>
                      <a:pt x="1067" y="811"/>
                    </a:cubicBezTo>
                    <a:cubicBezTo>
                      <a:pt x="1110" y="384"/>
                      <a:pt x="939" y="0"/>
                      <a:pt x="641" y="0"/>
                    </a:cubicBezTo>
                    <a:close/>
                  </a:path>
                </a:pathLst>
              </a:custGeom>
              <a:solidFill>
                <a:srgbClr val="EAC57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3" name="Google Shape;2875;p66"/>
              <p:cNvSpPr/>
              <p:nvPr/>
            </p:nvSpPr>
            <p:spPr>
              <a:xfrm>
                <a:off x="9267175" y="2928674"/>
                <a:ext cx="54965" cy="93728"/>
              </a:xfrm>
              <a:custGeom>
                <a:avLst/>
                <a:gdLst/>
                <a:ahLst/>
                <a:cxnLst/>
                <a:rect l="l" t="t" r="r" b="b"/>
                <a:pathLst>
                  <a:path w="3423" h="5837" extrusionOk="0">
                    <a:moveTo>
                      <a:pt x="1195" y="1"/>
                    </a:moveTo>
                    <a:cubicBezTo>
                      <a:pt x="1195" y="1"/>
                      <a:pt x="1962" y="1707"/>
                      <a:pt x="1109" y="2518"/>
                    </a:cubicBezTo>
                    <a:cubicBezTo>
                      <a:pt x="85" y="3499"/>
                      <a:pt x="0" y="5419"/>
                      <a:pt x="1579" y="5803"/>
                    </a:cubicBezTo>
                    <a:cubicBezTo>
                      <a:pt x="1673" y="5826"/>
                      <a:pt x="1762" y="5837"/>
                      <a:pt x="1847" y="5837"/>
                    </a:cubicBezTo>
                    <a:cubicBezTo>
                      <a:pt x="3190" y="5837"/>
                      <a:pt x="3423" y="3127"/>
                      <a:pt x="2901" y="1963"/>
                    </a:cubicBezTo>
                    <a:cubicBezTo>
                      <a:pt x="2517" y="1195"/>
                      <a:pt x="1920" y="513"/>
                      <a:pt x="1195" y="1"/>
                    </a:cubicBezTo>
                    <a:close/>
                  </a:path>
                </a:pathLst>
              </a:custGeom>
              <a:solidFill>
                <a:srgbClr val="F2D39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4" name="Google Shape;2876;p66"/>
              <p:cNvSpPr/>
              <p:nvPr/>
            </p:nvSpPr>
            <p:spPr>
              <a:xfrm>
                <a:off x="9274706" y="3031330"/>
                <a:ext cx="53439" cy="115213"/>
              </a:xfrm>
              <a:custGeom>
                <a:avLst/>
                <a:gdLst/>
                <a:ahLst/>
                <a:cxnLst/>
                <a:rect l="l" t="t" r="r" b="b"/>
                <a:pathLst>
                  <a:path w="3328" h="7175" extrusionOk="0">
                    <a:moveTo>
                      <a:pt x="2456" y="0"/>
                    </a:moveTo>
                    <a:cubicBezTo>
                      <a:pt x="2434" y="0"/>
                      <a:pt x="2411" y="3"/>
                      <a:pt x="2389" y="7"/>
                    </a:cubicBezTo>
                    <a:lnTo>
                      <a:pt x="726" y="135"/>
                    </a:lnTo>
                    <a:cubicBezTo>
                      <a:pt x="512" y="135"/>
                      <a:pt x="342" y="306"/>
                      <a:pt x="342" y="519"/>
                    </a:cubicBezTo>
                    <a:cubicBezTo>
                      <a:pt x="171" y="3207"/>
                      <a:pt x="0" y="5937"/>
                      <a:pt x="214" y="7174"/>
                    </a:cubicBezTo>
                    <a:lnTo>
                      <a:pt x="3115" y="7174"/>
                    </a:lnTo>
                    <a:cubicBezTo>
                      <a:pt x="3328" y="5852"/>
                      <a:pt x="2944" y="3036"/>
                      <a:pt x="2859" y="391"/>
                    </a:cubicBezTo>
                    <a:cubicBezTo>
                      <a:pt x="2859" y="161"/>
                      <a:pt x="2653" y="0"/>
                      <a:pt x="2456" y="0"/>
                    </a:cubicBezTo>
                    <a:close/>
                  </a:path>
                </a:pathLst>
              </a:custGeom>
              <a:solidFill>
                <a:srgbClr val="EAC57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5" name="Google Shape;2877;p66"/>
              <p:cNvSpPr/>
              <p:nvPr/>
            </p:nvSpPr>
            <p:spPr>
              <a:xfrm>
                <a:off x="9209625" y="3132139"/>
                <a:ext cx="185657" cy="54804"/>
              </a:xfrm>
              <a:custGeom>
                <a:avLst/>
                <a:gdLst/>
                <a:ahLst/>
                <a:cxnLst/>
                <a:rect l="l" t="t" r="r" b="b"/>
                <a:pathLst>
                  <a:path w="11562" h="3413" extrusionOk="0">
                    <a:moveTo>
                      <a:pt x="5760" y="0"/>
                    </a:moveTo>
                    <a:cubicBezTo>
                      <a:pt x="3669" y="0"/>
                      <a:pt x="1" y="1067"/>
                      <a:pt x="1" y="1920"/>
                    </a:cubicBezTo>
                    <a:cubicBezTo>
                      <a:pt x="1" y="2730"/>
                      <a:pt x="2560" y="3413"/>
                      <a:pt x="5760" y="3413"/>
                    </a:cubicBezTo>
                    <a:cubicBezTo>
                      <a:pt x="8959" y="3413"/>
                      <a:pt x="11562" y="2730"/>
                      <a:pt x="11562" y="1920"/>
                    </a:cubicBezTo>
                    <a:cubicBezTo>
                      <a:pt x="11562" y="1067"/>
                      <a:pt x="7893" y="0"/>
                      <a:pt x="5760" y="0"/>
                    </a:cubicBezTo>
                    <a:close/>
                  </a:path>
                </a:pathLst>
              </a:custGeom>
              <a:solidFill>
                <a:srgbClr val="D8934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6" name="Google Shape;2878;p66"/>
              <p:cNvSpPr/>
              <p:nvPr/>
            </p:nvSpPr>
            <p:spPr>
              <a:xfrm>
                <a:off x="9193872" y="2882091"/>
                <a:ext cx="15078" cy="289790"/>
              </a:xfrm>
              <a:custGeom>
                <a:avLst/>
                <a:gdLst/>
                <a:ahLst/>
                <a:cxnLst/>
                <a:rect l="l" t="t" r="r" b="b"/>
                <a:pathLst>
                  <a:path w="939" h="18047" extrusionOk="0">
                    <a:moveTo>
                      <a:pt x="0" y="1"/>
                    </a:moveTo>
                    <a:lnTo>
                      <a:pt x="0" y="18046"/>
                    </a:lnTo>
                    <a:lnTo>
                      <a:pt x="939" y="18046"/>
                    </a:lnTo>
                    <a:lnTo>
                      <a:pt x="939" y="1"/>
                    </a:lnTo>
                    <a:close/>
                  </a:path>
                </a:pathLst>
              </a:custGeom>
              <a:solidFill>
                <a:srgbClr val="44363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7" name="Google Shape;2879;p66"/>
              <p:cNvSpPr/>
              <p:nvPr/>
            </p:nvSpPr>
            <p:spPr>
              <a:xfrm>
                <a:off x="9392520" y="2882091"/>
                <a:ext cx="15094" cy="289790"/>
              </a:xfrm>
              <a:custGeom>
                <a:avLst/>
                <a:gdLst/>
                <a:ahLst/>
                <a:cxnLst/>
                <a:rect l="l" t="t" r="r" b="b"/>
                <a:pathLst>
                  <a:path w="940" h="18047" extrusionOk="0">
                    <a:moveTo>
                      <a:pt x="1" y="1"/>
                    </a:moveTo>
                    <a:lnTo>
                      <a:pt x="1" y="18046"/>
                    </a:lnTo>
                    <a:lnTo>
                      <a:pt x="940" y="18046"/>
                    </a:lnTo>
                    <a:lnTo>
                      <a:pt x="940" y="1"/>
                    </a:lnTo>
                    <a:close/>
                  </a:path>
                </a:pathLst>
              </a:custGeom>
              <a:solidFill>
                <a:srgbClr val="44363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8" name="Google Shape;2880;p66"/>
              <p:cNvSpPr/>
              <p:nvPr/>
            </p:nvSpPr>
            <p:spPr>
              <a:xfrm>
                <a:off x="9338406" y="2882091"/>
                <a:ext cx="15094" cy="289790"/>
              </a:xfrm>
              <a:custGeom>
                <a:avLst/>
                <a:gdLst/>
                <a:ahLst/>
                <a:cxnLst/>
                <a:rect l="l" t="t" r="r" b="b"/>
                <a:pathLst>
                  <a:path w="940" h="18047" extrusionOk="0">
                    <a:moveTo>
                      <a:pt x="1" y="1"/>
                    </a:moveTo>
                    <a:lnTo>
                      <a:pt x="1" y="18046"/>
                    </a:lnTo>
                    <a:lnTo>
                      <a:pt x="939" y="18046"/>
                    </a:lnTo>
                    <a:lnTo>
                      <a:pt x="939" y="1"/>
                    </a:lnTo>
                    <a:close/>
                  </a:path>
                </a:pathLst>
              </a:custGeom>
              <a:solidFill>
                <a:srgbClr val="44363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99" name="Google Shape;2881;p66"/>
              <p:cNvSpPr/>
              <p:nvPr/>
            </p:nvSpPr>
            <p:spPr>
              <a:xfrm>
                <a:off x="9182231" y="2880726"/>
                <a:ext cx="237025" cy="17824"/>
              </a:xfrm>
              <a:custGeom>
                <a:avLst/>
                <a:gdLst/>
                <a:ahLst/>
                <a:cxnLst/>
                <a:rect l="l" t="t" r="r" b="b"/>
                <a:pathLst>
                  <a:path w="14761" h="1110" extrusionOk="0">
                    <a:moveTo>
                      <a:pt x="0" y="1"/>
                    </a:moveTo>
                    <a:lnTo>
                      <a:pt x="0" y="299"/>
                    </a:lnTo>
                    <a:cubicBezTo>
                      <a:pt x="0" y="768"/>
                      <a:pt x="384" y="1110"/>
                      <a:pt x="811" y="1110"/>
                    </a:cubicBezTo>
                    <a:lnTo>
                      <a:pt x="13993" y="1110"/>
                    </a:lnTo>
                    <a:cubicBezTo>
                      <a:pt x="14419" y="1110"/>
                      <a:pt x="14761" y="768"/>
                      <a:pt x="14761" y="299"/>
                    </a:cubicBezTo>
                    <a:lnTo>
                      <a:pt x="14761" y="1"/>
                    </a:lnTo>
                    <a:close/>
                  </a:path>
                </a:pathLst>
              </a:custGeom>
              <a:solidFill>
                <a:srgbClr val="44363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0" name="Google Shape;2882;p66"/>
              <p:cNvSpPr/>
              <p:nvPr/>
            </p:nvSpPr>
            <p:spPr>
              <a:xfrm>
                <a:off x="9182231" y="3152676"/>
                <a:ext cx="237025" cy="30172"/>
              </a:xfrm>
              <a:custGeom>
                <a:avLst/>
                <a:gdLst/>
                <a:ahLst/>
                <a:cxnLst/>
                <a:rect l="l" t="t" r="r" b="b"/>
                <a:pathLst>
                  <a:path w="14761" h="1879" extrusionOk="0">
                    <a:moveTo>
                      <a:pt x="1024" y="1"/>
                    </a:moveTo>
                    <a:cubicBezTo>
                      <a:pt x="469" y="1"/>
                      <a:pt x="0" y="470"/>
                      <a:pt x="0" y="1025"/>
                    </a:cubicBezTo>
                    <a:lnTo>
                      <a:pt x="0" y="1878"/>
                    </a:lnTo>
                    <a:lnTo>
                      <a:pt x="14761" y="1878"/>
                    </a:lnTo>
                    <a:lnTo>
                      <a:pt x="14761" y="1025"/>
                    </a:lnTo>
                    <a:cubicBezTo>
                      <a:pt x="14761" y="470"/>
                      <a:pt x="14334" y="1"/>
                      <a:pt x="13737" y="1"/>
                    </a:cubicBezTo>
                    <a:close/>
                  </a:path>
                </a:pathLst>
              </a:custGeom>
              <a:solidFill>
                <a:srgbClr val="44363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1" name="Google Shape;2883;p66"/>
              <p:cNvSpPr/>
              <p:nvPr/>
            </p:nvSpPr>
            <p:spPr>
              <a:xfrm>
                <a:off x="9180175" y="2803313"/>
                <a:ext cx="254158" cy="68533"/>
              </a:xfrm>
              <a:custGeom>
                <a:avLst/>
                <a:gdLst/>
                <a:ahLst/>
                <a:cxnLst/>
                <a:rect l="l" t="t" r="r" b="b"/>
                <a:pathLst>
                  <a:path w="15828" h="4268" extrusionOk="0">
                    <a:moveTo>
                      <a:pt x="7892" y="1"/>
                    </a:moveTo>
                    <a:cubicBezTo>
                      <a:pt x="3882" y="1"/>
                      <a:pt x="555" y="1835"/>
                      <a:pt x="0" y="4267"/>
                    </a:cubicBezTo>
                    <a:lnTo>
                      <a:pt x="15827" y="4267"/>
                    </a:lnTo>
                    <a:cubicBezTo>
                      <a:pt x="15230" y="1835"/>
                      <a:pt x="11902" y="1"/>
                      <a:pt x="7892" y="1"/>
                    </a:cubicBezTo>
                    <a:close/>
                  </a:path>
                </a:pathLst>
              </a:custGeom>
              <a:solidFill>
                <a:srgbClr val="66505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2" name="Google Shape;2884;p66"/>
              <p:cNvSpPr/>
              <p:nvPr/>
            </p:nvSpPr>
            <p:spPr>
              <a:xfrm>
                <a:off x="9296624" y="2771118"/>
                <a:ext cx="20570" cy="35648"/>
              </a:xfrm>
              <a:custGeom>
                <a:avLst/>
                <a:gdLst/>
                <a:ahLst/>
                <a:cxnLst/>
                <a:rect l="l" t="t" r="r" b="b"/>
                <a:pathLst>
                  <a:path w="1281" h="2220" extrusionOk="0">
                    <a:moveTo>
                      <a:pt x="640" y="1"/>
                    </a:moveTo>
                    <a:cubicBezTo>
                      <a:pt x="320" y="1"/>
                      <a:pt x="0" y="257"/>
                      <a:pt x="0" y="769"/>
                    </a:cubicBezTo>
                    <a:lnTo>
                      <a:pt x="0" y="2219"/>
                    </a:lnTo>
                    <a:lnTo>
                      <a:pt x="1280" y="2219"/>
                    </a:lnTo>
                    <a:lnTo>
                      <a:pt x="1280" y="769"/>
                    </a:lnTo>
                    <a:cubicBezTo>
                      <a:pt x="1280" y="257"/>
                      <a:pt x="960" y="1"/>
                      <a:pt x="640" y="1"/>
                    </a:cubicBezTo>
                    <a:close/>
                  </a:path>
                </a:pathLst>
              </a:custGeom>
              <a:solidFill>
                <a:srgbClr val="66505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3" name="Google Shape;2885;p66"/>
              <p:cNvSpPr/>
              <p:nvPr/>
            </p:nvSpPr>
            <p:spPr>
              <a:xfrm>
                <a:off x="9141124" y="2856062"/>
                <a:ext cx="319239" cy="28791"/>
              </a:xfrm>
              <a:custGeom>
                <a:avLst/>
                <a:gdLst/>
                <a:ahLst/>
                <a:cxnLst/>
                <a:rect l="l" t="t" r="r" b="b"/>
                <a:pathLst>
                  <a:path w="19881" h="1793" extrusionOk="0">
                    <a:moveTo>
                      <a:pt x="1707" y="1"/>
                    </a:moveTo>
                    <a:cubicBezTo>
                      <a:pt x="1" y="1"/>
                      <a:pt x="1" y="1793"/>
                      <a:pt x="1707" y="1793"/>
                    </a:cubicBezTo>
                    <a:lnTo>
                      <a:pt x="18217" y="1793"/>
                    </a:lnTo>
                    <a:cubicBezTo>
                      <a:pt x="19880" y="1793"/>
                      <a:pt x="19880" y="1"/>
                      <a:pt x="18217" y="1"/>
                    </a:cubicBezTo>
                    <a:close/>
                  </a:path>
                </a:pathLst>
              </a:custGeom>
              <a:solidFill>
                <a:srgbClr val="66505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4" name="Google Shape;2886;p66"/>
              <p:cNvSpPr/>
              <p:nvPr/>
            </p:nvSpPr>
            <p:spPr>
              <a:xfrm>
                <a:off x="9152091" y="3174611"/>
                <a:ext cx="301415" cy="30156"/>
              </a:xfrm>
              <a:custGeom>
                <a:avLst/>
                <a:gdLst/>
                <a:ahLst/>
                <a:cxnLst/>
                <a:rect l="l" t="t" r="r" b="b"/>
                <a:pathLst>
                  <a:path w="18771" h="1878" extrusionOk="0">
                    <a:moveTo>
                      <a:pt x="1024" y="0"/>
                    </a:moveTo>
                    <a:cubicBezTo>
                      <a:pt x="0" y="0"/>
                      <a:pt x="0" y="1877"/>
                      <a:pt x="1024" y="1877"/>
                    </a:cubicBezTo>
                    <a:lnTo>
                      <a:pt x="17534" y="1877"/>
                    </a:lnTo>
                    <a:cubicBezTo>
                      <a:pt x="18771" y="1877"/>
                      <a:pt x="18771" y="0"/>
                      <a:pt x="17534" y="0"/>
                    </a:cubicBezTo>
                    <a:close/>
                  </a:path>
                </a:pathLst>
              </a:custGeom>
              <a:solidFill>
                <a:srgbClr val="66505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5" name="Google Shape;2887;p66"/>
              <p:cNvSpPr/>
              <p:nvPr/>
            </p:nvSpPr>
            <p:spPr>
              <a:xfrm>
                <a:off x="9215101" y="2803281"/>
                <a:ext cx="197989" cy="42584"/>
              </a:xfrm>
              <a:custGeom>
                <a:avLst/>
                <a:gdLst/>
                <a:ahLst/>
                <a:cxnLst/>
                <a:rect l="l" t="t" r="r" b="b"/>
                <a:pathLst>
                  <a:path w="12330" h="2652" extrusionOk="0">
                    <a:moveTo>
                      <a:pt x="5486" y="0"/>
                    </a:moveTo>
                    <a:cubicBezTo>
                      <a:pt x="3561" y="0"/>
                      <a:pt x="1683" y="512"/>
                      <a:pt x="1" y="1496"/>
                    </a:cubicBezTo>
                    <a:cubicBezTo>
                      <a:pt x="2270" y="2266"/>
                      <a:pt x="4655" y="2651"/>
                      <a:pt x="7010" y="2651"/>
                    </a:cubicBezTo>
                    <a:cubicBezTo>
                      <a:pt x="7134" y="2651"/>
                      <a:pt x="7257" y="2650"/>
                      <a:pt x="7381" y="2648"/>
                    </a:cubicBezTo>
                    <a:cubicBezTo>
                      <a:pt x="9045" y="2648"/>
                      <a:pt x="10709" y="2477"/>
                      <a:pt x="12330" y="2179"/>
                    </a:cubicBezTo>
                    <a:cubicBezTo>
                      <a:pt x="10879" y="856"/>
                      <a:pt x="8490" y="3"/>
                      <a:pt x="5717" y="3"/>
                    </a:cubicBezTo>
                    <a:cubicBezTo>
                      <a:pt x="5640" y="1"/>
                      <a:pt x="5563" y="0"/>
                      <a:pt x="5486" y="0"/>
                    </a:cubicBezTo>
                    <a:close/>
                  </a:path>
                </a:pathLst>
              </a:custGeom>
              <a:solidFill>
                <a:srgbClr val="8C686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6" name="Google Shape;2888;p66"/>
              <p:cNvSpPr/>
              <p:nvPr/>
            </p:nvSpPr>
            <p:spPr>
              <a:xfrm>
                <a:off x="9150710" y="2856062"/>
                <a:ext cx="300741" cy="14516"/>
              </a:xfrm>
              <a:custGeom>
                <a:avLst/>
                <a:gdLst/>
                <a:ahLst/>
                <a:cxnLst/>
                <a:rect l="l" t="t" r="r" b="b"/>
                <a:pathLst>
                  <a:path w="18729" h="904" extrusionOk="0">
                    <a:moveTo>
                      <a:pt x="1110" y="1"/>
                    </a:moveTo>
                    <a:cubicBezTo>
                      <a:pt x="683" y="1"/>
                      <a:pt x="257" y="129"/>
                      <a:pt x="1" y="470"/>
                    </a:cubicBezTo>
                    <a:cubicBezTo>
                      <a:pt x="231" y="738"/>
                      <a:pt x="598" y="903"/>
                      <a:pt x="979" y="903"/>
                    </a:cubicBezTo>
                    <a:cubicBezTo>
                      <a:pt x="1023" y="903"/>
                      <a:pt x="1066" y="901"/>
                      <a:pt x="1110" y="897"/>
                    </a:cubicBezTo>
                    <a:lnTo>
                      <a:pt x="17620" y="897"/>
                    </a:lnTo>
                    <a:cubicBezTo>
                      <a:pt x="17659" y="901"/>
                      <a:pt x="17698" y="903"/>
                      <a:pt x="17738" y="903"/>
                    </a:cubicBezTo>
                    <a:cubicBezTo>
                      <a:pt x="18089" y="903"/>
                      <a:pt x="18461" y="738"/>
                      <a:pt x="18729" y="470"/>
                    </a:cubicBezTo>
                    <a:cubicBezTo>
                      <a:pt x="18430" y="129"/>
                      <a:pt x="18004" y="1"/>
                      <a:pt x="17620" y="1"/>
                    </a:cubicBezTo>
                    <a:close/>
                  </a:path>
                </a:pathLst>
              </a:custGeom>
              <a:solidFill>
                <a:srgbClr val="8C686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7" name="Google Shape;2889;p66"/>
              <p:cNvSpPr/>
              <p:nvPr/>
            </p:nvSpPr>
            <p:spPr>
              <a:xfrm>
                <a:off x="9158257" y="3174498"/>
                <a:ext cx="289083" cy="13826"/>
              </a:xfrm>
              <a:custGeom>
                <a:avLst/>
                <a:gdLst/>
                <a:ahLst/>
                <a:cxnLst/>
                <a:rect l="l" t="t" r="r" b="b"/>
                <a:pathLst>
                  <a:path w="18003" h="861" extrusionOk="0">
                    <a:moveTo>
                      <a:pt x="17253" y="1"/>
                    </a:moveTo>
                    <a:cubicBezTo>
                      <a:pt x="17219" y="1"/>
                      <a:pt x="17184" y="3"/>
                      <a:pt x="17150" y="7"/>
                    </a:cubicBezTo>
                    <a:lnTo>
                      <a:pt x="640" y="7"/>
                    </a:lnTo>
                    <a:cubicBezTo>
                      <a:pt x="341" y="7"/>
                      <a:pt x="85" y="178"/>
                      <a:pt x="0" y="434"/>
                    </a:cubicBezTo>
                    <a:cubicBezTo>
                      <a:pt x="85" y="690"/>
                      <a:pt x="341" y="860"/>
                      <a:pt x="640" y="860"/>
                    </a:cubicBezTo>
                    <a:lnTo>
                      <a:pt x="17150" y="860"/>
                    </a:lnTo>
                    <a:cubicBezTo>
                      <a:pt x="17491" y="860"/>
                      <a:pt x="17790" y="690"/>
                      <a:pt x="18003" y="434"/>
                    </a:cubicBezTo>
                    <a:cubicBezTo>
                      <a:pt x="17811" y="166"/>
                      <a:pt x="17551" y="1"/>
                      <a:pt x="17253" y="1"/>
                    </a:cubicBezTo>
                    <a:close/>
                  </a:path>
                </a:pathLst>
              </a:custGeom>
              <a:solidFill>
                <a:srgbClr val="8C686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8" name="Google Shape;2890;p66"/>
              <p:cNvSpPr/>
              <p:nvPr/>
            </p:nvSpPr>
            <p:spPr>
              <a:xfrm>
                <a:off x="9187016" y="3174611"/>
                <a:ext cx="79485" cy="13713"/>
              </a:xfrm>
              <a:custGeom>
                <a:avLst/>
                <a:gdLst/>
                <a:ahLst/>
                <a:cxnLst/>
                <a:rect l="l" t="t" r="r" b="b"/>
                <a:pathLst>
                  <a:path w="4950" h="854" extrusionOk="0">
                    <a:moveTo>
                      <a:pt x="214" y="0"/>
                    </a:moveTo>
                    <a:cubicBezTo>
                      <a:pt x="129" y="0"/>
                      <a:pt x="86" y="171"/>
                      <a:pt x="43" y="427"/>
                    </a:cubicBezTo>
                    <a:cubicBezTo>
                      <a:pt x="1" y="640"/>
                      <a:pt x="129" y="853"/>
                      <a:pt x="214" y="853"/>
                    </a:cubicBezTo>
                    <a:lnTo>
                      <a:pt x="4693" y="853"/>
                    </a:lnTo>
                    <a:cubicBezTo>
                      <a:pt x="4821" y="853"/>
                      <a:pt x="4907" y="640"/>
                      <a:pt x="4949" y="427"/>
                    </a:cubicBezTo>
                    <a:cubicBezTo>
                      <a:pt x="4907" y="171"/>
                      <a:pt x="4821" y="0"/>
                      <a:pt x="4693" y="0"/>
                    </a:cubicBezTo>
                    <a:close/>
                  </a:path>
                </a:pathLst>
              </a:custGeom>
              <a:solidFill>
                <a:srgbClr val="B5939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09" name="Google Shape;2891;p66"/>
              <p:cNvSpPr/>
              <p:nvPr/>
            </p:nvSpPr>
            <p:spPr>
              <a:xfrm>
                <a:off x="9277436" y="3031426"/>
                <a:ext cx="40433" cy="80175"/>
              </a:xfrm>
              <a:custGeom>
                <a:avLst/>
                <a:gdLst/>
                <a:ahLst/>
                <a:cxnLst/>
                <a:rect l="l" t="t" r="r" b="b"/>
                <a:pathLst>
                  <a:path w="2518" h="4993" extrusionOk="0">
                    <a:moveTo>
                      <a:pt x="2219" y="1"/>
                    </a:moveTo>
                    <a:lnTo>
                      <a:pt x="598" y="172"/>
                    </a:lnTo>
                    <a:cubicBezTo>
                      <a:pt x="385" y="172"/>
                      <a:pt x="214" y="342"/>
                      <a:pt x="172" y="556"/>
                    </a:cubicBezTo>
                    <a:cubicBezTo>
                      <a:pt x="129" y="1665"/>
                      <a:pt x="44" y="2817"/>
                      <a:pt x="1" y="3840"/>
                    </a:cubicBezTo>
                    <a:cubicBezTo>
                      <a:pt x="257" y="4523"/>
                      <a:pt x="641" y="4992"/>
                      <a:pt x="1068" y="4992"/>
                    </a:cubicBezTo>
                    <a:cubicBezTo>
                      <a:pt x="1835" y="4992"/>
                      <a:pt x="2518" y="3371"/>
                      <a:pt x="2518" y="1323"/>
                    </a:cubicBezTo>
                    <a:cubicBezTo>
                      <a:pt x="2518" y="897"/>
                      <a:pt x="2475" y="428"/>
                      <a:pt x="2390" y="1"/>
                    </a:cubicBezTo>
                    <a:close/>
                  </a:path>
                </a:pathLst>
              </a:custGeom>
              <a:solidFill>
                <a:srgbClr val="F7D8A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0" name="Google Shape;2892;p66"/>
              <p:cNvSpPr/>
              <p:nvPr/>
            </p:nvSpPr>
            <p:spPr>
              <a:xfrm>
                <a:off x="9277436" y="2974582"/>
                <a:ext cx="40433" cy="47900"/>
              </a:xfrm>
              <a:custGeom>
                <a:avLst/>
                <a:gdLst/>
                <a:ahLst/>
                <a:cxnLst/>
                <a:rect l="l" t="t" r="r" b="b"/>
                <a:pathLst>
                  <a:path w="2518" h="2983" extrusionOk="0">
                    <a:moveTo>
                      <a:pt x="1409" y="0"/>
                    </a:moveTo>
                    <a:cubicBezTo>
                      <a:pt x="684" y="0"/>
                      <a:pt x="86" y="1024"/>
                      <a:pt x="1" y="2346"/>
                    </a:cubicBezTo>
                    <a:cubicBezTo>
                      <a:pt x="214" y="2645"/>
                      <a:pt x="556" y="2858"/>
                      <a:pt x="940" y="2944"/>
                    </a:cubicBezTo>
                    <a:cubicBezTo>
                      <a:pt x="1039" y="2970"/>
                      <a:pt x="1134" y="2982"/>
                      <a:pt x="1223" y="2982"/>
                    </a:cubicBezTo>
                    <a:cubicBezTo>
                      <a:pt x="2013" y="2982"/>
                      <a:pt x="2403" y="2020"/>
                      <a:pt x="2518" y="1024"/>
                    </a:cubicBezTo>
                    <a:cubicBezTo>
                      <a:pt x="2219" y="384"/>
                      <a:pt x="1835" y="0"/>
                      <a:pt x="1409" y="0"/>
                    </a:cubicBezTo>
                    <a:close/>
                  </a:path>
                </a:pathLst>
              </a:custGeom>
              <a:solidFill>
                <a:srgbClr val="FFAD6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1" name="Google Shape;2893;p66"/>
              <p:cNvSpPr/>
              <p:nvPr/>
            </p:nvSpPr>
            <p:spPr>
              <a:xfrm>
                <a:off x="9284983" y="2993065"/>
                <a:ext cx="24680" cy="28582"/>
              </a:xfrm>
              <a:custGeom>
                <a:avLst/>
                <a:gdLst/>
                <a:ahLst/>
                <a:cxnLst/>
                <a:rect l="l" t="t" r="r" b="b"/>
                <a:pathLst>
                  <a:path w="1537" h="1780" extrusionOk="0">
                    <a:moveTo>
                      <a:pt x="853" y="1"/>
                    </a:moveTo>
                    <a:cubicBezTo>
                      <a:pt x="427" y="1"/>
                      <a:pt x="86" y="598"/>
                      <a:pt x="0" y="1409"/>
                    </a:cubicBezTo>
                    <a:cubicBezTo>
                      <a:pt x="171" y="1579"/>
                      <a:pt x="384" y="1707"/>
                      <a:pt x="598" y="1750"/>
                    </a:cubicBezTo>
                    <a:cubicBezTo>
                      <a:pt x="667" y="1770"/>
                      <a:pt x="732" y="1779"/>
                      <a:pt x="793" y="1779"/>
                    </a:cubicBezTo>
                    <a:cubicBezTo>
                      <a:pt x="1252" y="1779"/>
                      <a:pt x="1461" y="1239"/>
                      <a:pt x="1536" y="598"/>
                    </a:cubicBezTo>
                    <a:cubicBezTo>
                      <a:pt x="1365" y="214"/>
                      <a:pt x="1152" y="1"/>
                      <a:pt x="853" y="1"/>
                    </a:cubicBezTo>
                    <a:close/>
                  </a:path>
                </a:pathLst>
              </a:custGeom>
              <a:solidFill>
                <a:srgbClr val="F2D39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2" name="Google Shape;2894;p66"/>
              <p:cNvSpPr/>
              <p:nvPr/>
            </p:nvSpPr>
            <p:spPr>
              <a:xfrm>
                <a:off x="9278817" y="3075279"/>
                <a:ext cx="26736" cy="19189"/>
              </a:xfrm>
              <a:custGeom>
                <a:avLst/>
                <a:gdLst/>
                <a:ahLst/>
                <a:cxnLst/>
                <a:rect l="l" t="t" r="r" b="b"/>
                <a:pathLst>
                  <a:path w="1665" h="1195" extrusionOk="0">
                    <a:moveTo>
                      <a:pt x="0" y="0"/>
                    </a:moveTo>
                    <a:lnTo>
                      <a:pt x="0" y="0"/>
                    </a:lnTo>
                    <a:cubicBezTo>
                      <a:pt x="86" y="683"/>
                      <a:pt x="427" y="1195"/>
                      <a:pt x="854" y="1195"/>
                    </a:cubicBezTo>
                    <a:cubicBezTo>
                      <a:pt x="1237" y="1195"/>
                      <a:pt x="1579" y="726"/>
                      <a:pt x="1664" y="128"/>
                    </a:cubicBezTo>
                    <a:lnTo>
                      <a:pt x="1664" y="128"/>
                    </a:lnTo>
                    <a:cubicBezTo>
                      <a:pt x="1493" y="384"/>
                      <a:pt x="1195" y="555"/>
                      <a:pt x="854" y="555"/>
                    </a:cubicBezTo>
                    <a:cubicBezTo>
                      <a:pt x="512" y="512"/>
                      <a:pt x="171" y="342"/>
                      <a:pt x="0" y="0"/>
                    </a:cubicBezTo>
                    <a:close/>
                  </a:path>
                </a:pathLst>
              </a:custGeom>
              <a:solidFill>
                <a:srgbClr val="EAC57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3" name="Google Shape;2895;p66"/>
              <p:cNvSpPr/>
              <p:nvPr/>
            </p:nvSpPr>
            <p:spPr>
              <a:xfrm>
                <a:off x="9293879" y="3036918"/>
                <a:ext cx="26045" cy="20586"/>
              </a:xfrm>
              <a:custGeom>
                <a:avLst/>
                <a:gdLst/>
                <a:ahLst/>
                <a:cxnLst/>
                <a:rect l="l" t="t" r="r" b="b"/>
                <a:pathLst>
                  <a:path w="1622" h="1282" extrusionOk="0">
                    <a:moveTo>
                      <a:pt x="1579" y="0"/>
                    </a:moveTo>
                    <a:lnTo>
                      <a:pt x="1579" y="0"/>
                    </a:lnTo>
                    <a:cubicBezTo>
                      <a:pt x="1451" y="299"/>
                      <a:pt x="1195" y="555"/>
                      <a:pt x="897" y="726"/>
                    </a:cubicBezTo>
                    <a:cubicBezTo>
                      <a:pt x="802" y="753"/>
                      <a:pt x="699" y="767"/>
                      <a:pt x="596" y="767"/>
                    </a:cubicBezTo>
                    <a:cubicBezTo>
                      <a:pt x="372" y="767"/>
                      <a:pt x="147" y="701"/>
                      <a:pt x="1" y="555"/>
                    </a:cubicBezTo>
                    <a:lnTo>
                      <a:pt x="1" y="555"/>
                    </a:lnTo>
                    <a:cubicBezTo>
                      <a:pt x="141" y="976"/>
                      <a:pt x="455" y="1282"/>
                      <a:pt x="776" y="1282"/>
                    </a:cubicBezTo>
                    <a:cubicBezTo>
                      <a:pt x="845" y="1282"/>
                      <a:pt x="914" y="1268"/>
                      <a:pt x="982" y="1237"/>
                    </a:cubicBezTo>
                    <a:cubicBezTo>
                      <a:pt x="1409" y="981"/>
                      <a:pt x="1622" y="512"/>
                      <a:pt x="1579" y="0"/>
                    </a:cubicBezTo>
                    <a:close/>
                  </a:path>
                </a:pathLst>
              </a:custGeom>
              <a:solidFill>
                <a:srgbClr val="EAC57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4" name="Google Shape;2896;p66"/>
              <p:cNvSpPr/>
              <p:nvPr/>
            </p:nvSpPr>
            <p:spPr>
              <a:xfrm>
                <a:off x="9208934" y="2856062"/>
                <a:ext cx="85651" cy="14404"/>
              </a:xfrm>
              <a:custGeom>
                <a:avLst/>
                <a:gdLst/>
                <a:ahLst/>
                <a:cxnLst/>
                <a:rect l="l" t="t" r="r" b="b"/>
                <a:pathLst>
                  <a:path w="5334" h="897" extrusionOk="0">
                    <a:moveTo>
                      <a:pt x="300" y="1"/>
                    </a:moveTo>
                    <a:cubicBezTo>
                      <a:pt x="129" y="1"/>
                      <a:pt x="44" y="214"/>
                      <a:pt x="1" y="470"/>
                    </a:cubicBezTo>
                    <a:cubicBezTo>
                      <a:pt x="44" y="726"/>
                      <a:pt x="129" y="897"/>
                      <a:pt x="300" y="897"/>
                    </a:cubicBezTo>
                    <a:lnTo>
                      <a:pt x="5035" y="897"/>
                    </a:lnTo>
                    <a:cubicBezTo>
                      <a:pt x="5163" y="897"/>
                      <a:pt x="5291" y="726"/>
                      <a:pt x="5334" y="470"/>
                    </a:cubicBezTo>
                    <a:cubicBezTo>
                      <a:pt x="5291" y="214"/>
                      <a:pt x="5163" y="1"/>
                      <a:pt x="5035" y="1"/>
                    </a:cubicBezTo>
                    <a:close/>
                  </a:path>
                </a:pathLst>
              </a:custGeom>
              <a:solidFill>
                <a:srgbClr val="B5939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5" name="Google Shape;2897;p66"/>
              <p:cNvSpPr/>
              <p:nvPr/>
            </p:nvSpPr>
            <p:spPr>
              <a:xfrm>
                <a:off x="9312377" y="2856062"/>
                <a:ext cx="52765" cy="14404"/>
              </a:xfrm>
              <a:custGeom>
                <a:avLst/>
                <a:gdLst/>
                <a:ahLst/>
                <a:cxnLst/>
                <a:rect l="l" t="t" r="r" b="b"/>
                <a:pathLst>
                  <a:path w="3286" h="897" extrusionOk="0">
                    <a:moveTo>
                      <a:pt x="214" y="1"/>
                    </a:moveTo>
                    <a:cubicBezTo>
                      <a:pt x="129" y="1"/>
                      <a:pt x="86" y="214"/>
                      <a:pt x="43" y="470"/>
                    </a:cubicBezTo>
                    <a:cubicBezTo>
                      <a:pt x="1" y="726"/>
                      <a:pt x="129" y="897"/>
                      <a:pt x="214" y="897"/>
                    </a:cubicBezTo>
                    <a:lnTo>
                      <a:pt x="3072" y="897"/>
                    </a:lnTo>
                    <a:cubicBezTo>
                      <a:pt x="3158" y="897"/>
                      <a:pt x="3243" y="726"/>
                      <a:pt x="3243" y="470"/>
                    </a:cubicBezTo>
                    <a:cubicBezTo>
                      <a:pt x="3286" y="214"/>
                      <a:pt x="3158" y="1"/>
                      <a:pt x="3072" y="1"/>
                    </a:cubicBezTo>
                    <a:close/>
                  </a:path>
                </a:pathLst>
              </a:custGeom>
              <a:solidFill>
                <a:srgbClr val="B5939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6" name="Google Shape;2898;p66"/>
              <p:cNvSpPr/>
              <p:nvPr/>
            </p:nvSpPr>
            <p:spPr>
              <a:xfrm>
                <a:off x="9339097" y="2819499"/>
                <a:ext cx="47289" cy="17422"/>
              </a:xfrm>
              <a:custGeom>
                <a:avLst/>
                <a:gdLst/>
                <a:ahLst/>
                <a:cxnLst/>
                <a:rect l="l" t="t" r="r" b="b"/>
                <a:pathLst>
                  <a:path w="2945" h="1085" extrusionOk="0">
                    <a:moveTo>
                      <a:pt x="845" y="1"/>
                    </a:moveTo>
                    <a:cubicBezTo>
                      <a:pt x="387" y="1"/>
                      <a:pt x="73" y="96"/>
                      <a:pt x="43" y="273"/>
                    </a:cubicBezTo>
                    <a:cubicBezTo>
                      <a:pt x="0" y="529"/>
                      <a:pt x="555" y="870"/>
                      <a:pt x="1366" y="998"/>
                    </a:cubicBezTo>
                    <a:cubicBezTo>
                      <a:pt x="1644" y="1057"/>
                      <a:pt x="1907" y="1085"/>
                      <a:pt x="2134" y="1085"/>
                    </a:cubicBezTo>
                    <a:cubicBezTo>
                      <a:pt x="2569" y="1085"/>
                      <a:pt x="2873" y="981"/>
                      <a:pt x="2901" y="785"/>
                    </a:cubicBezTo>
                    <a:cubicBezTo>
                      <a:pt x="2944" y="529"/>
                      <a:pt x="2347" y="230"/>
                      <a:pt x="1536" y="59"/>
                    </a:cubicBezTo>
                    <a:cubicBezTo>
                      <a:pt x="1285" y="20"/>
                      <a:pt x="1051" y="1"/>
                      <a:pt x="845" y="1"/>
                    </a:cubicBezTo>
                    <a:close/>
                  </a:path>
                </a:pathLst>
              </a:custGeom>
              <a:solidFill>
                <a:srgbClr val="B5939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7" name="Google Shape;2899;p66"/>
              <p:cNvSpPr/>
              <p:nvPr/>
            </p:nvSpPr>
            <p:spPr>
              <a:xfrm>
                <a:off x="9306901" y="2808805"/>
                <a:ext cx="30846" cy="10293"/>
              </a:xfrm>
              <a:custGeom>
                <a:avLst/>
                <a:gdLst/>
                <a:ahLst/>
                <a:cxnLst/>
                <a:rect l="l" t="t" r="r" b="b"/>
                <a:pathLst>
                  <a:path w="1921" h="641" extrusionOk="0">
                    <a:moveTo>
                      <a:pt x="939" y="0"/>
                    </a:moveTo>
                    <a:cubicBezTo>
                      <a:pt x="384" y="0"/>
                      <a:pt x="0" y="171"/>
                      <a:pt x="0" y="342"/>
                    </a:cubicBezTo>
                    <a:cubicBezTo>
                      <a:pt x="0" y="512"/>
                      <a:pt x="427" y="640"/>
                      <a:pt x="939" y="640"/>
                    </a:cubicBezTo>
                    <a:cubicBezTo>
                      <a:pt x="1494" y="640"/>
                      <a:pt x="1920" y="469"/>
                      <a:pt x="1920" y="299"/>
                    </a:cubicBezTo>
                    <a:cubicBezTo>
                      <a:pt x="1920" y="128"/>
                      <a:pt x="1451" y="0"/>
                      <a:pt x="939" y="0"/>
                    </a:cubicBezTo>
                    <a:close/>
                  </a:path>
                </a:pathLst>
              </a:custGeom>
              <a:solidFill>
                <a:srgbClr val="B5939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518" name="Google Shape;2900;p66"/>
          <p:cNvGrpSpPr/>
          <p:nvPr/>
        </p:nvGrpSpPr>
        <p:grpSpPr>
          <a:xfrm>
            <a:off x="10372392" y="1743702"/>
            <a:ext cx="864501" cy="1174504"/>
            <a:chOff x="638276" y="3526008"/>
            <a:chExt cx="714936" cy="971200"/>
          </a:xfrm>
        </p:grpSpPr>
        <p:sp>
          <p:nvSpPr>
            <p:cNvPr id="519" name="Google Shape;2901;p66"/>
            <p:cNvSpPr/>
            <p:nvPr/>
          </p:nvSpPr>
          <p:spPr>
            <a:xfrm>
              <a:off x="801537" y="3817400"/>
              <a:ext cx="388460" cy="388464"/>
            </a:xfrm>
            <a:custGeom>
              <a:avLst/>
              <a:gdLst/>
              <a:ahLst/>
              <a:cxnLst/>
              <a:rect l="l" t="t" r="r" b="b"/>
              <a:pathLst>
                <a:path w="91295" h="91296" extrusionOk="0">
                  <a:moveTo>
                    <a:pt x="75084" y="16212"/>
                  </a:moveTo>
                  <a:cubicBezTo>
                    <a:pt x="91295" y="32466"/>
                    <a:pt x="91295" y="58788"/>
                    <a:pt x="75084" y="75041"/>
                  </a:cubicBezTo>
                  <a:cubicBezTo>
                    <a:pt x="58830" y="91295"/>
                    <a:pt x="32466" y="91295"/>
                    <a:pt x="16255" y="75041"/>
                  </a:cubicBezTo>
                  <a:cubicBezTo>
                    <a:pt x="1" y="58788"/>
                    <a:pt x="1" y="32466"/>
                    <a:pt x="16255" y="16212"/>
                  </a:cubicBezTo>
                  <a:cubicBezTo>
                    <a:pt x="32466" y="1"/>
                    <a:pt x="58830" y="1"/>
                    <a:pt x="75084" y="16212"/>
                  </a:cubicBezTo>
                  <a:close/>
                </a:path>
              </a:pathLst>
            </a:custGeom>
            <a:gradFill>
              <a:gsLst>
                <a:gs pos="0">
                  <a:srgbClr val="F9EBAB">
                    <a:alpha val="21960"/>
                    <a:alpha val="21910"/>
                  </a:srgbClr>
                </a:gs>
                <a:gs pos="41000">
                  <a:srgbClr val="F9EBAB">
                    <a:alpha val="53333"/>
                    <a:alpha val="21910"/>
                  </a:srgbClr>
                </a:gs>
                <a:gs pos="100000">
                  <a:srgbClr val="F9EBAB">
                    <a:alpha val="77254"/>
                    <a:alpha val="21910"/>
                  </a:srgbClr>
                </a:gs>
              </a:gsLst>
              <a:path path="circle">
                <a:fillToRect l="50000" t="50000" r="50000" b="50000"/>
              </a:path>
              <a:tileRect/>
            </a:gra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520" name="Google Shape;2902;p66"/>
            <p:cNvGrpSpPr/>
            <p:nvPr/>
          </p:nvGrpSpPr>
          <p:grpSpPr>
            <a:xfrm>
              <a:off x="638276" y="3526008"/>
              <a:ext cx="714936" cy="971200"/>
              <a:chOff x="9141124" y="2771118"/>
              <a:chExt cx="319239" cy="433649"/>
            </a:xfrm>
          </p:grpSpPr>
          <p:sp>
            <p:nvSpPr>
              <p:cNvPr id="521" name="Google Shape;2903;p66"/>
              <p:cNvSpPr/>
              <p:nvPr/>
            </p:nvSpPr>
            <p:spPr>
              <a:xfrm>
                <a:off x="9271960" y="3034862"/>
                <a:ext cx="17824" cy="25355"/>
              </a:xfrm>
              <a:custGeom>
                <a:avLst/>
                <a:gdLst/>
                <a:ahLst/>
                <a:cxnLst/>
                <a:rect l="l" t="t" r="r" b="b"/>
                <a:pathLst>
                  <a:path w="1110" h="1579" extrusionOk="0">
                    <a:moveTo>
                      <a:pt x="641" y="0"/>
                    </a:moveTo>
                    <a:cubicBezTo>
                      <a:pt x="385" y="0"/>
                      <a:pt x="129" y="384"/>
                      <a:pt x="43" y="811"/>
                    </a:cubicBezTo>
                    <a:cubicBezTo>
                      <a:pt x="1" y="1237"/>
                      <a:pt x="214" y="1579"/>
                      <a:pt x="470" y="1579"/>
                    </a:cubicBezTo>
                    <a:cubicBezTo>
                      <a:pt x="769" y="1579"/>
                      <a:pt x="1025" y="1237"/>
                      <a:pt x="1067" y="811"/>
                    </a:cubicBezTo>
                    <a:cubicBezTo>
                      <a:pt x="1110" y="384"/>
                      <a:pt x="939" y="0"/>
                      <a:pt x="641" y="0"/>
                    </a:cubicBezTo>
                    <a:close/>
                  </a:path>
                </a:pathLst>
              </a:custGeom>
              <a:solidFill>
                <a:srgbClr val="EAC57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2" name="Google Shape;2904;p66"/>
              <p:cNvSpPr/>
              <p:nvPr/>
            </p:nvSpPr>
            <p:spPr>
              <a:xfrm>
                <a:off x="9267175" y="2928674"/>
                <a:ext cx="54965" cy="93728"/>
              </a:xfrm>
              <a:custGeom>
                <a:avLst/>
                <a:gdLst/>
                <a:ahLst/>
                <a:cxnLst/>
                <a:rect l="l" t="t" r="r" b="b"/>
                <a:pathLst>
                  <a:path w="3423" h="5837" extrusionOk="0">
                    <a:moveTo>
                      <a:pt x="1195" y="1"/>
                    </a:moveTo>
                    <a:cubicBezTo>
                      <a:pt x="1195" y="1"/>
                      <a:pt x="1962" y="1707"/>
                      <a:pt x="1109" y="2518"/>
                    </a:cubicBezTo>
                    <a:cubicBezTo>
                      <a:pt x="85" y="3499"/>
                      <a:pt x="0" y="5419"/>
                      <a:pt x="1579" y="5803"/>
                    </a:cubicBezTo>
                    <a:cubicBezTo>
                      <a:pt x="1673" y="5826"/>
                      <a:pt x="1762" y="5837"/>
                      <a:pt x="1847" y="5837"/>
                    </a:cubicBezTo>
                    <a:cubicBezTo>
                      <a:pt x="3190" y="5837"/>
                      <a:pt x="3423" y="3127"/>
                      <a:pt x="2901" y="1963"/>
                    </a:cubicBezTo>
                    <a:cubicBezTo>
                      <a:pt x="2517" y="1195"/>
                      <a:pt x="1920" y="513"/>
                      <a:pt x="1195" y="1"/>
                    </a:cubicBezTo>
                    <a:close/>
                  </a:path>
                </a:pathLst>
              </a:custGeom>
              <a:solidFill>
                <a:srgbClr val="F2D39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3" name="Google Shape;2905;p66"/>
              <p:cNvSpPr/>
              <p:nvPr/>
            </p:nvSpPr>
            <p:spPr>
              <a:xfrm>
                <a:off x="9274706" y="3031330"/>
                <a:ext cx="53439" cy="115213"/>
              </a:xfrm>
              <a:custGeom>
                <a:avLst/>
                <a:gdLst/>
                <a:ahLst/>
                <a:cxnLst/>
                <a:rect l="l" t="t" r="r" b="b"/>
                <a:pathLst>
                  <a:path w="3328" h="7175" extrusionOk="0">
                    <a:moveTo>
                      <a:pt x="2456" y="0"/>
                    </a:moveTo>
                    <a:cubicBezTo>
                      <a:pt x="2434" y="0"/>
                      <a:pt x="2411" y="3"/>
                      <a:pt x="2389" y="7"/>
                    </a:cubicBezTo>
                    <a:lnTo>
                      <a:pt x="726" y="135"/>
                    </a:lnTo>
                    <a:cubicBezTo>
                      <a:pt x="512" y="135"/>
                      <a:pt x="342" y="306"/>
                      <a:pt x="342" y="519"/>
                    </a:cubicBezTo>
                    <a:cubicBezTo>
                      <a:pt x="171" y="3207"/>
                      <a:pt x="0" y="5937"/>
                      <a:pt x="214" y="7174"/>
                    </a:cubicBezTo>
                    <a:lnTo>
                      <a:pt x="3115" y="7174"/>
                    </a:lnTo>
                    <a:cubicBezTo>
                      <a:pt x="3328" y="5852"/>
                      <a:pt x="2944" y="3036"/>
                      <a:pt x="2859" y="391"/>
                    </a:cubicBezTo>
                    <a:cubicBezTo>
                      <a:pt x="2859" y="161"/>
                      <a:pt x="2653" y="0"/>
                      <a:pt x="2456" y="0"/>
                    </a:cubicBezTo>
                    <a:close/>
                  </a:path>
                </a:pathLst>
              </a:custGeom>
              <a:solidFill>
                <a:srgbClr val="EAC57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4" name="Google Shape;2906;p66"/>
              <p:cNvSpPr/>
              <p:nvPr/>
            </p:nvSpPr>
            <p:spPr>
              <a:xfrm>
                <a:off x="9209625" y="3132139"/>
                <a:ext cx="185657" cy="54804"/>
              </a:xfrm>
              <a:custGeom>
                <a:avLst/>
                <a:gdLst/>
                <a:ahLst/>
                <a:cxnLst/>
                <a:rect l="l" t="t" r="r" b="b"/>
                <a:pathLst>
                  <a:path w="11562" h="3413" extrusionOk="0">
                    <a:moveTo>
                      <a:pt x="5760" y="0"/>
                    </a:moveTo>
                    <a:cubicBezTo>
                      <a:pt x="3669" y="0"/>
                      <a:pt x="1" y="1067"/>
                      <a:pt x="1" y="1920"/>
                    </a:cubicBezTo>
                    <a:cubicBezTo>
                      <a:pt x="1" y="2730"/>
                      <a:pt x="2560" y="3413"/>
                      <a:pt x="5760" y="3413"/>
                    </a:cubicBezTo>
                    <a:cubicBezTo>
                      <a:pt x="8959" y="3413"/>
                      <a:pt x="11562" y="2730"/>
                      <a:pt x="11562" y="1920"/>
                    </a:cubicBezTo>
                    <a:cubicBezTo>
                      <a:pt x="11562" y="1067"/>
                      <a:pt x="7893" y="0"/>
                      <a:pt x="5760" y="0"/>
                    </a:cubicBezTo>
                    <a:close/>
                  </a:path>
                </a:pathLst>
              </a:custGeom>
              <a:solidFill>
                <a:srgbClr val="D8934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5" name="Google Shape;2907;p66"/>
              <p:cNvSpPr/>
              <p:nvPr/>
            </p:nvSpPr>
            <p:spPr>
              <a:xfrm>
                <a:off x="9193872" y="2882091"/>
                <a:ext cx="15078" cy="289790"/>
              </a:xfrm>
              <a:custGeom>
                <a:avLst/>
                <a:gdLst/>
                <a:ahLst/>
                <a:cxnLst/>
                <a:rect l="l" t="t" r="r" b="b"/>
                <a:pathLst>
                  <a:path w="939" h="18047" extrusionOk="0">
                    <a:moveTo>
                      <a:pt x="0" y="1"/>
                    </a:moveTo>
                    <a:lnTo>
                      <a:pt x="0" y="18046"/>
                    </a:lnTo>
                    <a:lnTo>
                      <a:pt x="939" y="18046"/>
                    </a:lnTo>
                    <a:lnTo>
                      <a:pt x="939" y="1"/>
                    </a:lnTo>
                    <a:close/>
                  </a:path>
                </a:pathLst>
              </a:custGeom>
              <a:solidFill>
                <a:srgbClr val="44363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6" name="Google Shape;2908;p66"/>
              <p:cNvSpPr/>
              <p:nvPr/>
            </p:nvSpPr>
            <p:spPr>
              <a:xfrm>
                <a:off x="9392520" y="2882091"/>
                <a:ext cx="15094" cy="289790"/>
              </a:xfrm>
              <a:custGeom>
                <a:avLst/>
                <a:gdLst/>
                <a:ahLst/>
                <a:cxnLst/>
                <a:rect l="l" t="t" r="r" b="b"/>
                <a:pathLst>
                  <a:path w="940" h="18047" extrusionOk="0">
                    <a:moveTo>
                      <a:pt x="1" y="1"/>
                    </a:moveTo>
                    <a:lnTo>
                      <a:pt x="1" y="18046"/>
                    </a:lnTo>
                    <a:lnTo>
                      <a:pt x="940" y="18046"/>
                    </a:lnTo>
                    <a:lnTo>
                      <a:pt x="940" y="1"/>
                    </a:lnTo>
                    <a:close/>
                  </a:path>
                </a:pathLst>
              </a:custGeom>
              <a:solidFill>
                <a:srgbClr val="44363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7" name="Google Shape;2909;p66"/>
              <p:cNvSpPr/>
              <p:nvPr/>
            </p:nvSpPr>
            <p:spPr>
              <a:xfrm>
                <a:off x="9338406" y="2882091"/>
                <a:ext cx="15094" cy="289790"/>
              </a:xfrm>
              <a:custGeom>
                <a:avLst/>
                <a:gdLst/>
                <a:ahLst/>
                <a:cxnLst/>
                <a:rect l="l" t="t" r="r" b="b"/>
                <a:pathLst>
                  <a:path w="940" h="18047" extrusionOk="0">
                    <a:moveTo>
                      <a:pt x="1" y="1"/>
                    </a:moveTo>
                    <a:lnTo>
                      <a:pt x="1" y="18046"/>
                    </a:lnTo>
                    <a:lnTo>
                      <a:pt x="939" y="18046"/>
                    </a:lnTo>
                    <a:lnTo>
                      <a:pt x="939" y="1"/>
                    </a:lnTo>
                    <a:close/>
                  </a:path>
                </a:pathLst>
              </a:custGeom>
              <a:solidFill>
                <a:srgbClr val="44363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8" name="Google Shape;2910;p66"/>
              <p:cNvSpPr/>
              <p:nvPr/>
            </p:nvSpPr>
            <p:spPr>
              <a:xfrm>
                <a:off x="9182231" y="2880726"/>
                <a:ext cx="237025" cy="17824"/>
              </a:xfrm>
              <a:custGeom>
                <a:avLst/>
                <a:gdLst/>
                <a:ahLst/>
                <a:cxnLst/>
                <a:rect l="l" t="t" r="r" b="b"/>
                <a:pathLst>
                  <a:path w="14761" h="1110" extrusionOk="0">
                    <a:moveTo>
                      <a:pt x="0" y="1"/>
                    </a:moveTo>
                    <a:lnTo>
                      <a:pt x="0" y="299"/>
                    </a:lnTo>
                    <a:cubicBezTo>
                      <a:pt x="0" y="768"/>
                      <a:pt x="384" y="1110"/>
                      <a:pt x="811" y="1110"/>
                    </a:cubicBezTo>
                    <a:lnTo>
                      <a:pt x="13993" y="1110"/>
                    </a:lnTo>
                    <a:cubicBezTo>
                      <a:pt x="14419" y="1110"/>
                      <a:pt x="14761" y="768"/>
                      <a:pt x="14761" y="299"/>
                    </a:cubicBezTo>
                    <a:lnTo>
                      <a:pt x="14761" y="1"/>
                    </a:lnTo>
                    <a:close/>
                  </a:path>
                </a:pathLst>
              </a:custGeom>
              <a:solidFill>
                <a:srgbClr val="44363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9" name="Google Shape;2911;p66"/>
              <p:cNvSpPr/>
              <p:nvPr/>
            </p:nvSpPr>
            <p:spPr>
              <a:xfrm>
                <a:off x="9182231" y="3152676"/>
                <a:ext cx="237025" cy="30172"/>
              </a:xfrm>
              <a:custGeom>
                <a:avLst/>
                <a:gdLst/>
                <a:ahLst/>
                <a:cxnLst/>
                <a:rect l="l" t="t" r="r" b="b"/>
                <a:pathLst>
                  <a:path w="14761" h="1879" extrusionOk="0">
                    <a:moveTo>
                      <a:pt x="1024" y="1"/>
                    </a:moveTo>
                    <a:cubicBezTo>
                      <a:pt x="469" y="1"/>
                      <a:pt x="0" y="470"/>
                      <a:pt x="0" y="1025"/>
                    </a:cubicBezTo>
                    <a:lnTo>
                      <a:pt x="0" y="1878"/>
                    </a:lnTo>
                    <a:lnTo>
                      <a:pt x="14761" y="1878"/>
                    </a:lnTo>
                    <a:lnTo>
                      <a:pt x="14761" y="1025"/>
                    </a:lnTo>
                    <a:cubicBezTo>
                      <a:pt x="14761" y="470"/>
                      <a:pt x="14334" y="1"/>
                      <a:pt x="13737" y="1"/>
                    </a:cubicBezTo>
                    <a:close/>
                  </a:path>
                </a:pathLst>
              </a:custGeom>
              <a:solidFill>
                <a:srgbClr val="44363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0" name="Google Shape;2912;p66"/>
              <p:cNvSpPr/>
              <p:nvPr/>
            </p:nvSpPr>
            <p:spPr>
              <a:xfrm>
                <a:off x="9180175" y="2803313"/>
                <a:ext cx="254158" cy="68533"/>
              </a:xfrm>
              <a:custGeom>
                <a:avLst/>
                <a:gdLst/>
                <a:ahLst/>
                <a:cxnLst/>
                <a:rect l="l" t="t" r="r" b="b"/>
                <a:pathLst>
                  <a:path w="15828" h="4268" extrusionOk="0">
                    <a:moveTo>
                      <a:pt x="7892" y="1"/>
                    </a:moveTo>
                    <a:cubicBezTo>
                      <a:pt x="3882" y="1"/>
                      <a:pt x="555" y="1835"/>
                      <a:pt x="0" y="4267"/>
                    </a:cubicBezTo>
                    <a:lnTo>
                      <a:pt x="15827" y="4267"/>
                    </a:lnTo>
                    <a:cubicBezTo>
                      <a:pt x="15230" y="1835"/>
                      <a:pt x="11902" y="1"/>
                      <a:pt x="7892" y="1"/>
                    </a:cubicBezTo>
                    <a:close/>
                  </a:path>
                </a:pathLst>
              </a:custGeom>
              <a:solidFill>
                <a:srgbClr val="66505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1" name="Google Shape;2913;p66"/>
              <p:cNvSpPr/>
              <p:nvPr/>
            </p:nvSpPr>
            <p:spPr>
              <a:xfrm>
                <a:off x="9296624" y="2771118"/>
                <a:ext cx="20570" cy="35648"/>
              </a:xfrm>
              <a:custGeom>
                <a:avLst/>
                <a:gdLst/>
                <a:ahLst/>
                <a:cxnLst/>
                <a:rect l="l" t="t" r="r" b="b"/>
                <a:pathLst>
                  <a:path w="1281" h="2220" extrusionOk="0">
                    <a:moveTo>
                      <a:pt x="640" y="1"/>
                    </a:moveTo>
                    <a:cubicBezTo>
                      <a:pt x="320" y="1"/>
                      <a:pt x="0" y="257"/>
                      <a:pt x="0" y="769"/>
                    </a:cubicBezTo>
                    <a:lnTo>
                      <a:pt x="0" y="2219"/>
                    </a:lnTo>
                    <a:lnTo>
                      <a:pt x="1280" y="2219"/>
                    </a:lnTo>
                    <a:lnTo>
                      <a:pt x="1280" y="769"/>
                    </a:lnTo>
                    <a:cubicBezTo>
                      <a:pt x="1280" y="257"/>
                      <a:pt x="960" y="1"/>
                      <a:pt x="640" y="1"/>
                    </a:cubicBezTo>
                    <a:close/>
                  </a:path>
                </a:pathLst>
              </a:custGeom>
              <a:solidFill>
                <a:srgbClr val="66505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2" name="Google Shape;2914;p66"/>
              <p:cNvSpPr/>
              <p:nvPr/>
            </p:nvSpPr>
            <p:spPr>
              <a:xfrm>
                <a:off x="9141124" y="2856062"/>
                <a:ext cx="319239" cy="28791"/>
              </a:xfrm>
              <a:custGeom>
                <a:avLst/>
                <a:gdLst/>
                <a:ahLst/>
                <a:cxnLst/>
                <a:rect l="l" t="t" r="r" b="b"/>
                <a:pathLst>
                  <a:path w="19881" h="1793" extrusionOk="0">
                    <a:moveTo>
                      <a:pt x="1707" y="1"/>
                    </a:moveTo>
                    <a:cubicBezTo>
                      <a:pt x="1" y="1"/>
                      <a:pt x="1" y="1793"/>
                      <a:pt x="1707" y="1793"/>
                    </a:cubicBezTo>
                    <a:lnTo>
                      <a:pt x="18217" y="1793"/>
                    </a:lnTo>
                    <a:cubicBezTo>
                      <a:pt x="19880" y="1793"/>
                      <a:pt x="19880" y="1"/>
                      <a:pt x="18217" y="1"/>
                    </a:cubicBezTo>
                    <a:close/>
                  </a:path>
                </a:pathLst>
              </a:custGeom>
              <a:solidFill>
                <a:srgbClr val="66505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3" name="Google Shape;2915;p66"/>
              <p:cNvSpPr/>
              <p:nvPr/>
            </p:nvSpPr>
            <p:spPr>
              <a:xfrm>
                <a:off x="9152091" y="3174611"/>
                <a:ext cx="301415" cy="30156"/>
              </a:xfrm>
              <a:custGeom>
                <a:avLst/>
                <a:gdLst/>
                <a:ahLst/>
                <a:cxnLst/>
                <a:rect l="l" t="t" r="r" b="b"/>
                <a:pathLst>
                  <a:path w="18771" h="1878" extrusionOk="0">
                    <a:moveTo>
                      <a:pt x="1024" y="0"/>
                    </a:moveTo>
                    <a:cubicBezTo>
                      <a:pt x="0" y="0"/>
                      <a:pt x="0" y="1877"/>
                      <a:pt x="1024" y="1877"/>
                    </a:cubicBezTo>
                    <a:lnTo>
                      <a:pt x="17534" y="1877"/>
                    </a:lnTo>
                    <a:cubicBezTo>
                      <a:pt x="18771" y="1877"/>
                      <a:pt x="18771" y="0"/>
                      <a:pt x="17534" y="0"/>
                    </a:cubicBezTo>
                    <a:close/>
                  </a:path>
                </a:pathLst>
              </a:custGeom>
              <a:solidFill>
                <a:srgbClr val="66505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4" name="Google Shape;2916;p66"/>
              <p:cNvSpPr/>
              <p:nvPr/>
            </p:nvSpPr>
            <p:spPr>
              <a:xfrm>
                <a:off x="9215101" y="2803281"/>
                <a:ext cx="197989" cy="42584"/>
              </a:xfrm>
              <a:custGeom>
                <a:avLst/>
                <a:gdLst/>
                <a:ahLst/>
                <a:cxnLst/>
                <a:rect l="l" t="t" r="r" b="b"/>
                <a:pathLst>
                  <a:path w="12330" h="2652" extrusionOk="0">
                    <a:moveTo>
                      <a:pt x="5486" y="0"/>
                    </a:moveTo>
                    <a:cubicBezTo>
                      <a:pt x="3561" y="0"/>
                      <a:pt x="1683" y="512"/>
                      <a:pt x="1" y="1496"/>
                    </a:cubicBezTo>
                    <a:cubicBezTo>
                      <a:pt x="2270" y="2266"/>
                      <a:pt x="4655" y="2651"/>
                      <a:pt x="7010" y="2651"/>
                    </a:cubicBezTo>
                    <a:cubicBezTo>
                      <a:pt x="7134" y="2651"/>
                      <a:pt x="7257" y="2650"/>
                      <a:pt x="7381" y="2648"/>
                    </a:cubicBezTo>
                    <a:cubicBezTo>
                      <a:pt x="9045" y="2648"/>
                      <a:pt x="10709" y="2477"/>
                      <a:pt x="12330" y="2179"/>
                    </a:cubicBezTo>
                    <a:cubicBezTo>
                      <a:pt x="10879" y="856"/>
                      <a:pt x="8490" y="3"/>
                      <a:pt x="5717" y="3"/>
                    </a:cubicBezTo>
                    <a:cubicBezTo>
                      <a:pt x="5640" y="1"/>
                      <a:pt x="5563" y="0"/>
                      <a:pt x="5486" y="0"/>
                    </a:cubicBezTo>
                    <a:close/>
                  </a:path>
                </a:pathLst>
              </a:custGeom>
              <a:solidFill>
                <a:srgbClr val="8C686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5" name="Google Shape;2917;p66"/>
              <p:cNvSpPr/>
              <p:nvPr/>
            </p:nvSpPr>
            <p:spPr>
              <a:xfrm>
                <a:off x="9150710" y="2856062"/>
                <a:ext cx="300741" cy="14516"/>
              </a:xfrm>
              <a:custGeom>
                <a:avLst/>
                <a:gdLst/>
                <a:ahLst/>
                <a:cxnLst/>
                <a:rect l="l" t="t" r="r" b="b"/>
                <a:pathLst>
                  <a:path w="18729" h="904" extrusionOk="0">
                    <a:moveTo>
                      <a:pt x="1110" y="1"/>
                    </a:moveTo>
                    <a:cubicBezTo>
                      <a:pt x="683" y="1"/>
                      <a:pt x="257" y="129"/>
                      <a:pt x="1" y="470"/>
                    </a:cubicBezTo>
                    <a:cubicBezTo>
                      <a:pt x="231" y="738"/>
                      <a:pt x="598" y="903"/>
                      <a:pt x="979" y="903"/>
                    </a:cubicBezTo>
                    <a:cubicBezTo>
                      <a:pt x="1023" y="903"/>
                      <a:pt x="1066" y="901"/>
                      <a:pt x="1110" y="897"/>
                    </a:cubicBezTo>
                    <a:lnTo>
                      <a:pt x="17620" y="897"/>
                    </a:lnTo>
                    <a:cubicBezTo>
                      <a:pt x="17659" y="901"/>
                      <a:pt x="17698" y="903"/>
                      <a:pt x="17738" y="903"/>
                    </a:cubicBezTo>
                    <a:cubicBezTo>
                      <a:pt x="18089" y="903"/>
                      <a:pt x="18461" y="738"/>
                      <a:pt x="18729" y="470"/>
                    </a:cubicBezTo>
                    <a:cubicBezTo>
                      <a:pt x="18430" y="129"/>
                      <a:pt x="18004" y="1"/>
                      <a:pt x="17620" y="1"/>
                    </a:cubicBezTo>
                    <a:close/>
                  </a:path>
                </a:pathLst>
              </a:custGeom>
              <a:solidFill>
                <a:srgbClr val="8C686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6" name="Google Shape;2918;p66"/>
              <p:cNvSpPr/>
              <p:nvPr/>
            </p:nvSpPr>
            <p:spPr>
              <a:xfrm>
                <a:off x="9158257" y="3174498"/>
                <a:ext cx="289083" cy="13826"/>
              </a:xfrm>
              <a:custGeom>
                <a:avLst/>
                <a:gdLst/>
                <a:ahLst/>
                <a:cxnLst/>
                <a:rect l="l" t="t" r="r" b="b"/>
                <a:pathLst>
                  <a:path w="18003" h="861" extrusionOk="0">
                    <a:moveTo>
                      <a:pt x="17253" y="1"/>
                    </a:moveTo>
                    <a:cubicBezTo>
                      <a:pt x="17219" y="1"/>
                      <a:pt x="17184" y="3"/>
                      <a:pt x="17150" y="7"/>
                    </a:cubicBezTo>
                    <a:lnTo>
                      <a:pt x="640" y="7"/>
                    </a:lnTo>
                    <a:cubicBezTo>
                      <a:pt x="341" y="7"/>
                      <a:pt x="85" y="178"/>
                      <a:pt x="0" y="434"/>
                    </a:cubicBezTo>
                    <a:cubicBezTo>
                      <a:pt x="85" y="690"/>
                      <a:pt x="341" y="860"/>
                      <a:pt x="640" y="860"/>
                    </a:cubicBezTo>
                    <a:lnTo>
                      <a:pt x="17150" y="860"/>
                    </a:lnTo>
                    <a:cubicBezTo>
                      <a:pt x="17491" y="860"/>
                      <a:pt x="17790" y="690"/>
                      <a:pt x="18003" y="434"/>
                    </a:cubicBezTo>
                    <a:cubicBezTo>
                      <a:pt x="17811" y="166"/>
                      <a:pt x="17551" y="1"/>
                      <a:pt x="17253" y="1"/>
                    </a:cubicBezTo>
                    <a:close/>
                  </a:path>
                </a:pathLst>
              </a:custGeom>
              <a:solidFill>
                <a:srgbClr val="8C686F"/>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7" name="Google Shape;2919;p66"/>
              <p:cNvSpPr/>
              <p:nvPr/>
            </p:nvSpPr>
            <p:spPr>
              <a:xfrm>
                <a:off x="9187016" y="3174611"/>
                <a:ext cx="79485" cy="13713"/>
              </a:xfrm>
              <a:custGeom>
                <a:avLst/>
                <a:gdLst/>
                <a:ahLst/>
                <a:cxnLst/>
                <a:rect l="l" t="t" r="r" b="b"/>
                <a:pathLst>
                  <a:path w="4950" h="854" extrusionOk="0">
                    <a:moveTo>
                      <a:pt x="214" y="0"/>
                    </a:moveTo>
                    <a:cubicBezTo>
                      <a:pt x="129" y="0"/>
                      <a:pt x="86" y="171"/>
                      <a:pt x="43" y="427"/>
                    </a:cubicBezTo>
                    <a:cubicBezTo>
                      <a:pt x="1" y="640"/>
                      <a:pt x="129" y="853"/>
                      <a:pt x="214" y="853"/>
                    </a:cubicBezTo>
                    <a:lnTo>
                      <a:pt x="4693" y="853"/>
                    </a:lnTo>
                    <a:cubicBezTo>
                      <a:pt x="4821" y="853"/>
                      <a:pt x="4907" y="640"/>
                      <a:pt x="4949" y="427"/>
                    </a:cubicBezTo>
                    <a:cubicBezTo>
                      <a:pt x="4907" y="171"/>
                      <a:pt x="4821" y="0"/>
                      <a:pt x="4693" y="0"/>
                    </a:cubicBezTo>
                    <a:close/>
                  </a:path>
                </a:pathLst>
              </a:custGeom>
              <a:solidFill>
                <a:srgbClr val="B5939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8" name="Google Shape;2920;p66"/>
              <p:cNvSpPr/>
              <p:nvPr/>
            </p:nvSpPr>
            <p:spPr>
              <a:xfrm>
                <a:off x="9277436" y="3031426"/>
                <a:ext cx="40433" cy="80175"/>
              </a:xfrm>
              <a:custGeom>
                <a:avLst/>
                <a:gdLst/>
                <a:ahLst/>
                <a:cxnLst/>
                <a:rect l="l" t="t" r="r" b="b"/>
                <a:pathLst>
                  <a:path w="2518" h="4993" extrusionOk="0">
                    <a:moveTo>
                      <a:pt x="2219" y="1"/>
                    </a:moveTo>
                    <a:lnTo>
                      <a:pt x="598" y="172"/>
                    </a:lnTo>
                    <a:cubicBezTo>
                      <a:pt x="385" y="172"/>
                      <a:pt x="214" y="342"/>
                      <a:pt x="172" y="556"/>
                    </a:cubicBezTo>
                    <a:cubicBezTo>
                      <a:pt x="129" y="1665"/>
                      <a:pt x="44" y="2817"/>
                      <a:pt x="1" y="3840"/>
                    </a:cubicBezTo>
                    <a:cubicBezTo>
                      <a:pt x="257" y="4523"/>
                      <a:pt x="641" y="4992"/>
                      <a:pt x="1068" y="4992"/>
                    </a:cubicBezTo>
                    <a:cubicBezTo>
                      <a:pt x="1835" y="4992"/>
                      <a:pt x="2518" y="3371"/>
                      <a:pt x="2518" y="1323"/>
                    </a:cubicBezTo>
                    <a:cubicBezTo>
                      <a:pt x="2518" y="897"/>
                      <a:pt x="2475" y="428"/>
                      <a:pt x="2390" y="1"/>
                    </a:cubicBezTo>
                    <a:close/>
                  </a:path>
                </a:pathLst>
              </a:custGeom>
              <a:solidFill>
                <a:srgbClr val="F7D8A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9" name="Google Shape;2921;p66"/>
              <p:cNvSpPr/>
              <p:nvPr/>
            </p:nvSpPr>
            <p:spPr>
              <a:xfrm>
                <a:off x="9277436" y="2974582"/>
                <a:ext cx="40433" cy="47900"/>
              </a:xfrm>
              <a:custGeom>
                <a:avLst/>
                <a:gdLst/>
                <a:ahLst/>
                <a:cxnLst/>
                <a:rect l="l" t="t" r="r" b="b"/>
                <a:pathLst>
                  <a:path w="2518" h="2983" extrusionOk="0">
                    <a:moveTo>
                      <a:pt x="1409" y="0"/>
                    </a:moveTo>
                    <a:cubicBezTo>
                      <a:pt x="684" y="0"/>
                      <a:pt x="86" y="1024"/>
                      <a:pt x="1" y="2346"/>
                    </a:cubicBezTo>
                    <a:cubicBezTo>
                      <a:pt x="214" y="2645"/>
                      <a:pt x="556" y="2858"/>
                      <a:pt x="940" y="2944"/>
                    </a:cubicBezTo>
                    <a:cubicBezTo>
                      <a:pt x="1039" y="2970"/>
                      <a:pt x="1134" y="2982"/>
                      <a:pt x="1223" y="2982"/>
                    </a:cubicBezTo>
                    <a:cubicBezTo>
                      <a:pt x="2013" y="2982"/>
                      <a:pt x="2403" y="2020"/>
                      <a:pt x="2518" y="1024"/>
                    </a:cubicBezTo>
                    <a:cubicBezTo>
                      <a:pt x="2219" y="384"/>
                      <a:pt x="1835" y="0"/>
                      <a:pt x="1409" y="0"/>
                    </a:cubicBezTo>
                    <a:close/>
                  </a:path>
                </a:pathLst>
              </a:custGeom>
              <a:solidFill>
                <a:srgbClr val="FFAD69"/>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0" name="Google Shape;2922;p66"/>
              <p:cNvSpPr/>
              <p:nvPr/>
            </p:nvSpPr>
            <p:spPr>
              <a:xfrm>
                <a:off x="9284983" y="2993065"/>
                <a:ext cx="24680" cy="28582"/>
              </a:xfrm>
              <a:custGeom>
                <a:avLst/>
                <a:gdLst/>
                <a:ahLst/>
                <a:cxnLst/>
                <a:rect l="l" t="t" r="r" b="b"/>
                <a:pathLst>
                  <a:path w="1537" h="1780" extrusionOk="0">
                    <a:moveTo>
                      <a:pt x="853" y="1"/>
                    </a:moveTo>
                    <a:cubicBezTo>
                      <a:pt x="427" y="1"/>
                      <a:pt x="86" y="598"/>
                      <a:pt x="0" y="1409"/>
                    </a:cubicBezTo>
                    <a:cubicBezTo>
                      <a:pt x="171" y="1579"/>
                      <a:pt x="384" y="1707"/>
                      <a:pt x="598" y="1750"/>
                    </a:cubicBezTo>
                    <a:cubicBezTo>
                      <a:pt x="667" y="1770"/>
                      <a:pt x="732" y="1779"/>
                      <a:pt x="793" y="1779"/>
                    </a:cubicBezTo>
                    <a:cubicBezTo>
                      <a:pt x="1252" y="1779"/>
                      <a:pt x="1461" y="1239"/>
                      <a:pt x="1536" y="598"/>
                    </a:cubicBezTo>
                    <a:cubicBezTo>
                      <a:pt x="1365" y="214"/>
                      <a:pt x="1152" y="1"/>
                      <a:pt x="853" y="1"/>
                    </a:cubicBezTo>
                    <a:close/>
                  </a:path>
                </a:pathLst>
              </a:custGeom>
              <a:solidFill>
                <a:srgbClr val="F2D39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1" name="Google Shape;2923;p66"/>
              <p:cNvSpPr/>
              <p:nvPr/>
            </p:nvSpPr>
            <p:spPr>
              <a:xfrm>
                <a:off x="9278817" y="3075279"/>
                <a:ext cx="26736" cy="19189"/>
              </a:xfrm>
              <a:custGeom>
                <a:avLst/>
                <a:gdLst/>
                <a:ahLst/>
                <a:cxnLst/>
                <a:rect l="l" t="t" r="r" b="b"/>
                <a:pathLst>
                  <a:path w="1665" h="1195" extrusionOk="0">
                    <a:moveTo>
                      <a:pt x="0" y="0"/>
                    </a:moveTo>
                    <a:lnTo>
                      <a:pt x="0" y="0"/>
                    </a:lnTo>
                    <a:cubicBezTo>
                      <a:pt x="86" y="683"/>
                      <a:pt x="427" y="1195"/>
                      <a:pt x="854" y="1195"/>
                    </a:cubicBezTo>
                    <a:cubicBezTo>
                      <a:pt x="1237" y="1195"/>
                      <a:pt x="1579" y="726"/>
                      <a:pt x="1664" y="128"/>
                    </a:cubicBezTo>
                    <a:lnTo>
                      <a:pt x="1664" y="128"/>
                    </a:lnTo>
                    <a:cubicBezTo>
                      <a:pt x="1493" y="384"/>
                      <a:pt x="1195" y="555"/>
                      <a:pt x="854" y="555"/>
                    </a:cubicBezTo>
                    <a:cubicBezTo>
                      <a:pt x="512" y="512"/>
                      <a:pt x="171" y="342"/>
                      <a:pt x="0" y="0"/>
                    </a:cubicBezTo>
                    <a:close/>
                  </a:path>
                </a:pathLst>
              </a:custGeom>
              <a:solidFill>
                <a:srgbClr val="EAC57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2" name="Google Shape;2924;p66"/>
              <p:cNvSpPr/>
              <p:nvPr/>
            </p:nvSpPr>
            <p:spPr>
              <a:xfrm>
                <a:off x="9293879" y="3036918"/>
                <a:ext cx="26045" cy="20586"/>
              </a:xfrm>
              <a:custGeom>
                <a:avLst/>
                <a:gdLst/>
                <a:ahLst/>
                <a:cxnLst/>
                <a:rect l="l" t="t" r="r" b="b"/>
                <a:pathLst>
                  <a:path w="1622" h="1282" extrusionOk="0">
                    <a:moveTo>
                      <a:pt x="1579" y="0"/>
                    </a:moveTo>
                    <a:lnTo>
                      <a:pt x="1579" y="0"/>
                    </a:lnTo>
                    <a:cubicBezTo>
                      <a:pt x="1451" y="299"/>
                      <a:pt x="1195" y="555"/>
                      <a:pt x="897" y="726"/>
                    </a:cubicBezTo>
                    <a:cubicBezTo>
                      <a:pt x="802" y="753"/>
                      <a:pt x="699" y="767"/>
                      <a:pt x="596" y="767"/>
                    </a:cubicBezTo>
                    <a:cubicBezTo>
                      <a:pt x="372" y="767"/>
                      <a:pt x="147" y="701"/>
                      <a:pt x="1" y="555"/>
                    </a:cubicBezTo>
                    <a:lnTo>
                      <a:pt x="1" y="555"/>
                    </a:lnTo>
                    <a:cubicBezTo>
                      <a:pt x="141" y="976"/>
                      <a:pt x="455" y="1282"/>
                      <a:pt x="776" y="1282"/>
                    </a:cubicBezTo>
                    <a:cubicBezTo>
                      <a:pt x="845" y="1282"/>
                      <a:pt x="914" y="1268"/>
                      <a:pt x="982" y="1237"/>
                    </a:cubicBezTo>
                    <a:cubicBezTo>
                      <a:pt x="1409" y="981"/>
                      <a:pt x="1622" y="512"/>
                      <a:pt x="1579" y="0"/>
                    </a:cubicBezTo>
                    <a:close/>
                  </a:path>
                </a:pathLst>
              </a:custGeom>
              <a:solidFill>
                <a:srgbClr val="EAC57D"/>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3" name="Google Shape;2925;p66"/>
              <p:cNvSpPr/>
              <p:nvPr/>
            </p:nvSpPr>
            <p:spPr>
              <a:xfrm>
                <a:off x="9208934" y="2856062"/>
                <a:ext cx="85651" cy="14404"/>
              </a:xfrm>
              <a:custGeom>
                <a:avLst/>
                <a:gdLst/>
                <a:ahLst/>
                <a:cxnLst/>
                <a:rect l="l" t="t" r="r" b="b"/>
                <a:pathLst>
                  <a:path w="5334" h="897" extrusionOk="0">
                    <a:moveTo>
                      <a:pt x="300" y="1"/>
                    </a:moveTo>
                    <a:cubicBezTo>
                      <a:pt x="129" y="1"/>
                      <a:pt x="44" y="214"/>
                      <a:pt x="1" y="470"/>
                    </a:cubicBezTo>
                    <a:cubicBezTo>
                      <a:pt x="44" y="726"/>
                      <a:pt x="129" y="897"/>
                      <a:pt x="300" y="897"/>
                    </a:cubicBezTo>
                    <a:lnTo>
                      <a:pt x="5035" y="897"/>
                    </a:lnTo>
                    <a:cubicBezTo>
                      <a:pt x="5163" y="897"/>
                      <a:pt x="5291" y="726"/>
                      <a:pt x="5334" y="470"/>
                    </a:cubicBezTo>
                    <a:cubicBezTo>
                      <a:pt x="5291" y="214"/>
                      <a:pt x="5163" y="1"/>
                      <a:pt x="5035" y="1"/>
                    </a:cubicBezTo>
                    <a:close/>
                  </a:path>
                </a:pathLst>
              </a:custGeom>
              <a:solidFill>
                <a:srgbClr val="B5939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4" name="Google Shape;2926;p66"/>
              <p:cNvSpPr/>
              <p:nvPr/>
            </p:nvSpPr>
            <p:spPr>
              <a:xfrm>
                <a:off x="9312377" y="2856062"/>
                <a:ext cx="52765" cy="14404"/>
              </a:xfrm>
              <a:custGeom>
                <a:avLst/>
                <a:gdLst/>
                <a:ahLst/>
                <a:cxnLst/>
                <a:rect l="l" t="t" r="r" b="b"/>
                <a:pathLst>
                  <a:path w="3286" h="897" extrusionOk="0">
                    <a:moveTo>
                      <a:pt x="214" y="1"/>
                    </a:moveTo>
                    <a:cubicBezTo>
                      <a:pt x="129" y="1"/>
                      <a:pt x="86" y="214"/>
                      <a:pt x="43" y="470"/>
                    </a:cubicBezTo>
                    <a:cubicBezTo>
                      <a:pt x="1" y="726"/>
                      <a:pt x="129" y="897"/>
                      <a:pt x="214" y="897"/>
                    </a:cubicBezTo>
                    <a:lnTo>
                      <a:pt x="3072" y="897"/>
                    </a:lnTo>
                    <a:cubicBezTo>
                      <a:pt x="3158" y="897"/>
                      <a:pt x="3243" y="726"/>
                      <a:pt x="3243" y="470"/>
                    </a:cubicBezTo>
                    <a:cubicBezTo>
                      <a:pt x="3286" y="214"/>
                      <a:pt x="3158" y="1"/>
                      <a:pt x="3072" y="1"/>
                    </a:cubicBezTo>
                    <a:close/>
                  </a:path>
                </a:pathLst>
              </a:custGeom>
              <a:solidFill>
                <a:srgbClr val="B5939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5" name="Google Shape;2927;p66"/>
              <p:cNvSpPr/>
              <p:nvPr/>
            </p:nvSpPr>
            <p:spPr>
              <a:xfrm>
                <a:off x="9339097" y="2819499"/>
                <a:ext cx="47289" cy="17422"/>
              </a:xfrm>
              <a:custGeom>
                <a:avLst/>
                <a:gdLst/>
                <a:ahLst/>
                <a:cxnLst/>
                <a:rect l="l" t="t" r="r" b="b"/>
                <a:pathLst>
                  <a:path w="2945" h="1085" extrusionOk="0">
                    <a:moveTo>
                      <a:pt x="845" y="1"/>
                    </a:moveTo>
                    <a:cubicBezTo>
                      <a:pt x="387" y="1"/>
                      <a:pt x="73" y="96"/>
                      <a:pt x="43" y="273"/>
                    </a:cubicBezTo>
                    <a:cubicBezTo>
                      <a:pt x="0" y="529"/>
                      <a:pt x="555" y="870"/>
                      <a:pt x="1366" y="998"/>
                    </a:cubicBezTo>
                    <a:cubicBezTo>
                      <a:pt x="1644" y="1057"/>
                      <a:pt x="1907" y="1085"/>
                      <a:pt x="2134" y="1085"/>
                    </a:cubicBezTo>
                    <a:cubicBezTo>
                      <a:pt x="2569" y="1085"/>
                      <a:pt x="2873" y="981"/>
                      <a:pt x="2901" y="785"/>
                    </a:cubicBezTo>
                    <a:cubicBezTo>
                      <a:pt x="2944" y="529"/>
                      <a:pt x="2347" y="230"/>
                      <a:pt x="1536" y="59"/>
                    </a:cubicBezTo>
                    <a:cubicBezTo>
                      <a:pt x="1285" y="20"/>
                      <a:pt x="1051" y="1"/>
                      <a:pt x="845" y="1"/>
                    </a:cubicBezTo>
                    <a:close/>
                  </a:path>
                </a:pathLst>
              </a:custGeom>
              <a:solidFill>
                <a:srgbClr val="B5939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6" name="Google Shape;2928;p66"/>
              <p:cNvSpPr/>
              <p:nvPr/>
            </p:nvSpPr>
            <p:spPr>
              <a:xfrm>
                <a:off x="9306901" y="2808805"/>
                <a:ext cx="30846" cy="10293"/>
              </a:xfrm>
              <a:custGeom>
                <a:avLst/>
                <a:gdLst/>
                <a:ahLst/>
                <a:cxnLst/>
                <a:rect l="l" t="t" r="r" b="b"/>
                <a:pathLst>
                  <a:path w="1921" h="641" extrusionOk="0">
                    <a:moveTo>
                      <a:pt x="939" y="0"/>
                    </a:moveTo>
                    <a:cubicBezTo>
                      <a:pt x="384" y="0"/>
                      <a:pt x="0" y="171"/>
                      <a:pt x="0" y="342"/>
                    </a:cubicBezTo>
                    <a:cubicBezTo>
                      <a:pt x="0" y="512"/>
                      <a:pt x="427" y="640"/>
                      <a:pt x="939" y="640"/>
                    </a:cubicBezTo>
                    <a:cubicBezTo>
                      <a:pt x="1494" y="640"/>
                      <a:pt x="1920" y="469"/>
                      <a:pt x="1920" y="299"/>
                    </a:cubicBezTo>
                    <a:cubicBezTo>
                      <a:pt x="1920" y="128"/>
                      <a:pt x="1451" y="0"/>
                      <a:pt x="939" y="0"/>
                    </a:cubicBezTo>
                    <a:close/>
                  </a:path>
                </a:pathLst>
              </a:custGeom>
              <a:solidFill>
                <a:srgbClr val="B5939B"/>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547" name="Google Shape;2954;p66"/>
          <p:cNvGrpSpPr/>
          <p:nvPr/>
        </p:nvGrpSpPr>
        <p:grpSpPr>
          <a:xfrm>
            <a:off x="939622" y="1146278"/>
            <a:ext cx="4358367" cy="506932"/>
            <a:chOff x="713263" y="859708"/>
            <a:chExt cx="3268775" cy="380199"/>
          </a:xfrm>
        </p:grpSpPr>
        <p:sp>
          <p:nvSpPr>
            <p:cNvPr id="548" name="Google Shape;2955;p66"/>
            <p:cNvSpPr/>
            <p:nvPr/>
          </p:nvSpPr>
          <p:spPr>
            <a:xfrm>
              <a:off x="3796469" y="876794"/>
              <a:ext cx="59429" cy="28229"/>
            </a:xfrm>
            <a:custGeom>
              <a:avLst/>
              <a:gdLst/>
              <a:ahLst/>
              <a:cxnLst/>
              <a:rect l="l" t="t" r="r" b="b"/>
              <a:pathLst>
                <a:path w="400" h="190" extrusionOk="0">
                  <a:moveTo>
                    <a:pt x="1" y="1"/>
                  </a:moveTo>
                  <a:lnTo>
                    <a:pt x="1" y="189"/>
                  </a:lnTo>
                  <a:lnTo>
                    <a:pt x="399" y="189"/>
                  </a:lnTo>
                  <a:lnTo>
                    <a:pt x="389"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9" name="Google Shape;2956;p66"/>
            <p:cNvSpPr/>
            <p:nvPr/>
          </p:nvSpPr>
          <p:spPr>
            <a:xfrm>
              <a:off x="3911763" y="876794"/>
              <a:ext cx="62549" cy="28229"/>
            </a:xfrm>
            <a:custGeom>
              <a:avLst/>
              <a:gdLst/>
              <a:ahLst/>
              <a:cxnLst/>
              <a:rect l="l" t="t" r="r" b="b"/>
              <a:pathLst>
                <a:path w="421" h="190" extrusionOk="0">
                  <a:moveTo>
                    <a:pt x="1" y="1"/>
                  </a:moveTo>
                  <a:lnTo>
                    <a:pt x="11" y="189"/>
                  </a:lnTo>
                  <a:lnTo>
                    <a:pt x="420" y="189"/>
                  </a:lnTo>
                  <a:lnTo>
                    <a:pt x="42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0" name="Google Shape;2957;p66"/>
            <p:cNvSpPr/>
            <p:nvPr/>
          </p:nvSpPr>
          <p:spPr>
            <a:xfrm>
              <a:off x="2525271" y="878428"/>
              <a:ext cx="37440" cy="18720"/>
            </a:xfrm>
            <a:custGeom>
              <a:avLst/>
              <a:gdLst/>
              <a:ahLst/>
              <a:cxnLst/>
              <a:rect l="l" t="t" r="r" b="b"/>
              <a:pathLst>
                <a:path w="252" h="126" extrusionOk="0">
                  <a:moveTo>
                    <a:pt x="0" y="0"/>
                  </a:moveTo>
                  <a:lnTo>
                    <a:pt x="10" y="126"/>
                  </a:lnTo>
                  <a:lnTo>
                    <a:pt x="252" y="126"/>
                  </a:lnTo>
                  <a:lnTo>
                    <a:pt x="252"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1" name="Google Shape;2958;p66"/>
            <p:cNvSpPr/>
            <p:nvPr/>
          </p:nvSpPr>
          <p:spPr>
            <a:xfrm>
              <a:off x="2607729" y="876794"/>
              <a:ext cx="65669" cy="28229"/>
            </a:xfrm>
            <a:custGeom>
              <a:avLst/>
              <a:gdLst/>
              <a:ahLst/>
              <a:cxnLst/>
              <a:rect l="l" t="t" r="r" b="b"/>
              <a:pathLst>
                <a:path w="442" h="190" extrusionOk="0">
                  <a:moveTo>
                    <a:pt x="1" y="1"/>
                  </a:moveTo>
                  <a:lnTo>
                    <a:pt x="1" y="189"/>
                  </a:lnTo>
                  <a:lnTo>
                    <a:pt x="441" y="189"/>
                  </a:lnTo>
                  <a:lnTo>
                    <a:pt x="431"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2" name="Google Shape;2959;p66"/>
            <p:cNvSpPr/>
            <p:nvPr/>
          </p:nvSpPr>
          <p:spPr>
            <a:xfrm>
              <a:off x="2737137" y="876794"/>
              <a:ext cx="68640" cy="28229"/>
            </a:xfrm>
            <a:custGeom>
              <a:avLst/>
              <a:gdLst/>
              <a:ahLst/>
              <a:cxnLst/>
              <a:rect l="l" t="t" r="r" b="b"/>
              <a:pathLst>
                <a:path w="462" h="190" extrusionOk="0">
                  <a:moveTo>
                    <a:pt x="0" y="1"/>
                  </a:moveTo>
                  <a:lnTo>
                    <a:pt x="0" y="189"/>
                  </a:lnTo>
                  <a:lnTo>
                    <a:pt x="462" y="189"/>
                  </a:lnTo>
                  <a:lnTo>
                    <a:pt x="462"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3" name="Google Shape;2960;p66"/>
            <p:cNvSpPr/>
            <p:nvPr/>
          </p:nvSpPr>
          <p:spPr>
            <a:xfrm>
              <a:off x="3140664" y="878428"/>
              <a:ext cx="54675" cy="18720"/>
            </a:xfrm>
            <a:custGeom>
              <a:avLst/>
              <a:gdLst/>
              <a:ahLst/>
              <a:cxnLst/>
              <a:rect l="l" t="t" r="r" b="b"/>
              <a:pathLst>
                <a:path w="368" h="126" extrusionOk="0">
                  <a:moveTo>
                    <a:pt x="0" y="0"/>
                  </a:moveTo>
                  <a:lnTo>
                    <a:pt x="0" y="126"/>
                  </a:lnTo>
                  <a:lnTo>
                    <a:pt x="367" y="126"/>
                  </a:lnTo>
                  <a:lnTo>
                    <a:pt x="367"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4" name="Google Shape;2961;p66"/>
            <p:cNvSpPr/>
            <p:nvPr/>
          </p:nvSpPr>
          <p:spPr>
            <a:xfrm>
              <a:off x="3262197" y="876794"/>
              <a:ext cx="96721" cy="28229"/>
            </a:xfrm>
            <a:custGeom>
              <a:avLst/>
              <a:gdLst/>
              <a:ahLst/>
              <a:cxnLst/>
              <a:rect l="l" t="t" r="r" b="b"/>
              <a:pathLst>
                <a:path w="651" h="190" extrusionOk="0">
                  <a:moveTo>
                    <a:pt x="0" y="1"/>
                  </a:moveTo>
                  <a:lnTo>
                    <a:pt x="0" y="189"/>
                  </a:lnTo>
                  <a:lnTo>
                    <a:pt x="640" y="189"/>
                  </a:lnTo>
                  <a:lnTo>
                    <a:pt x="65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5" name="Google Shape;2962;p66"/>
            <p:cNvSpPr/>
            <p:nvPr/>
          </p:nvSpPr>
          <p:spPr>
            <a:xfrm>
              <a:off x="1833510" y="878428"/>
              <a:ext cx="54675" cy="18720"/>
            </a:xfrm>
            <a:custGeom>
              <a:avLst/>
              <a:gdLst/>
              <a:ahLst/>
              <a:cxnLst/>
              <a:rect l="l" t="t" r="r" b="b"/>
              <a:pathLst>
                <a:path w="368" h="126" extrusionOk="0">
                  <a:moveTo>
                    <a:pt x="0" y="0"/>
                  </a:moveTo>
                  <a:lnTo>
                    <a:pt x="0" y="126"/>
                  </a:lnTo>
                  <a:lnTo>
                    <a:pt x="367" y="126"/>
                  </a:lnTo>
                  <a:lnTo>
                    <a:pt x="367"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6" name="Google Shape;2963;p66"/>
            <p:cNvSpPr/>
            <p:nvPr/>
          </p:nvSpPr>
          <p:spPr>
            <a:xfrm>
              <a:off x="1955044" y="876794"/>
              <a:ext cx="96721" cy="28229"/>
            </a:xfrm>
            <a:custGeom>
              <a:avLst/>
              <a:gdLst/>
              <a:ahLst/>
              <a:cxnLst/>
              <a:rect l="l" t="t" r="r" b="b"/>
              <a:pathLst>
                <a:path w="651" h="190" extrusionOk="0">
                  <a:moveTo>
                    <a:pt x="0" y="1"/>
                  </a:moveTo>
                  <a:lnTo>
                    <a:pt x="0" y="189"/>
                  </a:lnTo>
                  <a:lnTo>
                    <a:pt x="650" y="189"/>
                  </a:lnTo>
                  <a:lnTo>
                    <a:pt x="65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7" name="Google Shape;2964;p66"/>
            <p:cNvSpPr/>
            <p:nvPr/>
          </p:nvSpPr>
          <p:spPr>
            <a:xfrm>
              <a:off x="2146556" y="876794"/>
              <a:ext cx="102961" cy="28229"/>
            </a:xfrm>
            <a:custGeom>
              <a:avLst/>
              <a:gdLst/>
              <a:ahLst/>
              <a:cxnLst/>
              <a:rect l="l" t="t" r="r" b="b"/>
              <a:pathLst>
                <a:path w="693" h="190" extrusionOk="0">
                  <a:moveTo>
                    <a:pt x="1" y="1"/>
                  </a:moveTo>
                  <a:lnTo>
                    <a:pt x="11" y="189"/>
                  </a:lnTo>
                  <a:lnTo>
                    <a:pt x="693" y="189"/>
                  </a:lnTo>
                  <a:lnTo>
                    <a:pt x="693"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558" name="Google Shape;2965;p66"/>
            <p:cNvGrpSpPr/>
            <p:nvPr/>
          </p:nvGrpSpPr>
          <p:grpSpPr>
            <a:xfrm>
              <a:off x="713263" y="859708"/>
              <a:ext cx="3268775" cy="380199"/>
              <a:chOff x="975489" y="863689"/>
              <a:chExt cx="3268775" cy="380199"/>
            </a:xfrm>
          </p:grpSpPr>
          <p:sp>
            <p:nvSpPr>
              <p:cNvPr id="559" name="Google Shape;2966;p66"/>
              <p:cNvSpPr/>
              <p:nvPr/>
            </p:nvSpPr>
            <p:spPr>
              <a:xfrm>
                <a:off x="2505355" y="905736"/>
                <a:ext cx="166847" cy="338151"/>
              </a:xfrm>
              <a:custGeom>
                <a:avLst/>
                <a:gdLst/>
                <a:ahLst/>
                <a:cxnLst/>
                <a:rect l="l" t="t" r="r" b="b"/>
                <a:pathLst>
                  <a:path w="1123" h="2276" extrusionOk="0">
                    <a:moveTo>
                      <a:pt x="588" y="0"/>
                    </a:moveTo>
                    <a:lnTo>
                      <a:pt x="1" y="2171"/>
                    </a:lnTo>
                    <a:lnTo>
                      <a:pt x="546" y="2276"/>
                    </a:lnTo>
                    <a:lnTo>
                      <a:pt x="1123" y="74"/>
                    </a:lnTo>
                    <a:lnTo>
                      <a:pt x="588"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0" name="Google Shape;2967;p66"/>
              <p:cNvSpPr/>
              <p:nvPr/>
            </p:nvSpPr>
            <p:spPr>
              <a:xfrm>
                <a:off x="2536556" y="905736"/>
                <a:ext cx="135647" cy="207407"/>
              </a:xfrm>
              <a:custGeom>
                <a:avLst/>
                <a:gdLst/>
                <a:ahLst/>
                <a:cxnLst/>
                <a:rect l="l" t="t" r="r" b="b"/>
                <a:pathLst>
                  <a:path w="913" h="1396" extrusionOk="0">
                    <a:moveTo>
                      <a:pt x="378" y="0"/>
                    </a:moveTo>
                    <a:lnTo>
                      <a:pt x="1" y="1395"/>
                    </a:lnTo>
                    <a:cubicBezTo>
                      <a:pt x="200" y="1374"/>
                      <a:pt x="399" y="1332"/>
                      <a:pt x="598" y="1280"/>
                    </a:cubicBezTo>
                    <a:lnTo>
                      <a:pt x="913" y="74"/>
                    </a:lnTo>
                    <a:lnTo>
                      <a:pt x="378"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1" name="Google Shape;2968;p66"/>
              <p:cNvSpPr/>
              <p:nvPr/>
            </p:nvSpPr>
            <p:spPr>
              <a:xfrm>
                <a:off x="2592717" y="930696"/>
                <a:ext cx="54675" cy="45315"/>
              </a:xfrm>
              <a:custGeom>
                <a:avLst/>
                <a:gdLst/>
                <a:ahLst/>
                <a:cxnLst/>
                <a:rect l="l" t="t" r="r" b="b"/>
                <a:pathLst>
                  <a:path w="368" h="305" extrusionOk="0">
                    <a:moveTo>
                      <a:pt x="74" y="0"/>
                    </a:moveTo>
                    <a:lnTo>
                      <a:pt x="0" y="294"/>
                    </a:lnTo>
                    <a:lnTo>
                      <a:pt x="283" y="304"/>
                    </a:lnTo>
                    <a:lnTo>
                      <a:pt x="367"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2" name="Google Shape;2969;p66"/>
              <p:cNvSpPr/>
              <p:nvPr/>
            </p:nvSpPr>
            <p:spPr>
              <a:xfrm>
                <a:off x="2525710" y="1186094"/>
                <a:ext cx="51555" cy="45463"/>
              </a:xfrm>
              <a:custGeom>
                <a:avLst/>
                <a:gdLst/>
                <a:ahLst/>
                <a:cxnLst/>
                <a:rect l="l" t="t" r="r" b="b"/>
                <a:pathLst>
                  <a:path w="347" h="306" extrusionOk="0">
                    <a:moveTo>
                      <a:pt x="63" y="1"/>
                    </a:moveTo>
                    <a:lnTo>
                      <a:pt x="0" y="232"/>
                    </a:lnTo>
                    <a:lnTo>
                      <a:pt x="283" y="305"/>
                    </a:lnTo>
                    <a:lnTo>
                      <a:pt x="346" y="64"/>
                    </a:lnTo>
                    <a:lnTo>
                      <a:pt x="63"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3" name="Google Shape;2970;p66"/>
              <p:cNvSpPr/>
              <p:nvPr/>
            </p:nvSpPr>
            <p:spPr>
              <a:xfrm>
                <a:off x="2598957" y="986708"/>
                <a:ext cx="14114" cy="32835"/>
              </a:xfrm>
              <a:custGeom>
                <a:avLst/>
                <a:gdLst/>
                <a:ahLst/>
                <a:cxnLst/>
                <a:rect l="l" t="t" r="r" b="b"/>
                <a:pathLst>
                  <a:path w="95" h="221" extrusionOk="0">
                    <a:moveTo>
                      <a:pt x="53" y="1"/>
                    </a:moveTo>
                    <a:lnTo>
                      <a:pt x="0" y="221"/>
                    </a:lnTo>
                    <a:lnTo>
                      <a:pt x="42" y="221"/>
                    </a:lnTo>
                    <a:lnTo>
                      <a:pt x="95"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4" name="Google Shape;2971;p66"/>
              <p:cNvSpPr/>
              <p:nvPr/>
            </p:nvSpPr>
            <p:spPr>
              <a:xfrm>
                <a:off x="1664130" y="896376"/>
                <a:ext cx="115441" cy="346025"/>
              </a:xfrm>
              <a:custGeom>
                <a:avLst/>
                <a:gdLst/>
                <a:ahLst/>
                <a:cxnLst/>
                <a:rect l="l" t="t" r="r" b="b"/>
                <a:pathLst>
                  <a:path w="777" h="2329" extrusionOk="0">
                    <a:moveTo>
                      <a:pt x="0" y="0"/>
                    </a:moveTo>
                    <a:lnTo>
                      <a:pt x="32" y="2328"/>
                    </a:lnTo>
                    <a:lnTo>
                      <a:pt x="776" y="2328"/>
                    </a:lnTo>
                    <a:lnTo>
                      <a:pt x="609"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5" name="Google Shape;2972;p66"/>
              <p:cNvSpPr/>
              <p:nvPr/>
            </p:nvSpPr>
            <p:spPr>
              <a:xfrm>
                <a:off x="975489" y="896376"/>
                <a:ext cx="151247" cy="346025"/>
              </a:xfrm>
              <a:custGeom>
                <a:avLst/>
                <a:gdLst/>
                <a:ahLst/>
                <a:cxnLst/>
                <a:rect l="l" t="t" r="r" b="b"/>
                <a:pathLst>
                  <a:path w="1018" h="2329" extrusionOk="0">
                    <a:moveTo>
                      <a:pt x="32" y="0"/>
                    </a:moveTo>
                    <a:lnTo>
                      <a:pt x="0" y="2328"/>
                    </a:lnTo>
                    <a:lnTo>
                      <a:pt x="923" y="2328"/>
                    </a:lnTo>
                    <a:lnTo>
                      <a:pt x="1018"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6" name="Google Shape;2973;p66"/>
              <p:cNvSpPr/>
              <p:nvPr/>
            </p:nvSpPr>
            <p:spPr>
              <a:xfrm>
                <a:off x="1385256" y="991463"/>
                <a:ext cx="109201" cy="250939"/>
              </a:xfrm>
              <a:custGeom>
                <a:avLst/>
                <a:gdLst/>
                <a:ahLst/>
                <a:cxnLst/>
                <a:rect l="l" t="t" r="r" b="b"/>
                <a:pathLst>
                  <a:path w="735" h="1689" extrusionOk="0">
                    <a:moveTo>
                      <a:pt x="42" y="0"/>
                    </a:moveTo>
                    <a:lnTo>
                      <a:pt x="0" y="1688"/>
                    </a:lnTo>
                    <a:lnTo>
                      <a:pt x="734" y="1688"/>
                    </a:lnTo>
                    <a:lnTo>
                      <a:pt x="692"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7" name="Google Shape;2974;p66"/>
              <p:cNvSpPr/>
              <p:nvPr/>
            </p:nvSpPr>
            <p:spPr>
              <a:xfrm>
                <a:off x="1280809" y="896376"/>
                <a:ext cx="88995" cy="346025"/>
              </a:xfrm>
              <a:custGeom>
                <a:avLst/>
                <a:gdLst/>
                <a:ahLst/>
                <a:cxnLst/>
                <a:rect l="l" t="t" r="r" b="b"/>
                <a:pathLst>
                  <a:path w="599" h="2329" extrusionOk="0">
                    <a:moveTo>
                      <a:pt x="1" y="0"/>
                    </a:moveTo>
                    <a:lnTo>
                      <a:pt x="64" y="2328"/>
                    </a:lnTo>
                    <a:lnTo>
                      <a:pt x="598" y="2328"/>
                    </a:lnTo>
                    <a:lnTo>
                      <a:pt x="567"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8" name="Google Shape;2975;p66"/>
              <p:cNvSpPr/>
              <p:nvPr/>
            </p:nvSpPr>
            <p:spPr>
              <a:xfrm>
                <a:off x="1126589" y="929062"/>
                <a:ext cx="146641" cy="313339"/>
              </a:xfrm>
              <a:custGeom>
                <a:avLst/>
                <a:gdLst/>
                <a:ahLst/>
                <a:cxnLst/>
                <a:rect l="l" t="t" r="r" b="b"/>
                <a:pathLst>
                  <a:path w="987" h="2109" extrusionOk="0">
                    <a:moveTo>
                      <a:pt x="84" y="1"/>
                    </a:moveTo>
                    <a:lnTo>
                      <a:pt x="1" y="2108"/>
                    </a:lnTo>
                    <a:lnTo>
                      <a:pt x="986" y="2108"/>
                    </a:lnTo>
                    <a:lnTo>
                      <a:pt x="902" y="64"/>
                    </a:lnTo>
                    <a:lnTo>
                      <a:pt x="84"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69" name="Google Shape;2976;p66"/>
              <p:cNvSpPr/>
              <p:nvPr/>
            </p:nvSpPr>
            <p:spPr>
              <a:xfrm>
                <a:off x="1502036" y="924456"/>
                <a:ext cx="151247" cy="317945"/>
              </a:xfrm>
              <a:custGeom>
                <a:avLst/>
                <a:gdLst/>
                <a:ahLst/>
                <a:cxnLst/>
                <a:rect l="l" t="t" r="r" b="b"/>
                <a:pathLst>
                  <a:path w="1018" h="2140" extrusionOk="0">
                    <a:moveTo>
                      <a:pt x="1" y="0"/>
                    </a:moveTo>
                    <a:lnTo>
                      <a:pt x="32" y="2139"/>
                    </a:lnTo>
                    <a:lnTo>
                      <a:pt x="1018" y="2139"/>
                    </a:lnTo>
                    <a:lnTo>
                      <a:pt x="913" y="32"/>
                    </a:lnTo>
                    <a:lnTo>
                      <a:pt x="1"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0" name="Google Shape;2977;p66"/>
              <p:cNvSpPr/>
              <p:nvPr/>
            </p:nvSpPr>
            <p:spPr>
              <a:xfrm>
                <a:off x="1667250" y="1116116"/>
                <a:ext cx="112321" cy="126287"/>
              </a:xfrm>
              <a:custGeom>
                <a:avLst/>
                <a:gdLst/>
                <a:ahLst/>
                <a:cxnLst/>
                <a:rect l="l" t="t" r="r" b="b"/>
                <a:pathLst>
                  <a:path w="756" h="850" extrusionOk="0">
                    <a:moveTo>
                      <a:pt x="0" y="0"/>
                    </a:moveTo>
                    <a:lnTo>
                      <a:pt x="11" y="839"/>
                    </a:lnTo>
                    <a:lnTo>
                      <a:pt x="755" y="849"/>
                    </a:lnTo>
                    <a:lnTo>
                      <a:pt x="713" y="315"/>
                    </a:lnTo>
                    <a:cubicBezTo>
                      <a:pt x="483" y="189"/>
                      <a:pt x="242" y="94"/>
                      <a:pt x="0" y="0"/>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1" name="Google Shape;2978;p66"/>
              <p:cNvSpPr/>
              <p:nvPr/>
            </p:nvSpPr>
            <p:spPr>
              <a:xfrm>
                <a:off x="975489" y="1031875"/>
                <a:ext cx="146641" cy="210527"/>
              </a:xfrm>
              <a:custGeom>
                <a:avLst/>
                <a:gdLst/>
                <a:ahLst/>
                <a:cxnLst/>
                <a:rect l="l" t="t" r="r" b="b"/>
                <a:pathLst>
                  <a:path w="987" h="1417" extrusionOk="0">
                    <a:moveTo>
                      <a:pt x="986" y="1"/>
                    </a:moveTo>
                    <a:lnTo>
                      <a:pt x="986" y="1"/>
                    </a:lnTo>
                    <a:cubicBezTo>
                      <a:pt x="651" y="11"/>
                      <a:pt x="325" y="43"/>
                      <a:pt x="21" y="74"/>
                    </a:cubicBezTo>
                    <a:lnTo>
                      <a:pt x="0" y="1416"/>
                    </a:lnTo>
                    <a:lnTo>
                      <a:pt x="923" y="1416"/>
                    </a:lnTo>
                    <a:lnTo>
                      <a:pt x="986"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2" name="Google Shape;2979;p66"/>
              <p:cNvSpPr/>
              <p:nvPr/>
            </p:nvSpPr>
            <p:spPr>
              <a:xfrm>
                <a:off x="1385256" y="1049109"/>
                <a:ext cx="109201" cy="194779"/>
              </a:xfrm>
              <a:custGeom>
                <a:avLst/>
                <a:gdLst/>
                <a:ahLst/>
                <a:cxnLst/>
                <a:rect l="l" t="t" r="r" b="b"/>
                <a:pathLst>
                  <a:path w="735" h="1311" extrusionOk="0">
                    <a:moveTo>
                      <a:pt x="32" y="0"/>
                    </a:moveTo>
                    <a:lnTo>
                      <a:pt x="0" y="1311"/>
                    </a:lnTo>
                    <a:lnTo>
                      <a:pt x="734" y="1300"/>
                    </a:lnTo>
                    <a:lnTo>
                      <a:pt x="703" y="115"/>
                    </a:lnTo>
                    <a:cubicBezTo>
                      <a:pt x="483" y="74"/>
                      <a:pt x="262" y="32"/>
                      <a:pt x="32"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3" name="Google Shape;2980;p66"/>
              <p:cNvSpPr/>
              <p:nvPr/>
            </p:nvSpPr>
            <p:spPr>
              <a:xfrm>
                <a:off x="1283929" y="1036629"/>
                <a:ext cx="85875" cy="205773"/>
              </a:xfrm>
              <a:custGeom>
                <a:avLst/>
                <a:gdLst/>
                <a:ahLst/>
                <a:cxnLst/>
                <a:rect l="l" t="t" r="r" b="b"/>
                <a:pathLst>
                  <a:path w="578" h="1385" extrusionOk="0">
                    <a:moveTo>
                      <a:pt x="1" y="0"/>
                    </a:moveTo>
                    <a:lnTo>
                      <a:pt x="43" y="1384"/>
                    </a:lnTo>
                    <a:lnTo>
                      <a:pt x="577" y="1384"/>
                    </a:lnTo>
                    <a:lnTo>
                      <a:pt x="556" y="53"/>
                    </a:lnTo>
                    <a:cubicBezTo>
                      <a:pt x="378" y="32"/>
                      <a:pt x="189" y="11"/>
                      <a:pt x="1"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4" name="Google Shape;2981;p66"/>
              <p:cNvSpPr/>
              <p:nvPr/>
            </p:nvSpPr>
            <p:spPr>
              <a:xfrm>
                <a:off x="1126589" y="1031875"/>
                <a:ext cx="146641" cy="210527"/>
              </a:xfrm>
              <a:custGeom>
                <a:avLst/>
                <a:gdLst/>
                <a:ahLst/>
                <a:cxnLst/>
                <a:rect l="l" t="t" r="r" b="b"/>
                <a:pathLst>
                  <a:path w="987" h="1417" extrusionOk="0">
                    <a:moveTo>
                      <a:pt x="63" y="1"/>
                    </a:moveTo>
                    <a:lnTo>
                      <a:pt x="1" y="1416"/>
                    </a:lnTo>
                    <a:lnTo>
                      <a:pt x="986" y="1416"/>
                    </a:lnTo>
                    <a:lnTo>
                      <a:pt x="934" y="22"/>
                    </a:lnTo>
                    <a:cubicBezTo>
                      <a:pt x="630" y="1"/>
                      <a:pt x="347" y="1"/>
                      <a:pt x="63"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5" name="Google Shape;2982;p66"/>
              <p:cNvSpPr/>
              <p:nvPr/>
            </p:nvSpPr>
            <p:spPr>
              <a:xfrm>
                <a:off x="1505156" y="1069315"/>
                <a:ext cx="148127" cy="173087"/>
              </a:xfrm>
              <a:custGeom>
                <a:avLst/>
                <a:gdLst/>
                <a:ahLst/>
                <a:cxnLst/>
                <a:rect l="l" t="t" r="r" b="b"/>
                <a:pathLst>
                  <a:path w="997" h="1165" extrusionOk="0">
                    <a:moveTo>
                      <a:pt x="1" y="0"/>
                    </a:moveTo>
                    <a:lnTo>
                      <a:pt x="11" y="1164"/>
                    </a:lnTo>
                    <a:lnTo>
                      <a:pt x="997" y="1164"/>
                    </a:lnTo>
                    <a:lnTo>
                      <a:pt x="955" y="263"/>
                    </a:lnTo>
                    <a:cubicBezTo>
                      <a:pt x="640" y="158"/>
                      <a:pt x="326" y="63"/>
                      <a:pt x="1"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6" name="Google Shape;2983;p66"/>
              <p:cNvSpPr/>
              <p:nvPr/>
            </p:nvSpPr>
            <p:spPr>
              <a:xfrm>
                <a:off x="995696" y="1203329"/>
                <a:ext cx="90481" cy="23474"/>
              </a:xfrm>
              <a:custGeom>
                <a:avLst/>
                <a:gdLst/>
                <a:ahLst/>
                <a:cxnLst/>
                <a:rect l="l" t="t" r="r" b="b"/>
                <a:pathLst>
                  <a:path w="609" h="158" extrusionOk="0">
                    <a:moveTo>
                      <a:pt x="11" y="0"/>
                    </a:moveTo>
                    <a:lnTo>
                      <a:pt x="1" y="158"/>
                    </a:lnTo>
                    <a:lnTo>
                      <a:pt x="609" y="158"/>
                    </a:lnTo>
                    <a:lnTo>
                      <a:pt x="609"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7" name="Google Shape;2984;p66"/>
              <p:cNvSpPr/>
              <p:nvPr/>
            </p:nvSpPr>
            <p:spPr>
              <a:xfrm>
                <a:off x="997330" y="1165888"/>
                <a:ext cx="90481" cy="21989"/>
              </a:xfrm>
              <a:custGeom>
                <a:avLst/>
                <a:gdLst/>
                <a:ahLst/>
                <a:cxnLst/>
                <a:rect l="l" t="t" r="r" b="b"/>
                <a:pathLst>
                  <a:path w="609" h="148" extrusionOk="0">
                    <a:moveTo>
                      <a:pt x="0" y="1"/>
                    </a:moveTo>
                    <a:lnTo>
                      <a:pt x="0" y="147"/>
                    </a:lnTo>
                    <a:lnTo>
                      <a:pt x="598" y="147"/>
                    </a:lnTo>
                    <a:lnTo>
                      <a:pt x="608"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8" name="Google Shape;2985;p66"/>
              <p:cNvSpPr/>
              <p:nvPr/>
            </p:nvSpPr>
            <p:spPr>
              <a:xfrm>
                <a:off x="1156155" y="1193969"/>
                <a:ext cx="85875" cy="29715"/>
              </a:xfrm>
              <a:custGeom>
                <a:avLst/>
                <a:gdLst/>
                <a:ahLst/>
                <a:cxnLst/>
                <a:rect l="l" t="t" r="r" b="b"/>
                <a:pathLst>
                  <a:path w="578" h="200" extrusionOk="0">
                    <a:moveTo>
                      <a:pt x="1" y="0"/>
                    </a:moveTo>
                    <a:lnTo>
                      <a:pt x="1" y="200"/>
                    </a:lnTo>
                    <a:lnTo>
                      <a:pt x="578" y="200"/>
                    </a:lnTo>
                    <a:lnTo>
                      <a:pt x="578"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79" name="Google Shape;2986;p66"/>
              <p:cNvSpPr/>
              <p:nvPr/>
            </p:nvSpPr>
            <p:spPr>
              <a:xfrm>
                <a:off x="989455" y="910341"/>
                <a:ext cx="99841" cy="20503"/>
              </a:xfrm>
              <a:custGeom>
                <a:avLst/>
                <a:gdLst/>
                <a:ahLst/>
                <a:cxnLst/>
                <a:rect l="l" t="t" r="r" b="b"/>
                <a:pathLst>
                  <a:path w="672" h="138" extrusionOk="0">
                    <a:moveTo>
                      <a:pt x="1" y="1"/>
                    </a:moveTo>
                    <a:lnTo>
                      <a:pt x="1" y="137"/>
                    </a:lnTo>
                    <a:lnTo>
                      <a:pt x="672" y="137"/>
                    </a:lnTo>
                    <a:lnTo>
                      <a:pt x="672"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0" name="Google Shape;2987;p66"/>
              <p:cNvSpPr/>
              <p:nvPr/>
            </p:nvSpPr>
            <p:spPr>
              <a:xfrm>
                <a:off x="1318695" y="916582"/>
                <a:ext cx="18423" cy="17383"/>
              </a:xfrm>
              <a:custGeom>
                <a:avLst/>
                <a:gdLst/>
                <a:ahLst/>
                <a:cxnLst/>
                <a:rect l="l" t="t" r="r" b="b"/>
                <a:pathLst>
                  <a:path w="124" h="117" extrusionOk="0">
                    <a:moveTo>
                      <a:pt x="63" y="0"/>
                    </a:moveTo>
                    <a:cubicBezTo>
                      <a:pt x="0" y="0"/>
                      <a:pt x="0" y="117"/>
                      <a:pt x="63" y="117"/>
                    </a:cubicBezTo>
                    <a:cubicBezTo>
                      <a:pt x="65" y="117"/>
                      <a:pt x="68" y="117"/>
                      <a:pt x="71" y="116"/>
                    </a:cubicBezTo>
                    <a:cubicBezTo>
                      <a:pt x="92" y="116"/>
                      <a:pt x="123" y="95"/>
                      <a:pt x="123" y="64"/>
                    </a:cubicBezTo>
                    <a:cubicBezTo>
                      <a:pt x="123" y="32"/>
                      <a:pt x="92" y="1"/>
                      <a:pt x="71" y="1"/>
                    </a:cubicBezTo>
                    <a:cubicBezTo>
                      <a:pt x="68" y="0"/>
                      <a:pt x="65" y="0"/>
                      <a:pt x="63"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1" name="Google Shape;2988;p66"/>
              <p:cNvSpPr/>
              <p:nvPr/>
            </p:nvSpPr>
            <p:spPr>
              <a:xfrm>
                <a:off x="1196122" y="1158163"/>
                <a:ext cx="16343" cy="11292"/>
              </a:xfrm>
              <a:custGeom>
                <a:avLst/>
                <a:gdLst/>
                <a:ahLst/>
                <a:cxnLst/>
                <a:rect l="l" t="t" r="r" b="b"/>
                <a:pathLst>
                  <a:path w="110" h="76" extrusionOk="0">
                    <a:moveTo>
                      <a:pt x="57" y="0"/>
                    </a:moveTo>
                    <a:cubicBezTo>
                      <a:pt x="0" y="0"/>
                      <a:pt x="56" y="76"/>
                      <a:pt x="90" y="76"/>
                    </a:cubicBezTo>
                    <a:cubicBezTo>
                      <a:pt x="99" y="76"/>
                      <a:pt x="107" y="69"/>
                      <a:pt x="109" y="53"/>
                    </a:cubicBezTo>
                    <a:cubicBezTo>
                      <a:pt x="109" y="21"/>
                      <a:pt x="88" y="0"/>
                      <a:pt x="57"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2" name="Google Shape;2989;p66"/>
              <p:cNvSpPr/>
              <p:nvPr/>
            </p:nvSpPr>
            <p:spPr>
              <a:xfrm>
                <a:off x="1405462" y="1207935"/>
                <a:ext cx="67155" cy="18869"/>
              </a:xfrm>
              <a:custGeom>
                <a:avLst/>
                <a:gdLst/>
                <a:ahLst/>
                <a:cxnLst/>
                <a:rect l="l" t="t" r="r" b="b"/>
                <a:pathLst>
                  <a:path w="452" h="127" extrusionOk="0">
                    <a:moveTo>
                      <a:pt x="11" y="1"/>
                    </a:moveTo>
                    <a:lnTo>
                      <a:pt x="1" y="127"/>
                    </a:lnTo>
                    <a:lnTo>
                      <a:pt x="452" y="127"/>
                    </a:lnTo>
                    <a:lnTo>
                      <a:pt x="452"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3" name="Google Shape;2990;p66"/>
              <p:cNvSpPr/>
              <p:nvPr/>
            </p:nvSpPr>
            <p:spPr>
              <a:xfrm>
                <a:off x="1304284" y="1187729"/>
                <a:ext cx="54675" cy="43829"/>
              </a:xfrm>
              <a:custGeom>
                <a:avLst/>
                <a:gdLst/>
                <a:ahLst/>
                <a:cxnLst/>
                <a:rect l="l" t="t" r="r" b="b"/>
                <a:pathLst>
                  <a:path w="368" h="295" extrusionOk="0">
                    <a:moveTo>
                      <a:pt x="367" y="0"/>
                    </a:moveTo>
                    <a:lnTo>
                      <a:pt x="0" y="11"/>
                    </a:lnTo>
                    <a:lnTo>
                      <a:pt x="0" y="294"/>
                    </a:lnTo>
                    <a:lnTo>
                      <a:pt x="357" y="273"/>
                    </a:lnTo>
                    <a:lnTo>
                      <a:pt x="367"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4" name="Google Shape;2991;p66"/>
              <p:cNvSpPr/>
              <p:nvPr/>
            </p:nvSpPr>
            <p:spPr>
              <a:xfrm>
                <a:off x="1534722" y="943176"/>
                <a:ext cx="78149" cy="34320"/>
              </a:xfrm>
              <a:custGeom>
                <a:avLst/>
                <a:gdLst/>
                <a:ahLst/>
                <a:cxnLst/>
                <a:rect l="l" t="t" r="r" b="b"/>
                <a:pathLst>
                  <a:path w="526" h="231" extrusionOk="0">
                    <a:moveTo>
                      <a:pt x="11" y="0"/>
                    </a:moveTo>
                    <a:lnTo>
                      <a:pt x="1" y="231"/>
                    </a:lnTo>
                    <a:lnTo>
                      <a:pt x="525" y="231"/>
                    </a:lnTo>
                    <a:lnTo>
                      <a:pt x="525"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5" name="Google Shape;2992;p66"/>
              <p:cNvSpPr/>
              <p:nvPr/>
            </p:nvSpPr>
            <p:spPr>
              <a:xfrm>
                <a:off x="1673490" y="913462"/>
                <a:ext cx="62400" cy="39075"/>
              </a:xfrm>
              <a:custGeom>
                <a:avLst/>
                <a:gdLst/>
                <a:ahLst/>
                <a:cxnLst/>
                <a:rect l="l" t="t" r="r" b="b"/>
                <a:pathLst>
                  <a:path w="420" h="263" extrusionOk="0">
                    <a:moveTo>
                      <a:pt x="11" y="1"/>
                    </a:moveTo>
                    <a:lnTo>
                      <a:pt x="0" y="242"/>
                    </a:lnTo>
                    <a:lnTo>
                      <a:pt x="420" y="263"/>
                    </a:lnTo>
                    <a:lnTo>
                      <a:pt x="420" y="22"/>
                    </a:lnTo>
                    <a:lnTo>
                      <a:pt x="11"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6" name="Google Shape;2993;p66"/>
              <p:cNvSpPr/>
              <p:nvPr/>
            </p:nvSpPr>
            <p:spPr>
              <a:xfrm>
                <a:off x="1523876" y="1200209"/>
                <a:ext cx="104595" cy="28229"/>
              </a:xfrm>
              <a:custGeom>
                <a:avLst/>
                <a:gdLst/>
                <a:ahLst/>
                <a:cxnLst/>
                <a:rect l="l" t="t" r="r" b="b"/>
                <a:pathLst>
                  <a:path w="704" h="190" extrusionOk="0">
                    <a:moveTo>
                      <a:pt x="1" y="0"/>
                    </a:moveTo>
                    <a:lnTo>
                      <a:pt x="11" y="189"/>
                    </a:lnTo>
                    <a:lnTo>
                      <a:pt x="703" y="189"/>
                    </a:lnTo>
                    <a:lnTo>
                      <a:pt x="693"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7" name="Google Shape;2994;p66"/>
              <p:cNvSpPr/>
              <p:nvPr/>
            </p:nvSpPr>
            <p:spPr>
              <a:xfrm>
                <a:off x="1679730" y="1161283"/>
                <a:ext cx="78001" cy="71761"/>
              </a:xfrm>
              <a:custGeom>
                <a:avLst/>
                <a:gdLst/>
                <a:ahLst/>
                <a:cxnLst/>
                <a:rect l="l" t="t" r="r" b="b"/>
                <a:pathLst>
                  <a:path w="525" h="483" extrusionOk="0">
                    <a:moveTo>
                      <a:pt x="0" y="0"/>
                    </a:moveTo>
                    <a:lnTo>
                      <a:pt x="11" y="483"/>
                    </a:lnTo>
                    <a:lnTo>
                      <a:pt x="525" y="483"/>
                    </a:lnTo>
                    <a:lnTo>
                      <a:pt x="514"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8" name="Google Shape;2995;p66"/>
              <p:cNvSpPr/>
              <p:nvPr/>
            </p:nvSpPr>
            <p:spPr>
              <a:xfrm>
                <a:off x="1327610" y="1144048"/>
                <a:ext cx="7874" cy="32983"/>
              </a:xfrm>
              <a:custGeom>
                <a:avLst/>
                <a:gdLst/>
                <a:ahLst/>
                <a:cxnLst/>
                <a:rect l="l" t="t" r="r" b="b"/>
                <a:pathLst>
                  <a:path w="53" h="222" extrusionOk="0">
                    <a:moveTo>
                      <a:pt x="53" y="1"/>
                    </a:moveTo>
                    <a:lnTo>
                      <a:pt x="0" y="11"/>
                    </a:lnTo>
                    <a:lnTo>
                      <a:pt x="0" y="221"/>
                    </a:lnTo>
                    <a:lnTo>
                      <a:pt x="53" y="221"/>
                    </a:lnTo>
                    <a:lnTo>
                      <a:pt x="53"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89" name="Google Shape;2996;p66"/>
              <p:cNvSpPr/>
              <p:nvPr/>
            </p:nvSpPr>
            <p:spPr>
              <a:xfrm>
                <a:off x="1424183" y="1008252"/>
                <a:ext cx="26297" cy="21394"/>
              </a:xfrm>
              <a:custGeom>
                <a:avLst/>
                <a:gdLst/>
                <a:ahLst/>
                <a:cxnLst/>
                <a:rect l="l" t="t" r="r" b="b"/>
                <a:pathLst>
                  <a:path w="177" h="144" extrusionOk="0">
                    <a:moveTo>
                      <a:pt x="107" y="0"/>
                    </a:moveTo>
                    <a:cubicBezTo>
                      <a:pt x="103" y="0"/>
                      <a:pt x="99" y="1"/>
                      <a:pt x="95" y="2"/>
                    </a:cubicBezTo>
                    <a:cubicBezTo>
                      <a:pt x="32" y="2"/>
                      <a:pt x="0" y="86"/>
                      <a:pt x="53" y="128"/>
                    </a:cubicBezTo>
                    <a:cubicBezTo>
                      <a:pt x="66" y="139"/>
                      <a:pt x="80" y="143"/>
                      <a:pt x="95" y="143"/>
                    </a:cubicBezTo>
                    <a:cubicBezTo>
                      <a:pt x="137" y="143"/>
                      <a:pt x="176" y="102"/>
                      <a:pt x="168" y="55"/>
                    </a:cubicBezTo>
                    <a:cubicBezTo>
                      <a:pt x="159" y="28"/>
                      <a:pt x="134" y="0"/>
                      <a:pt x="107"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0" name="Google Shape;2997;p66"/>
              <p:cNvSpPr/>
              <p:nvPr/>
            </p:nvSpPr>
            <p:spPr>
              <a:xfrm>
                <a:off x="2778137" y="863689"/>
                <a:ext cx="74881" cy="378711"/>
              </a:xfrm>
              <a:custGeom>
                <a:avLst/>
                <a:gdLst/>
                <a:ahLst/>
                <a:cxnLst/>
                <a:rect l="l" t="t" r="r" b="b"/>
                <a:pathLst>
                  <a:path w="504" h="2549" extrusionOk="0">
                    <a:moveTo>
                      <a:pt x="0" y="0"/>
                    </a:moveTo>
                    <a:lnTo>
                      <a:pt x="21" y="2548"/>
                    </a:lnTo>
                    <a:lnTo>
                      <a:pt x="503" y="2548"/>
                    </a:lnTo>
                    <a:lnTo>
                      <a:pt x="399"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1" name="Google Shape;2998;p66"/>
              <p:cNvSpPr/>
              <p:nvPr/>
            </p:nvSpPr>
            <p:spPr>
              <a:xfrm>
                <a:off x="3683250" y="925942"/>
                <a:ext cx="113955" cy="316459"/>
              </a:xfrm>
              <a:custGeom>
                <a:avLst/>
                <a:gdLst/>
                <a:ahLst/>
                <a:cxnLst/>
                <a:rect l="l" t="t" r="r" b="b"/>
                <a:pathLst>
                  <a:path w="767" h="2130" extrusionOk="0">
                    <a:moveTo>
                      <a:pt x="1" y="1"/>
                    </a:moveTo>
                    <a:lnTo>
                      <a:pt x="32" y="2129"/>
                    </a:lnTo>
                    <a:lnTo>
                      <a:pt x="766" y="2129"/>
                    </a:lnTo>
                    <a:lnTo>
                      <a:pt x="609"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2" name="Google Shape;2999;p66"/>
              <p:cNvSpPr/>
              <p:nvPr/>
            </p:nvSpPr>
            <p:spPr>
              <a:xfrm>
                <a:off x="3801663" y="925942"/>
                <a:ext cx="98355" cy="316459"/>
              </a:xfrm>
              <a:custGeom>
                <a:avLst/>
                <a:gdLst/>
                <a:ahLst/>
                <a:cxnLst/>
                <a:rect l="l" t="t" r="r" b="b"/>
                <a:pathLst>
                  <a:path w="662" h="2130" extrusionOk="0">
                    <a:moveTo>
                      <a:pt x="22" y="1"/>
                    </a:moveTo>
                    <a:lnTo>
                      <a:pt x="1" y="2129"/>
                    </a:lnTo>
                    <a:lnTo>
                      <a:pt x="598" y="2129"/>
                    </a:lnTo>
                    <a:lnTo>
                      <a:pt x="661"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3" name="Google Shape;3000;p66"/>
              <p:cNvSpPr/>
              <p:nvPr/>
            </p:nvSpPr>
            <p:spPr>
              <a:xfrm>
                <a:off x="3683250" y="925942"/>
                <a:ext cx="106081" cy="223007"/>
              </a:xfrm>
              <a:custGeom>
                <a:avLst/>
                <a:gdLst/>
                <a:ahLst/>
                <a:cxnLst/>
                <a:rect l="l" t="t" r="r" b="b"/>
                <a:pathLst>
                  <a:path w="714" h="1501" extrusionOk="0">
                    <a:moveTo>
                      <a:pt x="1" y="1"/>
                    </a:moveTo>
                    <a:lnTo>
                      <a:pt x="22" y="1500"/>
                    </a:lnTo>
                    <a:lnTo>
                      <a:pt x="74" y="1500"/>
                    </a:lnTo>
                    <a:cubicBezTo>
                      <a:pt x="294" y="1500"/>
                      <a:pt x="504" y="1490"/>
                      <a:pt x="714" y="1479"/>
                    </a:cubicBezTo>
                    <a:lnTo>
                      <a:pt x="609"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4" name="Google Shape;3001;p66"/>
              <p:cNvSpPr/>
              <p:nvPr/>
            </p:nvSpPr>
            <p:spPr>
              <a:xfrm>
                <a:off x="3801663" y="925942"/>
                <a:ext cx="98355" cy="218253"/>
              </a:xfrm>
              <a:custGeom>
                <a:avLst/>
                <a:gdLst/>
                <a:ahLst/>
                <a:cxnLst/>
                <a:rect l="l" t="t" r="r" b="b"/>
                <a:pathLst>
                  <a:path w="662" h="1469" extrusionOk="0">
                    <a:moveTo>
                      <a:pt x="22" y="1"/>
                    </a:moveTo>
                    <a:lnTo>
                      <a:pt x="1" y="1469"/>
                    </a:lnTo>
                    <a:cubicBezTo>
                      <a:pt x="221" y="1448"/>
                      <a:pt x="431" y="1416"/>
                      <a:pt x="619" y="1385"/>
                    </a:cubicBezTo>
                    <a:lnTo>
                      <a:pt x="661"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5" name="Google Shape;3002;p66"/>
              <p:cNvSpPr/>
              <p:nvPr/>
            </p:nvSpPr>
            <p:spPr>
              <a:xfrm>
                <a:off x="3692610" y="940056"/>
                <a:ext cx="67155" cy="24960"/>
              </a:xfrm>
              <a:custGeom>
                <a:avLst/>
                <a:gdLst/>
                <a:ahLst/>
                <a:cxnLst/>
                <a:rect l="l" t="t" r="r" b="b"/>
                <a:pathLst>
                  <a:path w="452" h="168" extrusionOk="0">
                    <a:moveTo>
                      <a:pt x="1" y="0"/>
                    </a:moveTo>
                    <a:lnTo>
                      <a:pt x="11" y="168"/>
                    </a:lnTo>
                    <a:lnTo>
                      <a:pt x="451" y="168"/>
                    </a:lnTo>
                    <a:lnTo>
                      <a:pt x="441"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6" name="Google Shape;3003;p66"/>
              <p:cNvSpPr/>
              <p:nvPr/>
            </p:nvSpPr>
            <p:spPr>
              <a:xfrm>
                <a:off x="3817263" y="1189214"/>
                <a:ext cx="57795" cy="36103"/>
              </a:xfrm>
              <a:custGeom>
                <a:avLst/>
                <a:gdLst/>
                <a:ahLst/>
                <a:cxnLst/>
                <a:rect l="l" t="t" r="r" b="b"/>
                <a:pathLst>
                  <a:path w="389" h="243" extrusionOk="0">
                    <a:moveTo>
                      <a:pt x="0" y="1"/>
                    </a:moveTo>
                    <a:lnTo>
                      <a:pt x="11" y="242"/>
                    </a:lnTo>
                    <a:lnTo>
                      <a:pt x="388" y="242"/>
                    </a:lnTo>
                    <a:lnTo>
                      <a:pt x="388"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7" name="Google Shape;3004;p66"/>
              <p:cNvSpPr/>
              <p:nvPr/>
            </p:nvSpPr>
            <p:spPr>
              <a:xfrm>
                <a:off x="3821869" y="941542"/>
                <a:ext cx="70275" cy="21989"/>
              </a:xfrm>
              <a:custGeom>
                <a:avLst/>
                <a:gdLst/>
                <a:ahLst/>
                <a:cxnLst/>
                <a:rect l="l" t="t" r="r" b="b"/>
                <a:pathLst>
                  <a:path w="473" h="148" extrusionOk="0">
                    <a:moveTo>
                      <a:pt x="1" y="1"/>
                    </a:moveTo>
                    <a:lnTo>
                      <a:pt x="11" y="147"/>
                    </a:lnTo>
                    <a:lnTo>
                      <a:pt x="473" y="147"/>
                    </a:lnTo>
                    <a:lnTo>
                      <a:pt x="473"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8" name="Google Shape;3005;p66"/>
              <p:cNvSpPr/>
              <p:nvPr/>
            </p:nvSpPr>
            <p:spPr>
              <a:xfrm>
                <a:off x="3734656" y="1203329"/>
                <a:ext cx="11143" cy="14114"/>
              </a:xfrm>
              <a:custGeom>
                <a:avLst/>
                <a:gdLst/>
                <a:ahLst/>
                <a:cxnLst/>
                <a:rect l="l" t="t" r="r" b="b"/>
                <a:pathLst>
                  <a:path w="75" h="95" extrusionOk="0">
                    <a:moveTo>
                      <a:pt x="32" y="0"/>
                    </a:moveTo>
                    <a:cubicBezTo>
                      <a:pt x="11" y="0"/>
                      <a:pt x="1" y="21"/>
                      <a:pt x="1" y="42"/>
                    </a:cubicBezTo>
                    <a:cubicBezTo>
                      <a:pt x="1" y="74"/>
                      <a:pt x="11" y="95"/>
                      <a:pt x="32" y="95"/>
                    </a:cubicBezTo>
                    <a:cubicBezTo>
                      <a:pt x="64" y="95"/>
                      <a:pt x="74" y="74"/>
                      <a:pt x="74" y="42"/>
                    </a:cubicBezTo>
                    <a:cubicBezTo>
                      <a:pt x="74" y="21"/>
                      <a:pt x="64" y="0"/>
                      <a:pt x="32"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99" name="Google Shape;3006;p66"/>
              <p:cNvSpPr/>
              <p:nvPr/>
            </p:nvSpPr>
            <p:spPr>
              <a:xfrm>
                <a:off x="3723810" y="985223"/>
                <a:ext cx="10994" cy="14114"/>
              </a:xfrm>
              <a:custGeom>
                <a:avLst/>
                <a:gdLst/>
                <a:ahLst/>
                <a:cxnLst/>
                <a:rect l="l" t="t" r="r" b="b"/>
                <a:pathLst>
                  <a:path w="74" h="95" extrusionOk="0">
                    <a:moveTo>
                      <a:pt x="42" y="0"/>
                    </a:moveTo>
                    <a:cubicBezTo>
                      <a:pt x="21" y="0"/>
                      <a:pt x="0" y="21"/>
                      <a:pt x="0" y="42"/>
                    </a:cubicBezTo>
                    <a:cubicBezTo>
                      <a:pt x="0" y="74"/>
                      <a:pt x="21" y="95"/>
                      <a:pt x="42" y="95"/>
                    </a:cubicBezTo>
                    <a:cubicBezTo>
                      <a:pt x="63" y="95"/>
                      <a:pt x="74" y="74"/>
                      <a:pt x="74" y="42"/>
                    </a:cubicBezTo>
                    <a:cubicBezTo>
                      <a:pt x="74" y="21"/>
                      <a:pt x="63" y="0"/>
                      <a:pt x="42"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0" name="Google Shape;3007;p66"/>
              <p:cNvSpPr/>
              <p:nvPr/>
            </p:nvSpPr>
            <p:spPr>
              <a:xfrm>
                <a:off x="3839104" y="1156528"/>
                <a:ext cx="12629" cy="17383"/>
              </a:xfrm>
              <a:custGeom>
                <a:avLst/>
                <a:gdLst/>
                <a:ahLst/>
                <a:cxnLst/>
                <a:rect l="l" t="t" r="r" b="b"/>
                <a:pathLst>
                  <a:path w="85" h="117" extrusionOk="0">
                    <a:moveTo>
                      <a:pt x="42" y="1"/>
                    </a:moveTo>
                    <a:cubicBezTo>
                      <a:pt x="21" y="1"/>
                      <a:pt x="0" y="32"/>
                      <a:pt x="0" y="64"/>
                    </a:cubicBezTo>
                    <a:cubicBezTo>
                      <a:pt x="0" y="85"/>
                      <a:pt x="21" y="116"/>
                      <a:pt x="42" y="116"/>
                    </a:cubicBezTo>
                    <a:cubicBezTo>
                      <a:pt x="63" y="116"/>
                      <a:pt x="84" y="85"/>
                      <a:pt x="84" y="64"/>
                    </a:cubicBezTo>
                    <a:cubicBezTo>
                      <a:pt x="84" y="32"/>
                      <a:pt x="63" y="1"/>
                      <a:pt x="4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1" name="Google Shape;3008;p66"/>
              <p:cNvSpPr/>
              <p:nvPr/>
            </p:nvSpPr>
            <p:spPr>
              <a:xfrm>
                <a:off x="3918591" y="1013155"/>
                <a:ext cx="112321" cy="229247"/>
              </a:xfrm>
              <a:custGeom>
                <a:avLst/>
                <a:gdLst/>
                <a:ahLst/>
                <a:cxnLst/>
                <a:rect l="l" t="t" r="r" b="b"/>
                <a:pathLst>
                  <a:path w="756" h="1543" extrusionOk="0">
                    <a:moveTo>
                      <a:pt x="0" y="1"/>
                    </a:moveTo>
                    <a:lnTo>
                      <a:pt x="0" y="1542"/>
                    </a:lnTo>
                    <a:lnTo>
                      <a:pt x="713" y="1542"/>
                    </a:lnTo>
                    <a:lnTo>
                      <a:pt x="755"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2" name="Google Shape;3009;p66"/>
              <p:cNvSpPr/>
              <p:nvPr/>
            </p:nvSpPr>
            <p:spPr>
              <a:xfrm>
                <a:off x="3918591" y="1013155"/>
                <a:ext cx="112321" cy="117075"/>
              </a:xfrm>
              <a:custGeom>
                <a:avLst/>
                <a:gdLst/>
                <a:ahLst/>
                <a:cxnLst/>
                <a:rect l="l" t="t" r="r" b="b"/>
                <a:pathLst>
                  <a:path w="756" h="788" extrusionOk="0">
                    <a:moveTo>
                      <a:pt x="0" y="1"/>
                    </a:moveTo>
                    <a:lnTo>
                      <a:pt x="0" y="662"/>
                    </a:lnTo>
                    <a:cubicBezTo>
                      <a:pt x="220" y="704"/>
                      <a:pt x="472" y="745"/>
                      <a:pt x="734" y="787"/>
                    </a:cubicBezTo>
                    <a:lnTo>
                      <a:pt x="755"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3" name="Google Shape;3010;p66"/>
              <p:cNvSpPr/>
              <p:nvPr/>
            </p:nvSpPr>
            <p:spPr>
              <a:xfrm>
                <a:off x="3929437" y="1025635"/>
                <a:ext cx="76515" cy="32983"/>
              </a:xfrm>
              <a:custGeom>
                <a:avLst/>
                <a:gdLst/>
                <a:ahLst/>
                <a:cxnLst/>
                <a:rect l="l" t="t" r="r" b="b"/>
                <a:pathLst>
                  <a:path w="515" h="222" extrusionOk="0">
                    <a:moveTo>
                      <a:pt x="514" y="1"/>
                    </a:moveTo>
                    <a:lnTo>
                      <a:pt x="11" y="22"/>
                    </a:lnTo>
                    <a:lnTo>
                      <a:pt x="0" y="221"/>
                    </a:lnTo>
                    <a:lnTo>
                      <a:pt x="504" y="200"/>
                    </a:lnTo>
                    <a:lnTo>
                      <a:pt x="514"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4" name="Google Shape;3011;p66"/>
              <p:cNvSpPr/>
              <p:nvPr/>
            </p:nvSpPr>
            <p:spPr>
              <a:xfrm>
                <a:off x="3930922" y="1203329"/>
                <a:ext cx="71909" cy="32835"/>
              </a:xfrm>
              <a:custGeom>
                <a:avLst/>
                <a:gdLst/>
                <a:ahLst/>
                <a:cxnLst/>
                <a:rect l="l" t="t" r="r" b="b"/>
                <a:pathLst>
                  <a:path w="484" h="221" extrusionOk="0">
                    <a:moveTo>
                      <a:pt x="483" y="0"/>
                    </a:moveTo>
                    <a:lnTo>
                      <a:pt x="11" y="21"/>
                    </a:lnTo>
                    <a:lnTo>
                      <a:pt x="1" y="220"/>
                    </a:lnTo>
                    <a:lnTo>
                      <a:pt x="473" y="200"/>
                    </a:lnTo>
                    <a:lnTo>
                      <a:pt x="483"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5" name="Google Shape;3012;p66"/>
              <p:cNvSpPr/>
              <p:nvPr/>
            </p:nvSpPr>
            <p:spPr>
              <a:xfrm>
                <a:off x="4049336" y="863689"/>
                <a:ext cx="101475" cy="378711"/>
              </a:xfrm>
              <a:custGeom>
                <a:avLst/>
                <a:gdLst/>
                <a:ahLst/>
                <a:cxnLst/>
                <a:rect l="l" t="t" r="r" b="b"/>
                <a:pathLst>
                  <a:path w="683" h="2549" extrusionOk="0">
                    <a:moveTo>
                      <a:pt x="1" y="0"/>
                    </a:moveTo>
                    <a:lnTo>
                      <a:pt x="32" y="2548"/>
                    </a:lnTo>
                    <a:lnTo>
                      <a:pt x="683" y="2548"/>
                    </a:lnTo>
                    <a:lnTo>
                      <a:pt x="546"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6" name="Google Shape;3013;p66"/>
              <p:cNvSpPr/>
              <p:nvPr/>
            </p:nvSpPr>
            <p:spPr>
              <a:xfrm>
                <a:off x="4155269" y="863689"/>
                <a:ext cx="88995" cy="378711"/>
              </a:xfrm>
              <a:custGeom>
                <a:avLst/>
                <a:gdLst/>
                <a:ahLst/>
                <a:cxnLst/>
                <a:rect l="l" t="t" r="r" b="b"/>
                <a:pathLst>
                  <a:path w="599" h="2549" extrusionOk="0">
                    <a:moveTo>
                      <a:pt x="22" y="0"/>
                    </a:moveTo>
                    <a:lnTo>
                      <a:pt x="1" y="2548"/>
                    </a:lnTo>
                    <a:lnTo>
                      <a:pt x="536" y="2548"/>
                    </a:lnTo>
                    <a:lnTo>
                      <a:pt x="599"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7" name="Google Shape;3014;p66"/>
              <p:cNvSpPr/>
              <p:nvPr/>
            </p:nvSpPr>
            <p:spPr>
              <a:xfrm>
                <a:off x="4049336" y="863689"/>
                <a:ext cx="95235" cy="268025"/>
              </a:xfrm>
              <a:custGeom>
                <a:avLst/>
                <a:gdLst/>
                <a:ahLst/>
                <a:cxnLst/>
                <a:rect l="l" t="t" r="r" b="b"/>
                <a:pathLst>
                  <a:path w="641" h="1804" extrusionOk="0">
                    <a:moveTo>
                      <a:pt x="1" y="0"/>
                    </a:moveTo>
                    <a:lnTo>
                      <a:pt x="22" y="1804"/>
                    </a:lnTo>
                    <a:lnTo>
                      <a:pt x="64" y="1804"/>
                    </a:lnTo>
                    <a:cubicBezTo>
                      <a:pt x="263" y="1793"/>
                      <a:pt x="452" y="1783"/>
                      <a:pt x="641" y="1772"/>
                    </a:cubicBezTo>
                    <a:lnTo>
                      <a:pt x="546"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8" name="Google Shape;3015;p66"/>
              <p:cNvSpPr/>
              <p:nvPr/>
            </p:nvSpPr>
            <p:spPr>
              <a:xfrm>
                <a:off x="4156903" y="863689"/>
                <a:ext cx="87361" cy="261785"/>
              </a:xfrm>
              <a:custGeom>
                <a:avLst/>
                <a:gdLst/>
                <a:ahLst/>
                <a:cxnLst/>
                <a:rect l="l" t="t" r="r" b="b"/>
                <a:pathLst>
                  <a:path w="588" h="1762" extrusionOk="0">
                    <a:moveTo>
                      <a:pt x="21" y="0"/>
                    </a:moveTo>
                    <a:lnTo>
                      <a:pt x="0" y="1762"/>
                    </a:lnTo>
                    <a:cubicBezTo>
                      <a:pt x="189" y="1730"/>
                      <a:pt x="368" y="1699"/>
                      <a:pt x="556" y="1657"/>
                    </a:cubicBezTo>
                    <a:lnTo>
                      <a:pt x="588"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09" name="Google Shape;3016;p66"/>
              <p:cNvSpPr/>
              <p:nvPr/>
            </p:nvSpPr>
            <p:spPr>
              <a:xfrm>
                <a:off x="4169384" y="1179854"/>
                <a:ext cx="53040" cy="42343"/>
              </a:xfrm>
              <a:custGeom>
                <a:avLst/>
                <a:gdLst/>
                <a:ahLst/>
                <a:cxnLst/>
                <a:rect l="l" t="t" r="r" b="b"/>
                <a:pathLst>
                  <a:path w="357" h="285" extrusionOk="0">
                    <a:moveTo>
                      <a:pt x="0" y="1"/>
                    </a:moveTo>
                    <a:lnTo>
                      <a:pt x="11" y="284"/>
                    </a:lnTo>
                    <a:lnTo>
                      <a:pt x="357" y="284"/>
                    </a:lnTo>
                    <a:lnTo>
                      <a:pt x="346"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0" name="Google Shape;3017;p66"/>
              <p:cNvSpPr/>
              <p:nvPr/>
            </p:nvSpPr>
            <p:spPr>
              <a:xfrm>
                <a:off x="4096137" y="1195455"/>
                <a:ext cx="9509" cy="17383"/>
              </a:xfrm>
              <a:custGeom>
                <a:avLst/>
                <a:gdLst/>
                <a:ahLst/>
                <a:cxnLst/>
                <a:rect l="l" t="t" r="r" b="b"/>
                <a:pathLst>
                  <a:path w="64" h="117" extrusionOk="0">
                    <a:moveTo>
                      <a:pt x="32" y="1"/>
                    </a:moveTo>
                    <a:cubicBezTo>
                      <a:pt x="11" y="1"/>
                      <a:pt x="1" y="22"/>
                      <a:pt x="1" y="53"/>
                    </a:cubicBezTo>
                    <a:cubicBezTo>
                      <a:pt x="1" y="85"/>
                      <a:pt x="11" y="116"/>
                      <a:pt x="32" y="116"/>
                    </a:cubicBezTo>
                    <a:cubicBezTo>
                      <a:pt x="42" y="116"/>
                      <a:pt x="63" y="85"/>
                      <a:pt x="63" y="53"/>
                    </a:cubicBezTo>
                    <a:cubicBezTo>
                      <a:pt x="63" y="22"/>
                      <a:pt x="53" y="1"/>
                      <a:pt x="3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1" name="Google Shape;3018;p66"/>
              <p:cNvSpPr/>
              <p:nvPr/>
            </p:nvSpPr>
            <p:spPr>
              <a:xfrm>
                <a:off x="4086777" y="935302"/>
                <a:ext cx="9509" cy="15749"/>
              </a:xfrm>
              <a:custGeom>
                <a:avLst/>
                <a:gdLst/>
                <a:ahLst/>
                <a:cxnLst/>
                <a:rect l="l" t="t" r="r" b="b"/>
                <a:pathLst>
                  <a:path w="64" h="106" extrusionOk="0">
                    <a:moveTo>
                      <a:pt x="32" y="1"/>
                    </a:moveTo>
                    <a:cubicBezTo>
                      <a:pt x="11" y="1"/>
                      <a:pt x="1" y="22"/>
                      <a:pt x="1" y="53"/>
                    </a:cubicBezTo>
                    <a:cubicBezTo>
                      <a:pt x="1" y="85"/>
                      <a:pt x="11" y="105"/>
                      <a:pt x="32" y="105"/>
                    </a:cubicBezTo>
                    <a:cubicBezTo>
                      <a:pt x="53" y="105"/>
                      <a:pt x="64" y="85"/>
                      <a:pt x="64" y="53"/>
                    </a:cubicBezTo>
                    <a:cubicBezTo>
                      <a:pt x="64" y="22"/>
                      <a:pt x="53" y="1"/>
                      <a:pt x="3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2" name="Google Shape;3019;p66"/>
              <p:cNvSpPr/>
              <p:nvPr/>
            </p:nvSpPr>
            <p:spPr>
              <a:xfrm>
                <a:off x="4189590" y="1140928"/>
                <a:ext cx="11143" cy="18869"/>
              </a:xfrm>
              <a:custGeom>
                <a:avLst/>
                <a:gdLst/>
                <a:ahLst/>
                <a:cxnLst/>
                <a:rect l="l" t="t" r="r" b="b"/>
                <a:pathLst>
                  <a:path w="75" h="127" extrusionOk="0">
                    <a:moveTo>
                      <a:pt x="32" y="1"/>
                    </a:moveTo>
                    <a:cubicBezTo>
                      <a:pt x="11" y="1"/>
                      <a:pt x="1" y="22"/>
                      <a:pt x="1" y="64"/>
                    </a:cubicBezTo>
                    <a:cubicBezTo>
                      <a:pt x="1" y="95"/>
                      <a:pt x="11" y="127"/>
                      <a:pt x="32" y="127"/>
                    </a:cubicBezTo>
                    <a:cubicBezTo>
                      <a:pt x="53" y="127"/>
                      <a:pt x="74" y="95"/>
                      <a:pt x="74" y="64"/>
                    </a:cubicBezTo>
                    <a:cubicBezTo>
                      <a:pt x="74" y="22"/>
                      <a:pt x="64" y="1"/>
                      <a:pt x="3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3" name="Google Shape;3020;p66"/>
              <p:cNvSpPr/>
              <p:nvPr/>
            </p:nvSpPr>
            <p:spPr>
              <a:xfrm>
                <a:off x="2860596" y="863689"/>
                <a:ext cx="112321" cy="378711"/>
              </a:xfrm>
              <a:custGeom>
                <a:avLst/>
                <a:gdLst/>
                <a:ahLst/>
                <a:cxnLst/>
                <a:rect l="l" t="t" r="r" b="b"/>
                <a:pathLst>
                  <a:path w="756" h="2549" extrusionOk="0">
                    <a:moveTo>
                      <a:pt x="1" y="0"/>
                    </a:moveTo>
                    <a:lnTo>
                      <a:pt x="22" y="2548"/>
                    </a:lnTo>
                    <a:lnTo>
                      <a:pt x="756" y="2548"/>
                    </a:lnTo>
                    <a:lnTo>
                      <a:pt x="599"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4" name="Google Shape;3021;p66"/>
              <p:cNvSpPr/>
              <p:nvPr/>
            </p:nvSpPr>
            <p:spPr>
              <a:xfrm>
                <a:off x="2977523" y="863689"/>
                <a:ext cx="98206" cy="378711"/>
              </a:xfrm>
              <a:custGeom>
                <a:avLst/>
                <a:gdLst/>
                <a:ahLst/>
                <a:cxnLst/>
                <a:rect l="l" t="t" r="r" b="b"/>
                <a:pathLst>
                  <a:path w="661" h="2549" extrusionOk="0">
                    <a:moveTo>
                      <a:pt x="21" y="0"/>
                    </a:moveTo>
                    <a:lnTo>
                      <a:pt x="0" y="2548"/>
                    </a:lnTo>
                    <a:lnTo>
                      <a:pt x="598" y="2548"/>
                    </a:lnTo>
                    <a:lnTo>
                      <a:pt x="661"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5" name="Google Shape;3022;p66"/>
              <p:cNvSpPr/>
              <p:nvPr/>
            </p:nvSpPr>
            <p:spPr>
              <a:xfrm>
                <a:off x="2673690" y="894741"/>
                <a:ext cx="96721" cy="347660"/>
              </a:xfrm>
              <a:custGeom>
                <a:avLst/>
                <a:gdLst/>
                <a:ahLst/>
                <a:cxnLst/>
                <a:rect l="l" t="t" r="r" b="b"/>
                <a:pathLst>
                  <a:path w="651" h="2340" extrusionOk="0">
                    <a:moveTo>
                      <a:pt x="1" y="1"/>
                    </a:moveTo>
                    <a:lnTo>
                      <a:pt x="11" y="2339"/>
                    </a:lnTo>
                    <a:lnTo>
                      <a:pt x="651" y="2339"/>
                    </a:lnTo>
                    <a:lnTo>
                      <a:pt x="588" y="32"/>
                    </a:lnTo>
                    <a:lnTo>
                      <a:pt x="1" y="1"/>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6" name="Google Shape;3023;p66"/>
              <p:cNvSpPr/>
              <p:nvPr/>
            </p:nvSpPr>
            <p:spPr>
              <a:xfrm>
                <a:off x="2778137" y="863689"/>
                <a:ext cx="70126" cy="266539"/>
              </a:xfrm>
              <a:custGeom>
                <a:avLst/>
                <a:gdLst/>
                <a:ahLst/>
                <a:cxnLst/>
                <a:rect l="l" t="t" r="r" b="b"/>
                <a:pathLst>
                  <a:path w="472" h="1794" extrusionOk="0">
                    <a:moveTo>
                      <a:pt x="0" y="0"/>
                    </a:moveTo>
                    <a:lnTo>
                      <a:pt x="11" y="1772"/>
                    </a:lnTo>
                    <a:cubicBezTo>
                      <a:pt x="157" y="1783"/>
                      <a:pt x="315" y="1793"/>
                      <a:pt x="472" y="1793"/>
                    </a:cubicBezTo>
                    <a:lnTo>
                      <a:pt x="399"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7" name="Google Shape;3024;p66"/>
              <p:cNvSpPr/>
              <p:nvPr/>
            </p:nvSpPr>
            <p:spPr>
              <a:xfrm>
                <a:off x="2860596" y="863689"/>
                <a:ext cx="104595" cy="268025"/>
              </a:xfrm>
              <a:custGeom>
                <a:avLst/>
                <a:gdLst/>
                <a:ahLst/>
                <a:cxnLst/>
                <a:rect l="l" t="t" r="r" b="b"/>
                <a:pathLst>
                  <a:path w="704" h="1804" extrusionOk="0">
                    <a:moveTo>
                      <a:pt x="1" y="0"/>
                    </a:moveTo>
                    <a:lnTo>
                      <a:pt x="22" y="1804"/>
                    </a:lnTo>
                    <a:lnTo>
                      <a:pt x="64" y="1804"/>
                    </a:lnTo>
                    <a:cubicBezTo>
                      <a:pt x="284" y="1804"/>
                      <a:pt x="504" y="1783"/>
                      <a:pt x="703" y="1772"/>
                    </a:cubicBezTo>
                    <a:lnTo>
                      <a:pt x="599"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8" name="Google Shape;3025;p66"/>
              <p:cNvSpPr/>
              <p:nvPr/>
            </p:nvSpPr>
            <p:spPr>
              <a:xfrm>
                <a:off x="2979009" y="863689"/>
                <a:ext cx="96721" cy="261785"/>
              </a:xfrm>
              <a:custGeom>
                <a:avLst/>
                <a:gdLst/>
                <a:ahLst/>
                <a:cxnLst/>
                <a:rect l="l" t="t" r="r" b="b"/>
                <a:pathLst>
                  <a:path w="651" h="1762" extrusionOk="0">
                    <a:moveTo>
                      <a:pt x="11" y="0"/>
                    </a:moveTo>
                    <a:lnTo>
                      <a:pt x="1" y="1762"/>
                    </a:lnTo>
                    <a:cubicBezTo>
                      <a:pt x="211" y="1730"/>
                      <a:pt x="410" y="1699"/>
                      <a:pt x="609" y="1657"/>
                    </a:cubicBezTo>
                    <a:lnTo>
                      <a:pt x="651"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19" name="Google Shape;3026;p66"/>
              <p:cNvSpPr/>
              <p:nvPr/>
            </p:nvSpPr>
            <p:spPr>
              <a:xfrm>
                <a:off x="2673690" y="894741"/>
                <a:ext cx="93601" cy="230733"/>
              </a:xfrm>
              <a:custGeom>
                <a:avLst/>
                <a:gdLst/>
                <a:ahLst/>
                <a:cxnLst/>
                <a:rect l="l" t="t" r="r" b="b"/>
                <a:pathLst>
                  <a:path w="630" h="1553" extrusionOk="0">
                    <a:moveTo>
                      <a:pt x="1" y="1"/>
                    </a:moveTo>
                    <a:lnTo>
                      <a:pt x="11" y="1448"/>
                    </a:lnTo>
                    <a:cubicBezTo>
                      <a:pt x="210" y="1501"/>
                      <a:pt x="420" y="1532"/>
                      <a:pt x="630" y="1553"/>
                    </a:cubicBezTo>
                    <a:lnTo>
                      <a:pt x="588" y="32"/>
                    </a:lnTo>
                    <a:lnTo>
                      <a:pt x="1" y="1"/>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0" name="Google Shape;3027;p66"/>
              <p:cNvSpPr/>
              <p:nvPr/>
            </p:nvSpPr>
            <p:spPr>
              <a:xfrm>
                <a:off x="2686170" y="913462"/>
                <a:ext cx="64035" cy="23623"/>
              </a:xfrm>
              <a:custGeom>
                <a:avLst/>
                <a:gdLst/>
                <a:ahLst/>
                <a:cxnLst/>
                <a:rect l="l" t="t" r="r" b="b"/>
                <a:pathLst>
                  <a:path w="431" h="159" extrusionOk="0">
                    <a:moveTo>
                      <a:pt x="0" y="1"/>
                    </a:moveTo>
                    <a:lnTo>
                      <a:pt x="0" y="158"/>
                    </a:lnTo>
                    <a:lnTo>
                      <a:pt x="430" y="158"/>
                    </a:lnTo>
                    <a:lnTo>
                      <a:pt x="42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1" name="Google Shape;3028;p66"/>
              <p:cNvSpPr/>
              <p:nvPr/>
            </p:nvSpPr>
            <p:spPr>
              <a:xfrm>
                <a:off x="2687656" y="952388"/>
                <a:ext cx="62549" cy="23623"/>
              </a:xfrm>
              <a:custGeom>
                <a:avLst/>
                <a:gdLst/>
                <a:ahLst/>
                <a:cxnLst/>
                <a:rect l="l" t="t" r="r" b="b"/>
                <a:pathLst>
                  <a:path w="421" h="159" extrusionOk="0">
                    <a:moveTo>
                      <a:pt x="1" y="1"/>
                    </a:moveTo>
                    <a:lnTo>
                      <a:pt x="1" y="158"/>
                    </a:lnTo>
                    <a:lnTo>
                      <a:pt x="420" y="158"/>
                    </a:lnTo>
                    <a:lnTo>
                      <a:pt x="42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2" name="Google Shape;3029;p66"/>
              <p:cNvSpPr/>
              <p:nvPr/>
            </p:nvSpPr>
            <p:spPr>
              <a:xfrm>
                <a:off x="2684536" y="1201695"/>
                <a:ext cx="70275" cy="20503"/>
              </a:xfrm>
              <a:custGeom>
                <a:avLst/>
                <a:gdLst/>
                <a:ahLst/>
                <a:cxnLst/>
                <a:rect l="l" t="t" r="r" b="b"/>
                <a:pathLst>
                  <a:path w="473" h="138" extrusionOk="0">
                    <a:moveTo>
                      <a:pt x="1" y="1"/>
                    </a:moveTo>
                    <a:lnTo>
                      <a:pt x="1" y="137"/>
                    </a:lnTo>
                    <a:lnTo>
                      <a:pt x="473" y="137"/>
                    </a:lnTo>
                    <a:lnTo>
                      <a:pt x="473"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3" name="Google Shape;3030;p66"/>
              <p:cNvSpPr/>
              <p:nvPr/>
            </p:nvSpPr>
            <p:spPr>
              <a:xfrm>
                <a:off x="2807703" y="1198575"/>
                <a:ext cx="10994" cy="17383"/>
              </a:xfrm>
              <a:custGeom>
                <a:avLst/>
                <a:gdLst/>
                <a:ahLst/>
                <a:cxnLst/>
                <a:rect l="l" t="t" r="r" b="b"/>
                <a:pathLst>
                  <a:path w="74" h="117" extrusionOk="0">
                    <a:moveTo>
                      <a:pt x="32" y="1"/>
                    </a:moveTo>
                    <a:cubicBezTo>
                      <a:pt x="11" y="1"/>
                      <a:pt x="0" y="22"/>
                      <a:pt x="0" y="53"/>
                    </a:cubicBezTo>
                    <a:cubicBezTo>
                      <a:pt x="0" y="85"/>
                      <a:pt x="11" y="116"/>
                      <a:pt x="32" y="116"/>
                    </a:cubicBezTo>
                    <a:cubicBezTo>
                      <a:pt x="53" y="116"/>
                      <a:pt x="74" y="85"/>
                      <a:pt x="74" y="53"/>
                    </a:cubicBezTo>
                    <a:cubicBezTo>
                      <a:pt x="74" y="22"/>
                      <a:pt x="53" y="1"/>
                      <a:pt x="3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4" name="Google Shape;3031;p66"/>
              <p:cNvSpPr/>
              <p:nvPr/>
            </p:nvSpPr>
            <p:spPr>
              <a:xfrm>
                <a:off x="2993124" y="1179854"/>
                <a:ext cx="59280" cy="42343"/>
              </a:xfrm>
              <a:custGeom>
                <a:avLst/>
                <a:gdLst/>
                <a:ahLst/>
                <a:cxnLst/>
                <a:rect l="l" t="t" r="r" b="b"/>
                <a:pathLst>
                  <a:path w="399" h="285" extrusionOk="0">
                    <a:moveTo>
                      <a:pt x="0" y="1"/>
                    </a:moveTo>
                    <a:lnTo>
                      <a:pt x="11" y="284"/>
                    </a:lnTo>
                    <a:lnTo>
                      <a:pt x="399" y="284"/>
                    </a:lnTo>
                    <a:lnTo>
                      <a:pt x="388"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5" name="Google Shape;3032;p66"/>
              <p:cNvSpPr/>
              <p:nvPr/>
            </p:nvSpPr>
            <p:spPr>
              <a:xfrm>
                <a:off x="2910517" y="1195455"/>
                <a:ext cx="10994" cy="17383"/>
              </a:xfrm>
              <a:custGeom>
                <a:avLst/>
                <a:gdLst/>
                <a:ahLst/>
                <a:cxnLst/>
                <a:rect l="l" t="t" r="r" b="b"/>
                <a:pathLst>
                  <a:path w="74" h="117" extrusionOk="0">
                    <a:moveTo>
                      <a:pt x="42" y="1"/>
                    </a:moveTo>
                    <a:cubicBezTo>
                      <a:pt x="21" y="1"/>
                      <a:pt x="0" y="22"/>
                      <a:pt x="0" y="53"/>
                    </a:cubicBezTo>
                    <a:cubicBezTo>
                      <a:pt x="0" y="85"/>
                      <a:pt x="21" y="116"/>
                      <a:pt x="42" y="116"/>
                    </a:cubicBezTo>
                    <a:cubicBezTo>
                      <a:pt x="63" y="116"/>
                      <a:pt x="74" y="85"/>
                      <a:pt x="74" y="53"/>
                    </a:cubicBezTo>
                    <a:cubicBezTo>
                      <a:pt x="74" y="22"/>
                      <a:pt x="63" y="1"/>
                      <a:pt x="4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6" name="Google Shape;3033;p66"/>
              <p:cNvSpPr/>
              <p:nvPr/>
            </p:nvSpPr>
            <p:spPr>
              <a:xfrm>
                <a:off x="2901156" y="935302"/>
                <a:ext cx="12629" cy="15749"/>
              </a:xfrm>
              <a:custGeom>
                <a:avLst/>
                <a:gdLst/>
                <a:ahLst/>
                <a:cxnLst/>
                <a:rect l="l" t="t" r="r" b="b"/>
                <a:pathLst>
                  <a:path w="85" h="106" extrusionOk="0">
                    <a:moveTo>
                      <a:pt x="42" y="1"/>
                    </a:moveTo>
                    <a:cubicBezTo>
                      <a:pt x="21" y="1"/>
                      <a:pt x="1" y="22"/>
                      <a:pt x="1" y="53"/>
                    </a:cubicBezTo>
                    <a:cubicBezTo>
                      <a:pt x="1" y="85"/>
                      <a:pt x="21" y="105"/>
                      <a:pt x="42" y="105"/>
                    </a:cubicBezTo>
                    <a:cubicBezTo>
                      <a:pt x="63" y="105"/>
                      <a:pt x="84" y="85"/>
                      <a:pt x="84" y="53"/>
                    </a:cubicBezTo>
                    <a:cubicBezTo>
                      <a:pt x="84" y="22"/>
                      <a:pt x="63" y="1"/>
                      <a:pt x="4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7" name="Google Shape;3034;p66"/>
              <p:cNvSpPr/>
              <p:nvPr/>
            </p:nvSpPr>
            <p:spPr>
              <a:xfrm>
                <a:off x="3014964" y="1140928"/>
                <a:ext cx="14114" cy="18869"/>
              </a:xfrm>
              <a:custGeom>
                <a:avLst/>
                <a:gdLst/>
                <a:ahLst/>
                <a:cxnLst/>
                <a:rect l="l" t="t" r="r" b="b"/>
                <a:pathLst>
                  <a:path w="95" h="127" extrusionOk="0">
                    <a:moveTo>
                      <a:pt x="42" y="1"/>
                    </a:moveTo>
                    <a:cubicBezTo>
                      <a:pt x="21" y="1"/>
                      <a:pt x="0" y="22"/>
                      <a:pt x="0" y="64"/>
                    </a:cubicBezTo>
                    <a:cubicBezTo>
                      <a:pt x="0" y="95"/>
                      <a:pt x="21" y="127"/>
                      <a:pt x="42" y="127"/>
                    </a:cubicBezTo>
                    <a:cubicBezTo>
                      <a:pt x="73" y="127"/>
                      <a:pt x="94" y="95"/>
                      <a:pt x="94" y="64"/>
                    </a:cubicBezTo>
                    <a:cubicBezTo>
                      <a:pt x="94" y="22"/>
                      <a:pt x="73" y="1"/>
                      <a:pt x="4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8" name="Google Shape;3035;p66"/>
              <p:cNvSpPr/>
              <p:nvPr/>
            </p:nvSpPr>
            <p:spPr>
              <a:xfrm>
                <a:off x="3376296" y="863689"/>
                <a:ext cx="106081" cy="378711"/>
              </a:xfrm>
              <a:custGeom>
                <a:avLst/>
                <a:gdLst/>
                <a:ahLst/>
                <a:cxnLst/>
                <a:rect l="l" t="t" r="r" b="b"/>
                <a:pathLst>
                  <a:path w="714" h="2549" extrusionOk="0">
                    <a:moveTo>
                      <a:pt x="85" y="0"/>
                    </a:moveTo>
                    <a:lnTo>
                      <a:pt x="1" y="2548"/>
                    </a:lnTo>
                    <a:lnTo>
                      <a:pt x="714" y="2548"/>
                    </a:lnTo>
                    <a:lnTo>
                      <a:pt x="672"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29" name="Google Shape;3036;p66"/>
              <p:cNvSpPr/>
              <p:nvPr/>
            </p:nvSpPr>
            <p:spPr>
              <a:xfrm>
                <a:off x="3094303" y="967988"/>
                <a:ext cx="112321" cy="274413"/>
              </a:xfrm>
              <a:custGeom>
                <a:avLst/>
                <a:gdLst/>
                <a:ahLst/>
                <a:cxnLst/>
                <a:rect l="l" t="t" r="r" b="b"/>
                <a:pathLst>
                  <a:path w="756" h="1847" extrusionOk="0">
                    <a:moveTo>
                      <a:pt x="1" y="1"/>
                    </a:moveTo>
                    <a:lnTo>
                      <a:pt x="1" y="1846"/>
                    </a:lnTo>
                    <a:lnTo>
                      <a:pt x="714" y="1846"/>
                    </a:lnTo>
                    <a:lnTo>
                      <a:pt x="756"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0" name="Google Shape;3037;p66"/>
              <p:cNvSpPr/>
              <p:nvPr/>
            </p:nvSpPr>
            <p:spPr>
              <a:xfrm>
                <a:off x="3500949" y="863689"/>
                <a:ext cx="160607" cy="378711"/>
              </a:xfrm>
              <a:custGeom>
                <a:avLst/>
                <a:gdLst/>
                <a:ahLst/>
                <a:cxnLst/>
                <a:rect l="l" t="t" r="r" b="b"/>
                <a:pathLst>
                  <a:path w="1081" h="2549" extrusionOk="0">
                    <a:moveTo>
                      <a:pt x="64" y="0"/>
                    </a:moveTo>
                    <a:lnTo>
                      <a:pt x="1" y="2548"/>
                    </a:lnTo>
                    <a:lnTo>
                      <a:pt x="1081" y="2548"/>
                    </a:lnTo>
                    <a:lnTo>
                      <a:pt x="955"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1" name="Google Shape;3038;p66"/>
              <p:cNvSpPr/>
              <p:nvPr/>
            </p:nvSpPr>
            <p:spPr>
              <a:xfrm>
                <a:off x="3220590" y="894741"/>
                <a:ext cx="141887" cy="347660"/>
              </a:xfrm>
              <a:custGeom>
                <a:avLst/>
                <a:gdLst/>
                <a:ahLst/>
                <a:cxnLst/>
                <a:rect l="l" t="t" r="r" b="b"/>
                <a:pathLst>
                  <a:path w="955" h="2340" extrusionOk="0">
                    <a:moveTo>
                      <a:pt x="74" y="1"/>
                    </a:moveTo>
                    <a:lnTo>
                      <a:pt x="0" y="2339"/>
                    </a:lnTo>
                    <a:lnTo>
                      <a:pt x="954" y="2339"/>
                    </a:lnTo>
                    <a:lnTo>
                      <a:pt x="944" y="32"/>
                    </a:lnTo>
                    <a:lnTo>
                      <a:pt x="74"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2" name="Google Shape;3039;p66"/>
              <p:cNvSpPr/>
              <p:nvPr/>
            </p:nvSpPr>
            <p:spPr>
              <a:xfrm>
                <a:off x="3381050" y="863689"/>
                <a:ext cx="99841" cy="266539"/>
              </a:xfrm>
              <a:custGeom>
                <a:avLst/>
                <a:gdLst/>
                <a:ahLst/>
                <a:cxnLst/>
                <a:rect l="l" t="t" r="r" b="b"/>
                <a:pathLst>
                  <a:path w="672" h="1794" extrusionOk="0">
                    <a:moveTo>
                      <a:pt x="53" y="0"/>
                    </a:moveTo>
                    <a:lnTo>
                      <a:pt x="0" y="1772"/>
                    </a:lnTo>
                    <a:cubicBezTo>
                      <a:pt x="210" y="1783"/>
                      <a:pt x="441" y="1793"/>
                      <a:pt x="671" y="1793"/>
                    </a:cubicBezTo>
                    <a:lnTo>
                      <a:pt x="640"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3" name="Google Shape;3040;p66"/>
              <p:cNvSpPr/>
              <p:nvPr/>
            </p:nvSpPr>
            <p:spPr>
              <a:xfrm>
                <a:off x="3094303" y="967988"/>
                <a:ext cx="112321" cy="140401"/>
              </a:xfrm>
              <a:custGeom>
                <a:avLst/>
                <a:gdLst/>
                <a:ahLst/>
                <a:cxnLst/>
                <a:rect l="l" t="t" r="r" b="b"/>
                <a:pathLst>
                  <a:path w="756" h="945" extrusionOk="0">
                    <a:moveTo>
                      <a:pt x="1" y="1"/>
                    </a:moveTo>
                    <a:lnTo>
                      <a:pt x="1" y="787"/>
                    </a:lnTo>
                    <a:cubicBezTo>
                      <a:pt x="232" y="850"/>
                      <a:pt x="473" y="903"/>
                      <a:pt x="735" y="945"/>
                    </a:cubicBezTo>
                    <a:lnTo>
                      <a:pt x="756"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4" name="Google Shape;3041;p66"/>
              <p:cNvSpPr/>
              <p:nvPr/>
            </p:nvSpPr>
            <p:spPr>
              <a:xfrm>
                <a:off x="3504070" y="863689"/>
                <a:ext cx="151247" cy="268025"/>
              </a:xfrm>
              <a:custGeom>
                <a:avLst/>
                <a:gdLst/>
                <a:ahLst/>
                <a:cxnLst/>
                <a:rect l="l" t="t" r="r" b="b"/>
                <a:pathLst>
                  <a:path w="1018" h="1804" extrusionOk="0">
                    <a:moveTo>
                      <a:pt x="43" y="0"/>
                    </a:moveTo>
                    <a:lnTo>
                      <a:pt x="1" y="1804"/>
                    </a:lnTo>
                    <a:lnTo>
                      <a:pt x="74" y="1804"/>
                    </a:lnTo>
                    <a:cubicBezTo>
                      <a:pt x="399" y="1804"/>
                      <a:pt x="714" y="1783"/>
                      <a:pt x="1018" y="1772"/>
                    </a:cubicBezTo>
                    <a:lnTo>
                      <a:pt x="934"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5" name="Google Shape;3042;p66"/>
              <p:cNvSpPr/>
              <p:nvPr/>
            </p:nvSpPr>
            <p:spPr>
              <a:xfrm>
                <a:off x="3225196" y="894741"/>
                <a:ext cx="135647" cy="230733"/>
              </a:xfrm>
              <a:custGeom>
                <a:avLst/>
                <a:gdLst/>
                <a:ahLst/>
                <a:cxnLst/>
                <a:rect l="l" t="t" r="r" b="b"/>
                <a:pathLst>
                  <a:path w="913" h="1553" extrusionOk="0">
                    <a:moveTo>
                      <a:pt x="43" y="1"/>
                    </a:moveTo>
                    <a:lnTo>
                      <a:pt x="1" y="1448"/>
                    </a:lnTo>
                    <a:cubicBezTo>
                      <a:pt x="284" y="1501"/>
                      <a:pt x="588" y="1532"/>
                      <a:pt x="913" y="1553"/>
                    </a:cubicBezTo>
                    <a:lnTo>
                      <a:pt x="913" y="32"/>
                    </a:lnTo>
                    <a:lnTo>
                      <a:pt x="43"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6" name="Google Shape;3043;p66"/>
              <p:cNvSpPr/>
              <p:nvPr/>
            </p:nvSpPr>
            <p:spPr>
              <a:xfrm>
                <a:off x="3250157" y="913462"/>
                <a:ext cx="93601" cy="23623"/>
              </a:xfrm>
              <a:custGeom>
                <a:avLst/>
                <a:gdLst/>
                <a:ahLst/>
                <a:cxnLst/>
                <a:rect l="l" t="t" r="r" b="b"/>
                <a:pathLst>
                  <a:path w="630" h="159" extrusionOk="0">
                    <a:moveTo>
                      <a:pt x="0" y="1"/>
                    </a:moveTo>
                    <a:lnTo>
                      <a:pt x="0" y="158"/>
                    </a:lnTo>
                    <a:lnTo>
                      <a:pt x="630" y="158"/>
                    </a:lnTo>
                    <a:lnTo>
                      <a:pt x="63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7" name="Google Shape;3044;p66"/>
              <p:cNvSpPr/>
              <p:nvPr/>
            </p:nvSpPr>
            <p:spPr>
              <a:xfrm>
                <a:off x="3250157" y="952388"/>
                <a:ext cx="93601" cy="23623"/>
              </a:xfrm>
              <a:custGeom>
                <a:avLst/>
                <a:gdLst/>
                <a:ahLst/>
                <a:cxnLst/>
                <a:rect l="l" t="t" r="r" b="b"/>
                <a:pathLst>
                  <a:path w="630" h="159" extrusionOk="0">
                    <a:moveTo>
                      <a:pt x="0" y="1"/>
                    </a:moveTo>
                    <a:lnTo>
                      <a:pt x="0" y="158"/>
                    </a:lnTo>
                    <a:lnTo>
                      <a:pt x="619" y="158"/>
                    </a:lnTo>
                    <a:lnTo>
                      <a:pt x="63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8" name="Google Shape;3045;p66"/>
              <p:cNvSpPr/>
              <p:nvPr/>
            </p:nvSpPr>
            <p:spPr>
              <a:xfrm>
                <a:off x="3234556" y="1201695"/>
                <a:ext cx="106081" cy="20503"/>
              </a:xfrm>
              <a:custGeom>
                <a:avLst/>
                <a:gdLst/>
                <a:ahLst/>
                <a:cxnLst/>
                <a:rect l="l" t="t" r="r" b="b"/>
                <a:pathLst>
                  <a:path w="714" h="138" extrusionOk="0">
                    <a:moveTo>
                      <a:pt x="1" y="1"/>
                    </a:moveTo>
                    <a:lnTo>
                      <a:pt x="1" y="137"/>
                    </a:lnTo>
                    <a:lnTo>
                      <a:pt x="703" y="137"/>
                    </a:lnTo>
                    <a:lnTo>
                      <a:pt x="714"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39" name="Google Shape;3046;p66"/>
              <p:cNvSpPr/>
              <p:nvPr/>
            </p:nvSpPr>
            <p:spPr>
              <a:xfrm>
                <a:off x="3416857" y="1198575"/>
                <a:ext cx="17234" cy="17383"/>
              </a:xfrm>
              <a:custGeom>
                <a:avLst/>
                <a:gdLst/>
                <a:ahLst/>
                <a:cxnLst/>
                <a:rect l="l" t="t" r="r" b="b"/>
                <a:pathLst>
                  <a:path w="116" h="117" extrusionOk="0">
                    <a:moveTo>
                      <a:pt x="63" y="1"/>
                    </a:moveTo>
                    <a:cubicBezTo>
                      <a:pt x="32" y="1"/>
                      <a:pt x="0" y="22"/>
                      <a:pt x="0" y="53"/>
                    </a:cubicBezTo>
                    <a:cubicBezTo>
                      <a:pt x="0" y="85"/>
                      <a:pt x="21" y="116"/>
                      <a:pt x="53" y="116"/>
                    </a:cubicBezTo>
                    <a:cubicBezTo>
                      <a:pt x="84" y="116"/>
                      <a:pt x="116" y="85"/>
                      <a:pt x="116" y="53"/>
                    </a:cubicBezTo>
                    <a:cubicBezTo>
                      <a:pt x="116" y="22"/>
                      <a:pt x="95" y="1"/>
                      <a:pt x="63"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0" name="Google Shape;3047;p66"/>
              <p:cNvSpPr/>
              <p:nvPr/>
            </p:nvSpPr>
            <p:spPr>
              <a:xfrm>
                <a:off x="3105297" y="982103"/>
                <a:ext cx="76515" cy="39075"/>
              </a:xfrm>
              <a:custGeom>
                <a:avLst/>
                <a:gdLst/>
                <a:ahLst/>
                <a:cxnLst/>
                <a:rect l="l" t="t" r="r" b="b"/>
                <a:pathLst>
                  <a:path w="515" h="263" extrusionOk="0">
                    <a:moveTo>
                      <a:pt x="514" y="0"/>
                    </a:moveTo>
                    <a:lnTo>
                      <a:pt x="11" y="21"/>
                    </a:lnTo>
                    <a:lnTo>
                      <a:pt x="0" y="262"/>
                    </a:lnTo>
                    <a:lnTo>
                      <a:pt x="514" y="241"/>
                    </a:lnTo>
                    <a:lnTo>
                      <a:pt x="514"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1" name="Google Shape;3048;p66"/>
              <p:cNvSpPr/>
              <p:nvPr/>
            </p:nvSpPr>
            <p:spPr>
              <a:xfrm>
                <a:off x="3106783" y="1195455"/>
                <a:ext cx="71909" cy="39223"/>
              </a:xfrm>
              <a:custGeom>
                <a:avLst/>
                <a:gdLst/>
                <a:ahLst/>
                <a:cxnLst/>
                <a:rect l="l" t="t" r="r" b="b"/>
                <a:pathLst>
                  <a:path w="484" h="264" extrusionOk="0">
                    <a:moveTo>
                      <a:pt x="483" y="1"/>
                    </a:moveTo>
                    <a:lnTo>
                      <a:pt x="11" y="22"/>
                    </a:lnTo>
                    <a:lnTo>
                      <a:pt x="1" y="263"/>
                    </a:lnTo>
                    <a:lnTo>
                      <a:pt x="483" y="242"/>
                    </a:lnTo>
                    <a:lnTo>
                      <a:pt x="483"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2" name="Google Shape;3049;p66"/>
              <p:cNvSpPr/>
              <p:nvPr/>
            </p:nvSpPr>
            <p:spPr>
              <a:xfrm>
                <a:off x="3571076" y="1195455"/>
                <a:ext cx="17234" cy="17383"/>
              </a:xfrm>
              <a:custGeom>
                <a:avLst/>
                <a:gdLst/>
                <a:ahLst/>
                <a:cxnLst/>
                <a:rect l="l" t="t" r="r" b="b"/>
                <a:pathLst>
                  <a:path w="116" h="117" extrusionOk="0">
                    <a:moveTo>
                      <a:pt x="64" y="1"/>
                    </a:moveTo>
                    <a:cubicBezTo>
                      <a:pt x="32" y="1"/>
                      <a:pt x="1" y="22"/>
                      <a:pt x="1" y="53"/>
                    </a:cubicBezTo>
                    <a:cubicBezTo>
                      <a:pt x="1" y="85"/>
                      <a:pt x="22" y="116"/>
                      <a:pt x="53" y="116"/>
                    </a:cubicBezTo>
                    <a:cubicBezTo>
                      <a:pt x="85" y="116"/>
                      <a:pt x="116" y="85"/>
                      <a:pt x="116" y="53"/>
                    </a:cubicBezTo>
                    <a:cubicBezTo>
                      <a:pt x="116" y="22"/>
                      <a:pt x="95" y="1"/>
                      <a:pt x="64"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3" name="Google Shape;3050;p66"/>
              <p:cNvSpPr/>
              <p:nvPr/>
            </p:nvSpPr>
            <p:spPr>
              <a:xfrm>
                <a:off x="3566471" y="935302"/>
                <a:ext cx="17234" cy="15749"/>
              </a:xfrm>
              <a:custGeom>
                <a:avLst/>
                <a:gdLst/>
                <a:ahLst/>
                <a:cxnLst/>
                <a:rect l="l" t="t" r="r" b="b"/>
                <a:pathLst>
                  <a:path w="116" h="106" extrusionOk="0">
                    <a:moveTo>
                      <a:pt x="63" y="1"/>
                    </a:moveTo>
                    <a:cubicBezTo>
                      <a:pt x="32" y="1"/>
                      <a:pt x="11" y="22"/>
                      <a:pt x="11" y="53"/>
                    </a:cubicBezTo>
                    <a:cubicBezTo>
                      <a:pt x="0" y="85"/>
                      <a:pt x="32" y="105"/>
                      <a:pt x="63" y="105"/>
                    </a:cubicBezTo>
                    <a:cubicBezTo>
                      <a:pt x="95" y="105"/>
                      <a:pt x="116" y="85"/>
                      <a:pt x="116" y="53"/>
                    </a:cubicBezTo>
                    <a:cubicBezTo>
                      <a:pt x="116" y="22"/>
                      <a:pt x="95" y="1"/>
                      <a:pt x="63"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4" name="Google Shape;3051;p66"/>
              <p:cNvSpPr/>
              <p:nvPr/>
            </p:nvSpPr>
            <p:spPr>
              <a:xfrm>
                <a:off x="2080137" y="863689"/>
                <a:ext cx="110687" cy="378711"/>
              </a:xfrm>
              <a:custGeom>
                <a:avLst/>
                <a:gdLst/>
                <a:ahLst/>
                <a:cxnLst/>
                <a:rect l="l" t="t" r="r" b="b"/>
                <a:pathLst>
                  <a:path w="745" h="2549" extrusionOk="0">
                    <a:moveTo>
                      <a:pt x="0" y="0"/>
                    </a:moveTo>
                    <a:lnTo>
                      <a:pt x="32" y="2548"/>
                    </a:lnTo>
                    <a:lnTo>
                      <a:pt x="745" y="2548"/>
                    </a:lnTo>
                    <a:lnTo>
                      <a:pt x="587"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5" name="Google Shape;3052;p66"/>
              <p:cNvSpPr/>
              <p:nvPr/>
            </p:nvSpPr>
            <p:spPr>
              <a:xfrm>
                <a:off x="1790269" y="967988"/>
                <a:ext cx="118561" cy="274413"/>
              </a:xfrm>
              <a:custGeom>
                <a:avLst/>
                <a:gdLst/>
                <a:ahLst/>
                <a:cxnLst/>
                <a:rect l="l" t="t" r="r" b="b"/>
                <a:pathLst>
                  <a:path w="798" h="1847" extrusionOk="0">
                    <a:moveTo>
                      <a:pt x="1" y="1"/>
                    </a:moveTo>
                    <a:lnTo>
                      <a:pt x="85" y="1846"/>
                    </a:lnTo>
                    <a:lnTo>
                      <a:pt x="798" y="1846"/>
                    </a:lnTo>
                    <a:lnTo>
                      <a:pt x="766"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6" name="Google Shape;3053;p66"/>
              <p:cNvSpPr/>
              <p:nvPr/>
            </p:nvSpPr>
            <p:spPr>
              <a:xfrm>
                <a:off x="2203156" y="863689"/>
                <a:ext cx="166847" cy="378711"/>
              </a:xfrm>
              <a:custGeom>
                <a:avLst/>
                <a:gdLst/>
                <a:ahLst/>
                <a:cxnLst/>
                <a:rect l="l" t="t" r="r" b="b"/>
                <a:pathLst>
                  <a:path w="1123" h="2549" extrusionOk="0">
                    <a:moveTo>
                      <a:pt x="1" y="0"/>
                    </a:moveTo>
                    <a:lnTo>
                      <a:pt x="43" y="2548"/>
                    </a:lnTo>
                    <a:lnTo>
                      <a:pt x="1123" y="2548"/>
                    </a:lnTo>
                    <a:lnTo>
                      <a:pt x="892"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7" name="Google Shape;3054;p66"/>
              <p:cNvSpPr/>
              <p:nvPr/>
            </p:nvSpPr>
            <p:spPr>
              <a:xfrm>
                <a:off x="2377730" y="863689"/>
                <a:ext cx="145007" cy="378711"/>
              </a:xfrm>
              <a:custGeom>
                <a:avLst/>
                <a:gdLst/>
                <a:ahLst/>
                <a:cxnLst/>
                <a:rect l="l" t="t" r="r" b="b"/>
                <a:pathLst>
                  <a:path w="976" h="2549" extrusionOk="0">
                    <a:moveTo>
                      <a:pt x="32" y="0"/>
                    </a:moveTo>
                    <a:lnTo>
                      <a:pt x="0" y="2548"/>
                    </a:lnTo>
                    <a:lnTo>
                      <a:pt x="891" y="2548"/>
                    </a:lnTo>
                    <a:lnTo>
                      <a:pt x="975"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8" name="Google Shape;3055;p66"/>
              <p:cNvSpPr/>
              <p:nvPr/>
            </p:nvSpPr>
            <p:spPr>
              <a:xfrm>
                <a:off x="1924283" y="894741"/>
                <a:ext cx="146641" cy="347660"/>
              </a:xfrm>
              <a:custGeom>
                <a:avLst/>
                <a:gdLst/>
                <a:ahLst/>
                <a:cxnLst/>
                <a:rect l="l" t="t" r="r" b="b"/>
                <a:pathLst>
                  <a:path w="987" h="2340" extrusionOk="0">
                    <a:moveTo>
                      <a:pt x="1" y="1"/>
                    </a:moveTo>
                    <a:lnTo>
                      <a:pt x="32" y="2339"/>
                    </a:lnTo>
                    <a:lnTo>
                      <a:pt x="986" y="2339"/>
                    </a:lnTo>
                    <a:lnTo>
                      <a:pt x="881" y="32"/>
                    </a:lnTo>
                    <a:lnTo>
                      <a:pt x="1"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49" name="Google Shape;3056;p66"/>
              <p:cNvSpPr/>
              <p:nvPr/>
            </p:nvSpPr>
            <p:spPr>
              <a:xfrm>
                <a:off x="2080137" y="863689"/>
                <a:ext cx="104446" cy="266539"/>
              </a:xfrm>
              <a:custGeom>
                <a:avLst/>
                <a:gdLst/>
                <a:ahLst/>
                <a:cxnLst/>
                <a:rect l="l" t="t" r="r" b="b"/>
                <a:pathLst>
                  <a:path w="703" h="1794" extrusionOk="0">
                    <a:moveTo>
                      <a:pt x="0" y="0"/>
                    </a:moveTo>
                    <a:lnTo>
                      <a:pt x="21" y="1772"/>
                    </a:lnTo>
                    <a:cubicBezTo>
                      <a:pt x="241" y="1783"/>
                      <a:pt x="472" y="1793"/>
                      <a:pt x="703" y="1793"/>
                    </a:cubicBezTo>
                    <a:lnTo>
                      <a:pt x="587"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0" name="Google Shape;3057;p66"/>
              <p:cNvSpPr/>
              <p:nvPr/>
            </p:nvSpPr>
            <p:spPr>
              <a:xfrm>
                <a:off x="1790269" y="967988"/>
                <a:ext cx="115441" cy="140401"/>
              </a:xfrm>
              <a:custGeom>
                <a:avLst/>
                <a:gdLst/>
                <a:ahLst/>
                <a:cxnLst/>
                <a:rect l="l" t="t" r="r" b="b"/>
                <a:pathLst>
                  <a:path w="777" h="945" extrusionOk="0">
                    <a:moveTo>
                      <a:pt x="1" y="1"/>
                    </a:moveTo>
                    <a:lnTo>
                      <a:pt x="43" y="787"/>
                    </a:lnTo>
                    <a:cubicBezTo>
                      <a:pt x="263" y="850"/>
                      <a:pt x="515" y="903"/>
                      <a:pt x="777" y="945"/>
                    </a:cubicBezTo>
                    <a:lnTo>
                      <a:pt x="766"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1" name="Google Shape;3058;p66"/>
              <p:cNvSpPr/>
              <p:nvPr/>
            </p:nvSpPr>
            <p:spPr>
              <a:xfrm>
                <a:off x="2203156" y="863689"/>
                <a:ext cx="156001" cy="268025"/>
              </a:xfrm>
              <a:custGeom>
                <a:avLst/>
                <a:gdLst/>
                <a:ahLst/>
                <a:cxnLst/>
                <a:rect l="l" t="t" r="r" b="b"/>
                <a:pathLst>
                  <a:path w="1050" h="1804" extrusionOk="0">
                    <a:moveTo>
                      <a:pt x="1" y="0"/>
                    </a:moveTo>
                    <a:lnTo>
                      <a:pt x="32" y="1804"/>
                    </a:lnTo>
                    <a:lnTo>
                      <a:pt x="105" y="1804"/>
                    </a:lnTo>
                    <a:cubicBezTo>
                      <a:pt x="431" y="1804"/>
                      <a:pt x="745" y="1783"/>
                      <a:pt x="1049" y="1772"/>
                    </a:cubicBezTo>
                    <a:lnTo>
                      <a:pt x="892"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2" name="Google Shape;3059;p66"/>
              <p:cNvSpPr/>
              <p:nvPr/>
            </p:nvSpPr>
            <p:spPr>
              <a:xfrm>
                <a:off x="2379216" y="863689"/>
                <a:ext cx="145007" cy="261785"/>
              </a:xfrm>
              <a:custGeom>
                <a:avLst/>
                <a:gdLst/>
                <a:ahLst/>
                <a:cxnLst/>
                <a:rect l="l" t="t" r="r" b="b"/>
                <a:pathLst>
                  <a:path w="976" h="1762" extrusionOk="0">
                    <a:moveTo>
                      <a:pt x="22" y="0"/>
                    </a:moveTo>
                    <a:lnTo>
                      <a:pt x="1" y="1762"/>
                    </a:lnTo>
                    <a:cubicBezTo>
                      <a:pt x="315" y="1730"/>
                      <a:pt x="619" y="1699"/>
                      <a:pt x="913" y="1657"/>
                    </a:cubicBezTo>
                    <a:lnTo>
                      <a:pt x="976"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3" name="Google Shape;3060;p66"/>
              <p:cNvSpPr/>
              <p:nvPr/>
            </p:nvSpPr>
            <p:spPr>
              <a:xfrm>
                <a:off x="1924283" y="894741"/>
                <a:ext cx="140401" cy="230733"/>
              </a:xfrm>
              <a:custGeom>
                <a:avLst/>
                <a:gdLst/>
                <a:ahLst/>
                <a:cxnLst/>
                <a:rect l="l" t="t" r="r" b="b"/>
                <a:pathLst>
                  <a:path w="945" h="1553" extrusionOk="0">
                    <a:moveTo>
                      <a:pt x="1" y="1"/>
                    </a:moveTo>
                    <a:lnTo>
                      <a:pt x="22" y="1448"/>
                    </a:lnTo>
                    <a:cubicBezTo>
                      <a:pt x="315" y="1501"/>
                      <a:pt x="619" y="1532"/>
                      <a:pt x="944" y="1553"/>
                    </a:cubicBezTo>
                    <a:lnTo>
                      <a:pt x="881" y="32"/>
                    </a:lnTo>
                    <a:lnTo>
                      <a:pt x="1"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4" name="Google Shape;3061;p66"/>
              <p:cNvSpPr/>
              <p:nvPr/>
            </p:nvSpPr>
            <p:spPr>
              <a:xfrm>
                <a:off x="1944489" y="913462"/>
                <a:ext cx="93749" cy="23623"/>
              </a:xfrm>
              <a:custGeom>
                <a:avLst/>
                <a:gdLst/>
                <a:ahLst/>
                <a:cxnLst/>
                <a:rect l="l" t="t" r="r" b="b"/>
                <a:pathLst>
                  <a:path w="631" h="159" extrusionOk="0">
                    <a:moveTo>
                      <a:pt x="1" y="1"/>
                    </a:moveTo>
                    <a:lnTo>
                      <a:pt x="1" y="158"/>
                    </a:lnTo>
                    <a:lnTo>
                      <a:pt x="630" y="158"/>
                    </a:lnTo>
                    <a:lnTo>
                      <a:pt x="62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5" name="Google Shape;3062;p66"/>
              <p:cNvSpPr/>
              <p:nvPr/>
            </p:nvSpPr>
            <p:spPr>
              <a:xfrm>
                <a:off x="1946123" y="952388"/>
                <a:ext cx="93601" cy="23623"/>
              </a:xfrm>
              <a:custGeom>
                <a:avLst/>
                <a:gdLst/>
                <a:ahLst/>
                <a:cxnLst/>
                <a:rect l="l" t="t" r="r" b="b"/>
                <a:pathLst>
                  <a:path w="630" h="159" extrusionOk="0">
                    <a:moveTo>
                      <a:pt x="0" y="1"/>
                    </a:moveTo>
                    <a:lnTo>
                      <a:pt x="0" y="158"/>
                    </a:lnTo>
                    <a:lnTo>
                      <a:pt x="630" y="158"/>
                    </a:lnTo>
                    <a:lnTo>
                      <a:pt x="619"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6" name="Google Shape;3063;p66"/>
              <p:cNvSpPr/>
              <p:nvPr/>
            </p:nvSpPr>
            <p:spPr>
              <a:xfrm>
                <a:off x="1941369" y="1201695"/>
                <a:ext cx="104595" cy="20503"/>
              </a:xfrm>
              <a:custGeom>
                <a:avLst/>
                <a:gdLst/>
                <a:ahLst/>
                <a:cxnLst/>
                <a:rect l="l" t="t" r="r" b="b"/>
                <a:pathLst>
                  <a:path w="704" h="138" extrusionOk="0">
                    <a:moveTo>
                      <a:pt x="1" y="1"/>
                    </a:moveTo>
                    <a:lnTo>
                      <a:pt x="1" y="137"/>
                    </a:lnTo>
                    <a:lnTo>
                      <a:pt x="704" y="137"/>
                    </a:lnTo>
                    <a:lnTo>
                      <a:pt x="704"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7" name="Google Shape;3064;p66"/>
              <p:cNvSpPr/>
              <p:nvPr/>
            </p:nvSpPr>
            <p:spPr>
              <a:xfrm>
                <a:off x="2122480" y="1201695"/>
                <a:ext cx="18572" cy="14263"/>
              </a:xfrm>
              <a:custGeom>
                <a:avLst/>
                <a:gdLst/>
                <a:ahLst/>
                <a:cxnLst/>
                <a:rect l="l" t="t" r="r" b="b"/>
                <a:pathLst>
                  <a:path w="125" h="96" extrusionOk="0">
                    <a:moveTo>
                      <a:pt x="104" y="1"/>
                    </a:moveTo>
                    <a:cubicBezTo>
                      <a:pt x="67" y="1"/>
                      <a:pt x="0" y="87"/>
                      <a:pt x="72" y="95"/>
                    </a:cubicBezTo>
                    <a:cubicBezTo>
                      <a:pt x="103" y="95"/>
                      <a:pt x="124" y="64"/>
                      <a:pt x="124" y="32"/>
                    </a:cubicBezTo>
                    <a:cubicBezTo>
                      <a:pt x="124" y="9"/>
                      <a:pt x="116" y="1"/>
                      <a:pt x="104"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8" name="Google Shape;3065;p66"/>
              <p:cNvSpPr/>
              <p:nvPr/>
            </p:nvSpPr>
            <p:spPr>
              <a:xfrm>
                <a:off x="2401057" y="1179854"/>
                <a:ext cx="85875" cy="42343"/>
              </a:xfrm>
              <a:custGeom>
                <a:avLst/>
                <a:gdLst/>
                <a:ahLst/>
                <a:cxnLst/>
                <a:rect l="l" t="t" r="r" b="b"/>
                <a:pathLst>
                  <a:path w="578" h="285" extrusionOk="0">
                    <a:moveTo>
                      <a:pt x="0" y="1"/>
                    </a:moveTo>
                    <a:lnTo>
                      <a:pt x="11" y="284"/>
                    </a:lnTo>
                    <a:lnTo>
                      <a:pt x="577" y="284"/>
                    </a:lnTo>
                    <a:lnTo>
                      <a:pt x="577"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59" name="Google Shape;3066;p66"/>
              <p:cNvSpPr/>
              <p:nvPr/>
            </p:nvSpPr>
            <p:spPr>
              <a:xfrm>
                <a:off x="1804384" y="982103"/>
                <a:ext cx="74881" cy="39075"/>
              </a:xfrm>
              <a:custGeom>
                <a:avLst/>
                <a:gdLst/>
                <a:ahLst/>
                <a:cxnLst/>
                <a:rect l="l" t="t" r="r" b="b"/>
                <a:pathLst>
                  <a:path w="504" h="263" extrusionOk="0">
                    <a:moveTo>
                      <a:pt x="503" y="0"/>
                    </a:moveTo>
                    <a:lnTo>
                      <a:pt x="0" y="21"/>
                    </a:lnTo>
                    <a:lnTo>
                      <a:pt x="0" y="262"/>
                    </a:lnTo>
                    <a:lnTo>
                      <a:pt x="503" y="241"/>
                    </a:lnTo>
                    <a:lnTo>
                      <a:pt x="503"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0" name="Google Shape;3067;p66"/>
              <p:cNvSpPr/>
              <p:nvPr/>
            </p:nvSpPr>
            <p:spPr>
              <a:xfrm>
                <a:off x="1815229" y="1195455"/>
                <a:ext cx="70275" cy="39223"/>
              </a:xfrm>
              <a:custGeom>
                <a:avLst/>
                <a:gdLst/>
                <a:ahLst/>
                <a:cxnLst/>
                <a:rect l="l" t="t" r="r" b="b"/>
                <a:pathLst>
                  <a:path w="473" h="264" extrusionOk="0">
                    <a:moveTo>
                      <a:pt x="472" y="1"/>
                    </a:moveTo>
                    <a:lnTo>
                      <a:pt x="1" y="22"/>
                    </a:lnTo>
                    <a:lnTo>
                      <a:pt x="1" y="263"/>
                    </a:lnTo>
                    <a:lnTo>
                      <a:pt x="472" y="242"/>
                    </a:lnTo>
                    <a:lnTo>
                      <a:pt x="472"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1" name="Google Shape;3068;p66"/>
              <p:cNvSpPr/>
              <p:nvPr/>
            </p:nvSpPr>
            <p:spPr>
              <a:xfrm>
                <a:off x="2276403" y="1195455"/>
                <a:ext cx="18869" cy="17383"/>
              </a:xfrm>
              <a:custGeom>
                <a:avLst/>
                <a:gdLst/>
                <a:ahLst/>
                <a:cxnLst/>
                <a:rect l="l" t="t" r="r" b="b"/>
                <a:pathLst>
                  <a:path w="127" h="117" extrusionOk="0">
                    <a:moveTo>
                      <a:pt x="56" y="0"/>
                    </a:moveTo>
                    <a:cubicBezTo>
                      <a:pt x="1" y="0"/>
                      <a:pt x="3" y="116"/>
                      <a:pt x="63" y="116"/>
                    </a:cubicBezTo>
                    <a:cubicBezTo>
                      <a:pt x="95" y="116"/>
                      <a:pt x="126" y="85"/>
                      <a:pt x="126" y="53"/>
                    </a:cubicBezTo>
                    <a:cubicBezTo>
                      <a:pt x="126" y="22"/>
                      <a:pt x="95" y="1"/>
                      <a:pt x="63" y="1"/>
                    </a:cubicBezTo>
                    <a:cubicBezTo>
                      <a:pt x="61" y="0"/>
                      <a:pt x="58" y="0"/>
                      <a:pt x="56"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2" name="Google Shape;3069;p66"/>
              <p:cNvSpPr/>
              <p:nvPr/>
            </p:nvSpPr>
            <p:spPr>
              <a:xfrm>
                <a:off x="2261100" y="938422"/>
                <a:ext cx="18572" cy="12629"/>
              </a:xfrm>
              <a:custGeom>
                <a:avLst/>
                <a:gdLst/>
                <a:ahLst/>
                <a:cxnLst/>
                <a:rect l="l" t="t" r="r" b="b"/>
                <a:pathLst>
                  <a:path w="125" h="85" extrusionOk="0">
                    <a:moveTo>
                      <a:pt x="104" y="0"/>
                    </a:moveTo>
                    <a:cubicBezTo>
                      <a:pt x="67" y="0"/>
                      <a:pt x="1" y="84"/>
                      <a:pt x="72" y="84"/>
                    </a:cubicBezTo>
                    <a:cubicBezTo>
                      <a:pt x="103" y="84"/>
                      <a:pt x="124" y="64"/>
                      <a:pt x="124" y="32"/>
                    </a:cubicBezTo>
                    <a:cubicBezTo>
                      <a:pt x="124" y="9"/>
                      <a:pt x="116" y="0"/>
                      <a:pt x="104"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3" name="Google Shape;3070;p66"/>
              <p:cNvSpPr/>
              <p:nvPr/>
            </p:nvSpPr>
            <p:spPr>
              <a:xfrm>
                <a:off x="2433743" y="1140928"/>
                <a:ext cx="18869" cy="18869"/>
              </a:xfrm>
              <a:custGeom>
                <a:avLst/>
                <a:gdLst/>
                <a:ahLst/>
                <a:cxnLst/>
                <a:rect l="l" t="t" r="r" b="b"/>
                <a:pathLst>
                  <a:path w="127" h="127" extrusionOk="0">
                    <a:moveTo>
                      <a:pt x="64" y="1"/>
                    </a:moveTo>
                    <a:cubicBezTo>
                      <a:pt x="22" y="1"/>
                      <a:pt x="1" y="22"/>
                      <a:pt x="1" y="64"/>
                    </a:cubicBezTo>
                    <a:cubicBezTo>
                      <a:pt x="1" y="95"/>
                      <a:pt x="22" y="127"/>
                      <a:pt x="64" y="127"/>
                    </a:cubicBezTo>
                    <a:cubicBezTo>
                      <a:pt x="95" y="127"/>
                      <a:pt x="126" y="95"/>
                      <a:pt x="126" y="64"/>
                    </a:cubicBezTo>
                    <a:cubicBezTo>
                      <a:pt x="126" y="22"/>
                      <a:pt x="95" y="1"/>
                      <a:pt x="64"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4" name="Google Shape;3071;p66"/>
              <p:cNvSpPr/>
              <p:nvPr/>
            </p:nvSpPr>
            <p:spPr>
              <a:xfrm>
                <a:off x="2446966" y="939759"/>
                <a:ext cx="23177" cy="15897"/>
              </a:xfrm>
              <a:custGeom>
                <a:avLst/>
                <a:gdLst/>
                <a:ahLst/>
                <a:cxnLst/>
                <a:rect l="l" t="t" r="r" b="b"/>
                <a:pathLst>
                  <a:path w="156" h="107" extrusionOk="0">
                    <a:moveTo>
                      <a:pt x="135" y="0"/>
                    </a:moveTo>
                    <a:cubicBezTo>
                      <a:pt x="93" y="0"/>
                      <a:pt x="1" y="107"/>
                      <a:pt x="90" y="107"/>
                    </a:cubicBezTo>
                    <a:cubicBezTo>
                      <a:pt x="121" y="107"/>
                      <a:pt x="153" y="75"/>
                      <a:pt x="153" y="34"/>
                    </a:cubicBezTo>
                    <a:cubicBezTo>
                      <a:pt x="155" y="10"/>
                      <a:pt x="147" y="0"/>
                      <a:pt x="135"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665" name="Google Shape;3072;p66"/>
          <p:cNvGrpSpPr/>
          <p:nvPr/>
        </p:nvGrpSpPr>
        <p:grpSpPr>
          <a:xfrm>
            <a:off x="6871222" y="1146278"/>
            <a:ext cx="4358367" cy="506932"/>
            <a:chOff x="5161963" y="859708"/>
            <a:chExt cx="3268775" cy="380199"/>
          </a:xfrm>
        </p:grpSpPr>
        <p:sp>
          <p:nvSpPr>
            <p:cNvPr id="666" name="Google Shape;3073;p66"/>
            <p:cNvSpPr/>
            <p:nvPr/>
          </p:nvSpPr>
          <p:spPr>
            <a:xfrm flipH="1">
              <a:off x="5288102" y="876794"/>
              <a:ext cx="59429" cy="28229"/>
            </a:xfrm>
            <a:custGeom>
              <a:avLst/>
              <a:gdLst/>
              <a:ahLst/>
              <a:cxnLst/>
              <a:rect l="l" t="t" r="r" b="b"/>
              <a:pathLst>
                <a:path w="400" h="190" extrusionOk="0">
                  <a:moveTo>
                    <a:pt x="1" y="1"/>
                  </a:moveTo>
                  <a:lnTo>
                    <a:pt x="1" y="189"/>
                  </a:lnTo>
                  <a:lnTo>
                    <a:pt x="399" y="189"/>
                  </a:lnTo>
                  <a:lnTo>
                    <a:pt x="389"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7" name="Google Shape;3074;p66"/>
            <p:cNvSpPr/>
            <p:nvPr/>
          </p:nvSpPr>
          <p:spPr>
            <a:xfrm flipH="1">
              <a:off x="5169688" y="876794"/>
              <a:ext cx="62549" cy="28229"/>
            </a:xfrm>
            <a:custGeom>
              <a:avLst/>
              <a:gdLst/>
              <a:ahLst/>
              <a:cxnLst/>
              <a:rect l="l" t="t" r="r" b="b"/>
              <a:pathLst>
                <a:path w="421" h="190" extrusionOk="0">
                  <a:moveTo>
                    <a:pt x="1" y="1"/>
                  </a:moveTo>
                  <a:lnTo>
                    <a:pt x="11" y="189"/>
                  </a:lnTo>
                  <a:lnTo>
                    <a:pt x="420" y="189"/>
                  </a:lnTo>
                  <a:lnTo>
                    <a:pt x="42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8" name="Google Shape;3075;p66"/>
            <p:cNvSpPr/>
            <p:nvPr/>
          </p:nvSpPr>
          <p:spPr>
            <a:xfrm flipH="1">
              <a:off x="6581289" y="878428"/>
              <a:ext cx="37440" cy="18720"/>
            </a:xfrm>
            <a:custGeom>
              <a:avLst/>
              <a:gdLst/>
              <a:ahLst/>
              <a:cxnLst/>
              <a:rect l="l" t="t" r="r" b="b"/>
              <a:pathLst>
                <a:path w="252" h="126" extrusionOk="0">
                  <a:moveTo>
                    <a:pt x="0" y="0"/>
                  </a:moveTo>
                  <a:lnTo>
                    <a:pt x="10" y="126"/>
                  </a:lnTo>
                  <a:lnTo>
                    <a:pt x="252" y="126"/>
                  </a:lnTo>
                  <a:lnTo>
                    <a:pt x="252"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69" name="Google Shape;3076;p66"/>
            <p:cNvSpPr/>
            <p:nvPr/>
          </p:nvSpPr>
          <p:spPr>
            <a:xfrm flipH="1">
              <a:off x="6470602" y="876794"/>
              <a:ext cx="65669" cy="28229"/>
            </a:xfrm>
            <a:custGeom>
              <a:avLst/>
              <a:gdLst/>
              <a:ahLst/>
              <a:cxnLst/>
              <a:rect l="l" t="t" r="r" b="b"/>
              <a:pathLst>
                <a:path w="442" h="190" extrusionOk="0">
                  <a:moveTo>
                    <a:pt x="1" y="1"/>
                  </a:moveTo>
                  <a:lnTo>
                    <a:pt x="1" y="189"/>
                  </a:lnTo>
                  <a:lnTo>
                    <a:pt x="441" y="189"/>
                  </a:lnTo>
                  <a:lnTo>
                    <a:pt x="431"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0" name="Google Shape;3077;p66"/>
            <p:cNvSpPr/>
            <p:nvPr/>
          </p:nvSpPr>
          <p:spPr>
            <a:xfrm flipH="1">
              <a:off x="6338222" y="876794"/>
              <a:ext cx="68640" cy="28229"/>
            </a:xfrm>
            <a:custGeom>
              <a:avLst/>
              <a:gdLst/>
              <a:ahLst/>
              <a:cxnLst/>
              <a:rect l="l" t="t" r="r" b="b"/>
              <a:pathLst>
                <a:path w="462" h="190" extrusionOk="0">
                  <a:moveTo>
                    <a:pt x="0" y="1"/>
                  </a:moveTo>
                  <a:lnTo>
                    <a:pt x="0" y="189"/>
                  </a:lnTo>
                  <a:lnTo>
                    <a:pt x="462" y="189"/>
                  </a:lnTo>
                  <a:lnTo>
                    <a:pt x="462"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1" name="Google Shape;3078;p66"/>
            <p:cNvSpPr/>
            <p:nvPr/>
          </p:nvSpPr>
          <p:spPr>
            <a:xfrm flipH="1">
              <a:off x="5948661" y="878428"/>
              <a:ext cx="54675" cy="18720"/>
            </a:xfrm>
            <a:custGeom>
              <a:avLst/>
              <a:gdLst/>
              <a:ahLst/>
              <a:cxnLst/>
              <a:rect l="l" t="t" r="r" b="b"/>
              <a:pathLst>
                <a:path w="368" h="126" extrusionOk="0">
                  <a:moveTo>
                    <a:pt x="0" y="0"/>
                  </a:moveTo>
                  <a:lnTo>
                    <a:pt x="0" y="126"/>
                  </a:lnTo>
                  <a:lnTo>
                    <a:pt x="367" y="126"/>
                  </a:lnTo>
                  <a:lnTo>
                    <a:pt x="367"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2" name="Google Shape;3079;p66"/>
            <p:cNvSpPr/>
            <p:nvPr/>
          </p:nvSpPr>
          <p:spPr>
            <a:xfrm flipH="1">
              <a:off x="5785082" y="876794"/>
              <a:ext cx="96721" cy="28229"/>
            </a:xfrm>
            <a:custGeom>
              <a:avLst/>
              <a:gdLst/>
              <a:ahLst/>
              <a:cxnLst/>
              <a:rect l="l" t="t" r="r" b="b"/>
              <a:pathLst>
                <a:path w="651" h="190" extrusionOk="0">
                  <a:moveTo>
                    <a:pt x="0" y="1"/>
                  </a:moveTo>
                  <a:lnTo>
                    <a:pt x="0" y="189"/>
                  </a:lnTo>
                  <a:lnTo>
                    <a:pt x="640" y="189"/>
                  </a:lnTo>
                  <a:lnTo>
                    <a:pt x="65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3" name="Google Shape;3080;p66"/>
            <p:cNvSpPr/>
            <p:nvPr/>
          </p:nvSpPr>
          <p:spPr>
            <a:xfrm flipH="1">
              <a:off x="7255815" y="878428"/>
              <a:ext cx="54675" cy="18720"/>
            </a:xfrm>
            <a:custGeom>
              <a:avLst/>
              <a:gdLst/>
              <a:ahLst/>
              <a:cxnLst/>
              <a:rect l="l" t="t" r="r" b="b"/>
              <a:pathLst>
                <a:path w="368" h="126" extrusionOk="0">
                  <a:moveTo>
                    <a:pt x="0" y="0"/>
                  </a:moveTo>
                  <a:lnTo>
                    <a:pt x="0" y="126"/>
                  </a:lnTo>
                  <a:lnTo>
                    <a:pt x="367" y="126"/>
                  </a:lnTo>
                  <a:lnTo>
                    <a:pt x="367"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4" name="Google Shape;3081;p66"/>
            <p:cNvSpPr/>
            <p:nvPr/>
          </p:nvSpPr>
          <p:spPr>
            <a:xfrm flipH="1">
              <a:off x="7092236" y="876794"/>
              <a:ext cx="96721" cy="28229"/>
            </a:xfrm>
            <a:custGeom>
              <a:avLst/>
              <a:gdLst/>
              <a:ahLst/>
              <a:cxnLst/>
              <a:rect l="l" t="t" r="r" b="b"/>
              <a:pathLst>
                <a:path w="651" h="190" extrusionOk="0">
                  <a:moveTo>
                    <a:pt x="0" y="1"/>
                  </a:moveTo>
                  <a:lnTo>
                    <a:pt x="0" y="189"/>
                  </a:lnTo>
                  <a:lnTo>
                    <a:pt x="650" y="189"/>
                  </a:lnTo>
                  <a:lnTo>
                    <a:pt x="65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5" name="Google Shape;3082;p66"/>
            <p:cNvSpPr/>
            <p:nvPr/>
          </p:nvSpPr>
          <p:spPr>
            <a:xfrm flipH="1">
              <a:off x="6894484" y="876794"/>
              <a:ext cx="102961" cy="28229"/>
            </a:xfrm>
            <a:custGeom>
              <a:avLst/>
              <a:gdLst/>
              <a:ahLst/>
              <a:cxnLst/>
              <a:rect l="l" t="t" r="r" b="b"/>
              <a:pathLst>
                <a:path w="693" h="190" extrusionOk="0">
                  <a:moveTo>
                    <a:pt x="1" y="1"/>
                  </a:moveTo>
                  <a:lnTo>
                    <a:pt x="11" y="189"/>
                  </a:lnTo>
                  <a:lnTo>
                    <a:pt x="693" y="189"/>
                  </a:lnTo>
                  <a:lnTo>
                    <a:pt x="693"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676" name="Google Shape;3083;p66"/>
            <p:cNvGrpSpPr/>
            <p:nvPr/>
          </p:nvGrpSpPr>
          <p:grpSpPr>
            <a:xfrm flipH="1">
              <a:off x="5161963" y="859708"/>
              <a:ext cx="3268775" cy="380199"/>
              <a:chOff x="975489" y="863689"/>
              <a:chExt cx="3268775" cy="380199"/>
            </a:xfrm>
          </p:grpSpPr>
          <p:sp>
            <p:nvSpPr>
              <p:cNvPr id="677" name="Google Shape;3084;p66"/>
              <p:cNvSpPr/>
              <p:nvPr/>
            </p:nvSpPr>
            <p:spPr>
              <a:xfrm>
                <a:off x="2505355" y="905736"/>
                <a:ext cx="166847" cy="338151"/>
              </a:xfrm>
              <a:custGeom>
                <a:avLst/>
                <a:gdLst/>
                <a:ahLst/>
                <a:cxnLst/>
                <a:rect l="l" t="t" r="r" b="b"/>
                <a:pathLst>
                  <a:path w="1123" h="2276" extrusionOk="0">
                    <a:moveTo>
                      <a:pt x="588" y="0"/>
                    </a:moveTo>
                    <a:lnTo>
                      <a:pt x="1" y="2171"/>
                    </a:lnTo>
                    <a:lnTo>
                      <a:pt x="546" y="2276"/>
                    </a:lnTo>
                    <a:lnTo>
                      <a:pt x="1123" y="74"/>
                    </a:lnTo>
                    <a:lnTo>
                      <a:pt x="588"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8" name="Google Shape;3085;p66"/>
              <p:cNvSpPr/>
              <p:nvPr/>
            </p:nvSpPr>
            <p:spPr>
              <a:xfrm>
                <a:off x="2536556" y="905736"/>
                <a:ext cx="135647" cy="207407"/>
              </a:xfrm>
              <a:custGeom>
                <a:avLst/>
                <a:gdLst/>
                <a:ahLst/>
                <a:cxnLst/>
                <a:rect l="l" t="t" r="r" b="b"/>
                <a:pathLst>
                  <a:path w="913" h="1396" extrusionOk="0">
                    <a:moveTo>
                      <a:pt x="378" y="0"/>
                    </a:moveTo>
                    <a:lnTo>
                      <a:pt x="1" y="1395"/>
                    </a:lnTo>
                    <a:cubicBezTo>
                      <a:pt x="200" y="1374"/>
                      <a:pt x="399" y="1332"/>
                      <a:pt x="598" y="1280"/>
                    </a:cubicBezTo>
                    <a:lnTo>
                      <a:pt x="913" y="74"/>
                    </a:lnTo>
                    <a:lnTo>
                      <a:pt x="378"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79" name="Google Shape;3086;p66"/>
              <p:cNvSpPr/>
              <p:nvPr/>
            </p:nvSpPr>
            <p:spPr>
              <a:xfrm>
                <a:off x="2592717" y="930696"/>
                <a:ext cx="54675" cy="45315"/>
              </a:xfrm>
              <a:custGeom>
                <a:avLst/>
                <a:gdLst/>
                <a:ahLst/>
                <a:cxnLst/>
                <a:rect l="l" t="t" r="r" b="b"/>
                <a:pathLst>
                  <a:path w="368" h="305" extrusionOk="0">
                    <a:moveTo>
                      <a:pt x="74" y="0"/>
                    </a:moveTo>
                    <a:lnTo>
                      <a:pt x="0" y="294"/>
                    </a:lnTo>
                    <a:lnTo>
                      <a:pt x="283" y="304"/>
                    </a:lnTo>
                    <a:lnTo>
                      <a:pt x="367"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0" name="Google Shape;3087;p66"/>
              <p:cNvSpPr/>
              <p:nvPr/>
            </p:nvSpPr>
            <p:spPr>
              <a:xfrm>
                <a:off x="2525710" y="1186094"/>
                <a:ext cx="51555" cy="45463"/>
              </a:xfrm>
              <a:custGeom>
                <a:avLst/>
                <a:gdLst/>
                <a:ahLst/>
                <a:cxnLst/>
                <a:rect l="l" t="t" r="r" b="b"/>
                <a:pathLst>
                  <a:path w="347" h="306" extrusionOk="0">
                    <a:moveTo>
                      <a:pt x="63" y="1"/>
                    </a:moveTo>
                    <a:lnTo>
                      <a:pt x="0" y="232"/>
                    </a:lnTo>
                    <a:lnTo>
                      <a:pt x="283" y="305"/>
                    </a:lnTo>
                    <a:lnTo>
                      <a:pt x="346" y="64"/>
                    </a:lnTo>
                    <a:lnTo>
                      <a:pt x="63"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1" name="Google Shape;3088;p66"/>
              <p:cNvSpPr/>
              <p:nvPr/>
            </p:nvSpPr>
            <p:spPr>
              <a:xfrm>
                <a:off x="2598957" y="986708"/>
                <a:ext cx="14114" cy="32835"/>
              </a:xfrm>
              <a:custGeom>
                <a:avLst/>
                <a:gdLst/>
                <a:ahLst/>
                <a:cxnLst/>
                <a:rect l="l" t="t" r="r" b="b"/>
                <a:pathLst>
                  <a:path w="95" h="221" extrusionOk="0">
                    <a:moveTo>
                      <a:pt x="53" y="1"/>
                    </a:moveTo>
                    <a:lnTo>
                      <a:pt x="0" y="221"/>
                    </a:lnTo>
                    <a:lnTo>
                      <a:pt x="42" y="221"/>
                    </a:lnTo>
                    <a:lnTo>
                      <a:pt x="95"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2" name="Google Shape;3089;p66"/>
              <p:cNvSpPr/>
              <p:nvPr/>
            </p:nvSpPr>
            <p:spPr>
              <a:xfrm>
                <a:off x="1664130" y="896376"/>
                <a:ext cx="115441" cy="346025"/>
              </a:xfrm>
              <a:custGeom>
                <a:avLst/>
                <a:gdLst/>
                <a:ahLst/>
                <a:cxnLst/>
                <a:rect l="l" t="t" r="r" b="b"/>
                <a:pathLst>
                  <a:path w="777" h="2329" extrusionOk="0">
                    <a:moveTo>
                      <a:pt x="0" y="0"/>
                    </a:moveTo>
                    <a:lnTo>
                      <a:pt x="32" y="2328"/>
                    </a:lnTo>
                    <a:lnTo>
                      <a:pt x="776" y="2328"/>
                    </a:lnTo>
                    <a:lnTo>
                      <a:pt x="609"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3" name="Google Shape;3090;p66"/>
              <p:cNvSpPr/>
              <p:nvPr/>
            </p:nvSpPr>
            <p:spPr>
              <a:xfrm>
                <a:off x="975489" y="896376"/>
                <a:ext cx="151247" cy="346025"/>
              </a:xfrm>
              <a:custGeom>
                <a:avLst/>
                <a:gdLst/>
                <a:ahLst/>
                <a:cxnLst/>
                <a:rect l="l" t="t" r="r" b="b"/>
                <a:pathLst>
                  <a:path w="1018" h="2329" extrusionOk="0">
                    <a:moveTo>
                      <a:pt x="32" y="0"/>
                    </a:moveTo>
                    <a:lnTo>
                      <a:pt x="0" y="2328"/>
                    </a:lnTo>
                    <a:lnTo>
                      <a:pt x="923" y="2328"/>
                    </a:lnTo>
                    <a:lnTo>
                      <a:pt x="1018"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4" name="Google Shape;3091;p66"/>
              <p:cNvSpPr/>
              <p:nvPr/>
            </p:nvSpPr>
            <p:spPr>
              <a:xfrm>
                <a:off x="1385256" y="991463"/>
                <a:ext cx="109201" cy="250939"/>
              </a:xfrm>
              <a:custGeom>
                <a:avLst/>
                <a:gdLst/>
                <a:ahLst/>
                <a:cxnLst/>
                <a:rect l="l" t="t" r="r" b="b"/>
                <a:pathLst>
                  <a:path w="735" h="1689" extrusionOk="0">
                    <a:moveTo>
                      <a:pt x="42" y="0"/>
                    </a:moveTo>
                    <a:lnTo>
                      <a:pt x="0" y="1688"/>
                    </a:lnTo>
                    <a:lnTo>
                      <a:pt x="734" y="1688"/>
                    </a:lnTo>
                    <a:lnTo>
                      <a:pt x="692"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5" name="Google Shape;3092;p66"/>
              <p:cNvSpPr/>
              <p:nvPr/>
            </p:nvSpPr>
            <p:spPr>
              <a:xfrm>
                <a:off x="1280809" y="896376"/>
                <a:ext cx="88995" cy="346025"/>
              </a:xfrm>
              <a:custGeom>
                <a:avLst/>
                <a:gdLst/>
                <a:ahLst/>
                <a:cxnLst/>
                <a:rect l="l" t="t" r="r" b="b"/>
                <a:pathLst>
                  <a:path w="599" h="2329" extrusionOk="0">
                    <a:moveTo>
                      <a:pt x="1" y="0"/>
                    </a:moveTo>
                    <a:lnTo>
                      <a:pt x="64" y="2328"/>
                    </a:lnTo>
                    <a:lnTo>
                      <a:pt x="598" y="2328"/>
                    </a:lnTo>
                    <a:lnTo>
                      <a:pt x="567"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6" name="Google Shape;3093;p66"/>
              <p:cNvSpPr/>
              <p:nvPr/>
            </p:nvSpPr>
            <p:spPr>
              <a:xfrm>
                <a:off x="1126589" y="929062"/>
                <a:ext cx="146641" cy="313339"/>
              </a:xfrm>
              <a:custGeom>
                <a:avLst/>
                <a:gdLst/>
                <a:ahLst/>
                <a:cxnLst/>
                <a:rect l="l" t="t" r="r" b="b"/>
                <a:pathLst>
                  <a:path w="987" h="2109" extrusionOk="0">
                    <a:moveTo>
                      <a:pt x="84" y="1"/>
                    </a:moveTo>
                    <a:lnTo>
                      <a:pt x="1" y="2108"/>
                    </a:lnTo>
                    <a:lnTo>
                      <a:pt x="986" y="2108"/>
                    </a:lnTo>
                    <a:lnTo>
                      <a:pt x="902" y="64"/>
                    </a:lnTo>
                    <a:lnTo>
                      <a:pt x="84"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7" name="Google Shape;3094;p66"/>
              <p:cNvSpPr/>
              <p:nvPr/>
            </p:nvSpPr>
            <p:spPr>
              <a:xfrm>
                <a:off x="1502036" y="924456"/>
                <a:ext cx="151247" cy="317945"/>
              </a:xfrm>
              <a:custGeom>
                <a:avLst/>
                <a:gdLst/>
                <a:ahLst/>
                <a:cxnLst/>
                <a:rect l="l" t="t" r="r" b="b"/>
                <a:pathLst>
                  <a:path w="1018" h="2140" extrusionOk="0">
                    <a:moveTo>
                      <a:pt x="1" y="0"/>
                    </a:moveTo>
                    <a:lnTo>
                      <a:pt x="32" y="2139"/>
                    </a:lnTo>
                    <a:lnTo>
                      <a:pt x="1018" y="2139"/>
                    </a:lnTo>
                    <a:lnTo>
                      <a:pt x="913" y="32"/>
                    </a:lnTo>
                    <a:lnTo>
                      <a:pt x="1"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8" name="Google Shape;3095;p66"/>
              <p:cNvSpPr/>
              <p:nvPr/>
            </p:nvSpPr>
            <p:spPr>
              <a:xfrm>
                <a:off x="1667250" y="1116116"/>
                <a:ext cx="112321" cy="126287"/>
              </a:xfrm>
              <a:custGeom>
                <a:avLst/>
                <a:gdLst/>
                <a:ahLst/>
                <a:cxnLst/>
                <a:rect l="l" t="t" r="r" b="b"/>
                <a:pathLst>
                  <a:path w="756" h="850" extrusionOk="0">
                    <a:moveTo>
                      <a:pt x="0" y="0"/>
                    </a:moveTo>
                    <a:lnTo>
                      <a:pt x="11" y="839"/>
                    </a:lnTo>
                    <a:lnTo>
                      <a:pt x="755" y="849"/>
                    </a:lnTo>
                    <a:lnTo>
                      <a:pt x="713" y="315"/>
                    </a:lnTo>
                    <a:cubicBezTo>
                      <a:pt x="483" y="189"/>
                      <a:pt x="242" y="94"/>
                      <a:pt x="0" y="0"/>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89" name="Google Shape;3096;p66"/>
              <p:cNvSpPr/>
              <p:nvPr/>
            </p:nvSpPr>
            <p:spPr>
              <a:xfrm>
                <a:off x="975489" y="1031875"/>
                <a:ext cx="146641" cy="210527"/>
              </a:xfrm>
              <a:custGeom>
                <a:avLst/>
                <a:gdLst/>
                <a:ahLst/>
                <a:cxnLst/>
                <a:rect l="l" t="t" r="r" b="b"/>
                <a:pathLst>
                  <a:path w="987" h="1417" extrusionOk="0">
                    <a:moveTo>
                      <a:pt x="986" y="1"/>
                    </a:moveTo>
                    <a:lnTo>
                      <a:pt x="986" y="1"/>
                    </a:lnTo>
                    <a:cubicBezTo>
                      <a:pt x="651" y="11"/>
                      <a:pt x="325" y="43"/>
                      <a:pt x="21" y="74"/>
                    </a:cubicBezTo>
                    <a:lnTo>
                      <a:pt x="0" y="1416"/>
                    </a:lnTo>
                    <a:lnTo>
                      <a:pt x="923" y="1416"/>
                    </a:lnTo>
                    <a:lnTo>
                      <a:pt x="986"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0" name="Google Shape;3097;p66"/>
              <p:cNvSpPr/>
              <p:nvPr/>
            </p:nvSpPr>
            <p:spPr>
              <a:xfrm>
                <a:off x="1385256" y="1049109"/>
                <a:ext cx="109201" cy="194779"/>
              </a:xfrm>
              <a:custGeom>
                <a:avLst/>
                <a:gdLst/>
                <a:ahLst/>
                <a:cxnLst/>
                <a:rect l="l" t="t" r="r" b="b"/>
                <a:pathLst>
                  <a:path w="735" h="1311" extrusionOk="0">
                    <a:moveTo>
                      <a:pt x="32" y="0"/>
                    </a:moveTo>
                    <a:lnTo>
                      <a:pt x="0" y="1311"/>
                    </a:lnTo>
                    <a:lnTo>
                      <a:pt x="734" y="1300"/>
                    </a:lnTo>
                    <a:lnTo>
                      <a:pt x="703" y="115"/>
                    </a:lnTo>
                    <a:cubicBezTo>
                      <a:pt x="483" y="74"/>
                      <a:pt x="262" y="32"/>
                      <a:pt x="32"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1" name="Google Shape;3098;p66"/>
              <p:cNvSpPr/>
              <p:nvPr/>
            </p:nvSpPr>
            <p:spPr>
              <a:xfrm>
                <a:off x="1283929" y="1036629"/>
                <a:ext cx="85875" cy="205773"/>
              </a:xfrm>
              <a:custGeom>
                <a:avLst/>
                <a:gdLst/>
                <a:ahLst/>
                <a:cxnLst/>
                <a:rect l="l" t="t" r="r" b="b"/>
                <a:pathLst>
                  <a:path w="578" h="1385" extrusionOk="0">
                    <a:moveTo>
                      <a:pt x="1" y="0"/>
                    </a:moveTo>
                    <a:lnTo>
                      <a:pt x="43" y="1384"/>
                    </a:lnTo>
                    <a:lnTo>
                      <a:pt x="577" y="1384"/>
                    </a:lnTo>
                    <a:lnTo>
                      <a:pt x="556" y="53"/>
                    </a:lnTo>
                    <a:cubicBezTo>
                      <a:pt x="378" y="32"/>
                      <a:pt x="189" y="11"/>
                      <a:pt x="1"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2" name="Google Shape;3099;p66"/>
              <p:cNvSpPr/>
              <p:nvPr/>
            </p:nvSpPr>
            <p:spPr>
              <a:xfrm>
                <a:off x="1126589" y="1031875"/>
                <a:ext cx="146641" cy="210527"/>
              </a:xfrm>
              <a:custGeom>
                <a:avLst/>
                <a:gdLst/>
                <a:ahLst/>
                <a:cxnLst/>
                <a:rect l="l" t="t" r="r" b="b"/>
                <a:pathLst>
                  <a:path w="987" h="1417" extrusionOk="0">
                    <a:moveTo>
                      <a:pt x="63" y="1"/>
                    </a:moveTo>
                    <a:lnTo>
                      <a:pt x="1" y="1416"/>
                    </a:lnTo>
                    <a:lnTo>
                      <a:pt x="986" y="1416"/>
                    </a:lnTo>
                    <a:lnTo>
                      <a:pt x="934" y="22"/>
                    </a:lnTo>
                    <a:cubicBezTo>
                      <a:pt x="630" y="1"/>
                      <a:pt x="347" y="1"/>
                      <a:pt x="63" y="1"/>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3" name="Google Shape;3100;p66"/>
              <p:cNvSpPr/>
              <p:nvPr/>
            </p:nvSpPr>
            <p:spPr>
              <a:xfrm>
                <a:off x="1505156" y="1069315"/>
                <a:ext cx="148127" cy="173087"/>
              </a:xfrm>
              <a:custGeom>
                <a:avLst/>
                <a:gdLst/>
                <a:ahLst/>
                <a:cxnLst/>
                <a:rect l="l" t="t" r="r" b="b"/>
                <a:pathLst>
                  <a:path w="997" h="1165" extrusionOk="0">
                    <a:moveTo>
                      <a:pt x="1" y="0"/>
                    </a:moveTo>
                    <a:lnTo>
                      <a:pt x="11" y="1164"/>
                    </a:lnTo>
                    <a:lnTo>
                      <a:pt x="997" y="1164"/>
                    </a:lnTo>
                    <a:lnTo>
                      <a:pt x="955" y="263"/>
                    </a:lnTo>
                    <a:cubicBezTo>
                      <a:pt x="640" y="158"/>
                      <a:pt x="326" y="63"/>
                      <a:pt x="1" y="0"/>
                    </a:cubicBez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4" name="Google Shape;3101;p66"/>
              <p:cNvSpPr/>
              <p:nvPr/>
            </p:nvSpPr>
            <p:spPr>
              <a:xfrm>
                <a:off x="995696" y="1203329"/>
                <a:ext cx="90481" cy="23474"/>
              </a:xfrm>
              <a:custGeom>
                <a:avLst/>
                <a:gdLst/>
                <a:ahLst/>
                <a:cxnLst/>
                <a:rect l="l" t="t" r="r" b="b"/>
                <a:pathLst>
                  <a:path w="609" h="158" extrusionOk="0">
                    <a:moveTo>
                      <a:pt x="11" y="0"/>
                    </a:moveTo>
                    <a:lnTo>
                      <a:pt x="1" y="158"/>
                    </a:lnTo>
                    <a:lnTo>
                      <a:pt x="609" y="158"/>
                    </a:lnTo>
                    <a:lnTo>
                      <a:pt x="609"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5" name="Google Shape;3102;p66"/>
              <p:cNvSpPr/>
              <p:nvPr/>
            </p:nvSpPr>
            <p:spPr>
              <a:xfrm>
                <a:off x="997330" y="1165888"/>
                <a:ext cx="90481" cy="21989"/>
              </a:xfrm>
              <a:custGeom>
                <a:avLst/>
                <a:gdLst/>
                <a:ahLst/>
                <a:cxnLst/>
                <a:rect l="l" t="t" r="r" b="b"/>
                <a:pathLst>
                  <a:path w="609" h="148" extrusionOk="0">
                    <a:moveTo>
                      <a:pt x="0" y="1"/>
                    </a:moveTo>
                    <a:lnTo>
                      <a:pt x="0" y="147"/>
                    </a:lnTo>
                    <a:lnTo>
                      <a:pt x="598" y="147"/>
                    </a:lnTo>
                    <a:lnTo>
                      <a:pt x="608"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6" name="Google Shape;3103;p66"/>
              <p:cNvSpPr/>
              <p:nvPr/>
            </p:nvSpPr>
            <p:spPr>
              <a:xfrm>
                <a:off x="1156155" y="1193969"/>
                <a:ext cx="85875" cy="29715"/>
              </a:xfrm>
              <a:custGeom>
                <a:avLst/>
                <a:gdLst/>
                <a:ahLst/>
                <a:cxnLst/>
                <a:rect l="l" t="t" r="r" b="b"/>
                <a:pathLst>
                  <a:path w="578" h="200" extrusionOk="0">
                    <a:moveTo>
                      <a:pt x="1" y="0"/>
                    </a:moveTo>
                    <a:lnTo>
                      <a:pt x="1" y="200"/>
                    </a:lnTo>
                    <a:lnTo>
                      <a:pt x="578" y="200"/>
                    </a:lnTo>
                    <a:lnTo>
                      <a:pt x="578"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7" name="Google Shape;3104;p66"/>
              <p:cNvSpPr/>
              <p:nvPr/>
            </p:nvSpPr>
            <p:spPr>
              <a:xfrm>
                <a:off x="989455" y="910341"/>
                <a:ext cx="99841" cy="20503"/>
              </a:xfrm>
              <a:custGeom>
                <a:avLst/>
                <a:gdLst/>
                <a:ahLst/>
                <a:cxnLst/>
                <a:rect l="l" t="t" r="r" b="b"/>
                <a:pathLst>
                  <a:path w="672" h="138" extrusionOk="0">
                    <a:moveTo>
                      <a:pt x="1" y="1"/>
                    </a:moveTo>
                    <a:lnTo>
                      <a:pt x="1" y="137"/>
                    </a:lnTo>
                    <a:lnTo>
                      <a:pt x="672" y="137"/>
                    </a:lnTo>
                    <a:lnTo>
                      <a:pt x="672"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8" name="Google Shape;3105;p66"/>
              <p:cNvSpPr/>
              <p:nvPr/>
            </p:nvSpPr>
            <p:spPr>
              <a:xfrm>
                <a:off x="1318695" y="916582"/>
                <a:ext cx="18423" cy="17383"/>
              </a:xfrm>
              <a:custGeom>
                <a:avLst/>
                <a:gdLst/>
                <a:ahLst/>
                <a:cxnLst/>
                <a:rect l="l" t="t" r="r" b="b"/>
                <a:pathLst>
                  <a:path w="124" h="117" extrusionOk="0">
                    <a:moveTo>
                      <a:pt x="63" y="0"/>
                    </a:moveTo>
                    <a:cubicBezTo>
                      <a:pt x="0" y="0"/>
                      <a:pt x="0" y="117"/>
                      <a:pt x="63" y="117"/>
                    </a:cubicBezTo>
                    <a:cubicBezTo>
                      <a:pt x="65" y="117"/>
                      <a:pt x="68" y="117"/>
                      <a:pt x="71" y="116"/>
                    </a:cubicBezTo>
                    <a:cubicBezTo>
                      <a:pt x="92" y="116"/>
                      <a:pt x="123" y="95"/>
                      <a:pt x="123" y="64"/>
                    </a:cubicBezTo>
                    <a:cubicBezTo>
                      <a:pt x="123" y="32"/>
                      <a:pt x="92" y="1"/>
                      <a:pt x="71" y="1"/>
                    </a:cubicBezTo>
                    <a:cubicBezTo>
                      <a:pt x="68" y="0"/>
                      <a:pt x="65" y="0"/>
                      <a:pt x="63"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99" name="Google Shape;3106;p66"/>
              <p:cNvSpPr/>
              <p:nvPr/>
            </p:nvSpPr>
            <p:spPr>
              <a:xfrm>
                <a:off x="1196122" y="1158163"/>
                <a:ext cx="16343" cy="11292"/>
              </a:xfrm>
              <a:custGeom>
                <a:avLst/>
                <a:gdLst/>
                <a:ahLst/>
                <a:cxnLst/>
                <a:rect l="l" t="t" r="r" b="b"/>
                <a:pathLst>
                  <a:path w="110" h="76" extrusionOk="0">
                    <a:moveTo>
                      <a:pt x="57" y="0"/>
                    </a:moveTo>
                    <a:cubicBezTo>
                      <a:pt x="0" y="0"/>
                      <a:pt x="56" y="76"/>
                      <a:pt x="90" y="76"/>
                    </a:cubicBezTo>
                    <a:cubicBezTo>
                      <a:pt x="99" y="76"/>
                      <a:pt x="107" y="69"/>
                      <a:pt x="109" y="53"/>
                    </a:cubicBezTo>
                    <a:cubicBezTo>
                      <a:pt x="109" y="21"/>
                      <a:pt x="88" y="0"/>
                      <a:pt x="57"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0" name="Google Shape;3107;p66"/>
              <p:cNvSpPr/>
              <p:nvPr/>
            </p:nvSpPr>
            <p:spPr>
              <a:xfrm>
                <a:off x="1405462" y="1207935"/>
                <a:ext cx="67155" cy="18869"/>
              </a:xfrm>
              <a:custGeom>
                <a:avLst/>
                <a:gdLst/>
                <a:ahLst/>
                <a:cxnLst/>
                <a:rect l="l" t="t" r="r" b="b"/>
                <a:pathLst>
                  <a:path w="452" h="127" extrusionOk="0">
                    <a:moveTo>
                      <a:pt x="11" y="1"/>
                    </a:moveTo>
                    <a:lnTo>
                      <a:pt x="1" y="127"/>
                    </a:lnTo>
                    <a:lnTo>
                      <a:pt x="452" y="127"/>
                    </a:lnTo>
                    <a:lnTo>
                      <a:pt x="452"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1" name="Google Shape;3108;p66"/>
              <p:cNvSpPr/>
              <p:nvPr/>
            </p:nvSpPr>
            <p:spPr>
              <a:xfrm>
                <a:off x="1304284" y="1187729"/>
                <a:ext cx="54675" cy="43829"/>
              </a:xfrm>
              <a:custGeom>
                <a:avLst/>
                <a:gdLst/>
                <a:ahLst/>
                <a:cxnLst/>
                <a:rect l="l" t="t" r="r" b="b"/>
                <a:pathLst>
                  <a:path w="368" h="295" extrusionOk="0">
                    <a:moveTo>
                      <a:pt x="367" y="0"/>
                    </a:moveTo>
                    <a:lnTo>
                      <a:pt x="0" y="11"/>
                    </a:lnTo>
                    <a:lnTo>
                      <a:pt x="0" y="294"/>
                    </a:lnTo>
                    <a:lnTo>
                      <a:pt x="357" y="273"/>
                    </a:lnTo>
                    <a:lnTo>
                      <a:pt x="367"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2" name="Google Shape;3109;p66"/>
              <p:cNvSpPr/>
              <p:nvPr/>
            </p:nvSpPr>
            <p:spPr>
              <a:xfrm>
                <a:off x="1534722" y="943176"/>
                <a:ext cx="78149" cy="34320"/>
              </a:xfrm>
              <a:custGeom>
                <a:avLst/>
                <a:gdLst/>
                <a:ahLst/>
                <a:cxnLst/>
                <a:rect l="l" t="t" r="r" b="b"/>
                <a:pathLst>
                  <a:path w="526" h="231" extrusionOk="0">
                    <a:moveTo>
                      <a:pt x="11" y="0"/>
                    </a:moveTo>
                    <a:lnTo>
                      <a:pt x="1" y="231"/>
                    </a:lnTo>
                    <a:lnTo>
                      <a:pt x="525" y="231"/>
                    </a:lnTo>
                    <a:lnTo>
                      <a:pt x="525"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3" name="Google Shape;3110;p66"/>
              <p:cNvSpPr/>
              <p:nvPr/>
            </p:nvSpPr>
            <p:spPr>
              <a:xfrm>
                <a:off x="1673490" y="913462"/>
                <a:ext cx="62400" cy="39075"/>
              </a:xfrm>
              <a:custGeom>
                <a:avLst/>
                <a:gdLst/>
                <a:ahLst/>
                <a:cxnLst/>
                <a:rect l="l" t="t" r="r" b="b"/>
                <a:pathLst>
                  <a:path w="420" h="263" extrusionOk="0">
                    <a:moveTo>
                      <a:pt x="11" y="1"/>
                    </a:moveTo>
                    <a:lnTo>
                      <a:pt x="0" y="242"/>
                    </a:lnTo>
                    <a:lnTo>
                      <a:pt x="420" y="263"/>
                    </a:lnTo>
                    <a:lnTo>
                      <a:pt x="420" y="22"/>
                    </a:lnTo>
                    <a:lnTo>
                      <a:pt x="11"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4" name="Google Shape;3111;p66"/>
              <p:cNvSpPr/>
              <p:nvPr/>
            </p:nvSpPr>
            <p:spPr>
              <a:xfrm>
                <a:off x="1523876" y="1200209"/>
                <a:ext cx="104595" cy="28229"/>
              </a:xfrm>
              <a:custGeom>
                <a:avLst/>
                <a:gdLst/>
                <a:ahLst/>
                <a:cxnLst/>
                <a:rect l="l" t="t" r="r" b="b"/>
                <a:pathLst>
                  <a:path w="704" h="190" extrusionOk="0">
                    <a:moveTo>
                      <a:pt x="1" y="0"/>
                    </a:moveTo>
                    <a:lnTo>
                      <a:pt x="11" y="189"/>
                    </a:lnTo>
                    <a:lnTo>
                      <a:pt x="703" y="189"/>
                    </a:lnTo>
                    <a:lnTo>
                      <a:pt x="693"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5" name="Google Shape;3112;p66"/>
              <p:cNvSpPr/>
              <p:nvPr/>
            </p:nvSpPr>
            <p:spPr>
              <a:xfrm>
                <a:off x="1679730" y="1161283"/>
                <a:ext cx="78001" cy="71761"/>
              </a:xfrm>
              <a:custGeom>
                <a:avLst/>
                <a:gdLst/>
                <a:ahLst/>
                <a:cxnLst/>
                <a:rect l="l" t="t" r="r" b="b"/>
                <a:pathLst>
                  <a:path w="525" h="483" extrusionOk="0">
                    <a:moveTo>
                      <a:pt x="0" y="0"/>
                    </a:moveTo>
                    <a:lnTo>
                      <a:pt x="11" y="483"/>
                    </a:lnTo>
                    <a:lnTo>
                      <a:pt x="525" y="483"/>
                    </a:lnTo>
                    <a:lnTo>
                      <a:pt x="514"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6" name="Google Shape;3113;p66"/>
              <p:cNvSpPr/>
              <p:nvPr/>
            </p:nvSpPr>
            <p:spPr>
              <a:xfrm>
                <a:off x="1327610" y="1144048"/>
                <a:ext cx="7874" cy="32983"/>
              </a:xfrm>
              <a:custGeom>
                <a:avLst/>
                <a:gdLst/>
                <a:ahLst/>
                <a:cxnLst/>
                <a:rect l="l" t="t" r="r" b="b"/>
                <a:pathLst>
                  <a:path w="53" h="222" extrusionOk="0">
                    <a:moveTo>
                      <a:pt x="53" y="1"/>
                    </a:moveTo>
                    <a:lnTo>
                      <a:pt x="0" y="11"/>
                    </a:lnTo>
                    <a:lnTo>
                      <a:pt x="0" y="221"/>
                    </a:lnTo>
                    <a:lnTo>
                      <a:pt x="53" y="221"/>
                    </a:lnTo>
                    <a:lnTo>
                      <a:pt x="53"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7" name="Google Shape;3114;p66"/>
              <p:cNvSpPr/>
              <p:nvPr/>
            </p:nvSpPr>
            <p:spPr>
              <a:xfrm>
                <a:off x="1424183" y="1008252"/>
                <a:ext cx="26297" cy="21394"/>
              </a:xfrm>
              <a:custGeom>
                <a:avLst/>
                <a:gdLst/>
                <a:ahLst/>
                <a:cxnLst/>
                <a:rect l="l" t="t" r="r" b="b"/>
                <a:pathLst>
                  <a:path w="177" h="144" extrusionOk="0">
                    <a:moveTo>
                      <a:pt x="107" y="0"/>
                    </a:moveTo>
                    <a:cubicBezTo>
                      <a:pt x="103" y="0"/>
                      <a:pt x="99" y="1"/>
                      <a:pt x="95" y="2"/>
                    </a:cubicBezTo>
                    <a:cubicBezTo>
                      <a:pt x="32" y="2"/>
                      <a:pt x="0" y="86"/>
                      <a:pt x="53" y="128"/>
                    </a:cubicBezTo>
                    <a:cubicBezTo>
                      <a:pt x="66" y="139"/>
                      <a:pt x="80" y="143"/>
                      <a:pt x="95" y="143"/>
                    </a:cubicBezTo>
                    <a:cubicBezTo>
                      <a:pt x="137" y="143"/>
                      <a:pt x="176" y="102"/>
                      <a:pt x="168" y="55"/>
                    </a:cubicBezTo>
                    <a:cubicBezTo>
                      <a:pt x="159" y="28"/>
                      <a:pt x="134" y="0"/>
                      <a:pt x="107"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8" name="Google Shape;3115;p66"/>
              <p:cNvSpPr/>
              <p:nvPr/>
            </p:nvSpPr>
            <p:spPr>
              <a:xfrm>
                <a:off x="2778137" y="863689"/>
                <a:ext cx="74881" cy="378711"/>
              </a:xfrm>
              <a:custGeom>
                <a:avLst/>
                <a:gdLst/>
                <a:ahLst/>
                <a:cxnLst/>
                <a:rect l="l" t="t" r="r" b="b"/>
                <a:pathLst>
                  <a:path w="504" h="2549" extrusionOk="0">
                    <a:moveTo>
                      <a:pt x="0" y="0"/>
                    </a:moveTo>
                    <a:lnTo>
                      <a:pt x="21" y="2548"/>
                    </a:lnTo>
                    <a:lnTo>
                      <a:pt x="503" y="2548"/>
                    </a:lnTo>
                    <a:lnTo>
                      <a:pt x="399"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9" name="Google Shape;3116;p66"/>
              <p:cNvSpPr/>
              <p:nvPr/>
            </p:nvSpPr>
            <p:spPr>
              <a:xfrm>
                <a:off x="3683250" y="925942"/>
                <a:ext cx="113955" cy="316459"/>
              </a:xfrm>
              <a:custGeom>
                <a:avLst/>
                <a:gdLst/>
                <a:ahLst/>
                <a:cxnLst/>
                <a:rect l="l" t="t" r="r" b="b"/>
                <a:pathLst>
                  <a:path w="767" h="2130" extrusionOk="0">
                    <a:moveTo>
                      <a:pt x="1" y="1"/>
                    </a:moveTo>
                    <a:lnTo>
                      <a:pt x="32" y="2129"/>
                    </a:lnTo>
                    <a:lnTo>
                      <a:pt x="766" y="2129"/>
                    </a:lnTo>
                    <a:lnTo>
                      <a:pt x="609"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0" name="Google Shape;3117;p66"/>
              <p:cNvSpPr/>
              <p:nvPr/>
            </p:nvSpPr>
            <p:spPr>
              <a:xfrm>
                <a:off x="3801663" y="925942"/>
                <a:ext cx="98355" cy="316459"/>
              </a:xfrm>
              <a:custGeom>
                <a:avLst/>
                <a:gdLst/>
                <a:ahLst/>
                <a:cxnLst/>
                <a:rect l="l" t="t" r="r" b="b"/>
                <a:pathLst>
                  <a:path w="662" h="2130" extrusionOk="0">
                    <a:moveTo>
                      <a:pt x="22" y="1"/>
                    </a:moveTo>
                    <a:lnTo>
                      <a:pt x="1" y="2129"/>
                    </a:lnTo>
                    <a:lnTo>
                      <a:pt x="598" y="2129"/>
                    </a:lnTo>
                    <a:lnTo>
                      <a:pt x="661"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1" name="Google Shape;3118;p66"/>
              <p:cNvSpPr/>
              <p:nvPr/>
            </p:nvSpPr>
            <p:spPr>
              <a:xfrm>
                <a:off x="3683250" y="925942"/>
                <a:ext cx="106081" cy="223007"/>
              </a:xfrm>
              <a:custGeom>
                <a:avLst/>
                <a:gdLst/>
                <a:ahLst/>
                <a:cxnLst/>
                <a:rect l="l" t="t" r="r" b="b"/>
                <a:pathLst>
                  <a:path w="714" h="1501" extrusionOk="0">
                    <a:moveTo>
                      <a:pt x="1" y="1"/>
                    </a:moveTo>
                    <a:lnTo>
                      <a:pt x="22" y="1500"/>
                    </a:lnTo>
                    <a:lnTo>
                      <a:pt x="74" y="1500"/>
                    </a:lnTo>
                    <a:cubicBezTo>
                      <a:pt x="294" y="1500"/>
                      <a:pt x="504" y="1490"/>
                      <a:pt x="714" y="1479"/>
                    </a:cubicBezTo>
                    <a:lnTo>
                      <a:pt x="609"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2" name="Google Shape;3119;p66"/>
              <p:cNvSpPr/>
              <p:nvPr/>
            </p:nvSpPr>
            <p:spPr>
              <a:xfrm>
                <a:off x="3801663" y="925942"/>
                <a:ext cx="98355" cy="218253"/>
              </a:xfrm>
              <a:custGeom>
                <a:avLst/>
                <a:gdLst/>
                <a:ahLst/>
                <a:cxnLst/>
                <a:rect l="l" t="t" r="r" b="b"/>
                <a:pathLst>
                  <a:path w="662" h="1469" extrusionOk="0">
                    <a:moveTo>
                      <a:pt x="22" y="1"/>
                    </a:moveTo>
                    <a:lnTo>
                      <a:pt x="1" y="1469"/>
                    </a:lnTo>
                    <a:cubicBezTo>
                      <a:pt x="221" y="1448"/>
                      <a:pt x="431" y="1416"/>
                      <a:pt x="619" y="1385"/>
                    </a:cubicBezTo>
                    <a:lnTo>
                      <a:pt x="661"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3" name="Google Shape;3120;p66"/>
              <p:cNvSpPr/>
              <p:nvPr/>
            </p:nvSpPr>
            <p:spPr>
              <a:xfrm>
                <a:off x="3692610" y="940056"/>
                <a:ext cx="67155" cy="24960"/>
              </a:xfrm>
              <a:custGeom>
                <a:avLst/>
                <a:gdLst/>
                <a:ahLst/>
                <a:cxnLst/>
                <a:rect l="l" t="t" r="r" b="b"/>
                <a:pathLst>
                  <a:path w="452" h="168" extrusionOk="0">
                    <a:moveTo>
                      <a:pt x="1" y="0"/>
                    </a:moveTo>
                    <a:lnTo>
                      <a:pt x="11" y="168"/>
                    </a:lnTo>
                    <a:lnTo>
                      <a:pt x="451" y="168"/>
                    </a:lnTo>
                    <a:lnTo>
                      <a:pt x="441"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4" name="Google Shape;3121;p66"/>
              <p:cNvSpPr/>
              <p:nvPr/>
            </p:nvSpPr>
            <p:spPr>
              <a:xfrm>
                <a:off x="3817263" y="1189214"/>
                <a:ext cx="57795" cy="36103"/>
              </a:xfrm>
              <a:custGeom>
                <a:avLst/>
                <a:gdLst/>
                <a:ahLst/>
                <a:cxnLst/>
                <a:rect l="l" t="t" r="r" b="b"/>
                <a:pathLst>
                  <a:path w="389" h="243" extrusionOk="0">
                    <a:moveTo>
                      <a:pt x="0" y="1"/>
                    </a:moveTo>
                    <a:lnTo>
                      <a:pt x="11" y="242"/>
                    </a:lnTo>
                    <a:lnTo>
                      <a:pt x="388" y="242"/>
                    </a:lnTo>
                    <a:lnTo>
                      <a:pt x="388"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5" name="Google Shape;3122;p66"/>
              <p:cNvSpPr/>
              <p:nvPr/>
            </p:nvSpPr>
            <p:spPr>
              <a:xfrm>
                <a:off x="3821869" y="941542"/>
                <a:ext cx="70275" cy="21989"/>
              </a:xfrm>
              <a:custGeom>
                <a:avLst/>
                <a:gdLst/>
                <a:ahLst/>
                <a:cxnLst/>
                <a:rect l="l" t="t" r="r" b="b"/>
                <a:pathLst>
                  <a:path w="473" h="148" extrusionOk="0">
                    <a:moveTo>
                      <a:pt x="1" y="1"/>
                    </a:moveTo>
                    <a:lnTo>
                      <a:pt x="11" y="147"/>
                    </a:lnTo>
                    <a:lnTo>
                      <a:pt x="473" y="147"/>
                    </a:lnTo>
                    <a:lnTo>
                      <a:pt x="473"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6" name="Google Shape;3123;p66"/>
              <p:cNvSpPr/>
              <p:nvPr/>
            </p:nvSpPr>
            <p:spPr>
              <a:xfrm>
                <a:off x="3734656" y="1203329"/>
                <a:ext cx="11143" cy="14114"/>
              </a:xfrm>
              <a:custGeom>
                <a:avLst/>
                <a:gdLst/>
                <a:ahLst/>
                <a:cxnLst/>
                <a:rect l="l" t="t" r="r" b="b"/>
                <a:pathLst>
                  <a:path w="75" h="95" extrusionOk="0">
                    <a:moveTo>
                      <a:pt x="32" y="0"/>
                    </a:moveTo>
                    <a:cubicBezTo>
                      <a:pt x="11" y="0"/>
                      <a:pt x="1" y="21"/>
                      <a:pt x="1" y="42"/>
                    </a:cubicBezTo>
                    <a:cubicBezTo>
                      <a:pt x="1" y="74"/>
                      <a:pt x="11" y="95"/>
                      <a:pt x="32" y="95"/>
                    </a:cubicBezTo>
                    <a:cubicBezTo>
                      <a:pt x="64" y="95"/>
                      <a:pt x="74" y="74"/>
                      <a:pt x="74" y="42"/>
                    </a:cubicBezTo>
                    <a:cubicBezTo>
                      <a:pt x="74" y="21"/>
                      <a:pt x="64" y="0"/>
                      <a:pt x="32"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7" name="Google Shape;3124;p66"/>
              <p:cNvSpPr/>
              <p:nvPr/>
            </p:nvSpPr>
            <p:spPr>
              <a:xfrm>
                <a:off x="3723810" y="985223"/>
                <a:ext cx="10994" cy="14114"/>
              </a:xfrm>
              <a:custGeom>
                <a:avLst/>
                <a:gdLst/>
                <a:ahLst/>
                <a:cxnLst/>
                <a:rect l="l" t="t" r="r" b="b"/>
                <a:pathLst>
                  <a:path w="74" h="95" extrusionOk="0">
                    <a:moveTo>
                      <a:pt x="42" y="0"/>
                    </a:moveTo>
                    <a:cubicBezTo>
                      <a:pt x="21" y="0"/>
                      <a:pt x="0" y="21"/>
                      <a:pt x="0" y="42"/>
                    </a:cubicBezTo>
                    <a:cubicBezTo>
                      <a:pt x="0" y="74"/>
                      <a:pt x="21" y="95"/>
                      <a:pt x="42" y="95"/>
                    </a:cubicBezTo>
                    <a:cubicBezTo>
                      <a:pt x="63" y="95"/>
                      <a:pt x="74" y="74"/>
                      <a:pt x="74" y="42"/>
                    </a:cubicBezTo>
                    <a:cubicBezTo>
                      <a:pt x="74" y="21"/>
                      <a:pt x="63" y="0"/>
                      <a:pt x="42"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8" name="Google Shape;3125;p66"/>
              <p:cNvSpPr/>
              <p:nvPr/>
            </p:nvSpPr>
            <p:spPr>
              <a:xfrm>
                <a:off x="3839104" y="1156528"/>
                <a:ext cx="12629" cy="17383"/>
              </a:xfrm>
              <a:custGeom>
                <a:avLst/>
                <a:gdLst/>
                <a:ahLst/>
                <a:cxnLst/>
                <a:rect l="l" t="t" r="r" b="b"/>
                <a:pathLst>
                  <a:path w="85" h="117" extrusionOk="0">
                    <a:moveTo>
                      <a:pt x="42" y="1"/>
                    </a:moveTo>
                    <a:cubicBezTo>
                      <a:pt x="21" y="1"/>
                      <a:pt x="0" y="32"/>
                      <a:pt x="0" y="64"/>
                    </a:cubicBezTo>
                    <a:cubicBezTo>
                      <a:pt x="0" y="85"/>
                      <a:pt x="21" y="116"/>
                      <a:pt x="42" y="116"/>
                    </a:cubicBezTo>
                    <a:cubicBezTo>
                      <a:pt x="63" y="116"/>
                      <a:pt x="84" y="85"/>
                      <a:pt x="84" y="64"/>
                    </a:cubicBezTo>
                    <a:cubicBezTo>
                      <a:pt x="84" y="32"/>
                      <a:pt x="63" y="1"/>
                      <a:pt x="4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9" name="Google Shape;3126;p66"/>
              <p:cNvSpPr/>
              <p:nvPr/>
            </p:nvSpPr>
            <p:spPr>
              <a:xfrm>
                <a:off x="3918591" y="1013155"/>
                <a:ext cx="112321" cy="229247"/>
              </a:xfrm>
              <a:custGeom>
                <a:avLst/>
                <a:gdLst/>
                <a:ahLst/>
                <a:cxnLst/>
                <a:rect l="l" t="t" r="r" b="b"/>
                <a:pathLst>
                  <a:path w="756" h="1543" extrusionOk="0">
                    <a:moveTo>
                      <a:pt x="0" y="1"/>
                    </a:moveTo>
                    <a:lnTo>
                      <a:pt x="0" y="1542"/>
                    </a:lnTo>
                    <a:lnTo>
                      <a:pt x="713" y="1542"/>
                    </a:lnTo>
                    <a:lnTo>
                      <a:pt x="755"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0" name="Google Shape;3127;p66"/>
              <p:cNvSpPr/>
              <p:nvPr/>
            </p:nvSpPr>
            <p:spPr>
              <a:xfrm>
                <a:off x="3918591" y="1013155"/>
                <a:ext cx="112321" cy="117075"/>
              </a:xfrm>
              <a:custGeom>
                <a:avLst/>
                <a:gdLst/>
                <a:ahLst/>
                <a:cxnLst/>
                <a:rect l="l" t="t" r="r" b="b"/>
                <a:pathLst>
                  <a:path w="756" h="788" extrusionOk="0">
                    <a:moveTo>
                      <a:pt x="0" y="1"/>
                    </a:moveTo>
                    <a:lnTo>
                      <a:pt x="0" y="662"/>
                    </a:lnTo>
                    <a:cubicBezTo>
                      <a:pt x="220" y="704"/>
                      <a:pt x="472" y="745"/>
                      <a:pt x="734" y="787"/>
                    </a:cubicBezTo>
                    <a:lnTo>
                      <a:pt x="755"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1" name="Google Shape;3128;p66"/>
              <p:cNvSpPr/>
              <p:nvPr/>
            </p:nvSpPr>
            <p:spPr>
              <a:xfrm>
                <a:off x="3929437" y="1025635"/>
                <a:ext cx="76515" cy="32983"/>
              </a:xfrm>
              <a:custGeom>
                <a:avLst/>
                <a:gdLst/>
                <a:ahLst/>
                <a:cxnLst/>
                <a:rect l="l" t="t" r="r" b="b"/>
                <a:pathLst>
                  <a:path w="515" h="222" extrusionOk="0">
                    <a:moveTo>
                      <a:pt x="514" y="1"/>
                    </a:moveTo>
                    <a:lnTo>
                      <a:pt x="11" y="22"/>
                    </a:lnTo>
                    <a:lnTo>
                      <a:pt x="0" y="221"/>
                    </a:lnTo>
                    <a:lnTo>
                      <a:pt x="504" y="200"/>
                    </a:lnTo>
                    <a:lnTo>
                      <a:pt x="514"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2" name="Google Shape;3129;p66"/>
              <p:cNvSpPr/>
              <p:nvPr/>
            </p:nvSpPr>
            <p:spPr>
              <a:xfrm>
                <a:off x="3930922" y="1203329"/>
                <a:ext cx="71909" cy="32835"/>
              </a:xfrm>
              <a:custGeom>
                <a:avLst/>
                <a:gdLst/>
                <a:ahLst/>
                <a:cxnLst/>
                <a:rect l="l" t="t" r="r" b="b"/>
                <a:pathLst>
                  <a:path w="484" h="221" extrusionOk="0">
                    <a:moveTo>
                      <a:pt x="483" y="0"/>
                    </a:moveTo>
                    <a:lnTo>
                      <a:pt x="11" y="21"/>
                    </a:lnTo>
                    <a:lnTo>
                      <a:pt x="1" y="220"/>
                    </a:lnTo>
                    <a:lnTo>
                      <a:pt x="473" y="200"/>
                    </a:lnTo>
                    <a:lnTo>
                      <a:pt x="483"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3" name="Google Shape;3130;p66"/>
              <p:cNvSpPr/>
              <p:nvPr/>
            </p:nvSpPr>
            <p:spPr>
              <a:xfrm>
                <a:off x="4049336" y="863689"/>
                <a:ext cx="101475" cy="378711"/>
              </a:xfrm>
              <a:custGeom>
                <a:avLst/>
                <a:gdLst/>
                <a:ahLst/>
                <a:cxnLst/>
                <a:rect l="l" t="t" r="r" b="b"/>
                <a:pathLst>
                  <a:path w="683" h="2549" extrusionOk="0">
                    <a:moveTo>
                      <a:pt x="1" y="0"/>
                    </a:moveTo>
                    <a:lnTo>
                      <a:pt x="32" y="2548"/>
                    </a:lnTo>
                    <a:lnTo>
                      <a:pt x="683" y="2548"/>
                    </a:lnTo>
                    <a:lnTo>
                      <a:pt x="546"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4" name="Google Shape;3131;p66"/>
              <p:cNvSpPr/>
              <p:nvPr/>
            </p:nvSpPr>
            <p:spPr>
              <a:xfrm>
                <a:off x="4155269" y="863689"/>
                <a:ext cx="88995" cy="378711"/>
              </a:xfrm>
              <a:custGeom>
                <a:avLst/>
                <a:gdLst/>
                <a:ahLst/>
                <a:cxnLst/>
                <a:rect l="l" t="t" r="r" b="b"/>
                <a:pathLst>
                  <a:path w="599" h="2549" extrusionOk="0">
                    <a:moveTo>
                      <a:pt x="22" y="0"/>
                    </a:moveTo>
                    <a:lnTo>
                      <a:pt x="1" y="2548"/>
                    </a:lnTo>
                    <a:lnTo>
                      <a:pt x="536" y="2548"/>
                    </a:lnTo>
                    <a:lnTo>
                      <a:pt x="599"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5" name="Google Shape;3132;p66"/>
              <p:cNvSpPr/>
              <p:nvPr/>
            </p:nvSpPr>
            <p:spPr>
              <a:xfrm>
                <a:off x="4049336" y="863689"/>
                <a:ext cx="95235" cy="268025"/>
              </a:xfrm>
              <a:custGeom>
                <a:avLst/>
                <a:gdLst/>
                <a:ahLst/>
                <a:cxnLst/>
                <a:rect l="l" t="t" r="r" b="b"/>
                <a:pathLst>
                  <a:path w="641" h="1804" extrusionOk="0">
                    <a:moveTo>
                      <a:pt x="1" y="0"/>
                    </a:moveTo>
                    <a:lnTo>
                      <a:pt x="22" y="1804"/>
                    </a:lnTo>
                    <a:lnTo>
                      <a:pt x="64" y="1804"/>
                    </a:lnTo>
                    <a:cubicBezTo>
                      <a:pt x="263" y="1793"/>
                      <a:pt x="452" y="1783"/>
                      <a:pt x="641" y="1772"/>
                    </a:cubicBezTo>
                    <a:lnTo>
                      <a:pt x="546"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6" name="Google Shape;3133;p66"/>
              <p:cNvSpPr/>
              <p:nvPr/>
            </p:nvSpPr>
            <p:spPr>
              <a:xfrm>
                <a:off x="4156903" y="863689"/>
                <a:ext cx="87361" cy="261785"/>
              </a:xfrm>
              <a:custGeom>
                <a:avLst/>
                <a:gdLst/>
                <a:ahLst/>
                <a:cxnLst/>
                <a:rect l="l" t="t" r="r" b="b"/>
                <a:pathLst>
                  <a:path w="588" h="1762" extrusionOk="0">
                    <a:moveTo>
                      <a:pt x="21" y="0"/>
                    </a:moveTo>
                    <a:lnTo>
                      <a:pt x="0" y="1762"/>
                    </a:lnTo>
                    <a:cubicBezTo>
                      <a:pt x="189" y="1730"/>
                      <a:pt x="368" y="1699"/>
                      <a:pt x="556" y="1657"/>
                    </a:cubicBezTo>
                    <a:lnTo>
                      <a:pt x="588"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7" name="Google Shape;3134;p66"/>
              <p:cNvSpPr/>
              <p:nvPr/>
            </p:nvSpPr>
            <p:spPr>
              <a:xfrm>
                <a:off x="4169384" y="1179854"/>
                <a:ext cx="53040" cy="42343"/>
              </a:xfrm>
              <a:custGeom>
                <a:avLst/>
                <a:gdLst/>
                <a:ahLst/>
                <a:cxnLst/>
                <a:rect l="l" t="t" r="r" b="b"/>
                <a:pathLst>
                  <a:path w="357" h="285" extrusionOk="0">
                    <a:moveTo>
                      <a:pt x="0" y="1"/>
                    </a:moveTo>
                    <a:lnTo>
                      <a:pt x="11" y="284"/>
                    </a:lnTo>
                    <a:lnTo>
                      <a:pt x="357" y="284"/>
                    </a:lnTo>
                    <a:lnTo>
                      <a:pt x="346"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8" name="Google Shape;3135;p66"/>
              <p:cNvSpPr/>
              <p:nvPr/>
            </p:nvSpPr>
            <p:spPr>
              <a:xfrm>
                <a:off x="4096137" y="1195455"/>
                <a:ext cx="9509" cy="17383"/>
              </a:xfrm>
              <a:custGeom>
                <a:avLst/>
                <a:gdLst/>
                <a:ahLst/>
                <a:cxnLst/>
                <a:rect l="l" t="t" r="r" b="b"/>
                <a:pathLst>
                  <a:path w="64" h="117" extrusionOk="0">
                    <a:moveTo>
                      <a:pt x="32" y="1"/>
                    </a:moveTo>
                    <a:cubicBezTo>
                      <a:pt x="11" y="1"/>
                      <a:pt x="1" y="22"/>
                      <a:pt x="1" y="53"/>
                    </a:cubicBezTo>
                    <a:cubicBezTo>
                      <a:pt x="1" y="85"/>
                      <a:pt x="11" y="116"/>
                      <a:pt x="32" y="116"/>
                    </a:cubicBezTo>
                    <a:cubicBezTo>
                      <a:pt x="42" y="116"/>
                      <a:pt x="63" y="85"/>
                      <a:pt x="63" y="53"/>
                    </a:cubicBezTo>
                    <a:cubicBezTo>
                      <a:pt x="63" y="22"/>
                      <a:pt x="53" y="1"/>
                      <a:pt x="3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29" name="Google Shape;3136;p66"/>
              <p:cNvSpPr/>
              <p:nvPr/>
            </p:nvSpPr>
            <p:spPr>
              <a:xfrm>
                <a:off x="4086777" y="935302"/>
                <a:ext cx="9509" cy="15749"/>
              </a:xfrm>
              <a:custGeom>
                <a:avLst/>
                <a:gdLst/>
                <a:ahLst/>
                <a:cxnLst/>
                <a:rect l="l" t="t" r="r" b="b"/>
                <a:pathLst>
                  <a:path w="64" h="106" extrusionOk="0">
                    <a:moveTo>
                      <a:pt x="32" y="1"/>
                    </a:moveTo>
                    <a:cubicBezTo>
                      <a:pt x="11" y="1"/>
                      <a:pt x="1" y="22"/>
                      <a:pt x="1" y="53"/>
                    </a:cubicBezTo>
                    <a:cubicBezTo>
                      <a:pt x="1" y="85"/>
                      <a:pt x="11" y="105"/>
                      <a:pt x="32" y="105"/>
                    </a:cubicBezTo>
                    <a:cubicBezTo>
                      <a:pt x="53" y="105"/>
                      <a:pt x="64" y="85"/>
                      <a:pt x="64" y="53"/>
                    </a:cubicBezTo>
                    <a:cubicBezTo>
                      <a:pt x="64" y="22"/>
                      <a:pt x="53" y="1"/>
                      <a:pt x="3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0" name="Google Shape;3137;p66"/>
              <p:cNvSpPr/>
              <p:nvPr/>
            </p:nvSpPr>
            <p:spPr>
              <a:xfrm>
                <a:off x="4189590" y="1140928"/>
                <a:ext cx="11143" cy="18869"/>
              </a:xfrm>
              <a:custGeom>
                <a:avLst/>
                <a:gdLst/>
                <a:ahLst/>
                <a:cxnLst/>
                <a:rect l="l" t="t" r="r" b="b"/>
                <a:pathLst>
                  <a:path w="75" h="127" extrusionOk="0">
                    <a:moveTo>
                      <a:pt x="32" y="1"/>
                    </a:moveTo>
                    <a:cubicBezTo>
                      <a:pt x="11" y="1"/>
                      <a:pt x="1" y="22"/>
                      <a:pt x="1" y="64"/>
                    </a:cubicBezTo>
                    <a:cubicBezTo>
                      <a:pt x="1" y="95"/>
                      <a:pt x="11" y="127"/>
                      <a:pt x="32" y="127"/>
                    </a:cubicBezTo>
                    <a:cubicBezTo>
                      <a:pt x="53" y="127"/>
                      <a:pt x="74" y="95"/>
                      <a:pt x="74" y="64"/>
                    </a:cubicBezTo>
                    <a:cubicBezTo>
                      <a:pt x="74" y="22"/>
                      <a:pt x="64" y="1"/>
                      <a:pt x="3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1" name="Google Shape;3138;p66"/>
              <p:cNvSpPr/>
              <p:nvPr/>
            </p:nvSpPr>
            <p:spPr>
              <a:xfrm>
                <a:off x="2860596" y="863689"/>
                <a:ext cx="112321" cy="378711"/>
              </a:xfrm>
              <a:custGeom>
                <a:avLst/>
                <a:gdLst/>
                <a:ahLst/>
                <a:cxnLst/>
                <a:rect l="l" t="t" r="r" b="b"/>
                <a:pathLst>
                  <a:path w="756" h="2549" extrusionOk="0">
                    <a:moveTo>
                      <a:pt x="1" y="0"/>
                    </a:moveTo>
                    <a:lnTo>
                      <a:pt x="22" y="2548"/>
                    </a:lnTo>
                    <a:lnTo>
                      <a:pt x="756" y="2548"/>
                    </a:lnTo>
                    <a:lnTo>
                      <a:pt x="599"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2" name="Google Shape;3139;p66"/>
              <p:cNvSpPr/>
              <p:nvPr/>
            </p:nvSpPr>
            <p:spPr>
              <a:xfrm>
                <a:off x="2977523" y="863689"/>
                <a:ext cx="98206" cy="378711"/>
              </a:xfrm>
              <a:custGeom>
                <a:avLst/>
                <a:gdLst/>
                <a:ahLst/>
                <a:cxnLst/>
                <a:rect l="l" t="t" r="r" b="b"/>
                <a:pathLst>
                  <a:path w="661" h="2549" extrusionOk="0">
                    <a:moveTo>
                      <a:pt x="21" y="0"/>
                    </a:moveTo>
                    <a:lnTo>
                      <a:pt x="0" y="2548"/>
                    </a:lnTo>
                    <a:lnTo>
                      <a:pt x="598" y="2548"/>
                    </a:lnTo>
                    <a:lnTo>
                      <a:pt x="661"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3" name="Google Shape;3140;p66"/>
              <p:cNvSpPr/>
              <p:nvPr/>
            </p:nvSpPr>
            <p:spPr>
              <a:xfrm>
                <a:off x="2673690" y="894741"/>
                <a:ext cx="96721" cy="347660"/>
              </a:xfrm>
              <a:custGeom>
                <a:avLst/>
                <a:gdLst/>
                <a:ahLst/>
                <a:cxnLst/>
                <a:rect l="l" t="t" r="r" b="b"/>
                <a:pathLst>
                  <a:path w="651" h="2340" extrusionOk="0">
                    <a:moveTo>
                      <a:pt x="1" y="1"/>
                    </a:moveTo>
                    <a:lnTo>
                      <a:pt x="11" y="2339"/>
                    </a:lnTo>
                    <a:lnTo>
                      <a:pt x="651" y="2339"/>
                    </a:lnTo>
                    <a:lnTo>
                      <a:pt x="588" y="32"/>
                    </a:lnTo>
                    <a:lnTo>
                      <a:pt x="1" y="1"/>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4" name="Google Shape;3141;p66"/>
              <p:cNvSpPr/>
              <p:nvPr/>
            </p:nvSpPr>
            <p:spPr>
              <a:xfrm>
                <a:off x="2778137" y="863689"/>
                <a:ext cx="70126" cy="266539"/>
              </a:xfrm>
              <a:custGeom>
                <a:avLst/>
                <a:gdLst/>
                <a:ahLst/>
                <a:cxnLst/>
                <a:rect l="l" t="t" r="r" b="b"/>
                <a:pathLst>
                  <a:path w="472" h="1794" extrusionOk="0">
                    <a:moveTo>
                      <a:pt x="0" y="0"/>
                    </a:moveTo>
                    <a:lnTo>
                      <a:pt x="11" y="1772"/>
                    </a:lnTo>
                    <a:cubicBezTo>
                      <a:pt x="157" y="1783"/>
                      <a:pt x="315" y="1793"/>
                      <a:pt x="472" y="1793"/>
                    </a:cubicBezTo>
                    <a:lnTo>
                      <a:pt x="399"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5" name="Google Shape;3142;p66"/>
              <p:cNvSpPr/>
              <p:nvPr/>
            </p:nvSpPr>
            <p:spPr>
              <a:xfrm>
                <a:off x="2860596" y="863689"/>
                <a:ext cx="104595" cy="268025"/>
              </a:xfrm>
              <a:custGeom>
                <a:avLst/>
                <a:gdLst/>
                <a:ahLst/>
                <a:cxnLst/>
                <a:rect l="l" t="t" r="r" b="b"/>
                <a:pathLst>
                  <a:path w="704" h="1804" extrusionOk="0">
                    <a:moveTo>
                      <a:pt x="1" y="0"/>
                    </a:moveTo>
                    <a:lnTo>
                      <a:pt x="22" y="1804"/>
                    </a:lnTo>
                    <a:lnTo>
                      <a:pt x="64" y="1804"/>
                    </a:lnTo>
                    <a:cubicBezTo>
                      <a:pt x="284" y="1804"/>
                      <a:pt x="504" y="1783"/>
                      <a:pt x="703" y="1772"/>
                    </a:cubicBezTo>
                    <a:lnTo>
                      <a:pt x="599"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6" name="Google Shape;3143;p66"/>
              <p:cNvSpPr/>
              <p:nvPr/>
            </p:nvSpPr>
            <p:spPr>
              <a:xfrm>
                <a:off x="2979009" y="863689"/>
                <a:ext cx="96721" cy="261785"/>
              </a:xfrm>
              <a:custGeom>
                <a:avLst/>
                <a:gdLst/>
                <a:ahLst/>
                <a:cxnLst/>
                <a:rect l="l" t="t" r="r" b="b"/>
                <a:pathLst>
                  <a:path w="651" h="1762" extrusionOk="0">
                    <a:moveTo>
                      <a:pt x="11" y="0"/>
                    </a:moveTo>
                    <a:lnTo>
                      <a:pt x="1" y="1762"/>
                    </a:lnTo>
                    <a:cubicBezTo>
                      <a:pt x="211" y="1730"/>
                      <a:pt x="410" y="1699"/>
                      <a:pt x="609" y="1657"/>
                    </a:cubicBezTo>
                    <a:lnTo>
                      <a:pt x="651"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7" name="Google Shape;3144;p66"/>
              <p:cNvSpPr/>
              <p:nvPr/>
            </p:nvSpPr>
            <p:spPr>
              <a:xfrm>
                <a:off x="2673690" y="894741"/>
                <a:ext cx="93601" cy="230733"/>
              </a:xfrm>
              <a:custGeom>
                <a:avLst/>
                <a:gdLst/>
                <a:ahLst/>
                <a:cxnLst/>
                <a:rect l="l" t="t" r="r" b="b"/>
                <a:pathLst>
                  <a:path w="630" h="1553" extrusionOk="0">
                    <a:moveTo>
                      <a:pt x="1" y="1"/>
                    </a:moveTo>
                    <a:lnTo>
                      <a:pt x="11" y="1448"/>
                    </a:lnTo>
                    <a:cubicBezTo>
                      <a:pt x="210" y="1501"/>
                      <a:pt x="420" y="1532"/>
                      <a:pt x="630" y="1553"/>
                    </a:cubicBezTo>
                    <a:lnTo>
                      <a:pt x="588" y="32"/>
                    </a:lnTo>
                    <a:lnTo>
                      <a:pt x="1" y="1"/>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8" name="Google Shape;3145;p66"/>
              <p:cNvSpPr/>
              <p:nvPr/>
            </p:nvSpPr>
            <p:spPr>
              <a:xfrm>
                <a:off x="2686170" y="913462"/>
                <a:ext cx="64035" cy="23623"/>
              </a:xfrm>
              <a:custGeom>
                <a:avLst/>
                <a:gdLst/>
                <a:ahLst/>
                <a:cxnLst/>
                <a:rect l="l" t="t" r="r" b="b"/>
                <a:pathLst>
                  <a:path w="431" h="159" extrusionOk="0">
                    <a:moveTo>
                      <a:pt x="0" y="1"/>
                    </a:moveTo>
                    <a:lnTo>
                      <a:pt x="0" y="158"/>
                    </a:lnTo>
                    <a:lnTo>
                      <a:pt x="430" y="158"/>
                    </a:lnTo>
                    <a:lnTo>
                      <a:pt x="42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39" name="Google Shape;3146;p66"/>
              <p:cNvSpPr/>
              <p:nvPr/>
            </p:nvSpPr>
            <p:spPr>
              <a:xfrm>
                <a:off x="2687656" y="952388"/>
                <a:ext cx="62549" cy="23623"/>
              </a:xfrm>
              <a:custGeom>
                <a:avLst/>
                <a:gdLst/>
                <a:ahLst/>
                <a:cxnLst/>
                <a:rect l="l" t="t" r="r" b="b"/>
                <a:pathLst>
                  <a:path w="421" h="159" extrusionOk="0">
                    <a:moveTo>
                      <a:pt x="1" y="1"/>
                    </a:moveTo>
                    <a:lnTo>
                      <a:pt x="1" y="158"/>
                    </a:lnTo>
                    <a:lnTo>
                      <a:pt x="420" y="158"/>
                    </a:lnTo>
                    <a:lnTo>
                      <a:pt x="42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0" name="Google Shape;3147;p66"/>
              <p:cNvSpPr/>
              <p:nvPr/>
            </p:nvSpPr>
            <p:spPr>
              <a:xfrm>
                <a:off x="2684536" y="1201695"/>
                <a:ext cx="70275" cy="20503"/>
              </a:xfrm>
              <a:custGeom>
                <a:avLst/>
                <a:gdLst/>
                <a:ahLst/>
                <a:cxnLst/>
                <a:rect l="l" t="t" r="r" b="b"/>
                <a:pathLst>
                  <a:path w="473" h="138" extrusionOk="0">
                    <a:moveTo>
                      <a:pt x="1" y="1"/>
                    </a:moveTo>
                    <a:lnTo>
                      <a:pt x="1" y="137"/>
                    </a:lnTo>
                    <a:lnTo>
                      <a:pt x="473" y="137"/>
                    </a:lnTo>
                    <a:lnTo>
                      <a:pt x="473"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1" name="Google Shape;3148;p66"/>
              <p:cNvSpPr/>
              <p:nvPr/>
            </p:nvSpPr>
            <p:spPr>
              <a:xfrm>
                <a:off x="2807703" y="1198575"/>
                <a:ext cx="10994" cy="17383"/>
              </a:xfrm>
              <a:custGeom>
                <a:avLst/>
                <a:gdLst/>
                <a:ahLst/>
                <a:cxnLst/>
                <a:rect l="l" t="t" r="r" b="b"/>
                <a:pathLst>
                  <a:path w="74" h="117" extrusionOk="0">
                    <a:moveTo>
                      <a:pt x="32" y="1"/>
                    </a:moveTo>
                    <a:cubicBezTo>
                      <a:pt x="11" y="1"/>
                      <a:pt x="0" y="22"/>
                      <a:pt x="0" y="53"/>
                    </a:cubicBezTo>
                    <a:cubicBezTo>
                      <a:pt x="0" y="85"/>
                      <a:pt x="11" y="116"/>
                      <a:pt x="32" y="116"/>
                    </a:cubicBezTo>
                    <a:cubicBezTo>
                      <a:pt x="53" y="116"/>
                      <a:pt x="74" y="85"/>
                      <a:pt x="74" y="53"/>
                    </a:cubicBezTo>
                    <a:cubicBezTo>
                      <a:pt x="74" y="22"/>
                      <a:pt x="53" y="1"/>
                      <a:pt x="3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2" name="Google Shape;3149;p66"/>
              <p:cNvSpPr/>
              <p:nvPr/>
            </p:nvSpPr>
            <p:spPr>
              <a:xfrm>
                <a:off x="2993124" y="1179854"/>
                <a:ext cx="59280" cy="42343"/>
              </a:xfrm>
              <a:custGeom>
                <a:avLst/>
                <a:gdLst/>
                <a:ahLst/>
                <a:cxnLst/>
                <a:rect l="l" t="t" r="r" b="b"/>
                <a:pathLst>
                  <a:path w="399" h="285" extrusionOk="0">
                    <a:moveTo>
                      <a:pt x="0" y="1"/>
                    </a:moveTo>
                    <a:lnTo>
                      <a:pt x="11" y="284"/>
                    </a:lnTo>
                    <a:lnTo>
                      <a:pt x="399" y="284"/>
                    </a:lnTo>
                    <a:lnTo>
                      <a:pt x="388"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3" name="Google Shape;3150;p66"/>
              <p:cNvSpPr/>
              <p:nvPr/>
            </p:nvSpPr>
            <p:spPr>
              <a:xfrm>
                <a:off x="2910517" y="1195455"/>
                <a:ext cx="10994" cy="17383"/>
              </a:xfrm>
              <a:custGeom>
                <a:avLst/>
                <a:gdLst/>
                <a:ahLst/>
                <a:cxnLst/>
                <a:rect l="l" t="t" r="r" b="b"/>
                <a:pathLst>
                  <a:path w="74" h="117" extrusionOk="0">
                    <a:moveTo>
                      <a:pt x="42" y="1"/>
                    </a:moveTo>
                    <a:cubicBezTo>
                      <a:pt x="21" y="1"/>
                      <a:pt x="0" y="22"/>
                      <a:pt x="0" y="53"/>
                    </a:cubicBezTo>
                    <a:cubicBezTo>
                      <a:pt x="0" y="85"/>
                      <a:pt x="21" y="116"/>
                      <a:pt x="42" y="116"/>
                    </a:cubicBezTo>
                    <a:cubicBezTo>
                      <a:pt x="63" y="116"/>
                      <a:pt x="74" y="85"/>
                      <a:pt x="74" y="53"/>
                    </a:cubicBezTo>
                    <a:cubicBezTo>
                      <a:pt x="74" y="22"/>
                      <a:pt x="63" y="1"/>
                      <a:pt x="4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4" name="Google Shape;3151;p66"/>
              <p:cNvSpPr/>
              <p:nvPr/>
            </p:nvSpPr>
            <p:spPr>
              <a:xfrm>
                <a:off x="2901156" y="935302"/>
                <a:ext cx="12629" cy="15749"/>
              </a:xfrm>
              <a:custGeom>
                <a:avLst/>
                <a:gdLst/>
                <a:ahLst/>
                <a:cxnLst/>
                <a:rect l="l" t="t" r="r" b="b"/>
                <a:pathLst>
                  <a:path w="85" h="106" extrusionOk="0">
                    <a:moveTo>
                      <a:pt x="42" y="1"/>
                    </a:moveTo>
                    <a:cubicBezTo>
                      <a:pt x="21" y="1"/>
                      <a:pt x="1" y="22"/>
                      <a:pt x="1" y="53"/>
                    </a:cubicBezTo>
                    <a:cubicBezTo>
                      <a:pt x="1" y="85"/>
                      <a:pt x="21" y="105"/>
                      <a:pt x="42" y="105"/>
                    </a:cubicBezTo>
                    <a:cubicBezTo>
                      <a:pt x="63" y="105"/>
                      <a:pt x="84" y="85"/>
                      <a:pt x="84" y="53"/>
                    </a:cubicBezTo>
                    <a:cubicBezTo>
                      <a:pt x="84" y="22"/>
                      <a:pt x="63" y="1"/>
                      <a:pt x="4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5" name="Google Shape;3152;p66"/>
              <p:cNvSpPr/>
              <p:nvPr/>
            </p:nvSpPr>
            <p:spPr>
              <a:xfrm>
                <a:off x="3014964" y="1140928"/>
                <a:ext cx="14114" cy="18869"/>
              </a:xfrm>
              <a:custGeom>
                <a:avLst/>
                <a:gdLst/>
                <a:ahLst/>
                <a:cxnLst/>
                <a:rect l="l" t="t" r="r" b="b"/>
                <a:pathLst>
                  <a:path w="95" h="127" extrusionOk="0">
                    <a:moveTo>
                      <a:pt x="42" y="1"/>
                    </a:moveTo>
                    <a:cubicBezTo>
                      <a:pt x="21" y="1"/>
                      <a:pt x="0" y="22"/>
                      <a:pt x="0" y="64"/>
                    </a:cubicBezTo>
                    <a:cubicBezTo>
                      <a:pt x="0" y="95"/>
                      <a:pt x="21" y="127"/>
                      <a:pt x="42" y="127"/>
                    </a:cubicBezTo>
                    <a:cubicBezTo>
                      <a:pt x="73" y="127"/>
                      <a:pt x="94" y="95"/>
                      <a:pt x="94" y="64"/>
                    </a:cubicBezTo>
                    <a:cubicBezTo>
                      <a:pt x="94" y="22"/>
                      <a:pt x="73" y="1"/>
                      <a:pt x="42"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6" name="Google Shape;3153;p66"/>
              <p:cNvSpPr/>
              <p:nvPr/>
            </p:nvSpPr>
            <p:spPr>
              <a:xfrm>
                <a:off x="3376296" y="863689"/>
                <a:ext cx="106081" cy="378711"/>
              </a:xfrm>
              <a:custGeom>
                <a:avLst/>
                <a:gdLst/>
                <a:ahLst/>
                <a:cxnLst/>
                <a:rect l="l" t="t" r="r" b="b"/>
                <a:pathLst>
                  <a:path w="714" h="2549" extrusionOk="0">
                    <a:moveTo>
                      <a:pt x="85" y="0"/>
                    </a:moveTo>
                    <a:lnTo>
                      <a:pt x="1" y="2548"/>
                    </a:lnTo>
                    <a:lnTo>
                      <a:pt x="714" y="2548"/>
                    </a:lnTo>
                    <a:lnTo>
                      <a:pt x="672"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7" name="Google Shape;3154;p66"/>
              <p:cNvSpPr/>
              <p:nvPr/>
            </p:nvSpPr>
            <p:spPr>
              <a:xfrm>
                <a:off x="3094303" y="967988"/>
                <a:ext cx="112321" cy="274413"/>
              </a:xfrm>
              <a:custGeom>
                <a:avLst/>
                <a:gdLst/>
                <a:ahLst/>
                <a:cxnLst/>
                <a:rect l="l" t="t" r="r" b="b"/>
                <a:pathLst>
                  <a:path w="756" h="1847" extrusionOk="0">
                    <a:moveTo>
                      <a:pt x="1" y="1"/>
                    </a:moveTo>
                    <a:lnTo>
                      <a:pt x="1" y="1846"/>
                    </a:lnTo>
                    <a:lnTo>
                      <a:pt x="714" y="1846"/>
                    </a:lnTo>
                    <a:lnTo>
                      <a:pt x="756"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8" name="Google Shape;3155;p66"/>
              <p:cNvSpPr/>
              <p:nvPr/>
            </p:nvSpPr>
            <p:spPr>
              <a:xfrm>
                <a:off x="3500949" y="863689"/>
                <a:ext cx="160607" cy="378711"/>
              </a:xfrm>
              <a:custGeom>
                <a:avLst/>
                <a:gdLst/>
                <a:ahLst/>
                <a:cxnLst/>
                <a:rect l="l" t="t" r="r" b="b"/>
                <a:pathLst>
                  <a:path w="1081" h="2549" extrusionOk="0">
                    <a:moveTo>
                      <a:pt x="64" y="0"/>
                    </a:moveTo>
                    <a:lnTo>
                      <a:pt x="1" y="2548"/>
                    </a:lnTo>
                    <a:lnTo>
                      <a:pt x="1081" y="2548"/>
                    </a:lnTo>
                    <a:lnTo>
                      <a:pt x="955"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49" name="Google Shape;3156;p66"/>
              <p:cNvSpPr/>
              <p:nvPr/>
            </p:nvSpPr>
            <p:spPr>
              <a:xfrm>
                <a:off x="3220590" y="894741"/>
                <a:ext cx="141887" cy="347660"/>
              </a:xfrm>
              <a:custGeom>
                <a:avLst/>
                <a:gdLst/>
                <a:ahLst/>
                <a:cxnLst/>
                <a:rect l="l" t="t" r="r" b="b"/>
                <a:pathLst>
                  <a:path w="955" h="2340" extrusionOk="0">
                    <a:moveTo>
                      <a:pt x="74" y="1"/>
                    </a:moveTo>
                    <a:lnTo>
                      <a:pt x="0" y="2339"/>
                    </a:lnTo>
                    <a:lnTo>
                      <a:pt x="954" y="2339"/>
                    </a:lnTo>
                    <a:lnTo>
                      <a:pt x="944" y="32"/>
                    </a:lnTo>
                    <a:lnTo>
                      <a:pt x="74"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0" name="Google Shape;3157;p66"/>
              <p:cNvSpPr/>
              <p:nvPr/>
            </p:nvSpPr>
            <p:spPr>
              <a:xfrm>
                <a:off x="3381050" y="863689"/>
                <a:ext cx="99841" cy="266539"/>
              </a:xfrm>
              <a:custGeom>
                <a:avLst/>
                <a:gdLst/>
                <a:ahLst/>
                <a:cxnLst/>
                <a:rect l="l" t="t" r="r" b="b"/>
                <a:pathLst>
                  <a:path w="672" h="1794" extrusionOk="0">
                    <a:moveTo>
                      <a:pt x="53" y="0"/>
                    </a:moveTo>
                    <a:lnTo>
                      <a:pt x="0" y="1772"/>
                    </a:lnTo>
                    <a:cubicBezTo>
                      <a:pt x="210" y="1783"/>
                      <a:pt x="441" y="1793"/>
                      <a:pt x="671" y="1793"/>
                    </a:cubicBezTo>
                    <a:lnTo>
                      <a:pt x="640"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1" name="Google Shape;3158;p66"/>
              <p:cNvSpPr/>
              <p:nvPr/>
            </p:nvSpPr>
            <p:spPr>
              <a:xfrm>
                <a:off x="3094303" y="967988"/>
                <a:ext cx="112321" cy="140401"/>
              </a:xfrm>
              <a:custGeom>
                <a:avLst/>
                <a:gdLst/>
                <a:ahLst/>
                <a:cxnLst/>
                <a:rect l="l" t="t" r="r" b="b"/>
                <a:pathLst>
                  <a:path w="756" h="945" extrusionOk="0">
                    <a:moveTo>
                      <a:pt x="1" y="1"/>
                    </a:moveTo>
                    <a:lnTo>
                      <a:pt x="1" y="787"/>
                    </a:lnTo>
                    <a:cubicBezTo>
                      <a:pt x="232" y="850"/>
                      <a:pt x="473" y="903"/>
                      <a:pt x="735" y="945"/>
                    </a:cubicBezTo>
                    <a:lnTo>
                      <a:pt x="756"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2" name="Google Shape;3159;p66"/>
              <p:cNvSpPr/>
              <p:nvPr/>
            </p:nvSpPr>
            <p:spPr>
              <a:xfrm>
                <a:off x="3504070" y="863689"/>
                <a:ext cx="151247" cy="268025"/>
              </a:xfrm>
              <a:custGeom>
                <a:avLst/>
                <a:gdLst/>
                <a:ahLst/>
                <a:cxnLst/>
                <a:rect l="l" t="t" r="r" b="b"/>
                <a:pathLst>
                  <a:path w="1018" h="1804" extrusionOk="0">
                    <a:moveTo>
                      <a:pt x="43" y="0"/>
                    </a:moveTo>
                    <a:lnTo>
                      <a:pt x="1" y="1804"/>
                    </a:lnTo>
                    <a:lnTo>
                      <a:pt x="74" y="1804"/>
                    </a:lnTo>
                    <a:cubicBezTo>
                      <a:pt x="399" y="1804"/>
                      <a:pt x="714" y="1783"/>
                      <a:pt x="1018" y="1772"/>
                    </a:cubicBezTo>
                    <a:lnTo>
                      <a:pt x="934"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3" name="Google Shape;3160;p66"/>
              <p:cNvSpPr/>
              <p:nvPr/>
            </p:nvSpPr>
            <p:spPr>
              <a:xfrm>
                <a:off x="3225196" y="894741"/>
                <a:ext cx="135647" cy="230733"/>
              </a:xfrm>
              <a:custGeom>
                <a:avLst/>
                <a:gdLst/>
                <a:ahLst/>
                <a:cxnLst/>
                <a:rect l="l" t="t" r="r" b="b"/>
                <a:pathLst>
                  <a:path w="913" h="1553" extrusionOk="0">
                    <a:moveTo>
                      <a:pt x="43" y="1"/>
                    </a:moveTo>
                    <a:lnTo>
                      <a:pt x="1" y="1448"/>
                    </a:lnTo>
                    <a:cubicBezTo>
                      <a:pt x="284" y="1501"/>
                      <a:pt x="588" y="1532"/>
                      <a:pt x="913" y="1553"/>
                    </a:cubicBezTo>
                    <a:lnTo>
                      <a:pt x="913" y="32"/>
                    </a:lnTo>
                    <a:lnTo>
                      <a:pt x="43"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4" name="Google Shape;3161;p66"/>
              <p:cNvSpPr/>
              <p:nvPr/>
            </p:nvSpPr>
            <p:spPr>
              <a:xfrm>
                <a:off x="3250157" y="913462"/>
                <a:ext cx="93601" cy="23623"/>
              </a:xfrm>
              <a:custGeom>
                <a:avLst/>
                <a:gdLst/>
                <a:ahLst/>
                <a:cxnLst/>
                <a:rect l="l" t="t" r="r" b="b"/>
                <a:pathLst>
                  <a:path w="630" h="159" extrusionOk="0">
                    <a:moveTo>
                      <a:pt x="0" y="1"/>
                    </a:moveTo>
                    <a:lnTo>
                      <a:pt x="0" y="158"/>
                    </a:lnTo>
                    <a:lnTo>
                      <a:pt x="630" y="158"/>
                    </a:lnTo>
                    <a:lnTo>
                      <a:pt x="63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5" name="Google Shape;3162;p66"/>
              <p:cNvSpPr/>
              <p:nvPr/>
            </p:nvSpPr>
            <p:spPr>
              <a:xfrm>
                <a:off x="3250157" y="952388"/>
                <a:ext cx="93601" cy="23623"/>
              </a:xfrm>
              <a:custGeom>
                <a:avLst/>
                <a:gdLst/>
                <a:ahLst/>
                <a:cxnLst/>
                <a:rect l="l" t="t" r="r" b="b"/>
                <a:pathLst>
                  <a:path w="630" h="159" extrusionOk="0">
                    <a:moveTo>
                      <a:pt x="0" y="1"/>
                    </a:moveTo>
                    <a:lnTo>
                      <a:pt x="0" y="158"/>
                    </a:lnTo>
                    <a:lnTo>
                      <a:pt x="619" y="158"/>
                    </a:lnTo>
                    <a:lnTo>
                      <a:pt x="63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6" name="Google Shape;3163;p66"/>
              <p:cNvSpPr/>
              <p:nvPr/>
            </p:nvSpPr>
            <p:spPr>
              <a:xfrm>
                <a:off x="3234556" y="1201695"/>
                <a:ext cx="106081" cy="20503"/>
              </a:xfrm>
              <a:custGeom>
                <a:avLst/>
                <a:gdLst/>
                <a:ahLst/>
                <a:cxnLst/>
                <a:rect l="l" t="t" r="r" b="b"/>
                <a:pathLst>
                  <a:path w="714" h="138" extrusionOk="0">
                    <a:moveTo>
                      <a:pt x="1" y="1"/>
                    </a:moveTo>
                    <a:lnTo>
                      <a:pt x="1" y="137"/>
                    </a:lnTo>
                    <a:lnTo>
                      <a:pt x="703" y="137"/>
                    </a:lnTo>
                    <a:lnTo>
                      <a:pt x="714"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7" name="Google Shape;3164;p66"/>
              <p:cNvSpPr/>
              <p:nvPr/>
            </p:nvSpPr>
            <p:spPr>
              <a:xfrm>
                <a:off x="3416857" y="1198575"/>
                <a:ext cx="17234" cy="17383"/>
              </a:xfrm>
              <a:custGeom>
                <a:avLst/>
                <a:gdLst/>
                <a:ahLst/>
                <a:cxnLst/>
                <a:rect l="l" t="t" r="r" b="b"/>
                <a:pathLst>
                  <a:path w="116" h="117" extrusionOk="0">
                    <a:moveTo>
                      <a:pt x="63" y="1"/>
                    </a:moveTo>
                    <a:cubicBezTo>
                      <a:pt x="32" y="1"/>
                      <a:pt x="0" y="22"/>
                      <a:pt x="0" y="53"/>
                    </a:cubicBezTo>
                    <a:cubicBezTo>
                      <a:pt x="0" y="85"/>
                      <a:pt x="21" y="116"/>
                      <a:pt x="53" y="116"/>
                    </a:cubicBezTo>
                    <a:cubicBezTo>
                      <a:pt x="84" y="116"/>
                      <a:pt x="116" y="85"/>
                      <a:pt x="116" y="53"/>
                    </a:cubicBezTo>
                    <a:cubicBezTo>
                      <a:pt x="116" y="22"/>
                      <a:pt x="95" y="1"/>
                      <a:pt x="63"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8" name="Google Shape;3165;p66"/>
              <p:cNvSpPr/>
              <p:nvPr/>
            </p:nvSpPr>
            <p:spPr>
              <a:xfrm>
                <a:off x="3105297" y="982103"/>
                <a:ext cx="76515" cy="39075"/>
              </a:xfrm>
              <a:custGeom>
                <a:avLst/>
                <a:gdLst/>
                <a:ahLst/>
                <a:cxnLst/>
                <a:rect l="l" t="t" r="r" b="b"/>
                <a:pathLst>
                  <a:path w="515" h="263" extrusionOk="0">
                    <a:moveTo>
                      <a:pt x="514" y="0"/>
                    </a:moveTo>
                    <a:lnTo>
                      <a:pt x="11" y="21"/>
                    </a:lnTo>
                    <a:lnTo>
                      <a:pt x="0" y="262"/>
                    </a:lnTo>
                    <a:lnTo>
                      <a:pt x="514" y="241"/>
                    </a:lnTo>
                    <a:lnTo>
                      <a:pt x="514"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59" name="Google Shape;3166;p66"/>
              <p:cNvSpPr/>
              <p:nvPr/>
            </p:nvSpPr>
            <p:spPr>
              <a:xfrm>
                <a:off x="3106783" y="1195455"/>
                <a:ext cx="71909" cy="39223"/>
              </a:xfrm>
              <a:custGeom>
                <a:avLst/>
                <a:gdLst/>
                <a:ahLst/>
                <a:cxnLst/>
                <a:rect l="l" t="t" r="r" b="b"/>
                <a:pathLst>
                  <a:path w="484" h="264" extrusionOk="0">
                    <a:moveTo>
                      <a:pt x="483" y="1"/>
                    </a:moveTo>
                    <a:lnTo>
                      <a:pt x="11" y="22"/>
                    </a:lnTo>
                    <a:lnTo>
                      <a:pt x="1" y="263"/>
                    </a:lnTo>
                    <a:lnTo>
                      <a:pt x="483" y="242"/>
                    </a:lnTo>
                    <a:lnTo>
                      <a:pt x="483"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0" name="Google Shape;3167;p66"/>
              <p:cNvSpPr/>
              <p:nvPr/>
            </p:nvSpPr>
            <p:spPr>
              <a:xfrm>
                <a:off x="3571076" y="1195455"/>
                <a:ext cx="17234" cy="17383"/>
              </a:xfrm>
              <a:custGeom>
                <a:avLst/>
                <a:gdLst/>
                <a:ahLst/>
                <a:cxnLst/>
                <a:rect l="l" t="t" r="r" b="b"/>
                <a:pathLst>
                  <a:path w="116" h="117" extrusionOk="0">
                    <a:moveTo>
                      <a:pt x="64" y="1"/>
                    </a:moveTo>
                    <a:cubicBezTo>
                      <a:pt x="32" y="1"/>
                      <a:pt x="1" y="22"/>
                      <a:pt x="1" y="53"/>
                    </a:cubicBezTo>
                    <a:cubicBezTo>
                      <a:pt x="1" y="85"/>
                      <a:pt x="22" y="116"/>
                      <a:pt x="53" y="116"/>
                    </a:cubicBezTo>
                    <a:cubicBezTo>
                      <a:pt x="85" y="116"/>
                      <a:pt x="116" y="85"/>
                      <a:pt x="116" y="53"/>
                    </a:cubicBezTo>
                    <a:cubicBezTo>
                      <a:pt x="116" y="22"/>
                      <a:pt x="95" y="1"/>
                      <a:pt x="64"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1" name="Google Shape;3168;p66"/>
              <p:cNvSpPr/>
              <p:nvPr/>
            </p:nvSpPr>
            <p:spPr>
              <a:xfrm>
                <a:off x="3566471" y="935302"/>
                <a:ext cx="17234" cy="15749"/>
              </a:xfrm>
              <a:custGeom>
                <a:avLst/>
                <a:gdLst/>
                <a:ahLst/>
                <a:cxnLst/>
                <a:rect l="l" t="t" r="r" b="b"/>
                <a:pathLst>
                  <a:path w="116" h="106" extrusionOk="0">
                    <a:moveTo>
                      <a:pt x="63" y="1"/>
                    </a:moveTo>
                    <a:cubicBezTo>
                      <a:pt x="32" y="1"/>
                      <a:pt x="11" y="22"/>
                      <a:pt x="11" y="53"/>
                    </a:cubicBezTo>
                    <a:cubicBezTo>
                      <a:pt x="0" y="85"/>
                      <a:pt x="32" y="105"/>
                      <a:pt x="63" y="105"/>
                    </a:cubicBezTo>
                    <a:cubicBezTo>
                      <a:pt x="95" y="105"/>
                      <a:pt x="116" y="85"/>
                      <a:pt x="116" y="53"/>
                    </a:cubicBezTo>
                    <a:cubicBezTo>
                      <a:pt x="116" y="22"/>
                      <a:pt x="95" y="1"/>
                      <a:pt x="63"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2" name="Google Shape;3169;p66"/>
              <p:cNvSpPr/>
              <p:nvPr/>
            </p:nvSpPr>
            <p:spPr>
              <a:xfrm>
                <a:off x="2080137" y="863689"/>
                <a:ext cx="110687" cy="378711"/>
              </a:xfrm>
              <a:custGeom>
                <a:avLst/>
                <a:gdLst/>
                <a:ahLst/>
                <a:cxnLst/>
                <a:rect l="l" t="t" r="r" b="b"/>
                <a:pathLst>
                  <a:path w="745" h="2549" extrusionOk="0">
                    <a:moveTo>
                      <a:pt x="0" y="0"/>
                    </a:moveTo>
                    <a:lnTo>
                      <a:pt x="32" y="2548"/>
                    </a:lnTo>
                    <a:lnTo>
                      <a:pt x="745" y="2548"/>
                    </a:lnTo>
                    <a:lnTo>
                      <a:pt x="587"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3" name="Google Shape;3170;p66"/>
              <p:cNvSpPr/>
              <p:nvPr/>
            </p:nvSpPr>
            <p:spPr>
              <a:xfrm>
                <a:off x="1790269" y="967988"/>
                <a:ext cx="118561" cy="274413"/>
              </a:xfrm>
              <a:custGeom>
                <a:avLst/>
                <a:gdLst/>
                <a:ahLst/>
                <a:cxnLst/>
                <a:rect l="l" t="t" r="r" b="b"/>
                <a:pathLst>
                  <a:path w="798" h="1847" extrusionOk="0">
                    <a:moveTo>
                      <a:pt x="1" y="1"/>
                    </a:moveTo>
                    <a:lnTo>
                      <a:pt x="85" y="1846"/>
                    </a:lnTo>
                    <a:lnTo>
                      <a:pt x="798" y="1846"/>
                    </a:lnTo>
                    <a:lnTo>
                      <a:pt x="766"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4" name="Google Shape;3171;p66"/>
              <p:cNvSpPr/>
              <p:nvPr/>
            </p:nvSpPr>
            <p:spPr>
              <a:xfrm>
                <a:off x="2203156" y="863689"/>
                <a:ext cx="166847" cy="378711"/>
              </a:xfrm>
              <a:custGeom>
                <a:avLst/>
                <a:gdLst/>
                <a:ahLst/>
                <a:cxnLst/>
                <a:rect l="l" t="t" r="r" b="b"/>
                <a:pathLst>
                  <a:path w="1123" h="2549" extrusionOk="0">
                    <a:moveTo>
                      <a:pt x="1" y="0"/>
                    </a:moveTo>
                    <a:lnTo>
                      <a:pt x="43" y="2548"/>
                    </a:lnTo>
                    <a:lnTo>
                      <a:pt x="1123" y="2548"/>
                    </a:lnTo>
                    <a:lnTo>
                      <a:pt x="892"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5" name="Google Shape;3172;p66"/>
              <p:cNvSpPr/>
              <p:nvPr/>
            </p:nvSpPr>
            <p:spPr>
              <a:xfrm>
                <a:off x="2377730" y="863689"/>
                <a:ext cx="145007" cy="378711"/>
              </a:xfrm>
              <a:custGeom>
                <a:avLst/>
                <a:gdLst/>
                <a:ahLst/>
                <a:cxnLst/>
                <a:rect l="l" t="t" r="r" b="b"/>
                <a:pathLst>
                  <a:path w="976" h="2549" extrusionOk="0">
                    <a:moveTo>
                      <a:pt x="32" y="0"/>
                    </a:moveTo>
                    <a:lnTo>
                      <a:pt x="0" y="2548"/>
                    </a:lnTo>
                    <a:lnTo>
                      <a:pt x="891" y="2548"/>
                    </a:lnTo>
                    <a:lnTo>
                      <a:pt x="975"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6" name="Google Shape;3173;p66"/>
              <p:cNvSpPr/>
              <p:nvPr/>
            </p:nvSpPr>
            <p:spPr>
              <a:xfrm>
                <a:off x="1924283" y="894741"/>
                <a:ext cx="146641" cy="347660"/>
              </a:xfrm>
              <a:custGeom>
                <a:avLst/>
                <a:gdLst/>
                <a:ahLst/>
                <a:cxnLst/>
                <a:rect l="l" t="t" r="r" b="b"/>
                <a:pathLst>
                  <a:path w="987" h="2340" extrusionOk="0">
                    <a:moveTo>
                      <a:pt x="1" y="1"/>
                    </a:moveTo>
                    <a:lnTo>
                      <a:pt x="32" y="2339"/>
                    </a:lnTo>
                    <a:lnTo>
                      <a:pt x="986" y="2339"/>
                    </a:lnTo>
                    <a:lnTo>
                      <a:pt x="881" y="32"/>
                    </a:lnTo>
                    <a:lnTo>
                      <a:pt x="1"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7" name="Google Shape;3174;p66"/>
              <p:cNvSpPr/>
              <p:nvPr/>
            </p:nvSpPr>
            <p:spPr>
              <a:xfrm>
                <a:off x="2080137" y="863689"/>
                <a:ext cx="104446" cy="266539"/>
              </a:xfrm>
              <a:custGeom>
                <a:avLst/>
                <a:gdLst/>
                <a:ahLst/>
                <a:cxnLst/>
                <a:rect l="l" t="t" r="r" b="b"/>
                <a:pathLst>
                  <a:path w="703" h="1794" extrusionOk="0">
                    <a:moveTo>
                      <a:pt x="0" y="0"/>
                    </a:moveTo>
                    <a:lnTo>
                      <a:pt x="21" y="1772"/>
                    </a:lnTo>
                    <a:cubicBezTo>
                      <a:pt x="241" y="1783"/>
                      <a:pt x="472" y="1793"/>
                      <a:pt x="703" y="1793"/>
                    </a:cubicBezTo>
                    <a:lnTo>
                      <a:pt x="587"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8" name="Google Shape;3175;p66"/>
              <p:cNvSpPr/>
              <p:nvPr/>
            </p:nvSpPr>
            <p:spPr>
              <a:xfrm>
                <a:off x="1790269" y="967988"/>
                <a:ext cx="115441" cy="140401"/>
              </a:xfrm>
              <a:custGeom>
                <a:avLst/>
                <a:gdLst/>
                <a:ahLst/>
                <a:cxnLst/>
                <a:rect l="l" t="t" r="r" b="b"/>
                <a:pathLst>
                  <a:path w="777" h="945" extrusionOk="0">
                    <a:moveTo>
                      <a:pt x="1" y="1"/>
                    </a:moveTo>
                    <a:lnTo>
                      <a:pt x="43" y="787"/>
                    </a:lnTo>
                    <a:cubicBezTo>
                      <a:pt x="263" y="850"/>
                      <a:pt x="515" y="903"/>
                      <a:pt x="777" y="945"/>
                    </a:cubicBezTo>
                    <a:lnTo>
                      <a:pt x="766" y="1"/>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69" name="Google Shape;3176;p66"/>
              <p:cNvSpPr/>
              <p:nvPr/>
            </p:nvSpPr>
            <p:spPr>
              <a:xfrm>
                <a:off x="2203156" y="863689"/>
                <a:ext cx="156001" cy="268025"/>
              </a:xfrm>
              <a:custGeom>
                <a:avLst/>
                <a:gdLst/>
                <a:ahLst/>
                <a:cxnLst/>
                <a:rect l="l" t="t" r="r" b="b"/>
                <a:pathLst>
                  <a:path w="1050" h="1804" extrusionOk="0">
                    <a:moveTo>
                      <a:pt x="1" y="0"/>
                    </a:moveTo>
                    <a:lnTo>
                      <a:pt x="32" y="1804"/>
                    </a:lnTo>
                    <a:lnTo>
                      <a:pt x="105" y="1804"/>
                    </a:lnTo>
                    <a:cubicBezTo>
                      <a:pt x="431" y="1804"/>
                      <a:pt x="745" y="1783"/>
                      <a:pt x="1049" y="1772"/>
                    </a:cubicBezTo>
                    <a:lnTo>
                      <a:pt x="892"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0" name="Google Shape;3177;p66"/>
              <p:cNvSpPr/>
              <p:nvPr/>
            </p:nvSpPr>
            <p:spPr>
              <a:xfrm>
                <a:off x="2379216" y="863689"/>
                <a:ext cx="145007" cy="261785"/>
              </a:xfrm>
              <a:custGeom>
                <a:avLst/>
                <a:gdLst/>
                <a:ahLst/>
                <a:cxnLst/>
                <a:rect l="l" t="t" r="r" b="b"/>
                <a:pathLst>
                  <a:path w="976" h="1762" extrusionOk="0">
                    <a:moveTo>
                      <a:pt x="22" y="0"/>
                    </a:moveTo>
                    <a:lnTo>
                      <a:pt x="1" y="1762"/>
                    </a:lnTo>
                    <a:cubicBezTo>
                      <a:pt x="315" y="1730"/>
                      <a:pt x="619" y="1699"/>
                      <a:pt x="913" y="1657"/>
                    </a:cubicBezTo>
                    <a:lnTo>
                      <a:pt x="976"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1" name="Google Shape;3178;p66"/>
              <p:cNvSpPr/>
              <p:nvPr/>
            </p:nvSpPr>
            <p:spPr>
              <a:xfrm>
                <a:off x="1924283" y="894741"/>
                <a:ext cx="140401" cy="230733"/>
              </a:xfrm>
              <a:custGeom>
                <a:avLst/>
                <a:gdLst/>
                <a:ahLst/>
                <a:cxnLst/>
                <a:rect l="l" t="t" r="r" b="b"/>
                <a:pathLst>
                  <a:path w="945" h="1553" extrusionOk="0">
                    <a:moveTo>
                      <a:pt x="1" y="1"/>
                    </a:moveTo>
                    <a:lnTo>
                      <a:pt x="22" y="1448"/>
                    </a:lnTo>
                    <a:cubicBezTo>
                      <a:pt x="315" y="1501"/>
                      <a:pt x="619" y="1532"/>
                      <a:pt x="944" y="1553"/>
                    </a:cubicBezTo>
                    <a:lnTo>
                      <a:pt x="881" y="32"/>
                    </a:lnTo>
                    <a:lnTo>
                      <a:pt x="1"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2" name="Google Shape;3179;p66"/>
              <p:cNvSpPr/>
              <p:nvPr/>
            </p:nvSpPr>
            <p:spPr>
              <a:xfrm>
                <a:off x="1944489" y="913462"/>
                <a:ext cx="93749" cy="23623"/>
              </a:xfrm>
              <a:custGeom>
                <a:avLst/>
                <a:gdLst/>
                <a:ahLst/>
                <a:cxnLst/>
                <a:rect l="l" t="t" r="r" b="b"/>
                <a:pathLst>
                  <a:path w="631" h="159" extrusionOk="0">
                    <a:moveTo>
                      <a:pt x="1" y="1"/>
                    </a:moveTo>
                    <a:lnTo>
                      <a:pt x="1" y="158"/>
                    </a:lnTo>
                    <a:lnTo>
                      <a:pt x="630" y="158"/>
                    </a:lnTo>
                    <a:lnTo>
                      <a:pt x="620"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3" name="Google Shape;3180;p66"/>
              <p:cNvSpPr/>
              <p:nvPr/>
            </p:nvSpPr>
            <p:spPr>
              <a:xfrm>
                <a:off x="1946123" y="952388"/>
                <a:ext cx="93601" cy="23623"/>
              </a:xfrm>
              <a:custGeom>
                <a:avLst/>
                <a:gdLst/>
                <a:ahLst/>
                <a:cxnLst/>
                <a:rect l="l" t="t" r="r" b="b"/>
                <a:pathLst>
                  <a:path w="630" h="159" extrusionOk="0">
                    <a:moveTo>
                      <a:pt x="0" y="1"/>
                    </a:moveTo>
                    <a:lnTo>
                      <a:pt x="0" y="158"/>
                    </a:lnTo>
                    <a:lnTo>
                      <a:pt x="630" y="158"/>
                    </a:lnTo>
                    <a:lnTo>
                      <a:pt x="619"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4" name="Google Shape;3181;p66"/>
              <p:cNvSpPr/>
              <p:nvPr/>
            </p:nvSpPr>
            <p:spPr>
              <a:xfrm>
                <a:off x="1941369" y="1201695"/>
                <a:ext cx="104595" cy="20503"/>
              </a:xfrm>
              <a:custGeom>
                <a:avLst/>
                <a:gdLst/>
                <a:ahLst/>
                <a:cxnLst/>
                <a:rect l="l" t="t" r="r" b="b"/>
                <a:pathLst>
                  <a:path w="704" h="138" extrusionOk="0">
                    <a:moveTo>
                      <a:pt x="1" y="1"/>
                    </a:moveTo>
                    <a:lnTo>
                      <a:pt x="1" y="137"/>
                    </a:lnTo>
                    <a:lnTo>
                      <a:pt x="704" y="137"/>
                    </a:lnTo>
                    <a:lnTo>
                      <a:pt x="704"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5" name="Google Shape;3182;p66"/>
              <p:cNvSpPr/>
              <p:nvPr/>
            </p:nvSpPr>
            <p:spPr>
              <a:xfrm>
                <a:off x="2122480" y="1201695"/>
                <a:ext cx="18572" cy="14263"/>
              </a:xfrm>
              <a:custGeom>
                <a:avLst/>
                <a:gdLst/>
                <a:ahLst/>
                <a:cxnLst/>
                <a:rect l="l" t="t" r="r" b="b"/>
                <a:pathLst>
                  <a:path w="125" h="96" extrusionOk="0">
                    <a:moveTo>
                      <a:pt x="104" y="1"/>
                    </a:moveTo>
                    <a:cubicBezTo>
                      <a:pt x="67" y="1"/>
                      <a:pt x="0" y="87"/>
                      <a:pt x="72" y="95"/>
                    </a:cubicBezTo>
                    <a:cubicBezTo>
                      <a:pt x="103" y="95"/>
                      <a:pt x="124" y="64"/>
                      <a:pt x="124" y="32"/>
                    </a:cubicBezTo>
                    <a:cubicBezTo>
                      <a:pt x="124" y="9"/>
                      <a:pt x="116" y="1"/>
                      <a:pt x="104"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6" name="Google Shape;3183;p66"/>
              <p:cNvSpPr/>
              <p:nvPr/>
            </p:nvSpPr>
            <p:spPr>
              <a:xfrm>
                <a:off x="2401057" y="1179854"/>
                <a:ext cx="85875" cy="42343"/>
              </a:xfrm>
              <a:custGeom>
                <a:avLst/>
                <a:gdLst/>
                <a:ahLst/>
                <a:cxnLst/>
                <a:rect l="l" t="t" r="r" b="b"/>
                <a:pathLst>
                  <a:path w="578" h="285" extrusionOk="0">
                    <a:moveTo>
                      <a:pt x="0" y="1"/>
                    </a:moveTo>
                    <a:lnTo>
                      <a:pt x="11" y="284"/>
                    </a:lnTo>
                    <a:lnTo>
                      <a:pt x="577" y="284"/>
                    </a:lnTo>
                    <a:lnTo>
                      <a:pt x="577"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7" name="Google Shape;3184;p66"/>
              <p:cNvSpPr/>
              <p:nvPr/>
            </p:nvSpPr>
            <p:spPr>
              <a:xfrm>
                <a:off x="1804384" y="982103"/>
                <a:ext cx="74881" cy="39075"/>
              </a:xfrm>
              <a:custGeom>
                <a:avLst/>
                <a:gdLst/>
                <a:ahLst/>
                <a:cxnLst/>
                <a:rect l="l" t="t" r="r" b="b"/>
                <a:pathLst>
                  <a:path w="504" h="263" extrusionOk="0">
                    <a:moveTo>
                      <a:pt x="503" y="0"/>
                    </a:moveTo>
                    <a:lnTo>
                      <a:pt x="0" y="21"/>
                    </a:lnTo>
                    <a:lnTo>
                      <a:pt x="0" y="262"/>
                    </a:lnTo>
                    <a:lnTo>
                      <a:pt x="503" y="241"/>
                    </a:lnTo>
                    <a:lnTo>
                      <a:pt x="503" y="0"/>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8" name="Google Shape;3185;p66"/>
              <p:cNvSpPr/>
              <p:nvPr/>
            </p:nvSpPr>
            <p:spPr>
              <a:xfrm>
                <a:off x="1815229" y="1195455"/>
                <a:ext cx="70275" cy="39223"/>
              </a:xfrm>
              <a:custGeom>
                <a:avLst/>
                <a:gdLst/>
                <a:ahLst/>
                <a:cxnLst/>
                <a:rect l="l" t="t" r="r" b="b"/>
                <a:pathLst>
                  <a:path w="473" h="264" extrusionOk="0">
                    <a:moveTo>
                      <a:pt x="472" y="1"/>
                    </a:moveTo>
                    <a:lnTo>
                      <a:pt x="1" y="22"/>
                    </a:lnTo>
                    <a:lnTo>
                      <a:pt x="1" y="263"/>
                    </a:lnTo>
                    <a:lnTo>
                      <a:pt x="472" y="242"/>
                    </a:lnTo>
                    <a:lnTo>
                      <a:pt x="472" y="1"/>
                    </a:ln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9" name="Google Shape;3186;p66"/>
              <p:cNvSpPr/>
              <p:nvPr/>
            </p:nvSpPr>
            <p:spPr>
              <a:xfrm>
                <a:off x="2276403" y="1195455"/>
                <a:ext cx="18869" cy="17383"/>
              </a:xfrm>
              <a:custGeom>
                <a:avLst/>
                <a:gdLst/>
                <a:ahLst/>
                <a:cxnLst/>
                <a:rect l="l" t="t" r="r" b="b"/>
                <a:pathLst>
                  <a:path w="127" h="117" extrusionOk="0">
                    <a:moveTo>
                      <a:pt x="56" y="0"/>
                    </a:moveTo>
                    <a:cubicBezTo>
                      <a:pt x="1" y="0"/>
                      <a:pt x="3" y="116"/>
                      <a:pt x="63" y="116"/>
                    </a:cubicBezTo>
                    <a:cubicBezTo>
                      <a:pt x="95" y="116"/>
                      <a:pt x="126" y="85"/>
                      <a:pt x="126" y="53"/>
                    </a:cubicBezTo>
                    <a:cubicBezTo>
                      <a:pt x="126" y="22"/>
                      <a:pt x="95" y="1"/>
                      <a:pt x="63" y="1"/>
                    </a:cubicBezTo>
                    <a:cubicBezTo>
                      <a:pt x="61" y="0"/>
                      <a:pt x="58" y="0"/>
                      <a:pt x="56"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80" name="Google Shape;3187;p66"/>
              <p:cNvSpPr/>
              <p:nvPr/>
            </p:nvSpPr>
            <p:spPr>
              <a:xfrm>
                <a:off x="2261100" y="938422"/>
                <a:ext cx="18572" cy="12629"/>
              </a:xfrm>
              <a:custGeom>
                <a:avLst/>
                <a:gdLst/>
                <a:ahLst/>
                <a:cxnLst/>
                <a:rect l="l" t="t" r="r" b="b"/>
                <a:pathLst>
                  <a:path w="125" h="85" extrusionOk="0">
                    <a:moveTo>
                      <a:pt x="104" y="0"/>
                    </a:moveTo>
                    <a:cubicBezTo>
                      <a:pt x="67" y="0"/>
                      <a:pt x="1" y="84"/>
                      <a:pt x="72" y="84"/>
                    </a:cubicBezTo>
                    <a:cubicBezTo>
                      <a:pt x="103" y="84"/>
                      <a:pt x="124" y="64"/>
                      <a:pt x="124" y="32"/>
                    </a:cubicBezTo>
                    <a:cubicBezTo>
                      <a:pt x="124" y="9"/>
                      <a:pt x="116" y="0"/>
                      <a:pt x="104"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81" name="Google Shape;3188;p66"/>
              <p:cNvSpPr/>
              <p:nvPr/>
            </p:nvSpPr>
            <p:spPr>
              <a:xfrm>
                <a:off x="2433743" y="1140928"/>
                <a:ext cx="18869" cy="18869"/>
              </a:xfrm>
              <a:custGeom>
                <a:avLst/>
                <a:gdLst/>
                <a:ahLst/>
                <a:cxnLst/>
                <a:rect l="l" t="t" r="r" b="b"/>
                <a:pathLst>
                  <a:path w="127" h="127" extrusionOk="0">
                    <a:moveTo>
                      <a:pt x="64" y="1"/>
                    </a:moveTo>
                    <a:cubicBezTo>
                      <a:pt x="22" y="1"/>
                      <a:pt x="1" y="22"/>
                      <a:pt x="1" y="64"/>
                    </a:cubicBezTo>
                    <a:cubicBezTo>
                      <a:pt x="1" y="95"/>
                      <a:pt x="22" y="127"/>
                      <a:pt x="64" y="127"/>
                    </a:cubicBezTo>
                    <a:cubicBezTo>
                      <a:pt x="95" y="127"/>
                      <a:pt x="126" y="95"/>
                      <a:pt x="126" y="64"/>
                    </a:cubicBezTo>
                    <a:cubicBezTo>
                      <a:pt x="126" y="22"/>
                      <a:pt x="95" y="1"/>
                      <a:pt x="64" y="1"/>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82" name="Google Shape;3189;p66"/>
              <p:cNvSpPr/>
              <p:nvPr/>
            </p:nvSpPr>
            <p:spPr>
              <a:xfrm>
                <a:off x="2446966" y="939759"/>
                <a:ext cx="23177" cy="15897"/>
              </a:xfrm>
              <a:custGeom>
                <a:avLst/>
                <a:gdLst/>
                <a:ahLst/>
                <a:cxnLst/>
                <a:rect l="l" t="t" r="r" b="b"/>
                <a:pathLst>
                  <a:path w="156" h="107" extrusionOk="0">
                    <a:moveTo>
                      <a:pt x="135" y="0"/>
                    </a:moveTo>
                    <a:cubicBezTo>
                      <a:pt x="93" y="0"/>
                      <a:pt x="1" y="107"/>
                      <a:pt x="90" y="107"/>
                    </a:cubicBezTo>
                    <a:cubicBezTo>
                      <a:pt x="121" y="107"/>
                      <a:pt x="153" y="75"/>
                      <a:pt x="153" y="34"/>
                    </a:cubicBezTo>
                    <a:cubicBezTo>
                      <a:pt x="155" y="10"/>
                      <a:pt x="147" y="0"/>
                      <a:pt x="135" y="0"/>
                    </a:cubicBezTo>
                    <a:close/>
                  </a:path>
                </a:pathLst>
              </a:custGeom>
              <a:solidFill>
                <a:srgbClr val="FFF2E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
        <p:nvSpPr>
          <p:cNvPr id="783" name="Google Shape;3190;p66"/>
          <p:cNvSpPr/>
          <p:nvPr/>
        </p:nvSpPr>
        <p:spPr>
          <a:xfrm>
            <a:off x="6" y="1639701"/>
            <a:ext cx="12191989" cy="104001"/>
          </a:xfrm>
          <a:custGeom>
            <a:avLst/>
            <a:gdLst/>
            <a:ahLst/>
            <a:cxnLst/>
            <a:rect l="l" t="t" r="r" b="b"/>
            <a:pathLst>
              <a:path w="27171" h="525" extrusionOk="0">
                <a:moveTo>
                  <a:pt x="1" y="1"/>
                </a:moveTo>
                <a:lnTo>
                  <a:pt x="1" y="525"/>
                </a:lnTo>
                <a:lnTo>
                  <a:pt x="27171" y="525"/>
                </a:lnTo>
                <a:lnTo>
                  <a:pt x="27171" y="1"/>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790" name="Picture 789">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9814" y="3760523"/>
            <a:ext cx="2072820" cy="1064860"/>
          </a:xfrm>
          <a:prstGeom prst="rect">
            <a:avLst/>
          </a:prstGeom>
        </p:spPr>
      </p:pic>
      <p:pic>
        <p:nvPicPr>
          <p:cNvPr id="791" name="Picture 790">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91118" y="3760522"/>
            <a:ext cx="2072820" cy="1064860"/>
          </a:xfrm>
          <a:prstGeom prst="rect">
            <a:avLst/>
          </a:prstGeom>
        </p:spPr>
      </p:pic>
      <p:pic>
        <p:nvPicPr>
          <p:cNvPr id="792" name="Picture 791">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08510" y="3760521"/>
            <a:ext cx="2072820" cy="1064860"/>
          </a:xfrm>
          <a:prstGeom prst="rect">
            <a:avLst/>
          </a:prstGeom>
        </p:spPr>
      </p:pic>
      <p:pic>
        <p:nvPicPr>
          <p:cNvPr id="793" name="Picture 792">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61899" y="5220859"/>
            <a:ext cx="2072820" cy="1064860"/>
          </a:xfrm>
          <a:prstGeom prst="rect">
            <a:avLst/>
          </a:prstGeom>
        </p:spPr>
      </p:pic>
      <p:pic>
        <p:nvPicPr>
          <p:cNvPr id="794" name="Picture 793">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508761" y="5220861"/>
            <a:ext cx="2072820" cy="1064860"/>
          </a:xfrm>
          <a:prstGeom prst="rect">
            <a:avLst/>
          </a:prstGeom>
        </p:spPr>
      </p:pic>
      <p:pic>
        <p:nvPicPr>
          <p:cNvPr id="5124" name="Picture 4" descr="https://cdn-icons-png.flaticon.com/128/585/585606.png">
            <a:hlinkClick r:id="rId14" action="ppaction://hlinksldjump"/>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832601" y="5080001"/>
            <a:ext cx="808585" cy="8085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9B2A4FB-54A2-B9FB-D1AE-96417002FFB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53080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791"/>
                                        </p:tgtEl>
                                        <p:attrNameLst>
                                          <p:attrName>r</p:attrName>
                                        </p:attrNameLst>
                                      </p:cBhvr>
                                    </p:animRot>
                                    <p:animRot by="-240000">
                                      <p:cBhvr>
                                        <p:cTn id="7" dur="200" fill="hold">
                                          <p:stCondLst>
                                            <p:cond delay="200"/>
                                          </p:stCondLst>
                                        </p:cTn>
                                        <p:tgtEl>
                                          <p:spTgt spid="791"/>
                                        </p:tgtEl>
                                        <p:attrNameLst>
                                          <p:attrName>r</p:attrName>
                                        </p:attrNameLst>
                                      </p:cBhvr>
                                    </p:animRot>
                                    <p:animRot by="240000">
                                      <p:cBhvr>
                                        <p:cTn id="8" dur="200" fill="hold">
                                          <p:stCondLst>
                                            <p:cond delay="400"/>
                                          </p:stCondLst>
                                        </p:cTn>
                                        <p:tgtEl>
                                          <p:spTgt spid="791"/>
                                        </p:tgtEl>
                                        <p:attrNameLst>
                                          <p:attrName>r</p:attrName>
                                        </p:attrNameLst>
                                      </p:cBhvr>
                                    </p:animRot>
                                    <p:animRot by="-240000">
                                      <p:cBhvr>
                                        <p:cTn id="9" dur="200" fill="hold">
                                          <p:stCondLst>
                                            <p:cond delay="600"/>
                                          </p:stCondLst>
                                        </p:cTn>
                                        <p:tgtEl>
                                          <p:spTgt spid="791"/>
                                        </p:tgtEl>
                                        <p:attrNameLst>
                                          <p:attrName>r</p:attrName>
                                        </p:attrNameLst>
                                      </p:cBhvr>
                                    </p:animRot>
                                    <p:animRot by="120000">
                                      <p:cBhvr>
                                        <p:cTn id="10" dur="200" fill="hold">
                                          <p:stCondLst>
                                            <p:cond delay="800"/>
                                          </p:stCondLst>
                                        </p:cTn>
                                        <p:tgtEl>
                                          <p:spTgt spid="791"/>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790"/>
                                        </p:tgtEl>
                                        <p:attrNameLst>
                                          <p:attrName>r</p:attrName>
                                        </p:attrNameLst>
                                      </p:cBhvr>
                                    </p:animRot>
                                    <p:animRot by="-240000">
                                      <p:cBhvr>
                                        <p:cTn id="13" dur="200" fill="hold">
                                          <p:stCondLst>
                                            <p:cond delay="200"/>
                                          </p:stCondLst>
                                        </p:cTn>
                                        <p:tgtEl>
                                          <p:spTgt spid="790"/>
                                        </p:tgtEl>
                                        <p:attrNameLst>
                                          <p:attrName>r</p:attrName>
                                        </p:attrNameLst>
                                      </p:cBhvr>
                                    </p:animRot>
                                    <p:animRot by="240000">
                                      <p:cBhvr>
                                        <p:cTn id="14" dur="200" fill="hold">
                                          <p:stCondLst>
                                            <p:cond delay="400"/>
                                          </p:stCondLst>
                                        </p:cTn>
                                        <p:tgtEl>
                                          <p:spTgt spid="790"/>
                                        </p:tgtEl>
                                        <p:attrNameLst>
                                          <p:attrName>r</p:attrName>
                                        </p:attrNameLst>
                                      </p:cBhvr>
                                    </p:animRot>
                                    <p:animRot by="-240000">
                                      <p:cBhvr>
                                        <p:cTn id="15" dur="200" fill="hold">
                                          <p:stCondLst>
                                            <p:cond delay="600"/>
                                          </p:stCondLst>
                                        </p:cTn>
                                        <p:tgtEl>
                                          <p:spTgt spid="790"/>
                                        </p:tgtEl>
                                        <p:attrNameLst>
                                          <p:attrName>r</p:attrName>
                                        </p:attrNameLst>
                                      </p:cBhvr>
                                    </p:animRot>
                                    <p:animRot by="120000">
                                      <p:cBhvr>
                                        <p:cTn id="16" dur="200" fill="hold">
                                          <p:stCondLst>
                                            <p:cond delay="800"/>
                                          </p:stCondLst>
                                        </p:cTn>
                                        <p:tgtEl>
                                          <p:spTgt spid="790"/>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792"/>
                                        </p:tgtEl>
                                        <p:attrNameLst>
                                          <p:attrName>r</p:attrName>
                                        </p:attrNameLst>
                                      </p:cBhvr>
                                    </p:animRot>
                                    <p:animRot by="-240000">
                                      <p:cBhvr>
                                        <p:cTn id="19" dur="200" fill="hold">
                                          <p:stCondLst>
                                            <p:cond delay="200"/>
                                          </p:stCondLst>
                                        </p:cTn>
                                        <p:tgtEl>
                                          <p:spTgt spid="792"/>
                                        </p:tgtEl>
                                        <p:attrNameLst>
                                          <p:attrName>r</p:attrName>
                                        </p:attrNameLst>
                                      </p:cBhvr>
                                    </p:animRot>
                                    <p:animRot by="240000">
                                      <p:cBhvr>
                                        <p:cTn id="20" dur="200" fill="hold">
                                          <p:stCondLst>
                                            <p:cond delay="400"/>
                                          </p:stCondLst>
                                        </p:cTn>
                                        <p:tgtEl>
                                          <p:spTgt spid="792"/>
                                        </p:tgtEl>
                                        <p:attrNameLst>
                                          <p:attrName>r</p:attrName>
                                        </p:attrNameLst>
                                      </p:cBhvr>
                                    </p:animRot>
                                    <p:animRot by="-240000">
                                      <p:cBhvr>
                                        <p:cTn id="21" dur="200" fill="hold">
                                          <p:stCondLst>
                                            <p:cond delay="600"/>
                                          </p:stCondLst>
                                        </p:cTn>
                                        <p:tgtEl>
                                          <p:spTgt spid="792"/>
                                        </p:tgtEl>
                                        <p:attrNameLst>
                                          <p:attrName>r</p:attrName>
                                        </p:attrNameLst>
                                      </p:cBhvr>
                                    </p:animRot>
                                    <p:animRot by="120000">
                                      <p:cBhvr>
                                        <p:cTn id="22" dur="200" fill="hold">
                                          <p:stCondLst>
                                            <p:cond delay="800"/>
                                          </p:stCondLst>
                                        </p:cTn>
                                        <p:tgtEl>
                                          <p:spTgt spid="792"/>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793"/>
                                        </p:tgtEl>
                                        <p:attrNameLst>
                                          <p:attrName>r</p:attrName>
                                        </p:attrNameLst>
                                      </p:cBhvr>
                                    </p:animRot>
                                    <p:animRot by="-240000">
                                      <p:cBhvr>
                                        <p:cTn id="25" dur="200" fill="hold">
                                          <p:stCondLst>
                                            <p:cond delay="200"/>
                                          </p:stCondLst>
                                        </p:cTn>
                                        <p:tgtEl>
                                          <p:spTgt spid="793"/>
                                        </p:tgtEl>
                                        <p:attrNameLst>
                                          <p:attrName>r</p:attrName>
                                        </p:attrNameLst>
                                      </p:cBhvr>
                                    </p:animRot>
                                    <p:animRot by="240000">
                                      <p:cBhvr>
                                        <p:cTn id="26" dur="200" fill="hold">
                                          <p:stCondLst>
                                            <p:cond delay="400"/>
                                          </p:stCondLst>
                                        </p:cTn>
                                        <p:tgtEl>
                                          <p:spTgt spid="793"/>
                                        </p:tgtEl>
                                        <p:attrNameLst>
                                          <p:attrName>r</p:attrName>
                                        </p:attrNameLst>
                                      </p:cBhvr>
                                    </p:animRot>
                                    <p:animRot by="-240000">
                                      <p:cBhvr>
                                        <p:cTn id="27" dur="200" fill="hold">
                                          <p:stCondLst>
                                            <p:cond delay="600"/>
                                          </p:stCondLst>
                                        </p:cTn>
                                        <p:tgtEl>
                                          <p:spTgt spid="793"/>
                                        </p:tgtEl>
                                        <p:attrNameLst>
                                          <p:attrName>r</p:attrName>
                                        </p:attrNameLst>
                                      </p:cBhvr>
                                    </p:animRot>
                                    <p:animRot by="120000">
                                      <p:cBhvr>
                                        <p:cTn id="28" dur="200" fill="hold">
                                          <p:stCondLst>
                                            <p:cond delay="800"/>
                                          </p:stCondLst>
                                        </p:cTn>
                                        <p:tgtEl>
                                          <p:spTgt spid="793"/>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100" fill="hold">
                                          <p:stCondLst>
                                            <p:cond delay="0"/>
                                          </p:stCondLst>
                                        </p:cTn>
                                        <p:tgtEl>
                                          <p:spTgt spid="794"/>
                                        </p:tgtEl>
                                        <p:attrNameLst>
                                          <p:attrName>r</p:attrName>
                                        </p:attrNameLst>
                                      </p:cBhvr>
                                    </p:animRot>
                                    <p:animRot by="-240000">
                                      <p:cBhvr>
                                        <p:cTn id="31" dur="200" fill="hold">
                                          <p:stCondLst>
                                            <p:cond delay="200"/>
                                          </p:stCondLst>
                                        </p:cTn>
                                        <p:tgtEl>
                                          <p:spTgt spid="794"/>
                                        </p:tgtEl>
                                        <p:attrNameLst>
                                          <p:attrName>r</p:attrName>
                                        </p:attrNameLst>
                                      </p:cBhvr>
                                    </p:animRot>
                                    <p:animRot by="240000">
                                      <p:cBhvr>
                                        <p:cTn id="32" dur="200" fill="hold">
                                          <p:stCondLst>
                                            <p:cond delay="400"/>
                                          </p:stCondLst>
                                        </p:cTn>
                                        <p:tgtEl>
                                          <p:spTgt spid="794"/>
                                        </p:tgtEl>
                                        <p:attrNameLst>
                                          <p:attrName>r</p:attrName>
                                        </p:attrNameLst>
                                      </p:cBhvr>
                                    </p:animRot>
                                    <p:animRot by="-240000">
                                      <p:cBhvr>
                                        <p:cTn id="33" dur="200" fill="hold">
                                          <p:stCondLst>
                                            <p:cond delay="600"/>
                                          </p:stCondLst>
                                        </p:cTn>
                                        <p:tgtEl>
                                          <p:spTgt spid="794"/>
                                        </p:tgtEl>
                                        <p:attrNameLst>
                                          <p:attrName>r</p:attrName>
                                        </p:attrNameLst>
                                      </p:cBhvr>
                                    </p:animRot>
                                    <p:animRot by="120000">
                                      <p:cBhvr>
                                        <p:cTn id="34" dur="200" fill="hold">
                                          <p:stCondLst>
                                            <p:cond delay="800"/>
                                          </p:stCondLst>
                                        </p:cTn>
                                        <p:tgtEl>
                                          <p:spTgt spid="79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791"/>
                    </p:tgtEl>
                  </p:cond>
                </p:stCondLst>
                <p:endSync evt="end" delay="0">
                  <p:rtn val="all"/>
                </p:endSync>
                <p:childTnLst>
                  <p:par>
                    <p:cTn id="36" fill="hold">
                      <p:stCondLst>
                        <p:cond delay="0"/>
                      </p:stCondLst>
                      <p:childTnLst>
                        <p:par>
                          <p:cTn id="37" fill="hold">
                            <p:stCondLst>
                              <p:cond delay="0"/>
                            </p:stCondLst>
                            <p:childTnLst>
                              <p:par>
                                <p:cTn id="38" presetID="23" presetClass="exit" presetSubtype="32" fill="hold" nodeType="clickEffect">
                                  <p:stCondLst>
                                    <p:cond delay="0"/>
                                  </p:stCondLst>
                                  <p:childTnLst>
                                    <p:anim calcmode="lin" valueType="num">
                                      <p:cBhvr>
                                        <p:cTn id="39" dur="500"/>
                                        <p:tgtEl>
                                          <p:spTgt spid="791"/>
                                        </p:tgtEl>
                                        <p:attrNameLst>
                                          <p:attrName>ppt_w</p:attrName>
                                        </p:attrNameLst>
                                      </p:cBhvr>
                                      <p:tavLst>
                                        <p:tav tm="0">
                                          <p:val>
                                            <p:strVal val="ppt_w"/>
                                          </p:val>
                                        </p:tav>
                                        <p:tav tm="100000">
                                          <p:val>
                                            <p:fltVal val="0"/>
                                          </p:val>
                                        </p:tav>
                                      </p:tavLst>
                                    </p:anim>
                                    <p:anim calcmode="lin" valueType="num">
                                      <p:cBhvr>
                                        <p:cTn id="40" dur="500"/>
                                        <p:tgtEl>
                                          <p:spTgt spid="791"/>
                                        </p:tgtEl>
                                        <p:attrNameLst>
                                          <p:attrName>ppt_h</p:attrName>
                                        </p:attrNameLst>
                                      </p:cBhvr>
                                      <p:tavLst>
                                        <p:tav tm="0">
                                          <p:val>
                                            <p:strVal val="ppt_h"/>
                                          </p:val>
                                        </p:tav>
                                        <p:tav tm="100000">
                                          <p:val>
                                            <p:fltVal val="0"/>
                                          </p:val>
                                        </p:tav>
                                      </p:tavLst>
                                    </p:anim>
                                    <p:set>
                                      <p:cBhvr>
                                        <p:cTn id="41" dur="1" fill="hold">
                                          <p:stCondLst>
                                            <p:cond delay="499"/>
                                          </p:stCondLst>
                                        </p:cTn>
                                        <p:tgtEl>
                                          <p:spTgt spid="791"/>
                                        </p:tgtEl>
                                        <p:attrNameLst>
                                          <p:attrName>style.visibility</p:attrName>
                                        </p:attrNameLst>
                                      </p:cBhvr>
                                      <p:to>
                                        <p:strVal val="hidden"/>
                                      </p:to>
                                    </p:set>
                                  </p:childTnLst>
                                </p:cTn>
                              </p:par>
                            </p:childTnLst>
                          </p:cTn>
                        </p:par>
                      </p:childTnLst>
                    </p:cTn>
                  </p:par>
                </p:childTnLst>
              </p:cTn>
              <p:nextCondLst>
                <p:cond evt="onClick" delay="0">
                  <p:tgtEl>
                    <p:spTgt spid="791"/>
                  </p:tgtEl>
                </p:cond>
              </p:nextCondLst>
            </p:seq>
            <p:seq concurrent="1" nextAc="seek">
              <p:cTn id="42" restart="whenNotActive" fill="hold" evtFilter="cancelBubble" nodeType="interactiveSeq">
                <p:stCondLst>
                  <p:cond evt="onClick" delay="0">
                    <p:tgtEl>
                      <p:spTgt spid="790"/>
                    </p:tgtEl>
                  </p:cond>
                </p:stCondLst>
                <p:endSync evt="end" delay="0">
                  <p:rtn val="all"/>
                </p:endSync>
                <p:childTnLst>
                  <p:par>
                    <p:cTn id="43" fill="hold">
                      <p:stCondLst>
                        <p:cond delay="0"/>
                      </p:stCondLst>
                      <p:childTnLst>
                        <p:par>
                          <p:cTn id="44" fill="hold">
                            <p:stCondLst>
                              <p:cond delay="0"/>
                            </p:stCondLst>
                            <p:childTnLst>
                              <p:par>
                                <p:cTn id="45" presetID="23" presetClass="exit" presetSubtype="32" fill="hold" nodeType="clickEffect">
                                  <p:stCondLst>
                                    <p:cond delay="0"/>
                                  </p:stCondLst>
                                  <p:childTnLst>
                                    <p:anim calcmode="lin" valueType="num">
                                      <p:cBhvr>
                                        <p:cTn id="46" dur="500"/>
                                        <p:tgtEl>
                                          <p:spTgt spid="790"/>
                                        </p:tgtEl>
                                        <p:attrNameLst>
                                          <p:attrName>ppt_w</p:attrName>
                                        </p:attrNameLst>
                                      </p:cBhvr>
                                      <p:tavLst>
                                        <p:tav tm="0">
                                          <p:val>
                                            <p:strVal val="ppt_w"/>
                                          </p:val>
                                        </p:tav>
                                        <p:tav tm="100000">
                                          <p:val>
                                            <p:fltVal val="0"/>
                                          </p:val>
                                        </p:tav>
                                      </p:tavLst>
                                    </p:anim>
                                    <p:anim calcmode="lin" valueType="num">
                                      <p:cBhvr>
                                        <p:cTn id="47" dur="500"/>
                                        <p:tgtEl>
                                          <p:spTgt spid="790"/>
                                        </p:tgtEl>
                                        <p:attrNameLst>
                                          <p:attrName>ppt_h</p:attrName>
                                        </p:attrNameLst>
                                      </p:cBhvr>
                                      <p:tavLst>
                                        <p:tav tm="0">
                                          <p:val>
                                            <p:strVal val="ppt_h"/>
                                          </p:val>
                                        </p:tav>
                                        <p:tav tm="100000">
                                          <p:val>
                                            <p:fltVal val="0"/>
                                          </p:val>
                                        </p:tav>
                                      </p:tavLst>
                                    </p:anim>
                                    <p:set>
                                      <p:cBhvr>
                                        <p:cTn id="48" dur="1" fill="hold">
                                          <p:stCondLst>
                                            <p:cond delay="499"/>
                                          </p:stCondLst>
                                        </p:cTn>
                                        <p:tgtEl>
                                          <p:spTgt spid="790"/>
                                        </p:tgtEl>
                                        <p:attrNameLst>
                                          <p:attrName>style.visibility</p:attrName>
                                        </p:attrNameLst>
                                      </p:cBhvr>
                                      <p:to>
                                        <p:strVal val="hidden"/>
                                      </p:to>
                                    </p:set>
                                  </p:childTnLst>
                                </p:cTn>
                              </p:par>
                            </p:childTnLst>
                          </p:cTn>
                        </p:par>
                      </p:childTnLst>
                    </p:cTn>
                  </p:par>
                </p:childTnLst>
              </p:cTn>
              <p:nextCondLst>
                <p:cond evt="onClick" delay="0">
                  <p:tgtEl>
                    <p:spTgt spid="790"/>
                  </p:tgtEl>
                </p:cond>
              </p:nextCondLst>
            </p:seq>
            <p:seq concurrent="1" nextAc="seek">
              <p:cTn id="49" restart="whenNotActive" fill="hold" evtFilter="cancelBubble" nodeType="interactiveSeq">
                <p:stCondLst>
                  <p:cond evt="onClick" delay="0">
                    <p:tgtEl>
                      <p:spTgt spid="792"/>
                    </p:tgtEl>
                  </p:cond>
                </p:stCondLst>
                <p:endSync evt="end" delay="0">
                  <p:rtn val="all"/>
                </p:endSync>
                <p:childTnLst>
                  <p:par>
                    <p:cTn id="50" fill="hold">
                      <p:stCondLst>
                        <p:cond delay="0"/>
                      </p:stCondLst>
                      <p:childTnLst>
                        <p:par>
                          <p:cTn id="51" fill="hold">
                            <p:stCondLst>
                              <p:cond delay="0"/>
                            </p:stCondLst>
                            <p:childTnLst>
                              <p:par>
                                <p:cTn id="52" presetID="23" presetClass="exit" presetSubtype="32" fill="hold" nodeType="clickEffect">
                                  <p:stCondLst>
                                    <p:cond delay="0"/>
                                  </p:stCondLst>
                                  <p:childTnLst>
                                    <p:anim calcmode="lin" valueType="num">
                                      <p:cBhvr>
                                        <p:cTn id="53" dur="500"/>
                                        <p:tgtEl>
                                          <p:spTgt spid="792"/>
                                        </p:tgtEl>
                                        <p:attrNameLst>
                                          <p:attrName>ppt_w</p:attrName>
                                        </p:attrNameLst>
                                      </p:cBhvr>
                                      <p:tavLst>
                                        <p:tav tm="0">
                                          <p:val>
                                            <p:strVal val="ppt_w"/>
                                          </p:val>
                                        </p:tav>
                                        <p:tav tm="100000">
                                          <p:val>
                                            <p:fltVal val="0"/>
                                          </p:val>
                                        </p:tav>
                                      </p:tavLst>
                                    </p:anim>
                                    <p:anim calcmode="lin" valueType="num">
                                      <p:cBhvr>
                                        <p:cTn id="54" dur="500"/>
                                        <p:tgtEl>
                                          <p:spTgt spid="792"/>
                                        </p:tgtEl>
                                        <p:attrNameLst>
                                          <p:attrName>ppt_h</p:attrName>
                                        </p:attrNameLst>
                                      </p:cBhvr>
                                      <p:tavLst>
                                        <p:tav tm="0">
                                          <p:val>
                                            <p:strVal val="ppt_h"/>
                                          </p:val>
                                        </p:tav>
                                        <p:tav tm="100000">
                                          <p:val>
                                            <p:fltVal val="0"/>
                                          </p:val>
                                        </p:tav>
                                      </p:tavLst>
                                    </p:anim>
                                    <p:set>
                                      <p:cBhvr>
                                        <p:cTn id="55" dur="1" fill="hold">
                                          <p:stCondLst>
                                            <p:cond delay="499"/>
                                          </p:stCondLst>
                                        </p:cTn>
                                        <p:tgtEl>
                                          <p:spTgt spid="792"/>
                                        </p:tgtEl>
                                        <p:attrNameLst>
                                          <p:attrName>style.visibility</p:attrName>
                                        </p:attrNameLst>
                                      </p:cBhvr>
                                      <p:to>
                                        <p:strVal val="hidden"/>
                                      </p:to>
                                    </p:set>
                                  </p:childTnLst>
                                </p:cTn>
                              </p:par>
                            </p:childTnLst>
                          </p:cTn>
                        </p:par>
                      </p:childTnLst>
                    </p:cTn>
                  </p:par>
                </p:childTnLst>
              </p:cTn>
              <p:nextCondLst>
                <p:cond evt="onClick" delay="0">
                  <p:tgtEl>
                    <p:spTgt spid="792"/>
                  </p:tgtEl>
                </p:cond>
              </p:nextCondLst>
            </p:seq>
            <p:seq concurrent="1" nextAc="seek">
              <p:cTn id="56" restart="whenNotActive" fill="hold" evtFilter="cancelBubble" nodeType="interactiveSeq">
                <p:stCondLst>
                  <p:cond evt="onClick" delay="0">
                    <p:tgtEl>
                      <p:spTgt spid="793"/>
                    </p:tgtEl>
                  </p:cond>
                </p:stCondLst>
                <p:endSync evt="end" delay="0">
                  <p:rtn val="all"/>
                </p:endSync>
                <p:childTnLst>
                  <p:par>
                    <p:cTn id="57" fill="hold">
                      <p:stCondLst>
                        <p:cond delay="0"/>
                      </p:stCondLst>
                      <p:childTnLst>
                        <p:par>
                          <p:cTn id="58" fill="hold">
                            <p:stCondLst>
                              <p:cond delay="0"/>
                            </p:stCondLst>
                            <p:childTnLst>
                              <p:par>
                                <p:cTn id="59" presetID="23" presetClass="exit" presetSubtype="32" fill="hold" nodeType="clickEffect">
                                  <p:stCondLst>
                                    <p:cond delay="0"/>
                                  </p:stCondLst>
                                  <p:childTnLst>
                                    <p:anim calcmode="lin" valueType="num">
                                      <p:cBhvr>
                                        <p:cTn id="60" dur="500"/>
                                        <p:tgtEl>
                                          <p:spTgt spid="793"/>
                                        </p:tgtEl>
                                        <p:attrNameLst>
                                          <p:attrName>ppt_w</p:attrName>
                                        </p:attrNameLst>
                                      </p:cBhvr>
                                      <p:tavLst>
                                        <p:tav tm="0">
                                          <p:val>
                                            <p:strVal val="ppt_w"/>
                                          </p:val>
                                        </p:tav>
                                        <p:tav tm="100000">
                                          <p:val>
                                            <p:fltVal val="0"/>
                                          </p:val>
                                        </p:tav>
                                      </p:tavLst>
                                    </p:anim>
                                    <p:anim calcmode="lin" valueType="num">
                                      <p:cBhvr>
                                        <p:cTn id="61" dur="500"/>
                                        <p:tgtEl>
                                          <p:spTgt spid="793"/>
                                        </p:tgtEl>
                                        <p:attrNameLst>
                                          <p:attrName>ppt_h</p:attrName>
                                        </p:attrNameLst>
                                      </p:cBhvr>
                                      <p:tavLst>
                                        <p:tav tm="0">
                                          <p:val>
                                            <p:strVal val="ppt_h"/>
                                          </p:val>
                                        </p:tav>
                                        <p:tav tm="100000">
                                          <p:val>
                                            <p:fltVal val="0"/>
                                          </p:val>
                                        </p:tav>
                                      </p:tavLst>
                                    </p:anim>
                                    <p:set>
                                      <p:cBhvr>
                                        <p:cTn id="62" dur="1" fill="hold">
                                          <p:stCondLst>
                                            <p:cond delay="499"/>
                                          </p:stCondLst>
                                        </p:cTn>
                                        <p:tgtEl>
                                          <p:spTgt spid="793"/>
                                        </p:tgtEl>
                                        <p:attrNameLst>
                                          <p:attrName>style.visibility</p:attrName>
                                        </p:attrNameLst>
                                      </p:cBhvr>
                                      <p:to>
                                        <p:strVal val="hidden"/>
                                      </p:to>
                                    </p:set>
                                  </p:childTnLst>
                                </p:cTn>
                              </p:par>
                            </p:childTnLst>
                          </p:cTn>
                        </p:par>
                      </p:childTnLst>
                    </p:cTn>
                  </p:par>
                </p:childTnLst>
              </p:cTn>
              <p:nextCondLst>
                <p:cond evt="onClick" delay="0">
                  <p:tgtEl>
                    <p:spTgt spid="793"/>
                  </p:tgtEl>
                </p:cond>
              </p:nextCondLst>
            </p:seq>
            <p:seq concurrent="1" nextAc="seek">
              <p:cTn id="63" restart="whenNotActive" fill="hold" evtFilter="cancelBubble" nodeType="interactiveSeq">
                <p:stCondLst>
                  <p:cond evt="onClick" delay="0">
                    <p:tgtEl>
                      <p:spTgt spid="794"/>
                    </p:tgtEl>
                  </p:cond>
                </p:stCondLst>
                <p:endSync evt="end" delay="0">
                  <p:rtn val="all"/>
                </p:endSync>
                <p:childTnLst>
                  <p:par>
                    <p:cTn id="64" fill="hold">
                      <p:stCondLst>
                        <p:cond delay="0"/>
                      </p:stCondLst>
                      <p:childTnLst>
                        <p:par>
                          <p:cTn id="65" fill="hold">
                            <p:stCondLst>
                              <p:cond delay="0"/>
                            </p:stCondLst>
                            <p:childTnLst>
                              <p:par>
                                <p:cTn id="66" presetID="23" presetClass="exit" presetSubtype="32" fill="hold" nodeType="clickEffect">
                                  <p:stCondLst>
                                    <p:cond delay="0"/>
                                  </p:stCondLst>
                                  <p:childTnLst>
                                    <p:anim calcmode="lin" valueType="num">
                                      <p:cBhvr>
                                        <p:cTn id="67" dur="500"/>
                                        <p:tgtEl>
                                          <p:spTgt spid="794"/>
                                        </p:tgtEl>
                                        <p:attrNameLst>
                                          <p:attrName>ppt_w</p:attrName>
                                        </p:attrNameLst>
                                      </p:cBhvr>
                                      <p:tavLst>
                                        <p:tav tm="0">
                                          <p:val>
                                            <p:strVal val="ppt_w"/>
                                          </p:val>
                                        </p:tav>
                                        <p:tav tm="100000">
                                          <p:val>
                                            <p:fltVal val="0"/>
                                          </p:val>
                                        </p:tav>
                                      </p:tavLst>
                                    </p:anim>
                                    <p:anim calcmode="lin" valueType="num">
                                      <p:cBhvr>
                                        <p:cTn id="68" dur="500"/>
                                        <p:tgtEl>
                                          <p:spTgt spid="794"/>
                                        </p:tgtEl>
                                        <p:attrNameLst>
                                          <p:attrName>ppt_h</p:attrName>
                                        </p:attrNameLst>
                                      </p:cBhvr>
                                      <p:tavLst>
                                        <p:tav tm="0">
                                          <p:val>
                                            <p:strVal val="ppt_h"/>
                                          </p:val>
                                        </p:tav>
                                        <p:tav tm="100000">
                                          <p:val>
                                            <p:fltVal val="0"/>
                                          </p:val>
                                        </p:tav>
                                      </p:tavLst>
                                    </p:anim>
                                    <p:set>
                                      <p:cBhvr>
                                        <p:cTn id="69" dur="1" fill="hold">
                                          <p:stCondLst>
                                            <p:cond delay="499"/>
                                          </p:stCondLst>
                                        </p:cTn>
                                        <p:tgtEl>
                                          <p:spTgt spid="794"/>
                                        </p:tgtEl>
                                        <p:attrNameLst>
                                          <p:attrName>style.visibility</p:attrName>
                                        </p:attrNameLst>
                                      </p:cBhvr>
                                      <p:to>
                                        <p:strVal val="hidden"/>
                                      </p:to>
                                    </p:set>
                                  </p:childTnLst>
                                </p:cTn>
                              </p:par>
                            </p:childTnLst>
                          </p:cTn>
                        </p:par>
                      </p:childTnLst>
                    </p:cTn>
                  </p:par>
                </p:childTnLst>
              </p:cTn>
              <p:nextCondLst>
                <p:cond evt="onClick" delay="0">
                  <p:tgtEl>
                    <p:spTgt spid="79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60000"/>
            <a:lum/>
          </a:blip>
          <a:srcRect/>
          <a:stretch>
            <a:fillRect/>
          </a:stretch>
        </a:blipFill>
        <a:effectLst/>
      </p:bgPr>
    </p:bg>
    <p:spTree>
      <p:nvGrpSpPr>
        <p:cNvPr id="1" name=""/>
        <p:cNvGrpSpPr/>
        <p:nvPr/>
      </p:nvGrpSpPr>
      <p:grpSpPr>
        <a:xfrm>
          <a:off x="0" y="0"/>
          <a:ext cx="0" cy="0"/>
          <a:chOff x="0" y="0"/>
          <a:chExt cx="0" cy="0"/>
        </a:xfrm>
      </p:grpSpPr>
      <p:sp>
        <p:nvSpPr>
          <p:cNvPr id="5" name="Câu hỏi">
            <a:extLst>
              <a:ext uri="{FF2B5EF4-FFF2-40B4-BE49-F238E27FC236}">
                <a16:creationId xmlns:a16="http://schemas.microsoft.com/office/drawing/2014/main" id="{018AD89B-885D-983C-F4F6-FC485515F49D}"/>
              </a:ext>
            </a:extLst>
          </p:cNvPr>
          <p:cNvSpPr/>
          <p:nvPr/>
        </p:nvSpPr>
        <p:spPr>
          <a:xfrm>
            <a:off x="925287" y="979716"/>
            <a:ext cx="10341429" cy="123798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lang="vi-VN" sz="2667" b="1" noProof="1">
                <a:solidFill>
                  <a:prstClr val="black"/>
                </a:solidFill>
                <a:latin typeface="UTM Avo" panose="02040603050506020204" pitchFamily="18" charset="0"/>
                <a:cs typeface="Arial" panose="020B0604020202020204" pitchFamily="34" charset="0"/>
                <a:sym typeface="Arial"/>
              </a:rPr>
              <a:t>Câu 1:</a:t>
            </a:r>
            <a:r>
              <a:rPr lang="en-US" sz="2667" b="1" noProof="1">
                <a:solidFill>
                  <a:prstClr val="black"/>
                </a:solidFill>
                <a:latin typeface="UTM Avo" panose="02040603050506020204" pitchFamily="18" charset="0"/>
                <a:cs typeface="Arial" panose="020B0604020202020204" pitchFamily="34" charset="0"/>
                <a:sym typeface="Arial"/>
              </a:rPr>
              <a:t> </a:t>
            </a:r>
            <a:r>
              <a:rPr lang="vi-VN" sz="2667" noProof="1">
                <a:solidFill>
                  <a:prstClr val="black"/>
                </a:solidFill>
                <a:latin typeface="UTM Avo" panose="02040603050506020204" pitchFamily="18" charset="0"/>
                <a:cs typeface="Arial" panose="020B0604020202020204" pitchFamily="34" charset="0"/>
                <a:sym typeface="Arial"/>
              </a:rPr>
              <a:t>Đâu </a:t>
            </a:r>
            <a:r>
              <a:rPr lang="vi-VN" sz="2667" b="1" noProof="1">
                <a:solidFill>
                  <a:prstClr val="black"/>
                </a:solidFill>
                <a:latin typeface="UTM Avo" panose="02040603050506020204" pitchFamily="18" charset="0"/>
                <a:cs typeface="Arial" panose="020B0604020202020204" pitchFamily="34" charset="0"/>
                <a:sym typeface="Arial"/>
              </a:rPr>
              <a:t>không</a:t>
            </a:r>
            <a:r>
              <a:rPr lang="vi-VN" sz="2667" noProof="1">
                <a:solidFill>
                  <a:prstClr val="black"/>
                </a:solidFill>
                <a:latin typeface="UTM Avo" panose="02040603050506020204" pitchFamily="18" charset="0"/>
                <a:cs typeface="Arial" panose="020B0604020202020204" pitchFamily="34" charset="0"/>
                <a:sym typeface="Arial"/>
              </a:rPr>
              <a:t> phải </a:t>
            </a:r>
            <a:r>
              <a:rPr lang="en-US" sz="2667" noProof="1">
                <a:solidFill>
                  <a:prstClr val="black"/>
                </a:solidFill>
                <a:latin typeface="UTM Avo" panose="02040603050506020204" pitchFamily="18" charset="0"/>
                <a:cs typeface="Arial" panose="020B0604020202020204" pitchFamily="34" charset="0"/>
                <a:sym typeface="Arial"/>
              </a:rPr>
              <a:t>là </a:t>
            </a:r>
            <a:r>
              <a:rPr lang="vi-VN" sz="2667" noProof="1">
                <a:solidFill>
                  <a:prstClr val="black"/>
                </a:solidFill>
                <a:latin typeface="UTM Avo" panose="02040603050506020204" pitchFamily="18" charset="0"/>
                <a:cs typeface="Arial" panose="020B0604020202020204" pitchFamily="34" charset="0"/>
                <a:sym typeface="Arial"/>
              </a:rPr>
              <a:t>hoạt động Kết nối cộng đồng? </a:t>
            </a:r>
          </a:p>
        </p:txBody>
      </p:sp>
      <p:sp>
        <p:nvSpPr>
          <p:cNvPr id="6" name="Đáp án đúng">
            <a:extLst>
              <a:ext uri="{FF2B5EF4-FFF2-40B4-BE49-F238E27FC236}">
                <a16:creationId xmlns:a16="http://schemas.microsoft.com/office/drawing/2014/main" id="{4D1DA2F5-D9A5-C765-0E47-25DD326F3067}"/>
              </a:ext>
            </a:extLst>
          </p:cNvPr>
          <p:cNvSpPr/>
          <p:nvPr/>
        </p:nvSpPr>
        <p:spPr>
          <a:xfrm>
            <a:off x="925285" y="2505837"/>
            <a:ext cx="4980923" cy="163886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A. Thăm</a:t>
            </a:r>
            <a:r>
              <a:rPr kumimoji="0" lang="en-US" sz="2400" b="0" i="0" u="none" strike="noStrike" kern="1200" cap="none" spc="0" normalizeH="0" noProof="1">
                <a:ln>
                  <a:noFill/>
                </a:ln>
                <a:solidFill>
                  <a:prstClr val="black"/>
                </a:solidFill>
                <a:effectLst/>
                <a:uLnTx/>
                <a:uFillTx/>
                <a:latin typeface="UTM Avo" panose="02040603050506020204" pitchFamily="18" charset="0"/>
                <a:ea typeface="+mn-ea"/>
                <a:cs typeface="Arial" panose="020B0604020202020204" pitchFamily="34" charset="0"/>
                <a:sym typeface="Arial"/>
              </a:rPr>
              <a:t> hỏi </a:t>
            </a: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mẹ</a:t>
            </a: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Việt Nam anh hùng. </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7" name="Đáp án sai 1">
            <a:extLst>
              <a:ext uri="{FF2B5EF4-FFF2-40B4-BE49-F238E27FC236}">
                <a16:creationId xmlns:a16="http://schemas.microsoft.com/office/drawing/2014/main" id="{1713963F-2894-56F2-E53C-4371936FB85C}"/>
              </a:ext>
            </a:extLst>
          </p:cNvPr>
          <p:cNvSpPr/>
          <p:nvPr/>
        </p:nvSpPr>
        <p:spPr>
          <a:xfrm>
            <a:off x="925285" y="4430303"/>
            <a:ext cx="4980923" cy="163886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 Phát cháo miễn phí</a:t>
            </a: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cho bệnh nhân. </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8" name="Đáp án sai 2">
            <a:extLst>
              <a:ext uri="{FF2B5EF4-FFF2-40B4-BE49-F238E27FC236}">
                <a16:creationId xmlns:a16="http://schemas.microsoft.com/office/drawing/2014/main" id="{72E080E8-9CBE-7E1E-25CC-340E27A4D017}"/>
              </a:ext>
            </a:extLst>
          </p:cNvPr>
          <p:cNvSpPr/>
          <p:nvPr/>
        </p:nvSpPr>
        <p:spPr>
          <a:xfrm>
            <a:off x="6285794" y="2503305"/>
            <a:ext cx="4980921" cy="163886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B. Phát quang bụi rậm. </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9" name="Đáp án sai 3">
            <a:extLst>
              <a:ext uri="{FF2B5EF4-FFF2-40B4-BE49-F238E27FC236}">
                <a16:creationId xmlns:a16="http://schemas.microsoft.com/office/drawing/2014/main" id="{98AC7C36-17E6-7D99-2014-5789447F054D}"/>
              </a:ext>
            </a:extLst>
          </p:cNvPr>
          <p:cNvSpPr/>
          <p:nvPr/>
        </p:nvSpPr>
        <p:spPr>
          <a:xfrm>
            <a:off x="6285794" y="4432835"/>
            <a:ext cx="4980921" cy="163886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kern="0" noProof="1">
                <a:solidFill>
                  <a:srgbClr val="000000"/>
                </a:solidFill>
                <a:latin typeface="UTM Avo" panose="02040603050506020204" pitchFamily="18" charset="0"/>
                <a:cs typeface="Arial" panose="020B0604020202020204" pitchFamily="34" charset="0"/>
                <a:sym typeface="Arial"/>
              </a:rPr>
              <a:t>D. Thăm đài tưởng niệm </a:t>
            </a:r>
            <a:endParaRPr lang="en-US" sz="2400" kern="0" noProof="1">
              <a:solidFill>
                <a:srgbClr val="000000"/>
              </a:solidFill>
              <a:latin typeface="UTM Avo" panose="02040603050506020204" pitchFamily="18" charset="0"/>
              <a:cs typeface="Arial" panose="020B0604020202020204" pitchFamily="34" charset="0"/>
              <a:sym typeface="Arial"/>
            </a:endParaRP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kern="0" noProof="1">
                <a:solidFill>
                  <a:srgbClr val="000000"/>
                </a:solidFill>
                <a:latin typeface="UTM Avo" panose="02040603050506020204" pitchFamily="18" charset="0"/>
                <a:cs typeface="Arial" panose="020B0604020202020204" pitchFamily="34" charset="0"/>
                <a:sym typeface="Arial"/>
              </a:rPr>
              <a:t>anh hùng liệt sĩ.</a:t>
            </a:r>
          </a:p>
        </p:txBody>
      </p:sp>
      <p:pic>
        <p:nvPicPr>
          <p:cNvPr id="9218" name="Picture 2" descr="https://cdn-icons-png.flaticon.com/128/7988/7988979.png">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1062488" y="5778500"/>
            <a:ext cx="942184" cy="9421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528F75E-938C-EEA0-C533-B3B41FFD24A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783536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8"/>
                                        </p:tgtEl>
                                        <p:attrNameLst>
                                          <p:attrName>fillcolor</p:attrName>
                                        </p:attrNameLst>
                                      </p:cBhvr>
                                      <p:to>
                                        <a:srgbClr val="92D050"/>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6"/>
                                        </p:tgtEl>
                                        <p:attrNameLst>
                                          <p:attrName>fillcolor</p:attrName>
                                        </p:attrNameLst>
                                      </p:cBhvr>
                                      <p:to>
                                        <a:srgbClr val="C00000"/>
                                      </p:to>
                                    </p:animClr>
                                    <p:set>
                                      <p:cBhvr>
                                        <p:cTn id="32" dur="1000" fill="hold"/>
                                        <p:tgtEl>
                                          <p:spTgt spid="6"/>
                                        </p:tgtEl>
                                        <p:attrNameLst>
                                          <p:attrName>fill.type</p:attrName>
                                        </p:attrNameLst>
                                      </p:cBhvr>
                                      <p:to>
                                        <p:strVal val="solid"/>
                                      </p:to>
                                    </p:set>
                                    <p:set>
                                      <p:cBhvr>
                                        <p:cTn id="33" dur="1000" fill="hold"/>
                                        <p:tgtEl>
                                          <p:spTgt spid="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7"/>
                                        </p:tgtEl>
                                        <p:attrNameLst>
                                          <p:attrName>fillcolor</p:attrName>
                                        </p:attrNameLst>
                                      </p:cBhvr>
                                      <p:to>
                                        <a:srgbClr val="C00000"/>
                                      </p:to>
                                    </p:animClr>
                                    <p:set>
                                      <p:cBhvr>
                                        <p:cTn id="39" dur="1000" fill="hold"/>
                                        <p:tgtEl>
                                          <p:spTgt spid="7"/>
                                        </p:tgtEl>
                                        <p:attrNameLst>
                                          <p:attrName>fill.type</p:attrName>
                                        </p:attrNameLst>
                                      </p:cBhvr>
                                      <p:to>
                                        <p:strVal val="solid"/>
                                      </p:to>
                                    </p:set>
                                    <p:set>
                                      <p:cBhvr>
                                        <p:cTn id="40" dur="1000" fill="hold"/>
                                        <p:tgtEl>
                                          <p:spTgt spid="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7"/>
                  </p:tgtEl>
                </p:cond>
              </p:nextCondLst>
            </p:seq>
            <p:seq concurrent="1" nextAc="seek">
              <p:cTn id="41" restart="whenNotActive" fill="hold" evtFilter="cancelBubble" nodeType="interactiveSeq">
                <p:stCondLst>
                  <p:cond evt="onClick" delay="0">
                    <p:tgtEl>
                      <p:spTgt spid="9"/>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9"/>
                                        </p:tgtEl>
                                        <p:attrNameLst>
                                          <p:attrName>fillcolor</p:attrName>
                                        </p:attrNameLst>
                                      </p:cBhvr>
                                      <p:to>
                                        <a:srgbClr val="C00000"/>
                                      </p:to>
                                    </p:animClr>
                                    <p:set>
                                      <p:cBhvr>
                                        <p:cTn id="46" dur="1000" fill="hold"/>
                                        <p:tgtEl>
                                          <p:spTgt spid="9"/>
                                        </p:tgtEl>
                                        <p:attrNameLst>
                                          <p:attrName>fill.type</p:attrName>
                                        </p:attrNameLst>
                                      </p:cBhvr>
                                      <p:to>
                                        <p:strVal val="solid"/>
                                      </p:to>
                                    </p:set>
                                    <p:set>
                                      <p:cBhvr>
                                        <p:cTn id="47" dur="1000" fill="hold"/>
                                        <p:tgtEl>
                                          <p:spTgt spid="9"/>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9"/>
                  </p:tgtEl>
                </p:cond>
              </p:nextCondLst>
            </p:seq>
          </p:childTnLst>
        </p:cTn>
      </p:par>
    </p:tnLst>
    <p:bldLst>
      <p:bldP spid="5" grpId="0" animBg="1"/>
      <p:bldP spid="6" grpId="0" animBg="1"/>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60000"/>
            <a:lum/>
          </a:blip>
          <a:srcRect/>
          <a:stretch>
            <a:fillRect/>
          </a:stretch>
        </a:blipFill>
        <a:effectLst/>
      </p:bgPr>
    </p:bg>
    <p:spTree>
      <p:nvGrpSpPr>
        <p:cNvPr id="1" name=""/>
        <p:cNvGrpSpPr/>
        <p:nvPr/>
      </p:nvGrpSpPr>
      <p:grpSpPr>
        <a:xfrm>
          <a:off x="0" y="0"/>
          <a:ext cx="0" cy="0"/>
          <a:chOff x="0" y="0"/>
          <a:chExt cx="0" cy="0"/>
        </a:xfrm>
      </p:grpSpPr>
      <p:sp>
        <p:nvSpPr>
          <p:cNvPr id="2" name="Câu hỏi">
            <a:extLst>
              <a:ext uri="{FF2B5EF4-FFF2-40B4-BE49-F238E27FC236}">
                <a16:creationId xmlns:a16="http://schemas.microsoft.com/office/drawing/2014/main" id="{1DCE5C32-C67D-7C15-B0FA-68C76A703EEC}"/>
              </a:ext>
            </a:extLst>
          </p:cNvPr>
          <p:cNvSpPr/>
          <p:nvPr/>
        </p:nvSpPr>
        <p:spPr>
          <a:xfrm>
            <a:off x="598715" y="979716"/>
            <a:ext cx="10994571" cy="123798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lang="vi-VN" sz="2400" b="1" kern="0" noProof="1">
                <a:solidFill>
                  <a:srgbClr val="000000"/>
                </a:solidFill>
                <a:latin typeface="UTM Avo" panose="02040603050506020204" pitchFamily="18" charset="0"/>
                <a:cs typeface="Arial" panose="020B0604020202020204" pitchFamily="34" charset="0"/>
                <a:sym typeface="Arial"/>
              </a:rPr>
              <a:t>Câu </a:t>
            </a:r>
            <a:r>
              <a:rPr lang="en-US" sz="2400" b="1" kern="0" noProof="1">
                <a:solidFill>
                  <a:srgbClr val="000000"/>
                </a:solidFill>
                <a:latin typeface="UTM Avo" panose="02040603050506020204" pitchFamily="18" charset="0"/>
                <a:cs typeface="Arial" panose="020B0604020202020204" pitchFamily="34" charset="0"/>
                <a:sym typeface="Arial"/>
              </a:rPr>
              <a:t>2</a:t>
            </a:r>
            <a:r>
              <a:rPr lang="vi-VN" sz="2400" b="1" kern="0" noProof="1">
                <a:solidFill>
                  <a:srgbClr val="000000"/>
                </a:solidFill>
                <a:latin typeface="UTM Avo" panose="02040603050506020204" pitchFamily="18" charset="0"/>
                <a:cs typeface="Arial" panose="020B0604020202020204" pitchFamily="34" charset="0"/>
                <a:sym typeface="Arial"/>
              </a:rPr>
              <a:t>:</a:t>
            </a:r>
            <a:r>
              <a:rPr lang="en-US" sz="2400" b="1" kern="0" noProof="1">
                <a:solidFill>
                  <a:srgbClr val="000000"/>
                </a:solidFill>
                <a:latin typeface="UTM Avo" panose="02040603050506020204" pitchFamily="18" charset="0"/>
                <a:cs typeface="Arial" panose="020B0604020202020204" pitchFamily="34" charset="0"/>
                <a:sym typeface="Arial"/>
              </a:rPr>
              <a:t> </a:t>
            </a:r>
            <a:r>
              <a:rPr lang="vi-VN" sz="2400" kern="0" noProof="1">
                <a:solidFill>
                  <a:srgbClr val="000000"/>
                </a:solidFill>
                <a:latin typeface="UTM Avo" panose="02040603050506020204" pitchFamily="18" charset="0"/>
                <a:cs typeface="Arial" panose="020B0604020202020204" pitchFamily="34" charset="0"/>
                <a:sym typeface="Arial"/>
              </a:rPr>
              <a:t>Câu tục ngữ nào thể hiện tinh thần đoàn kết?</a:t>
            </a:r>
          </a:p>
        </p:txBody>
      </p:sp>
      <p:sp>
        <p:nvSpPr>
          <p:cNvPr id="3" name="Đáp án đúng">
            <a:extLst>
              <a:ext uri="{FF2B5EF4-FFF2-40B4-BE49-F238E27FC236}">
                <a16:creationId xmlns:a16="http://schemas.microsoft.com/office/drawing/2014/main" id="{F1B84207-B659-425F-8986-3C1BCE890101}"/>
              </a:ext>
            </a:extLst>
          </p:cNvPr>
          <p:cNvSpPr/>
          <p:nvPr/>
        </p:nvSpPr>
        <p:spPr>
          <a:xfrm>
            <a:off x="598715" y="2505837"/>
            <a:ext cx="5307493" cy="163886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A. Giàu một bó, khó một nén. </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4" name="Đáp án sai 1">
            <a:extLst>
              <a:ext uri="{FF2B5EF4-FFF2-40B4-BE49-F238E27FC236}">
                <a16:creationId xmlns:a16="http://schemas.microsoft.com/office/drawing/2014/main" id="{DB1ED4A5-5135-6BF1-0DBB-5E2A84863D18}"/>
              </a:ext>
            </a:extLst>
          </p:cNvPr>
          <p:cNvSpPr/>
          <p:nvPr/>
        </p:nvSpPr>
        <p:spPr>
          <a:xfrm>
            <a:off x="598715" y="4432835"/>
            <a:ext cx="5307493" cy="163886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 Một con ngựa đau,</a:t>
            </a: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cả tàu bỏ cỏ. </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1" name="Đáp án sai 2">
            <a:extLst>
              <a:ext uri="{FF2B5EF4-FFF2-40B4-BE49-F238E27FC236}">
                <a16:creationId xmlns:a16="http://schemas.microsoft.com/office/drawing/2014/main" id="{29B4E01A-E464-398F-6121-AB36592EF883}"/>
              </a:ext>
            </a:extLst>
          </p:cNvPr>
          <p:cNvSpPr/>
          <p:nvPr/>
        </p:nvSpPr>
        <p:spPr>
          <a:xfrm>
            <a:off x="6285794" y="2505837"/>
            <a:ext cx="5307492" cy="163886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lang="vi-VN" sz="2400" kern="0" noProof="1">
                <a:solidFill>
                  <a:srgbClr val="000000"/>
                </a:solidFill>
                <a:latin typeface="UTM Avo" panose="02040603050506020204" pitchFamily="18" charset="0"/>
                <a:cs typeface="Arial" panose="020B0604020202020204" pitchFamily="34" charset="0"/>
                <a:sym typeface="Arial"/>
              </a:rPr>
              <a:t>B. Đói cho sạch, rách cho thơm. </a:t>
            </a:r>
          </a:p>
        </p:txBody>
      </p:sp>
      <p:sp>
        <p:nvSpPr>
          <p:cNvPr id="12" name="Đáp án sai 3">
            <a:extLst>
              <a:ext uri="{FF2B5EF4-FFF2-40B4-BE49-F238E27FC236}">
                <a16:creationId xmlns:a16="http://schemas.microsoft.com/office/drawing/2014/main" id="{10B99364-985C-17A9-09EB-1E79B0E2E7B7}"/>
              </a:ext>
            </a:extLst>
          </p:cNvPr>
          <p:cNvSpPr/>
          <p:nvPr/>
        </p:nvSpPr>
        <p:spPr>
          <a:xfrm>
            <a:off x="6285794" y="4432835"/>
            <a:ext cx="5307492" cy="163886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vi-VN" sz="2400" kern="0" noProof="1">
                <a:solidFill>
                  <a:srgbClr val="000000"/>
                </a:solidFill>
                <a:latin typeface="UTM Avo" panose="02040603050506020204" pitchFamily="18" charset="0"/>
                <a:cs typeface="Arial" panose="020B0604020202020204" pitchFamily="34" charset="0"/>
                <a:sym typeface="Arial"/>
              </a:rPr>
              <a:t>D. Giấy rách phải giữ lấy lề. </a:t>
            </a:r>
          </a:p>
        </p:txBody>
      </p:sp>
      <p:pic>
        <p:nvPicPr>
          <p:cNvPr id="9218" name="Picture 2" descr="https://cdn-icons-png.flaticon.com/128/7988/7988979.png">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1062488" y="5778500"/>
            <a:ext cx="942184" cy="9421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15087A6-8BC4-C3BB-DFD2-803A9C5249C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406335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3"/>
                                        </p:tgtEl>
                                        <p:attrNameLst>
                                          <p:attrName>fillcolor</p:attrName>
                                        </p:attrNameLst>
                                      </p:cBhvr>
                                      <p:to>
                                        <a:srgbClr val="C00000"/>
                                      </p:to>
                                    </p:animClr>
                                    <p:set>
                                      <p:cBhvr>
                                        <p:cTn id="25" dur="1000" fill="hold"/>
                                        <p:tgtEl>
                                          <p:spTgt spid="3"/>
                                        </p:tgtEl>
                                        <p:attrNameLst>
                                          <p:attrName>fill.type</p:attrName>
                                        </p:attrNameLst>
                                      </p:cBhvr>
                                      <p:to>
                                        <p:strVal val="solid"/>
                                      </p:to>
                                    </p:set>
                                    <p:set>
                                      <p:cBhvr>
                                        <p:cTn id="26" dur="1000" fill="hold"/>
                                        <p:tgtEl>
                                          <p:spTgt spid="3"/>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3"/>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1"/>
                                        </p:tgtEl>
                                        <p:attrNameLst>
                                          <p:attrName>fillcolor</p:attrName>
                                        </p:attrNameLst>
                                      </p:cBhvr>
                                      <p:to>
                                        <a:srgbClr val="C00000"/>
                                      </p:to>
                                    </p:animClr>
                                    <p:set>
                                      <p:cBhvr>
                                        <p:cTn id="32" dur="1000" fill="hold"/>
                                        <p:tgtEl>
                                          <p:spTgt spid="11"/>
                                        </p:tgtEl>
                                        <p:attrNameLst>
                                          <p:attrName>fill.type</p:attrName>
                                        </p:attrNameLst>
                                      </p:cBhvr>
                                      <p:to>
                                        <p:strVal val="solid"/>
                                      </p:to>
                                    </p:set>
                                    <p:set>
                                      <p:cBhvr>
                                        <p:cTn id="33" dur="1000" fill="hold"/>
                                        <p:tgtEl>
                                          <p:spTgt spid="11"/>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1"/>
                  </p:tgtEl>
                </p:cond>
              </p:nextCondLst>
            </p:seq>
            <p:seq concurrent="1" nextAc="seek">
              <p:cTn id="34" restart="whenNotActive" fill="hold" evtFilter="cancelBubble" nodeType="interactiveSeq">
                <p:stCondLst>
                  <p:cond evt="onClick" delay="0">
                    <p:tgtEl>
                      <p:spTgt spid="1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2"/>
                                        </p:tgtEl>
                                        <p:attrNameLst>
                                          <p:attrName>fillcolor</p:attrName>
                                        </p:attrNameLst>
                                      </p:cBhvr>
                                      <p:to>
                                        <a:srgbClr val="C00000"/>
                                      </p:to>
                                    </p:animClr>
                                    <p:set>
                                      <p:cBhvr>
                                        <p:cTn id="39" dur="1000" fill="hold"/>
                                        <p:tgtEl>
                                          <p:spTgt spid="12"/>
                                        </p:tgtEl>
                                        <p:attrNameLst>
                                          <p:attrName>fill.type</p:attrName>
                                        </p:attrNameLst>
                                      </p:cBhvr>
                                      <p:to>
                                        <p:strVal val="solid"/>
                                      </p:to>
                                    </p:set>
                                    <p:set>
                                      <p:cBhvr>
                                        <p:cTn id="40" dur="1000" fill="hold"/>
                                        <p:tgtEl>
                                          <p:spTgt spid="12"/>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2"/>
                  </p:tgtEl>
                </p:cond>
              </p:nextCondLst>
            </p:seq>
            <p:seq concurrent="1" nextAc="seek">
              <p:cTn id="41" restart="whenNotActive" fill="hold" evtFilter="cancelBubble" nodeType="interactiveSeq">
                <p:stCondLst>
                  <p:cond evt="onClick" delay="0">
                    <p:tgtEl>
                      <p:spTgt spid="4"/>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4"/>
                                        </p:tgtEl>
                                        <p:attrNameLst>
                                          <p:attrName>fillcolor</p:attrName>
                                        </p:attrNameLst>
                                      </p:cBhvr>
                                      <p:to>
                                        <a:srgbClr val="92D050"/>
                                      </p:to>
                                    </p:animClr>
                                    <p:set>
                                      <p:cBhvr>
                                        <p:cTn id="46" dur="1000" fill="hold"/>
                                        <p:tgtEl>
                                          <p:spTgt spid="4"/>
                                        </p:tgtEl>
                                        <p:attrNameLst>
                                          <p:attrName>fill.type</p:attrName>
                                        </p:attrNameLst>
                                      </p:cBhvr>
                                      <p:to>
                                        <p:strVal val="solid"/>
                                      </p:to>
                                    </p:set>
                                    <p:set>
                                      <p:cBhvr>
                                        <p:cTn id="47" dur="1000" fill="hold"/>
                                        <p:tgtEl>
                                          <p:spTgt spid="4"/>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4"/>
                  </p:tgtEl>
                </p:cond>
              </p:nextCondLst>
            </p:seq>
          </p:childTnLst>
        </p:cTn>
      </p:par>
    </p:tnLst>
    <p:bldLst>
      <p:bldP spid="2" grpId="0" animBg="1"/>
      <p:bldP spid="3" grpId="0" animBg="1"/>
      <p:bldP spid="4" grpId="0" animBg="1"/>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60000"/>
            <a:lum/>
          </a:blip>
          <a:srcRect/>
          <a:stretch>
            <a:fillRect/>
          </a:stretch>
        </a:blipFill>
        <a:effectLst/>
      </p:bgPr>
    </p:bg>
    <p:spTree>
      <p:nvGrpSpPr>
        <p:cNvPr id="1" name=""/>
        <p:cNvGrpSpPr/>
        <p:nvPr/>
      </p:nvGrpSpPr>
      <p:grpSpPr>
        <a:xfrm>
          <a:off x="0" y="0"/>
          <a:ext cx="0" cy="0"/>
          <a:chOff x="0" y="0"/>
          <a:chExt cx="0" cy="0"/>
        </a:xfrm>
      </p:grpSpPr>
      <p:sp>
        <p:nvSpPr>
          <p:cNvPr id="2" name="Câu hỏi">
            <a:extLst>
              <a:ext uri="{FF2B5EF4-FFF2-40B4-BE49-F238E27FC236}">
                <a16:creationId xmlns:a16="http://schemas.microsoft.com/office/drawing/2014/main" id="{22621513-15D8-4FBE-518D-73C6F607BCAC}"/>
              </a:ext>
            </a:extLst>
          </p:cNvPr>
          <p:cNvSpPr/>
          <p:nvPr/>
        </p:nvSpPr>
        <p:spPr>
          <a:xfrm>
            <a:off x="979712" y="914400"/>
            <a:ext cx="10232573" cy="140637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b="1" kern="0" noProof="1">
                <a:solidFill>
                  <a:srgbClr val="000000"/>
                </a:solidFill>
                <a:latin typeface="UTM Avo" panose="02040603050506020204" pitchFamily="18" charset="0"/>
                <a:cs typeface="Arial" panose="020B0604020202020204" pitchFamily="34" charset="0"/>
                <a:sym typeface="Arial"/>
              </a:rPr>
              <a:t>Câu </a:t>
            </a:r>
            <a:r>
              <a:rPr lang="en-US" sz="2400" b="1" kern="0" noProof="1">
                <a:solidFill>
                  <a:srgbClr val="000000"/>
                </a:solidFill>
                <a:latin typeface="UTM Avo" panose="02040603050506020204" pitchFamily="18" charset="0"/>
                <a:cs typeface="Arial" panose="020B0604020202020204" pitchFamily="34" charset="0"/>
                <a:sym typeface="Arial"/>
              </a:rPr>
              <a:t>3</a:t>
            </a:r>
            <a:r>
              <a:rPr lang="vi-VN" sz="2400" b="1" kern="0" noProof="1">
                <a:solidFill>
                  <a:srgbClr val="000000"/>
                </a:solidFill>
                <a:latin typeface="UTM Avo" panose="02040603050506020204" pitchFamily="18" charset="0"/>
                <a:cs typeface="Arial" panose="020B0604020202020204" pitchFamily="34" charset="0"/>
                <a:sym typeface="Arial"/>
              </a:rPr>
              <a:t>:</a:t>
            </a:r>
            <a:r>
              <a:rPr lang="en-US" sz="2400" b="1" kern="0" noProof="1">
                <a:solidFill>
                  <a:srgbClr val="000000"/>
                </a:solidFill>
                <a:latin typeface="UTM Avo" panose="02040603050506020204" pitchFamily="18" charset="0"/>
                <a:cs typeface="Arial" panose="020B0604020202020204" pitchFamily="34" charset="0"/>
                <a:sym typeface="Arial"/>
              </a:rPr>
              <a:t> </a:t>
            </a:r>
            <a:r>
              <a:rPr lang="vi-VN" sz="2400" kern="0" noProof="1">
                <a:solidFill>
                  <a:srgbClr val="000000"/>
                </a:solidFill>
                <a:latin typeface="UTM Avo" panose="02040603050506020204" pitchFamily="18" charset="0"/>
                <a:cs typeface="Arial" panose="020B0604020202020204" pitchFamily="34" charset="0"/>
                <a:sym typeface="Arial"/>
              </a:rPr>
              <a:t>Đâu là bước đầu tiên trong việc xây dựng</a:t>
            </a:r>
            <a:endParaRPr lang="en-US" sz="2400" kern="0" noProof="1">
              <a:solidFill>
                <a:srgbClr val="000000"/>
              </a:solidFill>
              <a:latin typeface="UTM Avo" panose="02040603050506020204" pitchFamily="18" charset="0"/>
              <a:cs typeface="Arial" panose="020B0604020202020204" pitchFamily="34" charset="0"/>
              <a:sym typeface="Arial"/>
            </a:endParaRP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kern="0" noProof="1">
                <a:solidFill>
                  <a:srgbClr val="000000"/>
                </a:solidFill>
                <a:latin typeface="UTM Avo" panose="02040603050506020204" pitchFamily="18" charset="0"/>
                <a:cs typeface="Arial" panose="020B0604020202020204" pitchFamily="34" charset="0"/>
                <a:sym typeface="Arial"/>
              </a:rPr>
              <a:t>kế hoạch thực hiện dự án Kết nối cộng đồng?</a:t>
            </a:r>
          </a:p>
        </p:txBody>
      </p:sp>
      <p:sp>
        <p:nvSpPr>
          <p:cNvPr id="3" name="Đáp án đúng">
            <a:extLst>
              <a:ext uri="{FF2B5EF4-FFF2-40B4-BE49-F238E27FC236}">
                <a16:creationId xmlns:a16="http://schemas.microsoft.com/office/drawing/2014/main" id="{04B882B4-D9D1-058D-6512-C1453F3C076B}"/>
              </a:ext>
            </a:extLst>
          </p:cNvPr>
          <p:cNvSpPr/>
          <p:nvPr/>
        </p:nvSpPr>
        <p:spPr>
          <a:xfrm>
            <a:off x="979713" y="2505836"/>
            <a:ext cx="4926495" cy="1957307"/>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kumimoji="0" lang="en-US" sz="2667"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A. Xác định những công việc cần làm, thời gian thực hiện từng công việc. </a:t>
            </a:r>
            <a:endParaRPr kumimoji="0" lang="vi-VN" sz="2667"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4" name="Đáp án sai 1">
            <a:extLst>
              <a:ext uri="{FF2B5EF4-FFF2-40B4-BE49-F238E27FC236}">
                <a16:creationId xmlns:a16="http://schemas.microsoft.com/office/drawing/2014/main" id="{513573B6-C04C-0D73-4B61-07D943968506}"/>
              </a:ext>
            </a:extLst>
          </p:cNvPr>
          <p:cNvSpPr/>
          <p:nvPr/>
        </p:nvSpPr>
        <p:spPr>
          <a:xfrm>
            <a:off x="979715" y="4648201"/>
            <a:ext cx="4926493" cy="1545772"/>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kumimoji="0" lang="en-US" sz="2667"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 Phân công nhiệm vụ cho các thành viên. </a:t>
            </a:r>
            <a:endParaRPr kumimoji="0" lang="vi-VN" sz="2667"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1" name="Đáp án sai 2">
            <a:extLst>
              <a:ext uri="{FF2B5EF4-FFF2-40B4-BE49-F238E27FC236}">
                <a16:creationId xmlns:a16="http://schemas.microsoft.com/office/drawing/2014/main" id="{975AFFFC-6EC5-D048-1AC3-CEEB4335CBFD}"/>
              </a:ext>
            </a:extLst>
          </p:cNvPr>
          <p:cNvSpPr/>
          <p:nvPr/>
        </p:nvSpPr>
        <p:spPr>
          <a:xfrm>
            <a:off x="6285794" y="2505836"/>
            <a:ext cx="4926492" cy="1957307"/>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kern="0" noProof="1">
                <a:solidFill>
                  <a:srgbClr val="000000"/>
                </a:solidFill>
                <a:latin typeface="UTM Avo" panose="02040603050506020204" pitchFamily="18" charset="0"/>
                <a:cs typeface="Arial" panose="020B0604020202020204" pitchFamily="34" charset="0"/>
                <a:sym typeface="Arial"/>
              </a:rPr>
              <a:t>B. Chuẩn bị các đồ dùng,</a:t>
            </a:r>
            <a:r>
              <a:rPr lang="en-US" sz="2400" kern="0" noProof="1">
                <a:solidFill>
                  <a:srgbClr val="000000"/>
                </a:solidFill>
                <a:latin typeface="UTM Avo" panose="02040603050506020204" pitchFamily="18" charset="0"/>
                <a:cs typeface="Arial" panose="020B0604020202020204" pitchFamily="34" charset="0"/>
                <a:sym typeface="Arial"/>
              </a:rPr>
              <a:t> </a:t>
            </a:r>
            <a:r>
              <a:rPr lang="vi-VN" sz="2400" kern="0" noProof="1">
                <a:solidFill>
                  <a:srgbClr val="000000"/>
                </a:solidFill>
                <a:latin typeface="UTM Avo" panose="02040603050506020204" pitchFamily="18" charset="0"/>
                <a:cs typeface="Arial" panose="020B0604020202020204" pitchFamily="34" charset="0"/>
                <a:sym typeface="Arial"/>
              </a:rPr>
              <a:t>dụng cụ cần thiết. </a:t>
            </a:r>
          </a:p>
        </p:txBody>
      </p:sp>
      <p:sp>
        <p:nvSpPr>
          <p:cNvPr id="12" name="Đáp án sai 3">
            <a:extLst>
              <a:ext uri="{FF2B5EF4-FFF2-40B4-BE49-F238E27FC236}">
                <a16:creationId xmlns:a16="http://schemas.microsoft.com/office/drawing/2014/main" id="{01F778BC-8343-5076-8258-C0E5E056035C}"/>
              </a:ext>
            </a:extLst>
          </p:cNvPr>
          <p:cNvSpPr/>
          <p:nvPr/>
        </p:nvSpPr>
        <p:spPr>
          <a:xfrm>
            <a:off x="6285794" y="4648201"/>
            <a:ext cx="4926492" cy="1545772"/>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defRPr/>
            </a:pPr>
            <a:r>
              <a:rPr lang="vi-VN" sz="2400" kern="0" noProof="1">
                <a:solidFill>
                  <a:srgbClr val="000000"/>
                </a:solidFill>
                <a:latin typeface="UTM Avo" panose="02040603050506020204" pitchFamily="18" charset="0"/>
                <a:cs typeface="Arial" panose="020B0604020202020204" pitchFamily="34" charset="0"/>
                <a:sym typeface="Arial"/>
              </a:rPr>
              <a:t>D. Tìm kiếm nguồn lực hỗ trợ dự án.</a:t>
            </a:r>
          </a:p>
        </p:txBody>
      </p:sp>
      <p:pic>
        <p:nvPicPr>
          <p:cNvPr id="9218" name="Picture 2" descr="https://cdn-icons-png.flaticon.com/128/7988/7988979.png">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1062488" y="5778500"/>
            <a:ext cx="942184" cy="9421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1A08594-484D-C3B2-ADE8-4B04A3ABB0F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58883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3"/>
                                        </p:tgtEl>
                                        <p:attrNameLst>
                                          <p:attrName>fillcolor</p:attrName>
                                        </p:attrNameLst>
                                      </p:cBhvr>
                                      <p:to>
                                        <a:srgbClr val="92D050"/>
                                      </p:to>
                                    </p:animClr>
                                    <p:set>
                                      <p:cBhvr>
                                        <p:cTn id="25" dur="1000" fill="hold"/>
                                        <p:tgtEl>
                                          <p:spTgt spid="3"/>
                                        </p:tgtEl>
                                        <p:attrNameLst>
                                          <p:attrName>fill.type</p:attrName>
                                        </p:attrNameLst>
                                      </p:cBhvr>
                                      <p:to>
                                        <p:strVal val="solid"/>
                                      </p:to>
                                    </p:set>
                                    <p:set>
                                      <p:cBhvr>
                                        <p:cTn id="26" dur="1000" fill="hold"/>
                                        <p:tgtEl>
                                          <p:spTgt spid="3"/>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3"/>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1"/>
                                        </p:tgtEl>
                                        <p:attrNameLst>
                                          <p:attrName>fillcolor</p:attrName>
                                        </p:attrNameLst>
                                      </p:cBhvr>
                                      <p:to>
                                        <a:srgbClr val="C00000"/>
                                      </p:to>
                                    </p:animClr>
                                    <p:set>
                                      <p:cBhvr>
                                        <p:cTn id="32" dur="1000" fill="hold"/>
                                        <p:tgtEl>
                                          <p:spTgt spid="11"/>
                                        </p:tgtEl>
                                        <p:attrNameLst>
                                          <p:attrName>fill.type</p:attrName>
                                        </p:attrNameLst>
                                      </p:cBhvr>
                                      <p:to>
                                        <p:strVal val="solid"/>
                                      </p:to>
                                    </p:set>
                                    <p:set>
                                      <p:cBhvr>
                                        <p:cTn id="33" dur="1000" fill="hold"/>
                                        <p:tgtEl>
                                          <p:spTgt spid="11"/>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1"/>
                  </p:tgtEl>
                </p:cond>
              </p:nextCondLst>
            </p:seq>
            <p:seq concurrent="1" nextAc="seek">
              <p:cTn id="34" restart="whenNotActive" fill="hold" evtFilter="cancelBubble" nodeType="interactiveSeq">
                <p:stCondLst>
                  <p:cond evt="onClick" delay="0">
                    <p:tgtEl>
                      <p:spTgt spid="1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2"/>
                                        </p:tgtEl>
                                        <p:attrNameLst>
                                          <p:attrName>fillcolor</p:attrName>
                                        </p:attrNameLst>
                                      </p:cBhvr>
                                      <p:to>
                                        <a:srgbClr val="C00000"/>
                                      </p:to>
                                    </p:animClr>
                                    <p:set>
                                      <p:cBhvr>
                                        <p:cTn id="39" dur="1000" fill="hold"/>
                                        <p:tgtEl>
                                          <p:spTgt spid="12"/>
                                        </p:tgtEl>
                                        <p:attrNameLst>
                                          <p:attrName>fill.type</p:attrName>
                                        </p:attrNameLst>
                                      </p:cBhvr>
                                      <p:to>
                                        <p:strVal val="solid"/>
                                      </p:to>
                                    </p:set>
                                    <p:set>
                                      <p:cBhvr>
                                        <p:cTn id="40" dur="1000" fill="hold"/>
                                        <p:tgtEl>
                                          <p:spTgt spid="12"/>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2"/>
                  </p:tgtEl>
                </p:cond>
              </p:nextCondLst>
            </p:seq>
            <p:seq concurrent="1" nextAc="seek">
              <p:cTn id="41" restart="whenNotActive" fill="hold" evtFilter="cancelBubble" nodeType="interactiveSeq">
                <p:stCondLst>
                  <p:cond evt="onClick" delay="0">
                    <p:tgtEl>
                      <p:spTgt spid="4"/>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4"/>
                                        </p:tgtEl>
                                        <p:attrNameLst>
                                          <p:attrName>fillcolor</p:attrName>
                                        </p:attrNameLst>
                                      </p:cBhvr>
                                      <p:to>
                                        <a:srgbClr val="C00000"/>
                                      </p:to>
                                    </p:animClr>
                                    <p:set>
                                      <p:cBhvr>
                                        <p:cTn id="46" dur="1000" fill="hold"/>
                                        <p:tgtEl>
                                          <p:spTgt spid="4"/>
                                        </p:tgtEl>
                                        <p:attrNameLst>
                                          <p:attrName>fill.type</p:attrName>
                                        </p:attrNameLst>
                                      </p:cBhvr>
                                      <p:to>
                                        <p:strVal val="solid"/>
                                      </p:to>
                                    </p:set>
                                    <p:set>
                                      <p:cBhvr>
                                        <p:cTn id="47" dur="1000" fill="hold"/>
                                        <p:tgtEl>
                                          <p:spTgt spid="4"/>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4"/>
                  </p:tgtEl>
                </p:cond>
              </p:nextCondLst>
            </p:seq>
          </p:childTnLst>
        </p:cTn>
      </p:par>
    </p:tnLst>
    <p:bldLst>
      <p:bldP spid="2" grpId="0" animBg="1"/>
      <p:bldP spid="3" grpId="0" animBg="1"/>
      <p:bldP spid="4" grpId="0" animBg="1"/>
      <p:bldP spid="11"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60000"/>
            <a:lum/>
          </a:blip>
          <a:srcRect/>
          <a:stretch>
            <a:fillRect/>
          </a:stretch>
        </a:blipFill>
        <a:effectLst/>
      </p:bgPr>
    </p:bg>
    <p:spTree>
      <p:nvGrpSpPr>
        <p:cNvPr id="1" name=""/>
        <p:cNvGrpSpPr/>
        <p:nvPr/>
      </p:nvGrpSpPr>
      <p:grpSpPr>
        <a:xfrm>
          <a:off x="0" y="0"/>
          <a:ext cx="0" cy="0"/>
          <a:chOff x="0" y="0"/>
          <a:chExt cx="0" cy="0"/>
        </a:xfrm>
      </p:grpSpPr>
      <p:sp>
        <p:nvSpPr>
          <p:cNvPr id="2" name="Câu hỏi">
            <a:extLst>
              <a:ext uri="{FF2B5EF4-FFF2-40B4-BE49-F238E27FC236}">
                <a16:creationId xmlns:a16="http://schemas.microsoft.com/office/drawing/2014/main" id="{B5750831-218D-CCAD-DF26-ECE8D7B851F1}"/>
              </a:ext>
            </a:extLst>
          </p:cNvPr>
          <p:cNvSpPr/>
          <p:nvPr/>
        </p:nvSpPr>
        <p:spPr>
          <a:xfrm>
            <a:off x="925287" y="979716"/>
            <a:ext cx="10341429" cy="123798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lang="vi-VN" sz="2400" b="1" kern="0" noProof="1">
                <a:solidFill>
                  <a:srgbClr val="000000"/>
                </a:solidFill>
                <a:latin typeface="UTM Avo" panose="02040603050506020204" pitchFamily="18" charset="0"/>
                <a:cs typeface="Arial" panose="020B0604020202020204" pitchFamily="34" charset="0"/>
                <a:sym typeface="Arial"/>
              </a:rPr>
              <a:t>Câu </a:t>
            </a:r>
            <a:r>
              <a:rPr lang="en-US" sz="2400" b="1" kern="0" noProof="1">
                <a:solidFill>
                  <a:srgbClr val="000000"/>
                </a:solidFill>
                <a:latin typeface="UTM Avo" panose="02040603050506020204" pitchFamily="18" charset="0"/>
                <a:cs typeface="Arial" panose="020B0604020202020204" pitchFamily="34" charset="0"/>
                <a:sym typeface="Arial"/>
              </a:rPr>
              <a:t>4</a:t>
            </a:r>
            <a:r>
              <a:rPr lang="vi-VN" sz="2400" b="1" kern="0" noProof="1">
                <a:solidFill>
                  <a:srgbClr val="000000"/>
                </a:solidFill>
                <a:latin typeface="UTM Avo" panose="02040603050506020204" pitchFamily="18" charset="0"/>
                <a:cs typeface="Arial" panose="020B0604020202020204" pitchFamily="34" charset="0"/>
                <a:sym typeface="Arial"/>
              </a:rPr>
              <a:t>:</a:t>
            </a:r>
            <a:r>
              <a:rPr lang="en-US" sz="2400" b="1" kern="0" noProof="1">
                <a:solidFill>
                  <a:srgbClr val="000000"/>
                </a:solidFill>
                <a:latin typeface="UTM Avo" panose="02040603050506020204" pitchFamily="18" charset="0"/>
                <a:cs typeface="Arial" panose="020B0604020202020204" pitchFamily="34" charset="0"/>
                <a:sym typeface="Arial"/>
              </a:rPr>
              <a:t> </a:t>
            </a:r>
            <a:r>
              <a:rPr lang="vi-VN" sz="2400" kern="0" noProof="1">
                <a:solidFill>
                  <a:srgbClr val="000000"/>
                </a:solidFill>
                <a:latin typeface="UTM Avo" panose="02040603050506020204" pitchFamily="18" charset="0"/>
                <a:cs typeface="Arial" panose="020B0604020202020204" pitchFamily="34" charset="0"/>
                <a:sym typeface="Arial"/>
              </a:rPr>
              <a:t>Nội dung nào </a:t>
            </a:r>
            <a:r>
              <a:rPr lang="vi-VN" sz="2400" b="1" kern="0" noProof="1">
                <a:solidFill>
                  <a:srgbClr val="000000"/>
                </a:solidFill>
                <a:latin typeface="UTM Avo" panose="02040603050506020204" pitchFamily="18" charset="0"/>
                <a:cs typeface="Arial" panose="020B0604020202020204" pitchFamily="34" charset="0"/>
                <a:sym typeface="Arial"/>
              </a:rPr>
              <a:t>không</a:t>
            </a:r>
            <a:r>
              <a:rPr lang="vi-VN" sz="2400" kern="0" noProof="1">
                <a:solidFill>
                  <a:srgbClr val="000000"/>
                </a:solidFill>
                <a:latin typeface="UTM Avo" panose="02040603050506020204" pitchFamily="18" charset="0"/>
                <a:cs typeface="Arial" panose="020B0604020202020204" pitchFamily="34" charset="0"/>
                <a:sym typeface="Arial"/>
              </a:rPr>
              <a:t> có trong dự án Kết nối cộng đồng? </a:t>
            </a:r>
          </a:p>
        </p:txBody>
      </p:sp>
      <p:sp>
        <p:nvSpPr>
          <p:cNvPr id="3" name="Đáp án đúng">
            <a:extLst>
              <a:ext uri="{FF2B5EF4-FFF2-40B4-BE49-F238E27FC236}">
                <a16:creationId xmlns:a16="http://schemas.microsoft.com/office/drawing/2014/main" id="{64127949-A958-ECC2-0B5D-E4361EA632FE}"/>
              </a:ext>
            </a:extLst>
          </p:cNvPr>
          <p:cNvSpPr/>
          <p:nvPr/>
        </p:nvSpPr>
        <p:spPr>
          <a:xfrm>
            <a:off x="925285" y="2505837"/>
            <a:ext cx="4980923" cy="163886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A. Mục tiêu. </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4" name="Đáp án sai 1">
            <a:extLst>
              <a:ext uri="{FF2B5EF4-FFF2-40B4-BE49-F238E27FC236}">
                <a16:creationId xmlns:a16="http://schemas.microsoft.com/office/drawing/2014/main" id="{3ECE2540-78C5-3FC0-AF0F-79F0355C9276}"/>
              </a:ext>
            </a:extLst>
          </p:cNvPr>
          <p:cNvSpPr/>
          <p:nvPr/>
        </p:nvSpPr>
        <p:spPr>
          <a:xfrm>
            <a:off x="925285" y="4432835"/>
            <a:ext cx="4980923" cy="163886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US" sz="24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 Kết quả. </a:t>
            </a:r>
            <a:endParaRPr kumimoji="0" lang="vi-VN" sz="24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1" name="Đáp án sai 2">
            <a:extLst>
              <a:ext uri="{FF2B5EF4-FFF2-40B4-BE49-F238E27FC236}">
                <a16:creationId xmlns:a16="http://schemas.microsoft.com/office/drawing/2014/main" id="{D9E8874E-A215-16A9-1DA4-217C091874C2}"/>
              </a:ext>
            </a:extLst>
          </p:cNvPr>
          <p:cNvSpPr/>
          <p:nvPr/>
        </p:nvSpPr>
        <p:spPr>
          <a:xfrm>
            <a:off x="6285794" y="2505837"/>
            <a:ext cx="4980921" cy="163886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lang="vi-VN" sz="2400" kern="0" noProof="1">
                <a:solidFill>
                  <a:srgbClr val="000000"/>
                </a:solidFill>
                <a:latin typeface="UTM Avo" panose="02040603050506020204" pitchFamily="18" charset="0"/>
                <a:cs typeface="Arial" panose="020B0604020202020204" pitchFamily="34" charset="0"/>
                <a:sym typeface="Arial"/>
              </a:rPr>
              <a:t>B. Người thực hiện. </a:t>
            </a:r>
          </a:p>
        </p:txBody>
      </p:sp>
      <p:sp>
        <p:nvSpPr>
          <p:cNvPr id="12" name="Đáp án sai 3">
            <a:extLst>
              <a:ext uri="{FF2B5EF4-FFF2-40B4-BE49-F238E27FC236}">
                <a16:creationId xmlns:a16="http://schemas.microsoft.com/office/drawing/2014/main" id="{10332BAA-C253-ACE6-485D-1BE2B625D0EB}"/>
              </a:ext>
            </a:extLst>
          </p:cNvPr>
          <p:cNvSpPr/>
          <p:nvPr/>
        </p:nvSpPr>
        <p:spPr>
          <a:xfrm>
            <a:off x="6285794" y="4432835"/>
            <a:ext cx="4980921" cy="163886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vi-VN" sz="2400" kern="0" noProof="1">
                <a:solidFill>
                  <a:srgbClr val="000000"/>
                </a:solidFill>
                <a:latin typeface="UTM Avo" panose="02040603050506020204" pitchFamily="18" charset="0"/>
                <a:cs typeface="Arial" panose="020B0604020202020204" pitchFamily="34" charset="0"/>
                <a:sym typeface="Arial"/>
              </a:rPr>
              <a:t>D. Thời gian. </a:t>
            </a:r>
          </a:p>
        </p:txBody>
      </p:sp>
      <p:pic>
        <p:nvPicPr>
          <p:cNvPr id="9218" name="Picture 2" descr="https://cdn-icons-png.flaticon.com/128/7988/7988979.png">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1062488" y="5778500"/>
            <a:ext cx="942184" cy="9421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9F4444E-3F4F-A30C-6159-659AC5B5E3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49400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4"/>
                                        </p:tgtEl>
                                        <p:attrNameLst>
                                          <p:attrName>fillcolor</p:attrName>
                                        </p:attrNameLst>
                                      </p:cBhvr>
                                      <p:to>
                                        <a:srgbClr val="92D050"/>
                                      </p:to>
                                    </p:animClr>
                                    <p:set>
                                      <p:cBhvr>
                                        <p:cTn id="25" dur="1000" fill="hold"/>
                                        <p:tgtEl>
                                          <p:spTgt spid="4"/>
                                        </p:tgtEl>
                                        <p:attrNameLst>
                                          <p:attrName>fill.type</p:attrName>
                                        </p:attrNameLst>
                                      </p:cBhvr>
                                      <p:to>
                                        <p:strVal val="solid"/>
                                      </p:to>
                                    </p:set>
                                    <p:set>
                                      <p:cBhvr>
                                        <p:cTn id="26" dur="1000" fill="hold"/>
                                        <p:tgtEl>
                                          <p:spTgt spid="4"/>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4"/>
                  </p:tgtEl>
                </p:cond>
              </p:nextCondLst>
            </p:seq>
            <p:seq concurrent="1" nextAc="seek">
              <p:cTn id="27" restart="whenNotActive" fill="hold" evtFilter="cancelBubble" nodeType="interactiveSeq">
                <p:stCondLst>
                  <p:cond evt="onClick" delay="0">
                    <p:tgtEl>
                      <p:spTgt spid="3"/>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3"/>
                                        </p:tgtEl>
                                        <p:attrNameLst>
                                          <p:attrName>fillcolor</p:attrName>
                                        </p:attrNameLst>
                                      </p:cBhvr>
                                      <p:to>
                                        <a:srgbClr val="C00000"/>
                                      </p:to>
                                    </p:animClr>
                                    <p:set>
                                      <p:cBhvr>
                                        <p:cTn id="32" dur="1000" fill="hold"/>
                                        <p:tgtEl>
                                          <p:spTgt spid="3"/>
                                        </p:tgtEl>
                                        <p:attrNameLst>
                                          <p:attrName>fill.type</p:attrName>
                                        </p:attrNameLst>
                                      </p:cBhvr>
                                      <p:to>
                                        <p:strVal val="solid"/>
                                      </p:to>
                                    </p:set>
                                    <p:set>
                                      <p:cBhvr>
                                        <p:cTn id="33" dur="1000" fill="hold"/>
                                        <p:tgtEl>
                                          <p:spTgt spid="3"/>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3"/>
                  </p:tgtEl>
                </p:cond>
              </p:nextCondLst>
            </p:seq>
            <p:seq concurrent="1" nextAc="seek">
              <p:cTn id="34" restart="whenNotActive" fill="hold" evtFilter="cancelBubble" nodeType="interactiveSeq">
                <p:stCondLst>
                  <p:cond evt="onClick" delay="0">
                    <p:tgtEl>
                      <p:spTgt spid="11"/>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1"/>
                                        </p:tgtEl>
                                        <p:attrNameLst>
                                          <p:attrName>fillcolor</p:attrName>
                                        </p:attrNameLst>
                                      </p:cBhvr>
                                      <p:to>
                                        <a:srgbClr val="C00000"/>
                                      </p:to>
                                    </p:animClr>
                                    <p:set>
                                      <p:cBhvr>
                                        <p:cTn id="39" dur="1000" fill="hold"/>
                                        <p:tgtEl>
                                          <p:spTgt spid="11"/>
                                        </p:tgtEl>
                                        <p:attrNameLst>
                                          <p:attrName>fill.type</p:attrName>
                                        </p:attrNameLst>
                                      </p:cBhvr>
                                      <p:to>
                                        <p:strVal val="solid"/>
                                      </p:to>
                                    </p:set>
                                    <p:set>
                                      <p:cBhvr>
                                        <p:cTn id="40" dur="1000" fill="hold"/>
                                        <p:tgtEl>
                                          <p:spTgt spid="11"/>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1"/>
                  </p:tgtEl>
                </p:cond>
              </p:nextCondLst>
            </p:seq>
            <p:seq concurrent="1" nextAc="seek">
              <p:cTn id="41" restart="whenNotActive" fill="hold" evtFilter="cancelBubble" nodeType="interactiveSeq">
                <p:stCondLst>
                  <p:cond evt="onClick" delay="0">
                    <p:tgtEl>
                      <p:spTgt spid="12"/>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2"/>
                                        </p:tgtEl>
                                        <p:attrNameLst>
                                          <p:attrName>fillcolor</p:attrName>
                                        </p:attrNameLst>
                                      </p:cBhvr>
                                      <p:to>
                                        <a:srgbClr val="C00000"/>
                                      </p:to>
                                    </p:animClr>
                                    <p:set>
                                      <p:cBhvr>
                                        <p:cTn id="46" dur="1000" fill="hold"/>
                                        <p:tgtEl>
                                          <p:spTgt spid="12"/>
                                        </p:tgtEl>
                                        <p:attrNameLst>
                                          <p:attrName>fill.type</p:attrName>
                                        </p:attrNameLst>
                                      </p:cBhvr>
                                      <p:to>
                                        <p:strVal val="solid"/>
                                      </p:to>
                                    </p:set>
                                    <p:set>
                                      <p:cBhvr>
                                        <p:cTn id="47" dur="1000" fill="hold"/>
                                        <p:tgtEl>
                                          <p:spTgt spid="12"/>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2"/>
                  </p:tgtEl>
                </p:cond>
              </p:nextCondLst>
            </p:seq>
          </p:childTnLst>
        </p:cTn>
      </p:par>
    </p:tnLst>
    <p:bldLst>
      <p:bldP spid="2" grpId="0" animBg="1"/>
      <p:bldP spid="3" grpId="0" animBg="1"/>
      <p:bldP spid="4"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60000"/>
            <a:lum/>
          </a:blip>
          <a:srcRect/>
          <a:stretch>
            <a:fillRect/>
          </a:stretch>
        </a:blipFill>
        <a:effectLst/>
      </p:bgPr>
    </p:bg>
    <p:spTree>
      <p:nvGrpSpPr>
        <p:cNvPr id="1" name=""/>
        <p:cNvGrpSpPr/>
        <p:nvPr/>
      </p:nvGrpSpPr>
      <p:grpSpPr>
        <a:xfrm>
          <a:off x="0" y="0"/>
          <a:ext cx="0" cy="0"/>
          <a:chOff x="0" y="0"/>
          <a:chExt cx="0" cy="0"/>
        </a:xfrm>
      </p:grpSpPr>
      <p:sp>
        <p:nvSpPr>
          <p:cNvPr id="2" name="Câu hỏi">
            <a:extLst>
              <a:ext uri="{FF2B5EF4-FFF2-40B4-BE49-F238E27FC236}">
                <a16:creationId xmlns:a16="http://schemas.microsoft.com/office/drawing/2014/main" id="{1942BB05-5568-E3A5-8369-868AE1C3C6F9}"/>
              </a:ext>
            </a:extLst>
          </p:cNvPr>
          <p:cNvSpPr/>
          <p:nvPr/>
        </p:nvSpPr>
        <p:spPr>
          <a:xfrm>
            <a:off x="424544" y="979716"/>
            <a:ext cx="11342913" cy="146346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b="1" kern="0" noProof="1">
                <a:solidFill>
                  <a:srgbClr val="000000"/>
                </a:solidFill>
                <a:latin typeface="UTM Avo" panose="02040603050506020204" pitchFamily="18" charset="0"/>
                <a:cs typeface="Arial" panose="020B0604020202020204" pitchFamily="34" charset="0"/>
                <a:sym typeface="Arial"/>
              </a:rPr>
              <a:t>Câu </a:t>
            </a:r>
            <a:r>
              <a:rPr lang="en-US" sz="2400" b="1" kern="0" noProof="1">
                <a:solidFill>
                  <a:srgbClr val="000000"/>
                </a:solidFill>
                <a:latin typeface="UTM Avo" panose="02040603050506020204" pitchFamily="18" charset="0"/>
                <a:cs typeface="Arial" panose="020B0604020202020204" pitchFamily="34" charset="0"/>
                <a:sym typeface="Arial"/>
              </a:rPr>
              <a:t>5</a:t>
            </a:r>
            <a:r>
              <a:rPr lang="vi-VN" sz="2400" b="1" kern="0" noProof="1">
                <a:solidFill>
                  <a:srgbClr val="000000"/>
                </a:solidFill>
                <a:latin typeface="UTM Avo" panose="02040603050506020204" pitchFamily="18" charset="0"/>
                <a:cs typeface="Arial" panose="020B0604020202020204" pitchFamily="34" charset="0"/>
                <a:sym typeface="Arial"/>
              </a:rPr>
              <a:t>:</a:t>
            </a:r>
            <a:r>
              <a:rPr lang="en-US" sz="2400" b="1" kern="0" noProof="1">
                <a:solidFill>
                  <a:srgbClr val="000000"/>
                </a:solidFill>
                <a:latin typeface="UTM Avo" panose="02040603050506020204" pitchFamily="18" charset="0"/>
                <a:cs typeface="Arial" panose="020B0604020202020204" pitchFamily="34" charset="0"/>
                <a:sym typeface="Arial"/>
              </a:rPr>
              <a:t> </a:t>
            </a:r>
            <a:r>
              <a:rPr lang="vi-VN" sz="2400" kern="0" noProof="1">
                <a:solidFill>
                  <a:srgbClr val="000000"/>
                </a:solidFill>
                <a:latin typeface="UTM Avo" panose="02040603050506020204" pitchFamily="18" charset="0"/>
                <a:cs typeface="Arial" panose="020B0604020202020204" pitchFamily="34" charset="0"/>
                <a:sym typeface="Arial"/>
              </a:rPr>
              <a:t>Đâu là bước được thực hiện cuối cùng trong việc</a:t>
            </a:r>
            <a:endParaRPr lang="en-US" sz="2400" kern="0" noProof="1">
              <a:solidFill>
                <a:srgbClr val="000000"/>
              </a:solidFill>
              <a:latin typeface="UTM Avo" panose="02040603050506020204" pitchFamily="18" charset="0"/>
              <a:cs typeface="Arial" panose="020B0604020202020204" pitchFamily="34" charset="0"/>
              <a:sym typeface="Arial"/>
            </a:endParaRP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kern="0" noProof="1">
                <a:solidFill>
                  <a:srgbClr val="000000"/>
                </a:solidFill>
                <a:latin typeface="UTM Avo" panose="02040603050506020204" pitchFamily="18" charset="0"/>
                <a:cs typeface="Arial" panose="020B0604020202020204" pitchFamily="34" charset="0"/>
                <a:sym typeface="Arial"/>
              </a:rPr>
              <a:t>tạo dựng không gian đọc sách? </a:t>
            </a:r>
          </a:p>
        </p:txBody>
      </p:sp>
      <p:sp>
        <p:nvSpPr>
          <p:cNvPr id="3" name="Đáp án đúng">
            <a:extLst>
              <a:ext uri="{FF2B5EF4-FFF2-40B4-BE49-F238E27FC236}">
                <a16:creationId xmlns:a16="http://schemas.microsoft.com/office/drawing/2014/main" id="{97BC0238-FEC9-5CFC-564D-A0D65B4BBEA6}"/>
              </a:ext>
            </a:extLst>
          </p:cNvPr>
          <p:cNvSpPr/>
          <p:nvPr/>
        </p:nvSpPr>
        <p:spPr>
          <a:xfrm>
            <a:off x="424544" y="2731318"/>
            <a:ext cx="5481665" cy="1526121"/>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kumimoji="0" lang="en-US" sz="2667"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A. Lựa chọn địa điểm tổ chức. </a:t>
            </a:r>
            <a:endParaRPr kumimoji="0" lang="vi-VN" sz="2667"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4" name="Đáp án sai 1">
            <a:extLst>
              <a:ext uri="{FF2B5EF4-FFF2-40B4-BE49-F238E27FC236}">
                <a16:creationId xmlns:a16="http://schemas.microsoft.com/office/drawing/2014/main" id="{65F3BD1C-4854-21ED-62D7-D2B40C769F0D}"/>
              </a:ext>
            </a:extLst>
          </p:cNvPr>
          <p:cNvSpPr/>
          <p:nvPr/>
        </p:nvSpPr>
        <p:spPr>
          <a:xfrm>
            <a:off x="424544" y="4545577"/>
            <a:ext cx="5481665" cy="1526121"/>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kumimoji="0" lang="en-US" sz="2667"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 Phân loại và sắp xếp các cuốn sách lên kệ. </a:t>
            </a:r>
            <a:endParaRPr kumimoji="0" lang="vi-VN" sz="2667"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11" name="Đáp án sai 2">
            <a:extLst>
              <a:ext uri="{FF2B5EF4-FFF2-40B4-BE49-F238E27FC236}">
                <a16:creationId xmlns:a16="http://schemas.microsoft.com/office/drawing/2014/main" id="{18963D59-E029-18D1-42A1-9ACD630495E5}"/>
              </a:ext>
            </a:extLst>
          </p:cNvPr>
          <p:cNvSpPr/>
          <p:nvPr/>
        </p:nvSpPr>
        <p:spPr>
          <a:xfrm>
            <a:off x="6285793" y="2731318"/>
            <a:ext cx="5481664" cy="1526121"/>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lang="vi-VN" sz="2400" kern="0" noProof="1">
                <a:solidFill>
                  <a:srgbClr val="000000"/>
                </a:solidFill>
                <a:latin typeface="UTM Avo" panose="02040603050506020204" pitchFamily="18" charset="0"/>
                <a:cs typeface="Arial" panose="020B0604020202020204" pitchFamily="34" charset="0"/>
                <a:sym typeface="Arial"/>
              </a:rPr>
              <a:t>B. Trang trí không gian đọc sách. </a:t>
            </a:r>
          </a:p>
        </p:txBody>
      </p:sp>
      <p:sp>
        <p:nvSpPr>
          <p:cNvPr id="12" name="Đáp án sai 3">
            <a:extLst>
              <a:ext uri="{FF2B5EF4-FFF2-40B4-BE49-F238E27FC236}">
                <a16:creationId xmlns:a16="http://schemas.microsoft.com/office/drawing/2014/main" id="{AD19C971-9537-1534-0F68-61674F37AF40}"/>
              </a:ext>
            </a:extLst>
          </p:cNvPr>
          <p:cNvSpPr/>
          <p:nvPr/>
        </p:nvSpPr>
        <p:spPr>
          <a:xfrm>
            <a:off x="6285793" y="4545577"/>
            <a:ext cx="5481664" cy="1526121"/>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kern="0" noProof="1">
                <a:solidFill>
                  <a:srgbClr val="000000"/>
                </a:solidFill>
                <a:latin typeface="UTM Avo" panose="02040603050506020204" pitchFamily="18" charset="0"/>
                <a:cs typeface="Arial" panose="020B0604020202020204" pitchFamily="34" charset="0"/>
                <a:sym typeface="Arial"/>
              </a:rPr>
              <a:t>D. Sắp xếp bàn ghế cho</a:t>
            </a:r>
            <a:endParaRPr lang="en-US" sz="2400" kern="0" noProof="1">
              <a:solidFill>
                <a:srgbClr val="000000"/>
              </a:solidFill>
              <a:latin typeface="UTM Avo" panose="02040603050506020204" pitchFamily="18" charset="0"/>
              <a:cs typeface="Arial" panose="020B0604020202020204" pitchFamily="34" charset="0"/>
              <a:sym typeface="Arial"/>
            </a:endParaRP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kern="0" noProof="1">
                <a:solidFill>
                  <a:srgbClr val="000000"/>
                </a:solidFill>
                <a:latin typeface="UTM Avo" panose="02040603050506020204" pitchFamily="18" charset="0"/>
                <a:cs typeface="Arial" panose="020B0604020202020204" pitchFamily="34" charset="0"/>
                <a:sym typeface="Arial"/>
              </a:rPr>
              <a:t>phù hợp để ngồi đọc. </a:t>
            </a:r>
          </a:p>
        </p:txBody>
      </p:sp>
      <p:pic>
        <p:nvPicPr>
          <p:cNvPr id="9218" name="Picture 2" descr="https://cdn-icons-png.flaticon.com/128/7988/7988979.png">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1062488" y="5778500"/>
            <a:ext cx="942184" cy="9421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A997746-EBAA-87C1-B4C8-87425A3986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93439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1"/>
                                        </p:tgtEl>
                                        <p:attrNameLst>
                                          <p:attrName>fillcolor</p:attrName>
                                        </p:attrNameLst>
                                      </p:cBhvr>
                                      <p:to>
                                        <a:srgbClr val="92D050"/>
                                      </p:to>
                                    </p:animClr>
                                    <p:set>
                                      <p:cBhvr>
                                        <p:cTn id="25" dur="1000" fill="hold"/>
                                        <p:tgtEl>
                                          <p:spTgt spid="11"/>
                                        </p:tgtEl>
                                        <p:attrNameLst>
                                          <p:attrName>fill.type</p:attrName>
                                        </p:attrNameLst>
                                      </p:cBhvr>
                                      <p:to>
                                        <p:strVal val="solid"/>
                                      </p:to>
                                    </p:set>
                                    <p:set>
                                      <p:cBhvr>
                                        <p:cTn id="26" dur="1000" fill="hold"/>
                                        <p:tgtEl>
                                          <p:spTgt spid="11"/>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1"/>
                  </p:tgtEl>
                </p:cond>
              </p:nextCondLst>
            </p:seq>
            <p:seq concurrent="1" nextAc="seek">
              <p:cTn id="27" restart="whenNotActive" fill="hold" evtFilter="cancelBubble" nodeType="interactiveSeq">
                <p:stCondLst>
                  <p:cond evt="onClick" delay="0">
                    <p:tgtEl>
                      <p:spTgt spid="3"/>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3"/>
                                        </p:tgtEl>
                                        <p:attrNameLst>
                                          <p:attrName>fillcolor</p:attrName>
                                        </p:attrNameLst>
                                      </p:cBhvr>
                                      <p:to>
                                        <a:srgbClr val="C00000"/>
                                      </p:to>
                                    </p:animClr>
                                    <p:set>
                                      <p:cBhvr>
                                        <p:cTn id="32" dur="1000" fill="hold"/>
                                        <p:tgtEl>
                                          <p:spTgt spid="3"/>
                                        </p:tgtEl>
                                        <p:attrNameLst>
                                          <p:attrName>fill.type</p:attrName>
                                        </p:attrNameLst>
                                      </p:cBhvr>
                                      <p:to>
                                        <p:strVal val="solid"/>
                                      </p:to>
                                    </p:set>
                                    <p:set>
                                      <p:cBhvr>
                                        <p:cTn id="33" dur="1000" fill="hold"/>
                                        <p:tgtEl>
                                          <p:spTgt spid="3"/>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3"/>
                  </p:tgtEl>
                </p:cond>
              </p:nextCondLst>
            </p:seq>
            <p:seq concurrent="1" nextAc="seek">
              <p:cTn id="34" restart="whenNotActive" fill="hold" evtFilter="cancelBubble" nodeType="interactiveSeq">
                <p:stCondLst>
                  <p:cond evt="onClick" delay="0">
                    <p:tgtEl>
                      <p:spTgt spid="4"/>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4"/>
                                        </p:tgtEl>
                                        <p:attrNameLst>
                                          <p:attrName>fillcolor</p:attrName>
                                        </p:attrNameLst>
                                      </p:cBhvr>
                                      <p:to>
                                        <a:srgbClr val="C00000"/>
                                      </p:to>
                                    </p:animClr>
                                    <p:set>
                                      <p:cBhvr>
                                        <p:cTn id="39" dur="1000" fill="hold"/>
                                        <p:tgtEl>
                                          <p:spTgt spid="4"/>
                                        </p:tgtEl>
                                        <p:attrNameLst>
                                          <p:attrName>fill.type</p:attrName>
                                        </p:attrNameLst>
                                      </p:cBhvr>
                                      <p:to>
                                        <p:strVal val="solid"/>
                                      </p:to>
                                    </p:set>
                                    <p:set>
                                      <p:cBhvr>
                                        <p:cTn id="40" dur="1000" fill="hold"/>
                                        <p:tgtEl>
                                          <p:spTgt spid="4"/>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4"/>
                  </p:tgtEl>
                </p:cond>
              </p:nextCondLst>
            </p:seq>
            <p:seq concurrent="1" nextAc="seek">
              <p:cTn id="41" restart="whenNotActive" fill="hold" evtFilter="cancelBubble" nodeType="interactiveSeq">
                <p:stCondLst>
                  <p:cond evt="onClick" delay="0">
                    <p:tgtEl>
                      <p:spTgt spid="12"/>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2"/>
                                        </p:tgtEl>
                                        <p:attrNameLst>
                                          <p:attrName>fillcolor</p:attrName>
                                        </p:attrNameLst>
                                      </p:cBhvr>
                                      <p:to>
                                        <a:srgbClr val="C00000"/>
                                      </p:to>
                                    </p:animClr>
                                    <p:set>
                                      <p:cBhvr>
                                        <p:cTn id="46" dur="1000" fill="hold"/>
                                        <p:tgtEl>
                                          <p:spTgt spid="12"/>
                                        </p:tgtEl>
                                        <p:attrNameLst>
                                          <p:attrName>fill.type</p:attrName>
                                        </p:attrNameLst>
                                      </p:cBhvr>
                                      <p:to>
                                        <p:strVal val="solid"/>
                                      </p:to>
                                    </p:set>
                                    <p:set>
                                      <p:cBhvr>
                                        <p:cTn id="47" dur="1000" fill="hold"/>
                                        <p:tgtEl>
                                          <p:spTgt spid="12"/>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2"/>
                  </p:tgtEl>
                </p:cond>
              </p:nextCondLst>
            </p:seq>
          </p:childTnLst>
        </p:cTn>
      </p:par>
    </p:tnLst>
    <p:bldLst>
      <p:bldP spid="2" grpId="0" animBg="1"/>
      <p:bldP spid="3" grpId="0" animBg="1"/>
      <p:bldP spid="4" grpId="0" animBg="1"/>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0000"/>
            <a:lum/>
          </a:blip>
          <a:srcRect/>
          <a:stretch>
            <a:fillRect/>
          </a:stretch>
        </a:blipFill>
        <a:effectLst/>
      </p:bgPr>
    </p:bg>
    <p:spTree>
      <p:nvGrpSpPr>
        <p:cNvPr id="1" name="Shape 2700"/>
        <p:cNvGrpSpPr/>
        <p:nvPr/>
      </p:nvGrpSpPr>
      <p:grpSpPr>
        <a:xfrm>
          <a:off x="0" y="0"/>
          <a:ext cx="0" cy="0"/>
          <a:chOff x="0" y="0"/>
          <a:chExt cx="0" cy="0"/>
        </a:xfrm>
      </p:grpSpPr>
      <p:grpSp>
        <p:nvGrpSpPr>
          <p:cNvPr id="2703" name="Google Shape;2703;p65"/>
          <p:cNvGrpSpPr/>
          <p:nvPr/>
        </p:nvGrpSpPr>
        <p:grpSpPr>
          <a:xfrm rot="1321491" flipH="1">
            <a:off x="10281302" y="2527425"/>
            <a:ext cx="1336092" cy="707336"/>
            <a:chOff x="-1074225" y="4512538"/>
            <a:chExt cx="714950" cy="378500"/>
          </a:xfrm>
        </p:grpSpPr>
        <p:sp>
          <p:nvSpPr>
            <p:cNvPr id="2704" name="Google Shape;2704;p65"/>
            <p:cNvSpPr/>
            <p:nvPr/>
          </p:nvSpPr>
          <p:spPr>
            <a:xfrm>
              <a:off x="-962825" y="4548088"/>
              <a:ext cx="188375" cy="120175"/>
            </a:xfrm>
            <a:custGeom>
              <a:avLst/>
              <a:gdLst/>
              <a:ahLst/>
              <a:cxnLst/>
              <a:rect l="l" t="t" r="r" b="b"/>
              <a:pathLst>
                <a:path w="7535" h="4807" extrusionOk="0">
                  <a:moveTo>
                    <a:pt x="2269" y="0"/>
                  </a:moveTo>
                  <a:lnTo>
                    <a:pt x="0" y="2619"/>
                  </a:lnTo>
                  <a:lnTo>
                    <a:pt x="7534" y="4807"/>
                  </a:lnTo>
                  <a:lnTo>
                    <a:pt x="2269" y="0"/>
                  </a:lnTo>
                  <a:close/>
                </a:path>
              </a:pathLst>
            </a:custGeom>
            <a:solidFill>
              <a:srgbClr val="D3BC9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05" name="Google Shape;2705;p65"/>
            <p:cNvSpPr/>
            <p:nvPr/>
          </p:nvSpPr>
          <p:spPr>
            <a:xfrm>
              <a:off x="-1064100" y="4512538"/>
              <a:ext cx="642725" cy="266450"/>
            </a:xfrm>
            <a:custGeom>
              <a:avLst/>
              <a:gdLst/>
              <a:ahLst/>
              <a:cxnLst/>
              <a:rect l="l" t="t" r="r" b="b"/>
              <a:pathLst>
                <a:path w="25709" h="10658" extrusionOk="0">
                  <a:moveTo>
                    <a:pt x="15471" y="1"/>
                  </a:moveTo>
                  <a:cubicBezTo>
                    <a:pt x="14774" y="1"/>
                    <a:pt x="14066" y="74"/>
                    <a:pt x="13395" y="261"/>
                  </a:cubicBezTo>
                  <a:cubicBezTo>
                    <a:pt x="10532" y="1044"/>
                    <a:pt x="8696" y="3582"/>
                    <a:pt x="8696" y="3582"/>
                  </a:cubicBezTo>
                  <a:lnTo>
                    <a:pt x="8075" y="3636"/>
                  </a:lnTo>
                  <a:cubicBezTo>
                    <a:pt x="8075" y="3636"/>
                    <a:pt x="6914" y="1152"/>
                    <a:pt x="5375" y="1098"/>
                  </a:cubicBezTo>
                  <a:cubicBezTo>
                    <a:pt x="5293" y="1094"/>
                    <a:pt x="5208" y="1091"/>
                    <a:pt x="5120" y="1091"/>
                  </a:cubicBezTo>
                  <a:cubicBezTo>
                    <a:pt x="4135" y="1091"/>
                    <a:pt x="2728" y="1465"/>
                    <a:pt x="1" y="4365"/>
                  </a:cubicBezTo>
                  <a:lnTo>
                    <a:pt x="10640" y="10657"/>
                  </a:lnTo>
                  <a:lnTo>
                    <a:pt x="25708" y="9172"/>
                  </a:lnTo>
                  <a:lnTo>
                    <a:pt x="20388" y="963"/>
                  </a:lnTo>
                  <a:cubicBezTo>
                    <a:pt x="20388" y="963"/>
                    <a:pt x="18000" y="1"/>
                    <a:pt x="15471" y="1"/>
                  </a:cubicBezTo>
                  <a:close/>
                </a:path>
              </a:pathLst>
            </a:custGeom>
            <a:solidFill>
              <a:srgbClr val="EAD6B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06" name="Google Shape;2706;p65"/>
            <p:cNvSpPr/>
            <p:nvPr/>
          </p:nvSpPr>
          <p:spPr>
            <a:xfrm>
              <a:off x="-1053975" y="4564288"/>
              <a:ext cx="81050" cy="60775"/>
            </a:xfrm>
            <a:custGeom>
              <a:avLst/>
              <a:gdLst/>
              <a:ahLst/>
              <a:cxnLst/>
              <a:rect l="l" t="t" r="r" b="b"/>
              <a:pathLst>
                <a:path w="3242" h="2431" extrusionOk="0">
                  <a:moveTo>
                    <a:pt x="3241" y="0"/>
                  </a:moveTo>
                  <a:lnTo>
                    <a:pt x="3241" y="0"/>
                  </a:lnTo>
                  <a:cubicBezTo>
                    <a:pt x="3241" y="0"/>
                    <a:pt x="1000" y="1026"/>
                    <a:pt x="1" y="2295"/>
                  </a:cubicBezTo>
                  <a:lnTo>
                    <a:pt x="649" y="2430"/>
                  </a:lnTo>
                  <a:cubicBezTo>
                    <a:pt x="973" y="1377"/>
                    <a:pt x="3241" y="0"/>
                    <a:pt x="3241" y="0"/>
                  </a:cubicBezTo>
                  <a:close/>
                </a:path>
              </a:pathLst>
            </a:custGeom>
            <a:solidFill>
              <a:srgbClr val="D3BC9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07" name="Google Shape;2707;p65"/>
            <p:cNvSpPr/>
            <p:nvPr/>
          </p:nvSpPr>
          <p:spPr>
            <a:xfrm>
              <a:off x="-997925" y="4570088"/>
              <a:ext cx="98575" cy="24600"/>
            </a:xfrm>
            <a:custGeom>
              <a:avLst/>
              <a:gdLst/>
              <a:ahLst/>
              <a:cxnLst/>
              <a:rect l="l" t="t" r="r" b="b"/>
              <a:pathLst>
                <a:path w="3943" h="984" extrusionOk="0">
                  <a:moveTo>
                    <a:pt x="2190" y="1"/>
                  </a:moveTo>
                  <a:cubicBezTo>
                    <a:pt x="1509" y="1"/>
                    <a:pt x="734" y="287"/>
                    <a:pt x="0" y="983"/>
                  </a:cubicBezTo>
                  <a:cubicBezTo>
                    <a:pt x="748" y="458"/>
                    <a:pt x="1433" y="227"/>
                    <a:pt x="2069" y="227"/>
                  </a:cubicBezTo>
                  <a:cubicBezTo>
                    <a:pt x="2741" y="227"/>
                    <a:pt x="3360" y="485"/>
                    <a:pt x="3943" y="929"/>
                  </a:cubicBezTo>
                  <a:cubicBezTo>
                    <a:pt x="3613" y="370"/>
                    <a:pt x="2962" y="1"/>
                    <a:pt x="2190" y="1"/>
                  </a:cubicBezTo>
                  <a:close/>
                </a:path>
              </a:pathLst>
            </a:custGeom>
            <a:solidFill>
              <a:srgbClr val="D3BC9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08" name="Google Shape;2708;p65"/>
            <p:cNvSpPr/>
            <p:nvPr/>
          </p:nvSpPr>
          <p:spPr>
            <a:xfrm>
              <a:off x="-837950" y="4525788"/>
              <a:ext cx="162050" cy="93200"/>
            </a:xfrm>
            <a:custGeom>
              <a:avLst/>
              <a:gdLst/>
              <a:ahLst/>
              <a:cxnLst/>
              <a:rect l="l" t="t" r="r" b="b"/>
              <a:pathLst>
                <a:path w="6482" h="3728" extrusionOk="0">
                  <a:moveTo>
                    <a:pt x="6482" y="1"/>
                  </a:moveTo>
                  <a:lnTo>
                    <a:pt x="6482" y="1"/>
                  </a:lnTo>
                  <a:cubicBezTo>
                    <a:pt x="6481" y="1"/>
                    <a:pt x="1702" y="190"/>
                    <a:pt x="1" y="3727"/>
                  </a:cubicBezTo>
                  <a:lnTo>
                    <a:pt x="541" y="3727"/>
                  </a:lnTo>
                  <a:cubicBezTo>
                    <a:pt x="1891" y="1405"/>
                    <a:pt x="3997" y="433"/>
                    <a:pt x="6482" y="1"/>
                  </a:cubicBezTo>
                  <a:close/>
                </a:path>
              </a:pathLst>
            </a:custGeom>
            <a:solidFill>
              <a:srgbClr val="D3BC9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09" name="Google Shape;2709;p65"/>
            <p:cNvSpPr/>
            <p:nvPr/>
          </p:nvSpPr>
          <p:spPr>
            <a:xfrm>
              <a:off x="-742750" y="4536413"/>
              <a:ext cx="151925" cy="23850"/>
            </a:xfrm>
            <a:custGeom>
              <a:avLst/>
              <a:gdLst/>
              <a:ahLst/>
              <a:cxnLst/>
              <a:rect l="l" t="t" r="r" b="b"/>
              <a:pathLst>
                <a:path w="6077" h="954" extrusionOk="0">
                  <a:moveTo>
                    <a:pt x="3227" y="1"/>
                  </a:moveTo>
                  <a:cubicBezTo>
                    <a:pt x="2104" y="1"/>
                    <a:pt x="979" y="320"/>
                    <a:pt x="0" y="953"/>
                  </a:cubicBezTo>
                  <a:cubicBezTo>
                    <a:pt x="987" y="460"/>
                    <a:pt x="2035" y="224"/>
                    <a:pt x="3133" y="224"/>
                  </a:cubicBezTo>
                  <a:cubicBezTo>
                    <a:pt x="4080" y="224"/>
                    <a:pt x="5064" y="400"/>
                    <a:pt x="6076" y="737"/>
                  </a:cubicBezTo>
                  <a:cubicBezTo>
                    <a:pt x="5194" y="245"/>
                    <a:pt x="4211" y="1"/>
                    <a:pt x="3227" y="1"/>
                  </a:cubicBezTo>
                  <a:close/>
                </a:path>
              </a:pathLst>
            </a:custGeom>
            <a:solidFill>
              <a:srgbClr val="D3BC9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10" name="Google Shape;2710;p65"/>
            <p:cNvSpPr/>
            <p:nvPr/>
          </p:nvSpPr>
          <p:spPr>
            <a:xfrm>
              <a:off x="-877100" y="4605913"/>
              <a:ext cx="40525" cy="25475"/>
            </a:xfrm>
            <a:custGeom>
              <a:avLst/>
              <a:gdLst/>
              <a:ahLst/>
              <a:cxnLst/>
              <a:rect l="l" t="t" r="r" b="b"/>
              <a:pathLst>
                <a:path w="1621" h="1019" extrusionOk="0">
                  <a:moveTo>
                    <a:pt x="906" y="0"/>
                  </a:moveTo>
                  <a:cubicBezTo>
                    <a:pt x="597" y="0"/>
                    <a:pt x="303" y="178"/>
                    <a:pt x="136" y="441"/>
                  </a:cubicBezTo>
                  <a:cubicBezTo>
                    <a:pt x="1" y="738"/>
                    <a:pt x="217" y="981"/>
                    <a:pt x="595" y="1009"/>
                  </a:cubicBezTo>
                  <a:cubicBezTo>
                    <a:pt x="639" y="1015"/>
                    <a:pt x="684" y="1019"/>
                    <a:pt x="728" y="1019"/>
                  </a:cubicBezTo>
                  <a:cubicBezTo>
                    <a:pt x="1033" y="1019"/>
                    <a:pt x="1324" y="859"/>
                    <a:pt x="1513" y="576"/>
                  </a:cubicBezTo>
                  <a:cubicBezTo>
                    <a:pt x="1621" y="306"/>
                    <a:pt x="1432" y="36"/>
                    <a:pt x="1027" y="9"/>
                  </a:cubicBezTo>
                  <a:cubicBezTo>
                    <a:pt x="987" y="3"/>
                    <a:pt x="946" y="0"/>
                    <a:pt x="906" y="0"/>
                  </a:cubicBezTo>
                  <a:close/>
                </a:path>
              </a:pathLst>
            </a:custGeom>
            <a:solidFill>
              <a:srgbClr val="725D5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11" name="Google Shape;2711;p65"/>
            <p:cNvSpPr/>
            <p:nvPr/>
          </p:nvSpPr>
          <p:spPr>
            <a:xfrm>
              <a:off x="-1074225" y="4544038"/>
              <a:ext cx="714950" cy="347000"/>
            </a:xfrm>
            <a:custGeom>
              <a:avLst/>
              <a:gdLst/>
              <a:ahLst/>
              <a:cxnLst/>
              <a:rect l="l" t="t" r="r" b="b"/>
              <a:pathLst>
                <a:path w="28598" h="13880" extrusionOk="0">
                  <a:moveTo>
                    <a:pt x="21604" y="0"/>
                  </a:moveTo>
                  <a:lnTo>
                    <a:pt x="9560" y="2781"/>
                  </a:lnTo>
                  <a:lnTo>
                    <a:pt x="8426" y="2916"/>
                  </a:lnTo>
                  <a:lnTo>
                    <a:pt x="136" y="2916"/>
                  </a:lnTo>
                  <a:lnTo>
                    <a:pt x="1" y="3321"/>
                  </a:lnTo>
                  <a:lnTo>
                    <a:pt x="8237" y="12746"/>
                  </a:lnTo>
                  <a:lnTo>
                    <a:pt x="16446" y="13880"/>
                  </a:lnTo>
                  <a:lnTo>
                    <a:pt x="20226" y="13880"/>
                  </a:lnTo>
                  <a:lnTo>
                    <a:pt x="28597" y="11558"/>
                  </a:lnTo>
                  <a:lnTo>
                    <a:pt x="21604" y="0"/>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12" name="Google Shape;2712;p65"/>
            <p:cNvSpPr/>
            <p:nvPr/>
          </p:nvSpPr>
          <p:spPr>
            <a:xfrm>
              <a:off x="-815650" y="4565638"/>
              <a:ext cx="407775" cy="318650"/>
            </a:xfrm>
            <a:custGeom>
              <a:avLst/>
              <a:gdLst/>
              <a:ahLst/>
              <a:cxnLst/>
              <a:rect l="l" t="t" r="r" b="b"/>
              <a:pathLst>
                <a:path w="16311" h="12746" extrusionOk="0">
                  <a:moveTo>
                    <a:pt x="10774" y="270"/>
                  </a:moveTo>
                  <a:lnTo>
                    <a:pt x="15959" y="9802"/>
                  </a:lnTo>
                  <a:lnTo>
                    <a:pt x="7507" y="12476"/>
                  </a:lnTo>
                  <a:lnTo>
                    <a:pt x="405" y="2782"/>
                  </a:lnTo>
                  <a:lnTo>
                    <a:pt x="10774" y="270"/>
                  </a:lnTo>
                  <a:close/>
                  <a:moveTo>
                    <a:pt x="10855" y="0"/>
                  </a:moveTo>
                  <a:lnTo>
                    <a:pt x="162" y="2620"/>
                  </a:lnTo>
                  <a:lnTo>
                    <a:pt x="0" y="2647"/>
                  </a:lnTo>
                  <a:lnTo>
                    <a:pt x="7345" y="12665"/>
                  </a:lnTo>
                  <a:lnTo>
                    <a:pt x="7399" y="12746"/>
                  </a:lnTo>
                  <a:lnTo>
                    <a:pt x="16310" y="9964"/>
                  </a:lnTo>
                  <a:lnTo>
                    <a:pt x="10855" y="0"/>
                  </a:lnTo>
                  <a:close/>
                </a:path>
              </a:pathLst>
            </a:custGeom>
            <a:solidFill>
              <a:srgbClr val="EAD6B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13" name="Google Shape;2713;p65"/>
            <p:cNvSpPr/>
            <p:nvPr/>
          </p:nvSpPr>
          <p:spPr>
            <a:xfrm>
              <a:off x="-1074225" y="4627063"/>
              <a:ext cx="411150" cy="263975"/>
            </a:xfrm>
            <a:custGeom>
              <a:avLst/>
              <a:gdLst/>
              <a:ahLst/>
              <a:cxnLst/>
              <a:rect l="l" t="t" r="r" b="b"/>
              <a:pathLst>
                <a:path w="16446" h="10559" extrusionOk="0">
                  <a:moveTo>
                    <a:pt x="1" y="0"/>
                  </a:moveTo>
                  <a:lnTo>
                    <a:pt x="8237" y="9425"/>
                  </a:lnTo>
                  <a:lnTo>
                    <a:pt x="16446" y="10559"/>
                  </a:lnTo>
                  <a:lnTo>
                    <a:pt x="16446" y="10559"/>
                  </a:lnTo>
                  <a:lnTo>
                    <a:pt x="8426" y="135"/>
                  </a:lnTo>
                  <a:lnTo>
                    <a:pt x="1" y="0"/>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14" name="Google Shape;2714;p65"/>
            <p:cNvSpPr/>
            <p:nvPr/>
          </p:nvSpPr>
          <p:spPr>
            <a:xfrm>
              <a:off x="-1049250" y="4639888"/>
              <a:ext cx="346350" cy="230900"/>
            </a:xfrm>
            <a:custGeom>
              <a:avLst/>
              <a:gdLst/>
              <a:ahLst/>
              <a:cxnLst/>
              <a:rect l="l" t="t" r="r" b="b"/>
              <a:pathLst>
                <a:path w="13854" h="9236" extrusionOk="0">
                  <a:moveTo>
                    <a:pt x="568" y="271"/>
                  </a:moveTo>
                  <a:lnTo>
                    <a:pt x="7049" y="649"/>
                  </a:lnTo>
                  <a:lnTo>
                    <a:pt x="13341" y="9020"/>
                  </a:lnTo>
                  <a:lnTo>
                    <a:pt x="13341" y="9020"/>
                  </a:lnTo>
                  <a:lnTo>
                    <a:pt x="7535" y="8237"/>
                  </a:lnTo>
                  <a:lnTo>
                    <a:pt x="568" y="271"/>
                  </a:lnTo>
                  <a:close/>
                  <a:moveTo>
                    <a:pt x="1" y="1"/>
                  </a:moveTo>
                  <a:lnTo>
                    <a:pt x="7292" y="8372"/>
                  </a:lnTo>
                  <a:lnTo>
                    <a:pt x="13854" y="9236"/>
                  </a:lnTo>
                  <a:lnTo>
                    <a:pt x="13854" y="9236"/>
                  </a:lnTo>
                  <a:lnTo>
                    <a:pt x="13827" y="9182"/>
                  </a:lnTo>
                  <a:lnTo>
                    <a:pt x="7211" y="406"/>
                  </a:lnTo>
                  <a:lnTo>
                    <a:pt x="7076" y="406"/>
                  </a:lnTo>
                  <a:lnTo>
                    <a:pt x="1" y="1"/>
                  </a:lnTo>
                  <a:close/>
                </a:path>
              </a:pathLst>
            </a:custGeom>
            <a:solidFill>
              <a:srgbClr val="EAD6B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715" name="Google Shape;2715;p65"/>
          <p:cNvGrpSpPr/>
          <p:nvPr/>
        </p:nvGrpSpPr>
        <p:grpSpPr>
          <a:xfrm>
            <a:off x="9470792" y="1117884"/>
            <a:ext cx="1336123" cy="707353"/>
            <a:chOff x="-1074225" y="4512538"/>
            <a:chExt cx="714950" cy="378500"/>
          </a:xfrm>
        </p:grpSpPr>
        <p:sp>
          <p:nvSpPr>
            <p:cNvPr id="2716" name="Google Shape;2716;p65"/>
            <p:cNvSpPr/>
            <p:nvPr/>
          </p:nvSpPr>
          <p:spPr>
            <a:xfrm>
              <a:off x="-962825" y="4548088"/>
              <a:ext cx="188375" cy="120175"/>
            </a:xfrm>
            <a:custGeom>
              <a:avLst/>
              <a:gdLst/>
              <a:ahLst/>
              <a:cxnLst/>
              <a:rect l="l" t="t" r="r" b="b"/>
              <a:pathLst>
                <a:path w="7535" h="4807" extrusionOk="0">
                  <a:moveTo>
                    <a:pt x="2269" y="0"/>
                  </a:moveTo>
                  <a:lnTo>
                    <a:pt x="0" y="2619"/>
                  </a:lnTo>
                  <a:lnTo>
                    <a:pt x="7534" y="4807"/>
                  </a:lnTo>
                  <a:lnTo>
                    <a:pt x="2269" y="0"/>
                  </a:lnTo>
                  <a:close/>
                </a:path>
              </a:pathLst>
            </a:custGeom>
            <a:solidFill>
              <a:srgbClr val="D3BC9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17" name="Google Shape;2717;p65"/>
            <p:cNvSpPr/>
            <p:nvPr/>
          </p:nvSpPr>
          <p:spPr>
            <a:xfrm>
              <a:off x="-1064100" y="4512538"/>
              <a:ext cx="642725" cy="266450"/>
            </a:xfrm>
            <a:custGeom>
              <a:avLst/>
              <a:gdLst/>
              <a:ahLst/>
              <a:cxnLst/>
              <a:rect l="l" t="t" r="r" b="b"/>
              <a:pathLst>
                <a:path w="25709" h="10658" extrusionOk="0">
                  <a:moveTo>
                    <a:pt x="15471" y="1"/>
                  </a:moveTo>
                  <a:cubicBezTo>
                    <a:pt x="14774" y="1"/>
                    <a:pt x="14066" y="74"/>
                    <a:pt x="13395" y="261"/>
                  </a:cubicBezTo>
                  <a:cubicBezTo>
                    <a:pt x="10532" y="1044"/>
                    <a:pt x="8696" y="3582"/>
                    <a:pt x="8696" y="3582"/>
                  </a:cubicBezTo>
                  <a:lnTo>
                    <a:pt x="8075" y="3636"/>
                  </a:lnTo>
                  <a:cubicBezTo>
                    <a:pt x="8075" y="3636"/>
                    <a:pt x="6914" y="1152"/>
                    <a:pt x="5375" y="1098"/>
                  </a:cubicBezTo>
                  <a:cubicBezTo>
                    <a:pt x="5293" y="1094"/>
                    <a:pt x="5208" y="1091"/>
                    <a:pt x="5120" y="1091"/>
                  </a:cubicBezTo>
                  <a:cubicBezTo>
                    <a:pt x="4135" y="1091"/>
                    <a:pt x="2728" y="1465"/>
                    <a:pt x="1" y="4365"/>
                  </a:cubicBezTo>
                  <a:lnTo>
                    <a:pt x="10640" y="10657"/>
                  </a:lnTo>
                  <a:lnTo>
                    <a:pt x="25708" y="9172"/>
                  </a:lnTo>
                  <a:lnTo>
                    <a:pt x="20388" y="963"/>
                  </a:lnTo>
                  <a:cubicBezTo>
                    <a:pt x="20388" y="963"/>
                    <a:pt x="18000" y="1"/>
                    <a:pt x="15471" y="1"/>
                  </a:cubicBezTo>
                  <a:close/>
                </a:path>
              </a:pathLst>
            </a:custGeom>
            <a:solidFill>
              <a:srgbClr val="EAD6B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18" name="Google Shape;2718;p65"/>
            <p:cNvSpPr/>
            <p:nvPr/>
          </p:nvSpPr>
          <p:spPr>
            <a:xfrm>
              <a:off x="-1053975" y="4564288"/>
              <a:ext cx="81050" cy="60775"/>
            </a:xfrm>
            <a:custGeom>
              <a:avLst/>
              <a:gdLst/>
              <a:ahLst/>
              <a:cxnLst/>
              <a:rect l="l" t="t" r="r" b="b"/>
              <a:pathLst>
                <a:path w="3242" h="2431" extrusionOk="0">
                  <a:moveTo>
                    <a:pt x="3241" y="0"/>
                  </a:moveTo>
                  <a:lnTo>
                    <a:pt x="3241" y="0"/>
                  </a:lnTo>
                  <a:cubicBezTo>
                    <a:pt x="3241" y="0"/>
                    <a:pt x="1000" y="1026"/>
                    <a:pt x="1" y="2295"/>
                  </a:cubicBezTo>
                  <a:lnTo>
                    <a:pt x="649" y="2430"/>
                  </a:lnTo>
                  <a:cubicBezTo>
                    <a:pt x="973" y="1377"/>
                    <a:pt x="3241" y="0"/>
                    <a:pt x="3241" y="0"/>
                  </a:cubicBezTo>
                  <a:close/>
                </a:path>
              </a:pathLst>
            </a:custGeom>
            <a:solidFill>
              <a:srgbClr val="D3BC9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19" name="Google Shape;2719;p65"/>
            <p:cNvSpPr/>
            <p:nvPr/>
          </p:nvSpPr>
          <p:spPr>
            <a:xfrm>
              <a:off x="-997925" y="4570088"/>
              <a:ext cx="98575" cy="24600"/>
            </a:xfrm>
            <a:custGeom>
              <a:avLst/>
              <a:gdLst/>
              <a:ahLst/>
              <a:cxnLst/>
              <a:rect l="l" t="t" r="r" b="b"/>
              <a:pathLst>
                <a:path w="3943" h="984" extrusionOk="0">
                  <a:moveTo>
                    <a:pt x="2190" y="1"/>
                  </a:moveTo>
                  <a:cubicBezTo>
                    <a:pt x="1509" y="1"/>
                    <a:pt x="734" y="287"/>
                    <a:pt x="0" y="983"/>
                  </a:cubicBezTo>
                  <a:cubicBezTo>
                    <a:pt x="748" y="458"/>
                    <a:pt x="1433" y="227"/>
                    <a:pt x="2069" y="227"/>
                  </a:cubicBezTo>
                  <a:cubicBezTo>
                    <a:pt x="2741" y="227"/>
                    <a:pt x="3360" y="485"/>
                    <a:pt x="3943" y="929"/>
                  </a:cubicBezTo>
                  <a:cubicBezTo>
                    <a:pt x="3613" y="370"/>
                    <a:pt x="2962" y="1"/>
                    <a:pt x="2190" y="1"/>
                  </a:cubicBezTo>
                  <a:close/>
                </a:path>
              </a:pathLst>
            </a:custGeom>
            <a:solidFill>
              <a:srgbClr val="D3BC9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20" name="Google Shape;2720;p65"/>
            <p:cNvSpPr/>
            <p:nvPr/>
          </p:nvSpPr>
          <p:spPr>
            <a:xfrm>
              <a:off x="-837950" y="4525788"/>
              <a:ext cx="162050" cy="93200"/>
            </a:xfrm>
            <a:custGeom>
              <a:avLst/>
              <a:gdLst/>
              <a:ahLst/>
              <a:cxnLst/>
              <a:rect l="l" t="t" r="r" b="b"/>
              <a:pathLst>
                <a:path w="6482" h="3728" extrusionOk="0">
                  <a:moveTo>
                    <a:pt x="6482" y="1"/>
                  </a:moveTo>
                  <a:lnTo>
                    <a:pt x="6482" y="1"/>
                  </a:lnTo>
                  <a:cubicBezTo>
                    <a:pt x="6481" y="1"/>
                    <a:pt x="1702" y="190"/>
                    <a:pt x="1" y="3727"/>
                  </a:cubicBezTo>
                  <a:lnTo>
                    <a:pt x="541" y="3727"/>
                  </a:lnTo>
                  <a:cubicBezTo>
                    <a:pt x="1891" y="1405"/>
                    <a:pt x="3997" y="433"/>
                    <a:pt x="6482" y="1"/>
                  </a:cubicBezTo>
                  <a:close/>
                </a:path>
              </a:pathLst>
            </a:custGeom>
            <a:solidFill>
              <a:srgbClr val="D3BC9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21" name="Google Shape;2721;p65"/>
            <p:cNvSpPr/>
            <p:nvPr/>
          </p:nvSpPr>
          <p:spPr>
            <a:xfrm>
              <a:off x="-742750" y="4536413"/>
              <a:ext cx="151925" cy="23850"/>
            </a:xfrm>
            <a:custGeom>
              <a:avLst/>
              <a:gdLst/>
              <a:ahLst/>
              <a:cxnLst/>
              <a:rect l="l" t="t" r="r" b="b"/>
              <a:pathLst>
                <a:path w="6077" h="954" extrusionOk="0">
                  <a:moveTo>
                    <a:pt x="3227" y="1"/>
                  </a:moveTo>
                  <a:cubicBezTo>
                    <a:pt x="2104" y="1"/>
                    <a:pt x="979" y="320"/>
                    <a:pt x="0" y="953"/>
                  </a:cubicBezTo>
                  <a:cubicBezTo>
                    <a:pt x="987" y="460"/>
                    <a:pt x="2035" y="224"/>
                    <a:pt x="3133" y="224"/>
                  </a:cubicBezTo>
                  <a:cubicBezTo>
                    <a:pt x="4080" y="224"/>
                    <a:pt x="5064" y="400"/>
                    <a:pt x="6076" y="737"/>
                  </a:cubicBezTo>
                  <a:cubicBezTo>
                    <a:pt x="5194" y="245"/>
                    <a:pt x="4211" y="1"/>
                    <a:pt x="3227" y="1"/>
                  </a:cubicBezTo>
                  <a:close/>
                </a:path>
              </a:pathLst>
            </a:custGeom>
            <a:solidFill>
              <a:srgbClr val="D3BC9C"/>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22" name="Google Shape;2722;p65"/>
            <p:cNvSpPr/>
            <p:nvPr/>
          </p:nvSpPr>
          <p:spPr>
            <a:xfrm>
              <a:off x="-877100" y="4605913"/>
              <a:ext cx="40525" cy="25475"/>
            </a:xfrm>
            <a:custGeom>
              <a:avLst/>
              <a:gdLst/>
              <a:ahLst/>
              <a:cxnLst/>
              <a:rect l="l" t="t" r="r" b="b"/>
              <a:pathLst>
                <a:path w="1621" h="1019" extrusionOk="0">
                  <a:moveTo>
                    <a:pt x="906" y="0"/>
                  </a:moveTo>
                  <a:cubicBezTo>
                    <a:pt x="597" y="0"/>
                    <a:pt x="303" y="178"/>
                    <a:pt x="136" y="441"/>
                  </a:cubicBezTo>
                  <a:cubicBezTo>
                    <a:pt x="1" y="738"/>
                    <a:pt x="217" y="981"/>
                    <a:pt x="595" y="1009"/>
                  </a:cubicBezTo>
                  <a:cubicBezTo>
                    <a:pt x="639" y="1015"/>
                    <a:pt x="684" y="1019"/>
                    <a:pt x="728" y="1019"/>
                  </a:cubicBezTo>
                  <a:cubicBezTo>
                    <a:pt x="1033" y="1019"/>
                    <a:pt x="1324" y="859"/>
                    <a:pt x="1513" y="576"/>
                  </a:cubicBezTo>
                  <a:cubicBezTo>
                    <a:pt x="1621" y="306"/>
                    <a:pt x="1432" y="36"/>
                    <a:pt x="1027" y="9"/>
                  </a:cubicBezTo>
                  <a:cubicBezTo>
                    <a:pt x="987" y="3"/>
                    <a:pt x="946" y="0"/>
                    <a:pt x="906" y="0"/>
                  </a:cubicBezTo>
                  <a:close/>
                </a:path>
              </a:pathLst>
            </a:custGeom>
            <a:solidFill>
              <a:srgbClr val="725D5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23" name="Google Shape;2723;p65"/>
            <p:cNvSpPr/>
            <p:nvPr/>
          </p:nvSpPr>
          <p:spPr>
            <a:xfrm>
              <a:off x="-1074225" y="4544038"/>
              <a:ext cx="714950" cy="347000"/>
            </a:xfrm>
            <a:custGeom>
              <a:avLst/>
              <a:gdLst/>
              <a:ahLst/>
              <a:cxnLst/>
              <a:rect l="l" t="t" r="r" b="b"/>
              <a:pathLst>
                <a:path w="28598" h="13880" extrusionOk="0">
                  <a:moveTo>
                    <a:pt x="21604" y="0"/>
                  </a:moveTo>
                  <a:lnTo>
                    <a:pt x="9560" y="2781"/>
                  </a:lnTo>
                  <a:lnTo>
                    <a:pt x="8426" y="2916"/>
                  </a:lnTo>
                  <a:lnTo>
                    <a:pt x="136" y="2916"/>
                  </a:lnTo>
                  <a:lnTo>
                    <a:pt x="1" y="3321"/>
                  </a:lnTo>
                  <a:lnTo>
                    <a:pt x="8237" y="12746"/>
                  </a:lnTo>
                  <a:lnTo>
                    <a:pt x="16446" y="13880"/>
                  </a:lnTo>
                  <a:lnTo>
                    <a:pt x="20226" y="13880"/>
                  </a:lnTo>
                  <a:lnTo>
                    <a:pt x="28597" y="11558"/>
                  </a:lnTo>
                  <a:lnTo>
                    <a:pt x="21604"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24" name="Google Shape;2724;p65"/>
            <p:cNvSpPr/>
            <p:nvPr/>
          </p:nvSpPr>
          <p:spPr>
            <a:xfrm>
              <a:off x="-836575" y="4548088"/>
              <a:ext cx="382800" cy="253850"/>
            </a:xfrm>
            <a:custGeom>
              <a:avLst/>
              <a:gdLst/>
              <a:ahLst/>
              <a:cxnLst/>
              <a:rect l="l" t="t" r="r" b="b"/>
              <a:pathLst>
                <a:path w="15312" h="10154" extrusionOk="0">
                  <a:moveTo>
                    <a:pt x="12126" y="0"/>
                  </a:moveTo>
                  <a:lnTo>
                    <a:pt x="82" y="2781"/>
                  </a:lnTo>
                  <a:lnTo>
                    <a:pt x="1" y="2781"/>
                  </a:lnTo>
                  <a:cubicBezTo>
                    <a:pt x="838" y="4699"/>
                    <a:pt x="2107" y="6373"/>
                    <a:pt x="3727" y="7642"/>
                  </a:cubicBezTo>
                  <a:cubicBezTo>
                    <a:pt x="5795" y="9315"/>
                    <a:pt x="8089" y="10154"/>
                    <a:pt x="10091" y="10154"/>
                  </a:cubicBezTo>
                  <a:cubicBezTo>
                    <a:pt x="11934" y="10154"/>
                    <a:pt x="13530" y="9444"/>
                    <a:pt x="14475" y="8020"/>
                  </a:cubicBezTo>
                  <a:cubicBezTo>
                    <a:pt x="14988" y="7183"/>
                    <a:pt x="15285" y="6238"/>
                    <a:pt x="15312" y="5266"/>
                  </a:cubicBezTo>
                  <a:lnTo>
                    <a:pt x="12126"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25" name="Google Shape;2725;p65"/>
            <p:cNvSpPr/>
            <p:nvPr/>
          </p:nvSpPr>
          <p:spPr>
            <a:xfrm>
              <a:off x="-815650" y="4565638"/>
              <a:ext cx="407775" cy="318650"/>
            </a:xfrm>
            <a:custGeom>
              <a:avLst/>
              <a:gdLst/>
              <a:ahLst/>
              <a:cxnLst/>
              <a:rect l="l" t="t" r="r" b="b"/>
              <a:pathLst>
                <a:path w="16311" h="12746" extrusionOk="0">
                  <a:moveTo>
                    <a:pt x="10774" y="270"/>
                  </a:moveTo>
                  <a:lnTo>
                    <a:pt x="15959" y="9802"/>
                  </a:lnTo>
                  <a:lnTo>
                    <a:pt x="7507" y="12476"/>
                  </a:lnTo>
                  <a:lnTo>
                    <a:pt x="405" y="2782"/>
                  </a:lnTo>
                  <a:lnTo>
                    <a:pt x="10774" y="270"/>
                  </a:lnTo>
                  <a:close/>
                  <a:moveTo>
                    <a:pt x="10855" y="0"/>
                  </a:moveTo>
                  <a:lnTo>
                    <a:pt x="162" y="2620"/>
                  </a:lnTo>
                  <a:lnTo>
                    <a:pt x="0" y="2647"/>
                  </a:lnTo>
                  <a:lnTo>
                    <a:pt x="7345" y="12665"/>
                  </a:lnTo>
                  <a:lnTo>
                    <a:pt x="7399" y="12746"/>
                  </a:lnTo>
                  <a:lnTo>
                    <a:pt x="16310" y="9964"/>
                  </a:lnTo>
                  <a:lnTo>
                    <a:pt x="10855" y="0"/>
                  </a:lnTo>
                  <a:close/>
                </a:path>
              </a:pathLst>
            </a:custGeom>
            <a:solidFill>
              <a:srgbClr val="EAD6B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26" name="Google Shape;2726;p65"/>
            <p:cNvSpPr/>
            <p:nvPr/>
          </p:nvSpPr>
          <p:spPr>
            <a:xfrm>
              <a:off x="-1074225" y="4627063"/>
              <a:ext cx="411150" cy="263975"/>
            </a:xfrm>
            <a:custGeom>
              <a:avLst/>
              <a:gdLst/>
              <a:ahLst/>
              <a:cxnLst/>
              <a:rect l="l" t="t" r="r" b="b"/>
              <a:pathLst>
                <a:path w="16446" h="10559" extrusionOk="0">
                  <a:moveTo>
                    <a:pt x="1" y="0"/>
                  </a:moveTo>
                  <a:lnTo>
                    <a:pt x="8237" y="9425"/>
                  </a:lnTo>
                  <a:lnTo>
                    <a:pt x="16446" y="10559"/>
                  </a:lnTo>
                  <a:lnTo>
                    <a:pt x="16446" y="10559"/>
                  </a:lnTo>
                  <a:lnTo>
                    <a:pt x="8426" y="135"/>
                  </a:lnTo>
                  <a:lnTo>
                    <a:pt x="1" y="0"/>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27" name="Google Shape;2727;p65"/>
            <p:cNvSpPr/>
            <p:nvPr/>
          </p:nvSpPr>
          <p:spPr>
            <a:xfrm>
              <a:off x="-1049250" y="4639888"/>
              <a:ext cx="346350" cy="230900"/>
            </a:xfrm>
            <a:custGeom>
              <a:avLst/>
              <a:gdLst/>
              <a:ahLst/>
              <a:cxnLst/>
              <a:rect l="l" t="t" r="r" b="b"/>
              <a:pathLst>
                <a:path w="13854" h="9236" extrusionOk="0">
                  <a:moveTo>
                    <a:pt x="568" y="271"/>
                  </a:moveTo>
                  <a:lnTo>
                    <a:pt x="7049" y="649"/>
                  </a:lnTo>
                  <a:lnTo>
                    <a:pt x="13341" y="9020"/>
                  </a:lnTo>
                  <a:lnTo>
                    <a:pt x="13341" y="9020"/>
                  </a:lnTo>
                  <a:lnTo>
                    <a:pt x="7535" y="8237"/>
                  </a:lnTo>
                  <a:lnTo>
                    <a:pt x="568" y="271"/>
                  </a:lnTo>
                  <a:close/>
                  <a:moveTo>
                    <a:pt x="1" y="1"/>
                  </a:moveTo>
                  <a:lnTo>
                    <a:pt x="7292" y="8372"/>
                  </a:lnTo>
                  <a:lnTo>
                    <a:pt x="13854" y="9236"/>
                  </a:lnTo>
                  <a:lnTo>
                    <a:pt x="13854" y="9236"/>
                  </a:lnTo>
                  <a:lnTo>
                    <a:pt x="13827" y="9182"/>
                  </a:lnTo>
                  <a:lnTo>
                    <a:pt x="7211" y="406"/>
                  </a:lnTo>
                  <a:lnTo>
                    <a:pt x="7076" y="406"/>
                  </a:lnTo>
                  <a:lnTo>
                    <a:pt x="1" y="1"/>
                  </a:lnTo>
                  <a:close/>
                </a:path>
              </a:pathLst>
            </a:custGeom>
            <a:solidFill>
              <a:srgbClr val="EAD6B7"/>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728" name="Google Shape;2728;p65"/>
          <p:cNvGrpSpPr/>
          <p:nvPr/>
        </p:nvGrpSpPr>
        <p:grpSpPr>
          <a:xfrm>
            <a:off x="-59890" y="316772"/>
            <a:ext cx="2639108" cy="6952443"/>
            <a:chOff x="187882" y="877704"/>
            <a:chExt cx="1979331" cy="5214332"/>
          </a:xfrm>
        </p:grpSpPr>
        <p:sp>
          <p:nvSpPr>
            <p:cNvPr id="2729" name="Google Shape;2729;p65"/>
            <p:cNvSpPr/>
            <p:nvPr/>
          </p:nvSpPr>
          <p:spPr>
            <a:xfrm>
              <a:off x="1641208" y="2357086"/>
              <a:ext cx="61964" cy="1294412"/>
            </a:xfrm>
            <a:custGeom>
              <a:avLst/>
              <a:gdLst/>
              <a:ahLst/>
              <a:cxnLst/>
              <a:rect l="l" t="t" r="r" b="b"/>
              <a:pathLst>
                <a:path w="264" h="5515" extrusionOk="0">
                  <a:moveTo>
                    <a:pt x="86" y="1"/>
                  </a:moveTo>
                  <a:lnTo>
                    <a:pt x="1" y="35"/>
                  </a:lnTo>
                  <a:cubicBezTo>
                    <a:pt x="162" y="874"/>
                    <a:pt x="120" y="2172"/>
                    <a:pt x="77" y="3318"/>
                  </a:cubicBezTo>
                  <a:cubicBezTo>
                    <a:pt x="43" y="4282"/>
                    <a:pt x="10" y="5120"/>
                    <a:pt x="119" y="5511"/>
                  </a:cubicBezTo>
                  <a:lnTo>
                    <a:pt x="119" y="5511"/>
                  </a:lnTo>
                  <a:lnTo>
                    <a:pt x="205" y="5472"/>
                  </a:lnTo>
                  <a:cubicBezTo>
                    <a:pt x="103" y="5107"/>
                    <a:pt x="137" y="4276"/>
                    <a:pt x="171" y="3318"/>
                  </a:cubicBezTo>
                  <a:cubicBezTo>
                    <a:pt x="213" y="2164"/>
                    <a:pt x="264" y="866"/>
                    <a:pt x="86" y="1"/>
                  </a:cubicBezTo>
                  <a:close/>
                  <a:moveTo>
                    <a:pt x="119" y="5511"/>
                  </a:moveTo>
                  <a:lnTo>
                    <a:pt x="111" y="5515"/>
                  </a:lnTo>
                  <a:lnTo>
                    <a:pt x="120" y="5515"/>
                  </a:lnTo>
                  <a:cubicBezTo>
                    <a:pt x="119" y="5514"/>
                    <a:pt x="119" y="5512"/>
                    <a:pt x="119" y="551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0" name="Google Shape;2730;p65"/>
            <p:cNvSpPr/>
            <p:nvPr/>
          </p:nvSpPr>
          <p:spPr>
            <a:xfrm>
              <a:off x="1621492" y="3597533"/>
              <a:ext cx="103743" cy="101863"/>
            </a:xfrm>
            <a:custGeom>
              <a:avLst/>
              <a:gdLst/>
              <a:ahLst/>
              <a:cxnLst/>
              <a:rect l="l" t="t" r="r" b="b"/>
              <a:pathLst>
                <a:path w="442" h="434" extrusionOk="0">
                  <a:moveTo>
                    <a:pt x="221" y="1"/>
                  </a:moveTo>
                  <a:cubicBezTo>
                    <a:pt x="102" y="1"/>
                    <a:pt x="0" y="94"/>
                    <a:pt x="0" y="213"/>
                  </a:cubicBezTo>
                  <a:cubicBezTo>
                    <a:pt x="0" y="331"/>
                    <a:pt x="93" y="433"/>
                    <a:pt x="212" y="433"/>
                  </a:cubicBezTo>
                  <a:cubicBezTo>
                    <a:pt x="331" y="433"/>
                    <a:pt x="433" y="331"/>
                    <a:pt x="433" y="213"/>
                  </a:cubicBezTo>
                  <a:cubicBezTo>
                    <a:pt x="441" y="94"/>
                    <a:pt x="339" y="1"/>
                    <a:pt x="221" y="1"/>
                  </a:cubicBez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1" name="Google Shape;2731;p65"/>
            <p:cNvSpPr/>
            <p:nvPr/>
          </p:nvSpPr>
          <p:spPr>
            <a:xfrm>
              <a:off x="1034000" y="1833450"/>
              <a:ext cx="109850" cy="4258586"/>
            </a:xfrm>
            <a:custGeom>
              <a:avLst/>
              <a:gdLst/>
              <a:ahLst/>
              <a:cxnLst/>
              <a:rect l="l" t="t" r="r" b="b"/>
              <a:pathLst>
                <a:path w="468" h="17637" extrusionOk="0">
                  <a:moveTo>
                    <a:pt x="1" y="1"/>
                  </a:moveTo>
                  <a:cubicBezTo>
                    <a:pt x="94" y="6431"/>
                    <a:pt x="111" y="12445"/>
                    <a:pt x="1" y="17637"/>
                  </a:cubicBezTo>
                  <a:lnTo>
                    <a:pt x="467" y="17637"/>
                  </a:lnTo>
                  <a:cubicBezTo>
                    <a:pt x="221" y="12140"/>
                    <a:pt x="255" y="6210"/>
                    <a:pt x="467"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2" name="Google Shape;2732;p65"/>
            <p:cNvSpPr/>
            <p:nvPr/>
          </p:nvSpPr>
          <p:spPr>
            <a:xfrm>
              <a:off x="1034012" y="1833447"/>
              <a:ext cx="109845" cy="1810064"/>
            </a:xfrm>
            <a:custGeom>
              <a:avLst/>
              <a:gdLst/>
              <a:ahLst/>
              <a:cxnLst/>
              <a:rect l="l" t="t" r="r" b="b"/>
              <a:pathLst>
                <a:path w="468" h="7712" extrusionOk="0">
                  <a:moveTo>
                    <a:pt x="1" y="1"/>
                  </a:moveTo>
                  <a:cubicBezTo>
                    <a:pt x="35" y="2580"/>
                    <a:pt x="60" y="5099"/>
                    <a:pt x="69" y="7525"/>
                  </a:cubicBezTo>
                  <a:cubicBezTo>
                    <a:pt x="145" y="7593"/>
                    <a:pt x="221" y="7661"/>
                    <a:pt x="306" y="7712"/>
                  </a:cubicBezTo>
                  <a:cubicBezTo>
                    <a:pt x="323" y="5192"/>
                    <a:pt x="382" y="2622"/>
                    <a:pt x="467" y="1"/>
                  </a:cubicBezTo>
                  <a:close/>
                </a:path>
              </a:pathLst>
            </a:custGeom>
            <a:solidFill>
              <a:schemeClr val="l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3" name="Google Shape;2733;p65"/>
            <p:cNvSpPr/>
            <p:nvPr/>
          </p:nvSpPr>
          <p:spPr>
            <a:xfrm>
              <a:off x="187882" y="2265549"/>
              <a:ext cx="1979331" cy="448526"/>
            </a:xfrm>
            <a:custGeom>
              <a:avLst/>
              <a:gdLst/>
              <a:ahLst/>
              <a:cxnLst/>
              <a:rect l="l" t="t" r="r" b="b"/>
              <a:pathLst>
                <a:path w="8433" h="1911" extrusionOk="0">
                  <a:moveTo>
                    <a:pt x="382" y="0"/>
                  </a:moveTo>
                  <a:cubicBezTo>
                    <a:pt x="128" y="0"/>
                    <a:pt x="0" y="1723"/>
                    <a:pt x="212" y="1867"/>
                  </a:cubicBezTo>
                  <a:cubicBezTo>
                    <a:pt x="238" y="1883"/>
                    <a:pt x="265" y="1890"/>
                    <a:pt x="294" y="1890"/>
                  </a:cubicBezTo>
                  <a:cubicBezTo>
                    <a:pt x="505" y="1890"/>
                    <a:pt x="781" y="1502"/>
                    <a:pt x="781" y="1502"/>
                  </a:cubicBezTo>
                  <a:cubicBezTo>
                    <a:pt x="781" y="1502"/>
                    <a:pt x="849" y="1773"/>
                    <a:pt x="984" y="1807"/>
                  </a:cubicBezTo>
                  <a:cubicBezTo>
                    <a:pt x="998" y="1811"/>
                    <a:pt x="1012" y="1812"/>
                    <a:pt x="1026" y="1812"/>
                  </a:cubicBezTo>
                  <a:cubicBezTo>
                    <a:pt x="1151" y="1812"/>
                    <a:pt x="1281" y="1689"/>
                    <a:pt x="1281" y="1689"/>
                  </a:cubicBezTo>
                  <a:cubicBezTo>
                    <a:pt x="1281" y="1689"/>
                    <a:pt x="1341" y="1833"/>
                    <a:pt x="1553" y="1833"/>
                  </a:cubicBezTo>
                  <a:cubicBezTo>
                    <a:pt x="1765" y="1833"/>
                    <a:pt x="2045" y="1655"/>
                    <a:pt x="2045" y="1655"/>
                  </a:cubicBezTo>
                  <a:cubicBezTo>
                    <a:pt x="2045" y="1655"/>
                    <a:pt x="2299" y="1765"/>
                    <a:pt x="2460" y="1765"/>
                  </a:cubicBezTo>
                  <a:cubicBezTo>
                    <a:pt x="2622" y="1765"/>
                    <a:pt x="2834" y="1570"/>
                    <a:pt x="2834" y="1570"/>
                  </a:cubicBezTo>
                  <a:cubicBezTo>
                    <a:pt x="2834" y="1570"/>
                    <a:pt x="2893" y="1841"/>
                    <a:pt x="3131" y="1858"/>
                  </a:cubicBezTo>
                  <a:cubicBezTo>
                    <a:pt x="3134" y="1858"/>
                    <a:pt x="3137" y="1859"/>
                    <a:pt x="3140" y="1859"/>
                  </a:cubicBezTo>
                  <a:cubicBezTo>
                    <a:pt x="3276" y="1859"/>
                    <a:pt x="3473" y="1688"/>
                    <a:pt x="3589" y="1655"/>
                  </a:cubicBezTo>
                  <a:cubicBezTo>
                    <a:pt x="3593" y="1654"/>
                    <a:pt x="3598" y="1653"/>
                    <a:pt x="3603" y="1653"/>
                  </a:cubicBezTo>
                  <a:cubicBezTo>
                    <a:pt x="3719" y="1653"/>
                    <a:pt x="3901" y="1911"/>
                    <a:pt x="4038" y="1911"/>
                  </a:cubicBezTo>
                  <a:cubicBezTo>
                    <a:pt x="4044" y="1911"/>
                    <a:pt x="4049" y="1910"/>
                    <a:pt x="4055" y="1909"/>
                  </a:cubicBezTo>
                  <a:cubicBezTo>
                    <a:pt x="4284" y="1867"/>
                    <a:pt x="4428" y="1740"/>
                    <a:pt x="4556" y="1646"/>
                  </a:cubicBezTo>
                  <a:cubicBezTo>
                    <a:pt x="4556" y="1646"/>
                    <a:pt x="4708" y="1790"/>
                    <a:pt x="4844" y="1790"/>
                  </a:cubicBezTo>
                  <a:cubicBezTo>
                    <a:pt x="4988" y="1790"/>
                    <a:pt x="5107" y="1519"/>
                    <a:pt x="5107" y="1519"/>
                  </a:cubicBezTo>
                  <a:cubicBezTo>
                    <a:pt x="5107" y="1519"/>
                    <a:pt x="5362" y="1595"/>
                    <a:pt x="5574" y="1612"/>
                  </a:cubicBezTo>
                  <a:cubicBezTo>
                    <a:pt x="5581" y="1613"/>
                    <a:pt x="5588" y="1613"/>
                    <a:pt x="5596" y="1613"/>
                  </a:cubicBezTo>
                  <a:cubicBezTo>
                    <a:pt x="5808" y="1613"/>
                    <a:pt x="6108" y="1392"/>
                    <a:pt x="6108" y="1392"/>
                  </a:cubicBezTo>
                  <a:cubicBezTo>
                    <a:pt x="6108" y="1392"/>
                    <a:pt x="6244" y="1621"/>
                    <a:pt x="6456" y="1621"/>
                  </a:cubicBezTo>
                  <a:cubicBezTo>
                    <a:pt x="6676" y="1621"/>
                    <a:pt x="6804" y="1417"/>
                    <a:pt x="6804" y="1417"/>
                  </a:cubicBezTo>
                  <a:cubicBezTo>
                    <a:pt x="6804" y="1417"/>
                    <a:pt x="7035" y="1664"/>
                    <a:pt x="7196" y="1664"/>
                  </a:cubicBezTo>
                  <a:cubicBezTo>
                    <a:pt x="7201" y="1664"/>
                    <a:pt x="7206" y="1664"/>
                    <a:pt x="7211" y="1663"/>
                  </a:cubicBezTo>
                  <a:cubicBezTo>
                    <a:pt x="7381" y="1638"/>
                    <a:pt x="7584" y="1273"/>
                    <a:pt x="7584" y="1273"/>
                  </a:cubicBezTo>
                  <a:cubicBezTo>
                    <a:pt x="7584" y="1273"/>
                    <a:pt x="7791" y="1741"/>
                    <a:pt x="8111" y="1741"/>
                  </a:cubicBezTo>
                  <a:cubicBezTo>
                    <a:pt x="8122" y="1741"/>
                    <a:pt x="8133" y="1741"/>
                    <a:pt x="8144" y="1740"/>
                  </a:cubicBezTo>
                  <a:cubicBezTo>
                    <a:pt x="8432" y="1714"/>
                    <a:pt x="8280" y="272"/>
                    <a:pt x="8068" y="68"/>
                  </a:cubicBezTo>
                  <a:lnTo>
                    <a:pt x="8076" y="68"/>
                  </a:lnTo>
                  <a:lnTo>
                    <a:pt x="382"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4" name="Google Shape;2734;p65"/>
            <p:cNvSpPr/>
            <p:nvPr/>
          </p:nvSpPr>
          <p:spPr>
            <a:xfrm>
              <a:off x="257591" y="1038950"/>
              <a:ext cx="1834043" cy="1328210"/>
            </a:xfrm>
            <a:custGeom>
              <a:avLst/>
              <a:gdLst/>
              <a:ahLst/>
              <a:cxnLst/>
              <a:rect l="l" t="t" r="r" b="b"/>
              <a:pathLst>
                <a:path w="7814" h="5659" extrusionOk="0">
                  <a:moveTo>
                    <a:pt x="6558" y="1"/>
                  </a:moveTo>
                  <a:cubicBezTo>
                    <a:pt x="6558" y="1"/>
                    <a:pt x="1256" y="43"/>
                    <a:pt x="1179" y="60"/>
                  </a:cubicBezTo>
                  <a:cubicBezTo>
                    <a:pt x="1095" y="86"/>
                    <a:pt x="0" y="5260"/>
                    <a:pt x="0" y="5260"/>
                  </a:cubicBezTo>
                  <a:cubicBezTo>
                    <a:pt x="1301" y="5561"/>
                    <a:pt x="2640" y="5659"/>
                    <a:pt x="3833" y="5659"/>
                  </a:cubicBezTo>
                  <a:cubicBezTo>
                    <a:pt x="6080" y="5659"/>
                    <a:pt x="7813" y="5311"/>
                    <a:pt x="7813" y="5311"/>
                  </a:cubicBezTo>
                  <a:lnTo>
                    <a:pt x="6558"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5" name="Google Shape;2735;p65"/>
            <p:cNvSpPr/>
            <p:nvPr/>
          </p:nvSpPr>
          <p:spPr>
            <a:xfrm>
              <a:off x="1535823" y="1787678"/>
              <a:ext cx="388449" cy="514009"/>
            </a:xfrm>
            <a:custGeom>
              <a:avLst/>
              <a:gdLst/>
              <a:ahLst/>
              <a:cxnLst/>
              <a:rect l="l" t="t" r="r" b="b"/>
              <a:pathLst>
                <a:path w="1655" h="2190" extrusionOk="0">
                  <a:moveTo>
                    <a:pt x="1426" y="1"/>
                  </a:moveTo>
                  <a:cubicBezTo>
                    <a:pt x="1425" y="1"/>
                    <a:pt x="1137" y="1137"/>
                    <a:pt x="0" y="2189"/>
                  </a:cubicBezTo>
                  <a:cubicBezTo>
                    <a:pt x="1324" y="1943"/>
                    <a:pt x="1655" y="1137"/>
                    <a:pt x="1426" y="1"/>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6" name="Google Shape;2736;p65"/>
            <p:cNvSpPr/>
            <p:nvPr/>
          </p:nvSpPr>
          <p:spPr>
            <a:xfrm>
              <a:off x="448645" y="1038950"/>
              <a:ext cx="1425878" cy="1286432"/>
            </a:xfrm>
            <a:custGeom>
              <a:avLst/>
              <a:gdLst/>
              <a:ahLst/>
              <a:cxnLst/>
              <a:rect l="l" t="t" r="r" b="b"/>
              <a:pathLst>
                <a:path w="6075" h="5481" extrusionOk="0">
                  <a:moveTo>
                    <a:pt x="5540" y="1"/>
                  </a:moveTo>
                  <a:cubicBezTo>
                    <a:pt x="4607" y="9"/>
                    <a:pt x="756" y="43"/>
                    <a:pt x="391" y="60"/>
                  </a:cubicBezTo>
                  <a:cubicBezTo>
                    <a:pt x="247" y="501"/>
                    <a:pt x="196" y="993"/>
                    <a:pt x="162" y="1502"/>
                  </a:cubicBezTo>
                  <a:cubicBezTo>
                    <a:pt x="1" y="4149"/>
                    <a:pt x="1434" y="5481"/>
                    <a:pt x="2987" y="5481"/>
                  </a:cubicBezTo>
                  <a:cubicBezTo>
                    <a:pt x="4539" y="5481"/>
                    <a:pt x="6074" y="3878"/>
                    <a:pt x="5786" y="1502"/>
                  </a:cubicBezTo>
                  <a:cubicBezTo>
                    <a:pt x="5727" y="968"/>
                    <a:pt x="5701" y="459"/>
                    <a:pt x="5540" y="1"/>
                  </a:cubicBezTo>
                  <a:close/>
                </a:path>
              </a:pathLst>
            </a:custGeom>
            <a:solidFill>
              <a:schemeClr val="hlink"/>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7" name="Google Shape;2737;p65"/>
            <p:cNvSpPr/>
            <p:nvPr/>
          </p:nvSpPr>
          <p:spPr>
            <a:xfrm>
              <a:off x="1571733" y="1049043"/>
              <a:ext cx="127449" cy="625495"/>
            </a:xfrm>
            <a:custGeom>
              <a:avLst/>
              <a:gdLst/>
              <a:ahLst/>
              <a:cxnLst/>
              <a:rect l="l" t="t" r="r" b="b"/>
              <a:pathLst>
                <a:path w="543" h="2665" extrusionOk="0">
                  <a:moveTo>
                    <a:pt x="127" y="0"/>
                  </a:moveTo>
                  <a:lnTo>
                    <a:pt x="127" y="0"/>
                  </a:lnTo>
                  <a:cubicBezTo>
                    <a:pt x="229" y="347"/>
                    <a:pt x="288" y="736"/>
                    <a:pt x="288" y="1141"/>
                  </a:cubicBezTo>
                  <a:lnTo>
                    <a:pt x="288" y="1141"/>
                  </a:lnTo>
                  <a:cubicBezTo>
                    <a:pt x="288" y="1708"/>
                    <a:pt x="178" y="2224"/>
                    <a:pt x="0" y="2664"/>
                  </a:cubicBezTo>
                  <a:cubicBezTo>
                    <a:pt x="322" y="2316"/>
                    <a:pt x="543" y="1638"/>
                    <a:pt x="543" y="857"/>
                  </a:cubicBezTo>
                  <a:cubicBezTo>
                    <a:pt x="543" y="594"/>
                    <a:pt x="518" y="340"/>
                    <a:pt x="475" y="102"/>
                  </a:cubicBezTo>
                  <a:cubicBezTo>
                    <a:pt x="458" y="77"/>
                    <a:pt x="450" y="43"/>
                    <a:pt x="433" y="9"/>
                  </a:cubicBezTo>
                  <a:cubicBezTo>
                    <a:pt x="390" y="9"/>
                    <a:pt x="280" y="9"/>
                    <a:pt x="127" y="0"/>
                  </a:cubicBez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8" name="Google Shape;2738;p65"/>
            <p:cNvSpPr/>
            <p:nvPr/>
          </p:nvSpPr>
          <p:spPr>
            <a:xfrm>
              <a:off x="275429" y="2112283"/>
              <a:ext cx="1798132" cy="163591"/>
            </a:xfrm>
            <a:custGeom>
              <a:avLst/>
              <a:gdLst/>
              <a:ahLst/>
              <a:cxnLst/>
              <a:rect l="l" t="t" r="r" b="b"/>
              <a:pathLst>
                <a:path w="7661" h="697" extrusionOk="0">
                  <a:moveTo>
                    <a:pt x="68" y="0"/>
                  </a:moveTo>
                  <a:cubicBezTo>
                    <a:pt x="43" y="136"/>
                    <a:pt x="18" y="246"/>
                    <a:pt x="1" y="348"/>
                  </a:cubicBezTo>
                  <a:cubicBezTo>
                    <a:pt x="1284" y="609"/>
                    <a:pt x="2588" y="697"/>
                    <a:pt x="3763" y="697"/>
                  </a:cubicBezTo>
                  <a:cubicBezTo>
                    <a:pt x="5531" y="697"/>
                    <a:pt x="7003" y="498"/>
                    <a:pt x="7661" y="391"/>
                  </a:cubicBezTo>
                  <a:lnTo>
                    <a:pt x="7576" y="43"/>
                  </a:lnTo>
                  <a:cubicBezTo>
                    <a:pt x="6882" y="149"/>
                    <a:pt x="5456" y="334"/>
                    <a:pt x="3756" y="334"/>
                  </a:cubicBezTo>
                  <a:cubicBezTo>
                    <a:pt x="2608" y="334"/>
                    <a:pt x="1335" y="250"/>
                    <a:pt x="77" y="0"/>
                  </a:cubicBez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39" name="Google Shape;2739;p65"/>
            <p:cNvSpPr/>
            <p:nvPr/>
          </p:nvSpPr>
          <p:spPr>
            <a:xfrm>
              <a:off x="247498" y="2073086"/>
              <a:ext cx="1853994" cy="162887"/>
            </a:xfrm>
            <a:custGeom>
              <a:avLst/>
              <a:gdLst/>
              <a:ahLst/>
              <a:cxnLst/>
              <a:rect l="l" t="t" r="r" b="b"/>
              <a:pathLst>
                <a:path w="7899" h="694" extrusionOk="0">
                  <a:moveTo>
                    <a:pt x="181" y="0"/>
                  </a:moveTo>
                  <a:cubicBezTo>
                    <a:pt x="109" y="0"/>
                    <a:pt x="41" y="54"/>
                    <a:pt x="26" y="125"/>
                  </a:cubicBezTo>
                  <a:lnTo>
                    <a:pt x="26" y="133"/>
                  </a:lnTo>
                  <a:cubicBezTo>
                    <a:pt x="1" y="218"/>
                    <a:pt x="60" y="312"/>
                    <a:pt x="154" y="328"/>
                  </a:cubicBezTo>
                  <a:cubicBezTo>
                    <a:pt x="1418" y="602"/>
                    <a:pt x="2713" y="693"/>
                    <a:pt x="3874" y="693"/>
                  </a:cubicBezTo>
                  <a:cubicBezTo>
                    <a:pt x="5734" y="693"/>
                    <a:pt x="7250" y="460"/>
                    <a:pt x="7746" y="371"/>
                  </a:cubicBezTo>
                  <a:cubicBezTo>
                    <a:pt x="7839" y="362"/>
                    <a:pt x="7899" y="269"/>
                    <a:pt x="7873" y="176"/>
                  </a:cubicBezTo>
                  <a:lnTo>
                    <a:pt x="7873" y="167"/>
                  </a:lnTo>
                  <a:cubicBezTo>
                    <a:pt x="7858" y="93"/>
                    <a:pt x="7792" y="45"/>
                    <a:pt x="7719" y="45"/>
                  </a:cubicBezTo>
                  <a:cubicBezTo>
                    <a:pt x="7708" y="45"/>
                    <a:pt x="7697" y="46"/>
                    <a:pt x="7686" y="49"/>
                  </a:cubicBezTo>
                  <a:cubicBezTo>
                    <a:pt x="7136" y="137"/>
                    <a:pt x="5663" y="352"/>
                    <a:pt x="3868" y="352"/>
                  </a:cubicBezTo>
                  <a:cubicBezTo>
                    <a:pt x="2731" y="352"/>
                    <a:pt x="1465" y="266"/>
                    <a:pt x="221" y="6"/>
                  </a:cubicBezTo>
                  <a:cubicBezTo>
                    <a:pt x="208" y="2"/>
                    <a:pt x="194" y="0"/>
                    <a:pt x="181" y="0"/>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0" name="Google Shape;2740;p65"/>
            <p:cNvSpPr/>
            <p:nvPr/>
          </p:nvSpPr>
          <p:spPr>
            <a:xfrm>
              <a:off x="498403" y="1038950"/>
              <a:ext cx="1332228" cy="143641"/>
            </a:xfrm>
            <a:custGeom>
              <a:avLst/>
              <a:gdLst/>
              <a:ahLst/>
              <a:cxnLst/>
              <a:rect l="l" t="t" r="r" b="b"/>
              <a:pathLst>
                <a:path w="5676" h="612" extrusionOk="0">
                  <a:moveTo>
                    <a:pt x="5667" y="593"/>
                  </a:moveTo>
                  <a:lnTo>
                    <a:pt x="5667" y="595"/>
                  </a:lnTo>
                  <a:lnTo>
                    <a:pt x="5676" y="595"/>
                  </a:lnTo>
                  <a:cubicBezTo>
                    <a:pt x="5673" y="594"/>
                    <a:pt x="5670" y="594"/>
                    <a:pt x="5667" y="593"/>
                  </a:cubicBezTo>
                  <a:close/>
                  <a:moveTo>
                    <a:pt x="5532" y="1"/>
                  </a:moveTo>
                  <a:cubicBezTo>
                    <a:pt x="5532" y="1"/>
                    <a:pt x="230" y="43"/>
                    <a:pt x="153" y="60"/>
                  </a:cubicBezTo>
                  <a:cubicBezTo>
                    <a:pt x="136" y="69"/>
                    <a:pt x="77" y="281"/>
                    <a:pt x="1" y="612"/>
                  </a:cubicBezTo>
                  <a:cubicBezTo>
                    <a:pt x="723" y="429"/>
                    <a:pt x="1650" y="351"/>
                    <a:pt x="2613" y="351"/>
                  </a:cubicBezTo>
                  <a:cubicBezTo>
                    <a:pt x="3661" y="351"/>
                    <a:pt x="4752" y="444"/>
                    <a:pt x="5667" y="593"/>
                  </a:cubicBezTo>
                  <a:lnTo>
                    <a:pt x="5667" y="593"/>
                  </a:lnTo>
                  <a:lnTo>
                    <a:pt x="5532" y="1"/>
                  </a:lnTo>
                  <a:close/>
                </a:path>
              </a:pathLst>
            </a:custGeom>
            <a:solidFill>
              <a:schemeClr val="accent6"/>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1" name="Google Shape;2741;p65"/>
            <p:cNvSpPr/>
            <p:nvPr/>
          </p:nvSpPr>
          <p:spPr>
            <a:xfrm>
              <a:off x="406866" y="877704"/>
              <a:ext cx="1489486" cy="279067"/>
            </a:xfrm>
            <a:custGeom>
              <a:avLst/>
              <a:gdLst/>
              <a:ahLst/>
              <a:cxnLst/>
              <a:rect l="l" t="t" r="r" b="b"/>
              <a:pathLst>
                <a:path w="6346" h="1189" extrusionOk="0">
                  <a:moveTo>
                    <a:pt x="3283" y="1"/>
                  </a:moveTo>
                  <a:cubicBezTo>
                    <a:pt x="1561" y="1"/>
                    <a:pt x="238" y="332"/>
                    <a:pt x="119" y="366"/>
                  </a:cubicBezTo>
                  <a:cubicBezTo>
                    <a:pt x="0" y="408"/>
                    <a:pt x="425" y="1188"/>
                    <a:pt x="425" y="1188"/>
                  </a:cubicBezTo>
                  <a:cubicBezTo>
                    <a:pt x="1104" y="1007"/>
                    <a:pt x="2122" y="926"/>
                    <a:pt x="3173" y="926"/>
                  </a:cubicBezTo>
                  <a:cubicBezTo>
                    <a:pt x="4182" y="926"/>
                    <a:pt x="5222" y="1000"/>
                    <a:pt x="6023" y="1129"/>
                  </a:cubicBezTo>
                  <a:cubicBezTo>
                    <a:pt x="6023" y="1129"/>
                    <a:pt x="6346" y="612"/>
                    <a:pt x="6219" y="527"/>
                  </a:cubicBezTo>
                  <a:cubicBezTo>
                    <a:pt x="6100" y="450"/>
                    <a:pt x="5005" y="1"/>
                    <a:pt x="3283"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2" name="Google Shape;2742;p65"/>
            <p:cNvSpPr/>
            <p:nvPr/>
          </p:nvSpPr>
          <p:spPr>
            <a:xfrm>
              <a:off x="452635" y="877704"/>
              <a:ext cx="1405928" cy="195511"/>
            </a:xfrm>
            <a:custGeom>
              <a:avLst/>
              <a:gdLst/>
              <a:ahLst/>
              <a:cxnLst/>
              <a:rect l="l" t="t" r="r" b="b"/>
              <a:pathLst>
                <a:path w="5990" h="833" extrusionOk="0">
                  <a:moveTo>
                    <a:pt x="3088" y="1"/>
                  </a:moveTo>
                  <a:cubicBezTo>
                    <a:pt x="1485" y="1"/>
                    <a:pt x="314" y="264"/>
                    <a:pt x="1" y="349"/>
                  </a:cubicBezTo>
                  <a:cubicBezTo>
                    <a:pt x="637" y="637"/>
                    <a:pt x="1841" y="832"/>
                    <a:pt x="3216" y="832"/>
                  </a:cubicBezTo>
                  <a:cubicBezTo>
                    <a:pt x="4318" y="832"/>
                    <a:pt x="5311" y="705"/>
                    <a:pt x="5990" y="510"/>
                  </a:cubicBezTo>
                  <a:cubicBezTo>
                    <a:pt x="5752" y="391"/>
                    <a:pt x="4692" y="1"/>
                    <a:pt x="3088" y="1"/>
                  </a:cubicBez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3" name="Google Shape;2743;p65"/>
            <p:cNvSpPr/>
            <p:nvPr/>
          </p:nvSpPr>
          <p:spPr>
            <a:xfrm>
              <a:off x="1219199" y="2412948"/>
              <a:ext cx="87782" cy="268975"/>
            </a:xfrm>
            <a:custGeom>
              <a:avLst/>
              <a:gdLst/>
              <a:ahLst/>
              <a:cxnLst/>
              <a:rect l="l" t="t" r="r" b="b"/>
              <a:pathLst>
                <a:path w="374" h="1146" extrusionOk="0">
                  <a:moveTo>
                    <a:pt x="187" y="0"/>
                  </a:moveTo>
                  <a:cubicBezTo>
                    <a:pt x="85" y="0"/>
                    <a:pt x="9" y="509"/>
                    <a:pt x="1" y="1137"/>
                  </a:cubicBezTo>
                  <a:cubicBezTo>
                    <a:pt x="60" y="1095"/>
                    <a:pt x="111" y="1052"/>
                    <a:pt x="162" y="1018"/>
                  </a:cubicBezTo>
                  <a:cubicBezTo>
                    <a:pt x="162" y="1018"/>
                    <a:pt x="264" y="1112"/>
                    <a:pt x="374" y="1145"/>
                  </a:cubicBezTo>
                  <a:cubicBezTo>
                    <a:pt x="374" y="509"/>
                    <a:pt x="289" y="0"/>
                    <a:pt x="187"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4" name="Google Shape;2744;p65"/>
            <p:cNvSpPr/>
            <p:nvPr/>
          </p:nvSpPr>
          <p:spPr>
            <a:xfrm>
              <a:off x="1573611" y="2444634"/>
              <a:ext cx="83792" cy="183541"/>
            </a:xfrm>
            <a:custGeom>
              <a:avLst/>
              <a:gdLst/>
              <a:ahLst/>
              <a:cxnLst/>
              <a:rect l="l" t="t" r="r" b="b"/>
              <a:pathLst>
                <a:path w="357" h="782" extrusionOk="0">
                  <a:moveTo>
                    <a:pt x="179" y="1"/>
                  </a:moveTo>
                  <a:cubicBezTo>
                    <a:pt x="102" y="1"/>
                    <a:pt x="34" y="315"/>
                    <a:pt x="1" y="747"/>
                  </a:cubicBezTo>
                  <a:cubicBezTo>
                    <a:pt x="119" y="688"/>
                    <a:pt x="204" y="620"/>
                    <a:pt x="204" y="620"/>
                  </a:cubicBezTo>
                  <a:cubicBezTo>
                    <a:pt x="204" y="620"/>
                    <a:pt x="264" y="714"/>
                    <a:pt x="357" y="781"/>
                  </a:cubicBezTo>
                  <a:cubicBezTo>
                    <a:pt x="331" y="332"/>
                    <a:pt x="255" y="1"/>
                    <a:pt x="179"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5" name="Google Shape;2745;p65"/>
            <p:cNvSpPr/>
            <p:nvPr/>
          </p:nvSpPr>
          <p:spPr>
            <a:xfrm>
              <a:off x="815028" y="2452614"/>
              <a:ext cx="87782" cy="243157"/>
            </a:xfrm>
            <a:custGeom>
              <a:avLst/>
              <a:gdLst/>
              <a:ahLst/>
              <a:cxnLst/>
              <a:rect l="l" t="t" r="r" b="b"/>
              <a:pathLst>
                <a:path w="374" h="1036" extrusionOk="0">
                  <a:moveTo>
                    <a:pt x="187" y="1"/>
                  </a:moveTo>
                  <a:cubicBezTo>
                    <a:pt x="94" y="1"/>
                    <a:pt x="26" y="374"/>
                    <a:pt x="1" y="892"/>
                  </a:cubicBezTo>
                  <a:cubicBezTo>
                    <a:pt x="94" y="832"/>
                    <a:pt x="162" y="773"/>
                    <a:pt x="162" y="773"/>
                  </a:cubicBezTo>
                  <a:cubicBezTo>
                    <a:pt x="162" y="773"/>
                    <a:pt x="204" y="968"/>
                    <a:pt x="374" y="1036"/>
                  </a:cubicBezTo>
                  <a:cubicBezTo>
                    <a:pt x="357" y="450"/>
                    <a:pt x="280" y="1"/>
                    <a:pt x="187"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6" name="Google Shape;2746;p65"/>
            <p:cNvSpPr/>
            <p:nvPr/>
          </p:nvSpPr>
          <p:spPr>
            <a:xfrm>
              <a:off x="460615" y="2480544"/>
              <a:ext cx="85905" cy="213349"/>
            </a:xfrm>
            <a:custGeom>
              <a:avLst/>
              <a:gdLst/>
              <a:ahLst/>
              <a:cxnLst/>
              <a:rect l="l" t="t" r="r" b="b"/>
              <a:pathLst>
                <a:path w="366" h="909" extrusionOk="0">
                  <a:moveTo>
                    <a:pt x="179" y="1"/>
                  </a:moveTo>
                  <a:cubicBezTo>
                    <a:pt x="94" y="1"/>
                    <a:pt x="26" y="365"/>
                    <a:pt x="1" y="857"/>
                  </a:cubicBezTo>
                  <a:cubicBezTo>
                    <a:pt x="68" y="824"/>
                    <a:pt x="128" y="773"/>
                    <a:pt x="128" y="773"/>
                  </a:cubicBezTo>
                  <a:cubicBezTo>
                    <a:pt x="128" y="773"/>
                    <a:pt x="179" y="900"/>
                    <a:pt x="365" y="908"/>
                  </a:cubicBezTo>
                  <a:cubicBezTo>
                    <a:pt x="340" y="391"/>
                    <a:pt x="272" y="1"/>
                    <a:pt x="179"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7" name="Google Shape;2747;p65"/>
            <p:cNvSpPr/>
            <p:nvPr/>
          </p:nvSpPr>
          <p:spPr>
            <a:xfrm>
              <a:off x="633831" y="2568091"/>
              <a:ext cx="67832" cy="103975"/>
            </a:xfrm>
            <a:custGeom>
              <a:avLst/>
              <a:gdLst/>
              <a:ahLst/>
              <a:cxnLst/>
              <a:rect l="l" t="t" r="r" b="b"/>
              <a:pathLst>
                <a:path w="289" h="443" extrusionOk="0">
                  <a:moveTo>
                    <a:pt x="145" y="1"/>
                  </a:moveTo>
                  <a:cubicBezTo>
                    <a:pt x="85" y="1"/>
                    <a:pt x="34" y="179"/>
                    <a:pt x="1" y="442"/>
                  </a:cubicBezTo>
                  <a:cubicBezTo>
                    <a:pt x="85" y="408"/>
                    <a:pt x="145" y="366"/>
                    <a:pt x="145" y="366"/>
                  </a:cubicBezTo>
                  <a:cubicBezTo>
                    <a:pt x="145" y="366"/>
                    <a:pt x="204" y="400"/>
                    <a:pt x="289" y="425"/>
                  </a:cubicBezTo>
                  <a:cubicBezTo>
                    <a:pt x="255" y="171"/>
                    <a:pt x="204" y="1"/>
                    <a:pt x="145"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8" name="Google Shape;2748;p65"/>
            <p:cNvSpPr/>
            <p:nvPr/>
          </p:nvSpPr>
          <p:spPr>
            <a:xfrm>
              <a:off x="1370587" y="2558234"/>
              <a:ext cx="63842" cy="91771"/>
            </a:xfrm>
            <a:custGeom>
              <a:avLst/>
              <a:gdLst/>
              <a:ahLst/>
              <a:cxnLst/>
              <a:rect l="l" t="t" r="r" b="b"/>
              <a:pathLst>
                <a:path w="272" h="391" extrusionOk="0">
                  <a:moveTo>
                    <a:pt x="144" y="0"/>
                  </a:moveTo>
                  <a:cubicBezTo>
                    <a:pt x="85" y="0"/>
                    <a:pt x="43" y="153"/>
                    <a:pt x="0" y="391"/>
                  </a:cubicBezTo>
                  <a:cubicBezTo>
                    <a:pt x="43" y="331"/>
                    <a:pt x="68" y="272"/>
                    <a:pt x="68" y="272"/>
                  </a:cubicBezTo>
                  <a:cubicBezTo>
                    <a:pt x="68" y="272"/>
                    <a:pt x="153" y="297"/>
                    <a:pt x="272" y="323"/>
                  </a:cubicBezTo>
                  <a:cubicBezTo>
                    <a:pt x="238" y="119"/>
                    <a:pt x="195" y="0"/>
                    <a:pt x="144"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49" name="Google Shape;2749;p65"/>
            <p:cNvSpPr/>
            <p:nvPr/>
          </p:nvSpPr>
          <p:spPr>
            <a:xfrm>
              <a:off x="1768655" y="2540396"/>
              <a:ext cx="61964" cy="97638"/>
            </a:xfrm>
            <a:custGeom>
              <a:avLst/>
              <a:gdLst/>
              <a:ahLst/>
              <a:cxnLst/>
              <a:rect l="l" t="t" r="r" b="b"/>
              <a:pathLst>
                <a:path w="264" h="416" extrusionOk="0">
                  <a:moveTo>
                    <a:pt x="128" y="0"/>
                  </a:moveTo>
                  <a:cubicBezTo>
                    <a:pt x="77" y="0"/>
                    <a:pt x="35" y="127"/>
                    <a:pt x="1" y="331"/>
                  </a:cubicBezTo>
                  <a:cubicBezTo>
                    <a:pt x="43" y="289"/>
                    <a:pt x="69" y="246"/>
                    <a:pt x="69" y="246"/>
                  </a:cubicBezTo>
                  <a:cubicBezTo>
                    <a:pt x="69" y="246"/>
                    <a:pt x="162" y="339"/>
                    <a:pt x="264" y="416"/>
                  </a:cubicBezTo>
                  <a:cubicBezTo>
                    <a:pt x="230" y="161"/>
                    <a:pt x="179" y="0"/>
                    <a:pt x="128" y="0"/>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50" name="Google Shape;2750;p65"/>
            <p:cNvSpPr/>
            <p:nvPr/>
          </p:nvSpPr>
          <p:spPr>
            <a:xfrm>
              <a:off x="992234" y="2558234"/>
              <a:ext cx="69944" cy="115711"/>
            </a:xfrm>
            <a:custGeom>
              <a:avLst/>
              <a:gdLst/>
              <a:ahLst/>
              <a:cxnLst/>
              <a:rect l="l" t="t" r="r" b="b"/>
              <a:pathLst>
                <a:path w="298" h="493" extrusionOk="0">
                  <a:moveTo>
                    <a:pt x="145" y="0"/>
                  </a:moveTo>
                  <a:cubicBezTo>
                    <a:pt x="146" y="0"/>
                    <a:pt x="148" y="1"/>
                    <a:pt x="149" y="1"/>
                  </a:cubicBezTo>
                  <a:lnTo>
                    <a:pt x="149" y="1"/>
                  </a:lnTo>
                  <a:cubicBezTo>
                    <a:pt x="150" y="1"/>
                    <a:pt x="152" y="0"/>
                    <a:pt x="153" y="0"/>
                  </a:cubicBezTo>
                  <a:close/>
                  <a:moveTo>
                    <a:pt x="149" y="1"/>
                  </a:moveTo>
                  <a:cubicBezTo>
                    <a:pt x="83" y="9"/>
                    <a:pt x="34" y="202"/>
                    <a:pt x="0" y="493"/>
                  </a:cubicBezTo>
                  <a:cubicBezTo>
                    <a:pt x="60" y="459"/>
                    <a:pt x="119" y="425"/>
                    <a:pt x="162" y="408"/>
                  </a:cubicBezTo>
                  <a:cubicBezTo>
                    <a:pt x="166" y="407"/>
                    <a:pt x="171" y="406"/>
                    <a:pt x="176" y="406"/>
                  </a:cubicBezTo>
                  <a:cubicBezTo>
                    <a:pt x="209" y="406"/>
                    <a:pt x="253" y="430"/>
                    <a:pt x="297" y="467"/>
                  </a:cubicBezTo>
                  <a:cubicBezTo>
                    <a:pt x="264" y="185"/>
                    <a:pt x="215" y="8"/>
                    <a:pt x="149" y="1"/>
                  </a:cubicBez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751" name="Google Shape;2751;p65"/>
          <p:cNvGrpSpPr/>
          <p:nvPr/>
        </p:nvGrpSpPr>
        <p:grpSpPr>
          <a:xfrm>
            <a:off x="6843099" y="4396635"/>
            <a:ext cx="5205144" cy="2435808"/>
            <a:chOff x="-1294235" y="2130167"/>
            <a:chExt cx="859843" cy="402382"/>
          </a:xfrm>
        </p:grpSpPr>
        <p:sp>
          <p:nvSpPr>
            <p:cNvPr id="2752" name="Google Shape;2752;p65"/>
            <p:cNvSpPr/>
            <p:nvPr/>
          </p:nvSpPr>
          <p:spPr>
            <a:xfrm>
              <a:off x="-678565" y="2155913"/>
              <a:ext cx="43569" cy="20853"/>
            </a:xfrm>
            <a:custGeom>
              <a:avLst/>
              <a:gdLst/>
              <a:ahLst/>
              <a:cxnLst/>
              <a:rect l="l" t="t" r="r" b="b"/>
              <a:pathLst>
                <a:path w="374" h="179" extrusionOk="0">
                  <a:moveTo>
                    <a:pt x="0" y="0"/>
                  </a:moveTo>
                  <a:lnTo>
                    <a:pt x="0" y="178"/>
                  </a:lnTo>
                  <a:lnTo>
                    <a:pt x="374" y="178"/>
                  </a:lnTo>
                  <a:lnTo>
                    <a:pt x="374"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53" name="Google Shape;2753;p65"/>
            <p:cNvSpPr/>
            <p:nvPr/>
          </p:nvSpPr>
          <p:spPr>
            <a:xfrm>
              <a:off x="-568945" y="2146943"/>
              <a:ext cx="77236" cy="39726"/>
            </a:xfrm>
            <a:custGeom>
              <a:avLst/>
              <a:gdLst/>
              <a:ahLst/>
              <a:cxnLst/>
              <a:rect l="l" t="t" r="r" b="b"/>
              <a:pathLst>
                <a:path w="663" h="341" extrusionOk="0">
                  <a:moveTo>
                    <a:pt x="663" y="1"/>
                  </a:moveTo>
                  <a:lnTo>
                    <a:pt x="1" y="35"/>
                  </a:lnTo>
                  <a:lnTo>
                    <a:pt x="9" y="340"/>
                  </a:lnTo>
                  <a:lnTo>
                    <a:pt x="663" y="315"/>
                  </a:lnTo>
                  <a:lnTo>
                    <a:pt x="663"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54" name="Google Shape;2754;p65"/>
            <p:cNvSpPr/>
            <p:nvPr/>
          </p:nvSpPr>
          <p:spPr>
            <a:xfrm>
              <a:off x="-1294235" y="2185503"/>
              <a:ext cx="147366" cy="347046"/>
            </a:xfrm>
            <a:custGeom>
              <a:avLst/>
              <a:gdLst/>
              <a:ahLst/>
              <a:cxnLst/>
              <a:rect l="l" t="t" r="r" b="b"/>
              <a:pathLst>
                <a:path w="1265" h="2979" extrusionOk="0">
                  <a:moveTo>
                    <a:pt x="111" y="1"/>
                  </a:moveTo>
                  <a:lnTo>
                    <a:pt x="0" y="2978"/>
                  </a:lnTo>
                  <a:lnTo>
                    <a:pt x="1264" y="2978"/>
                  </a:lnTo>
                  <a:lnTo>
                    <a:pt x="1154" y="85"/>
                  </a:lnTo>
                  <a:lnTo>
                    <a:pt x="111"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55" name="Google Shape;2755;p65"/>
            <p:cNvSpPr/>
            <p:nvPr/>
          </p:nvSpPr>
          <p:spPr>
            <a:xfrm>
              <a:off x="-693360" y="2130167"/>
              <a:ext cx="98904" cy="402382"/>
            </a:xfrm>
            <a:custGeom>
              <a:avLst/>
              <a:gdLst/>
              <a:ahLst/>
              <a:cxnLst/>
              <a:rect l="l" t="t" r="r" b="b"/>
              <a:pathLst>
                <a:path w="849" h="3454" extrusionOk="0">
                  <a:moveTo>
                    <a:pt x="0" y="1"/>
                  </a:moveTo>
                  <a:lnTo>
                    <a:pt x="26" y="3453"/>
                  </a:lnTo>
                  <a:lnTo>
                    <a:pt x="848" y="3453"/>
                  </a:lnTo>
                  <a:lnTo>
                    <a:pt x="670" y="1"/>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56" name="Google Shape;2756;p65"/>
            <p:cNvSpPr/>
            <p:nvPr/>
          </p:nvSpPr>
          <p:spPr>
            <a:xfrm>
              <a:off x="-584671" y="2130167"/>
              <a:ext cx="150279" cy="402382"/>
            </a:xfrm>
            <a:custGeom>
              <a:avLst/>
              <a:gdLst/>
              <a:ahLst/>
              <a:cxnLst/>
              <a:rect l="l" t="t" r="r" b="b"/>
              <a:pathLst>
                <a:path w="1290" h="3454" extrusionOk="0">
                  <a:moveTo>
                    <a:pt x="0" y="1"/>
                  </a:moveTo>
                  <a:lnTo>
                    <a:pt x="51" y="3453"/>
                  </a:lnTo>
                  <a:lnTo>
                    <a:pt x="1290" y="3453"/>
                  </a:lnTo>
                  <a:lnTo>
                    <a:pt x="1027"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57" name="Google Shape;2757;p65"/>
            <p:cNvSpPr/>
            <p:nvPr/>
          </p:nvSpPr>
          <p:spPr>
            <a:xfrm>
              <a:off x="-834667" y="2163835"/>
              <a:ext cx="131523" cy="368715"/>
            </a:xfrm>
            <a:custGeom>
              <a:avLst/>
              <a:gdLst/>
              <a:ahLst/>
              <a:cxnLst/>
              <a:rect l="l" t="t" r="r" b="b"/>
              <a:pathLst>
                <a:path w="1129" h="3165" extrusionOk="0">
                  <a:moveTo>
                    <a:pt x="0" y="0"/>
                  </a:moveTo>
                  <a:lnTo>
                    <a:pt x="34" y="3164"/>
                  </a:lnTo>
                  <a:lnTo>
                    <a:pt x="1128" y="3164"/>
                  </a:lnTo>
                  <a:lnTo>
                    <a:pt x="1009" y="42"/>
                  </a:lnTo>
                  <a:lnTo>
                    <a:pt x="0"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58" name="Google Shape;2758;p65"/>
            <p:cNvSpPr/>
            <p:nvPr/>
          </p:nvSpPr>
          <p:spPr>
            <a:xfrm>
              <a:off x="-915747" y="2158825"/>
              <a:ext cx="65354" cy="373724"/>
            </a:xfrm>
            <a:custGeom>
              <a:avLst/>
              <a:gdLst/>
              <a:ahLst/>
              <a:cxnLst/>
              <a:rect l="l" t="t" r="r" b="b"/>
              <a:pathLst>
                <a:path w="561" h="3208" extrusionOk="0">
                  <a:moveTo>
                    <a:pt x="0" y="1"/>
                  </a:moveTo>
                  <a:lnTo>
                    <a:pt x="26" y="3207"/>
                  </a:lnTo>
                  <a:lnTo>
                    <a:pt x="560" y="3207"/>
                  </a:lnTo>
                  <a:lnTo>
                    <a:pt x="442" y="1"/>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59" name="Google Shape;2759;p65"/>
            <p:cNvSpPr/>
            <p:nvPr/>
          </p:nvSpPr>
          <p:spPr>
            <a:xfrm>
              <a:off x="-1146987" y="2279400"/>
              <a:ext cx="123601" cy="253149"/>
            </a:xfrm>
            <a:custGeom>
              <a:avLst/>
              <a:gdLst/>
              <a:ahLst/>
              <a:cxnLst/>
              <a:rect l="l" t="t" r="r" b="b"/>
              <a:pathLst>
                <a:path w="1061" h="2173" extrusionOk="0">
                  <a:moveTo>
                    <a:pt x="0" y="1"/>
                  </a:moveTo>
                  <a:lnTo>
                    <a:pt x="111" y="2172"/>
                  </a:lnTo>
                  <a:lnTo>
                    <a:pt x="1061" y="2172"/>
                  </a:lnTo>
                  <a:lnTo>
                    <a:pt x="1010"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60" name="Google Shape;2760;p65"/>
            <p:cNvSpPr/>
            <p:nvPr/>
          </p:nvSpPr>
          <p:spPr>
            <a:xfrm>
              <a:off x="-1007660" y="2188532"/>
              <a:ext cx="86090" cy="344017"/>
            </a:xfrm>
            <a:custGeom>
              <a:avLst/>
              <a:gdLst/>
              <a:ahLst/>
              <a:cxnLst/>
              <a:rect l="l" t="t" r="r" b="b"/>
              <a:pathLst>
                <a:path w="739" h="2953" extrusionOk="0">
                  <a:moveTo>
                    <a:pt x="0" y="0"/>
                  </a:moveTo>
                  <a:lnTo>
                    <a:pt x="26" y="2952"/>
                  </a:lnTo>
                  <a:lnTo>
                    <a:pt x="739" y="2952"/>
                  </a:lnTo>
                  <a:lnTo>
                    <a:pt x="662" y="43"/>
                  </a:lnTo>
                  <a:lnTo>
                    <a:pt x="0"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61" name="Google Shape;2761;p65"/>
            <p:cNvSpPr/>
            <p:nvPr/>
          </p:nvSpPr>
          <p:spPr>
            <a:xfrm>
              <a:off x="-671692" y="2496784"/>
              <a:ext cx="60461" cy="22834"/>
            </a:xfrm>
            <a:custGeom>
              <a:avLst/>
              <a:gdLst/>
              <a:ahLst/>
              <a:cxnLst/>
              <a:rect l="l" t="t" r="r" b="b"/>
              <a:pathLst>
                <a:path w="519" h="196" extrusionOk="0">
                  <a:moveTo>
                    <a:pt x="1" y="1"/>
                  </a:moveTo>
                  <a:lnTo>
                    <a:pt x="1" y="196"/>
                  </a:lnTo>
                  <a:lnTo>
                    <a:pt x="518" y="196"/>
                  </a:lnTo>
                  <a:lnTo>
                    <a:pt x="518"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62" name="Google Shape;2762;p65"/>
            <p:cNvSpPr/>
            <p:nvPr/>
          </p:nvSpPr>
          <p:spPr>
            <a:xfrm>
              <a:off x="-672624" y="2457291"/>
              <a:ext cx="60344" cy="23882"/>
            </a:xfrm>
            <a:custGeom>
              <a:avLst/>
              <a:gdLst/>
              <a:ahLst/>
              <a:cxnLst/>
              <a:rect l="l" t="t" r="r" b="b"/>
              <a:pathLst>
                <a:path w="518" h="205" extrusionOk="0">
                  <a:moveTo>
                    <a:pt x="0" y="0"/>
                  </a:moveTo>
                  <a:lnTo>
                    <a:pt x="0" y="204"/>
                  </a:lnTo>
                  <a:lnTo>
                    <a:pt x="518" y="204"/>
                  </a:lnTo>
                  <a:lnTo>
                    <a:pt x="518"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63" name="Google Shape;2763;p65"/>
            <p:cNvSpPr/>
            <p:nvPr/>
          </p:nvSpPr>
          <p:spPr>
            <a:xfrm>
              <a:off x="-801117" y="2484901"/>
              <a:ext cx="67334" cy="30755"/>
            </a:xfrm>
            <a:custGeom>
              <a:avLst/>
              <a:gdLst/>
              <a:ahLst/>
              <a:cxnLst/>
              <a:rect l="l" t="t" r="r" b="b"/>
              <a:pathLst>
                <a:path w="578" h="264" extrusionOk="0">
                  <a:moveTo>
                    <a:pt x="0" y="1"/>
                  </a:moveTo>
                  <a:lnTo>
                    <a:pt x="9" y="264"/>
                  </a:lnTo>
                  <a:lnTo>
                    <a:pt x="577" y="264"/>
                  </a:lnTo>
                  <a:lnTo>
                    <a:pt x="569"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64" name="Google Shape;2764;p65"/>
            <p:cNvSpPr/>
            <p:nvPr/>
          </p:nvSpPr>
          <p:spPr>
            <a:xfrm>
              <a:off x="-904913" y="2501793"/>
              <a:ext cx="40657" cy="17824"/>
            </a:xfrm>
            <a:custGeom>
              <a:avLst/>
              <a:gdLst/>
              <a:ahLst/>
              <a:cxnLst/>
              <a:rect l="l" t="t" r="r" b="b"/>
              <a:pathLst>
                <a:path w="349" h="153" extrusionOk="0">
                  <a:moveTo>
                    <a:pt x="1" y="0"/>
                  </a:moveTo>
                  <a:lnTo>
                    <a:pt x="1" y="153"/>
                  </a:lnTo>
                  <a:lnTo>
                    <a:pt x="349" y="153"/>
                  </a:lnTo>
                  <a:lnTo>
                    <a:pt x="34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65" name="Google Shape;2765;p65"/>
            <p:cNvSpPr/>
            <p:nvPr/>
          </p:nvSpPr>
          <p:spPr>
            <a:xfrm>
              <a:off x="-991817" y="2475115"/>
              <a:ext cx="47530" cy="42522"/>
            </a:xfrm>
            <a:custGeom>
              <a:avLst/>
              <a:gdLst/>
              <a:ahLst/>
              <a:cxnLst/>
              <a:rect l="l" t="t" r="r" b="b"/>
              <a:pathLst>
                <a:path w="408" h="365" extrusionOk="0">
                  <a:moveTo>
                    <a:pt x="0" y="0"/>
                  </a:moveTo>
                  <a:lnTo>
                    <a:pt x="9" y="365"/>
                  </a:lnTo>
                  <a:lnTo>
                    <a:pt x="407" y="365"/>
                  </a:lnTo>
                  <a:lnTo>
                    <a:pt x="39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66" name="Google Shape;2766;p65"/>
            <p:cNvSpPr/>
            <p:nvPr/>
          </p:nvSpPr>
          <p:spPr>
            <a:xfrm>
              <a:off x="-1256724" y="2204259"/>
              <a:ext cx="57432" cy="38677"/>
            </a:xfrm>
            <a:custGeom>
              <a:avLst/>
              <a:gdLst/>
              <a:ahLst/>
              <a:cxnLst/>
              <a:rect l="l" t="t" r="r" b="b"/>
              <a:pathLst>
                <a:path w="493" h="332" extrusionOk="0">
                  <a:moveTo>
                    <a:pt x="1" y="1"/>
                  </a:moveTo>
                  <a:lnTo>
                    <a:pt x="1" y="306"/>
                  </a:lnTo>
                  <a:lnTo>
                    <a:pt x="493" y="332"/>
                  </a:lnTo>
                  <a:lnTo>
                    <a:pt x="484" y="26"/>
                  </a:lnTo>
                  <a:lnTo>
                    <a:pt x="1"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67" name="Google Shape;2767;p65"/>
            <p:cNvSpPr/>
            <p:nvPr/>
          </p:nvSpPr>
          <p:spPr>
            <a:xfrm>
              <a:off x="-565916" y="2481989"/>
              <a:ext cx="111719" cy="38677"/>
            </a:xfrm>
            <a:custGeom>
              <a:avLst/>
              <a:gdLst/>
              <a:ahLst/>
              <a:cxnLst/>
              <a:rect l="l" t="t" r="r" b="b"/>
              <a:pathLst>
                <a:path w="959" h="332" extrusionOk="0">
                  <a:moveTo>
                    <a:pt x="0" y="1"/>
                  </a:moveTo>
                  <a:lnTo>
                    <a:pt x="9" y="314"/>
                  </a:lnTo>
                  <a:lnTo>
                    <a:pt x="959" y="331"/>
                  </a:lnTo>
                  <a:lnTo>
                    <a:pt x="942" y="26"/>
                  </a:lnTo>
                  <a:lnTo>
                    <a:pt x="0"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68" name="Google Shape;2768;p65"/>
            <p:cNvSpPr/>
            <p:nvPr/>
          </p:nvSpPr>
          <p:spPr>
            <a:xfrm>
              <a:off x="-1126251" y="2494803"/>
              <a:ext cx="85158" cy="22834"/>
            </a:xfrm>
            <a:custGeom>
              <a:avLst/>
              <a:gdLst/>
              <a:ahLst/>
              <a:cxnLst/>
              <a:rect l="l" t="t" r="r" b="b"/>
              <a:pathLst>
                <a:path w="731" h="196" extrusionOk="0">
                  <a:moveTo>
                    <a:pt x="1" y="1"/>
                  </a:moveTo>
                  <a:lnTo>
                    <a:pt x="9" y="196"/>
                  </a:lnTo>
                  <a:lnTo>
                    <a:pt x="730" y="196"/>
                  </a:lnTo>
                  <a:lnTo>
                    <a:pt x="722"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769" name="Google Shape;2769;p65"/>
          <p:cNvGrpSpPr/>
          <p:nvPr/>
        </p:nvGrpSpPr>
        <p:grpSpPr>
          <a:xfrm>
            <a:off x="1434634" y="4671026"/>
            <a:ext cx="5291081" cy="2161452"/>
            <a:chOff x="-2184318" y="2154918"/>
            <a:chExt cx="863803" cy="352871"/>
          </a:xfrm>
        </p:grpSpPr>
        <p:sp>
          <p:nvSpPr>
            <p:cNvPr id="2770" name="Google Shape;2770;p65"/>
            <p:cNvSpPr/>
            <p:nvPr/>
          </p:nvSpPr>
          <p:spPr>
            <a:xfrm>
              <a:off x="-2184318" y="2154918"/>
              <a:ext cx="150279" cy="352871"/>
            </a:xfrm>
            <a:custGeom>
              <a:avLst/>
              <a:gdLst/>
              <a:ahLst/>
              <a:cxnLst/>
              <a:rect l="l" t="t" r="r" b="b"/>
              <a:pathLst>
                <a:path w="1290" h="3029" extrusionOk="0">
                  <a:moveTo>
                    <a:pt x="0" y="0"/>
                  </a:moveTo>
                  <a:lnTo>
                    <a:pt x="51" y="3028"/>
                  </a:lnTo>
                  <a:lnTo>
                    <a:pt x="1289" y="3028"/>
                  </a:lnTo>
                  <a:lnTo>
                    <a:pt x="1026"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71" name="Google Shape;2771;p65"/>
            <p:cNvSpPr/>
            <p:nvPr/>
          </p:nvSpPr>
          <p:spPr>
            <a:xfrm>
              <a:off x="-1419535" y="2154918"/>
              <a:ext cx="99021" cy="352871"/>
            </a:xfrm>
            <a:custGeom>
              <a:avLst/>
              <a:gdLst/>
              <a:ahLst/>
              <a:cxnLst/>
              <a:rect l="l" t="t" r="r" b="b"/>
              <a:pathLst>
                <a:path w="850" h="3029" extrusionOk="0">
                  <a:moveTo>
                    <a:pt x="1" y="0"/>
                  </a:moveTo>
                  <a:lnTo>
                    <a:pt x="35" y="3028"/>
                  </a:lnTo>
                  <a:lnTo>
                    <a:pt x="849" y="3028"/>
                  </a:lnTo>
                  <a:lnTo>
                    <a:pt x="671" y="0"/>
                  </a:lnTo>
                  <a:close/>
                </a:path>
              </a:pathLst>
            </a:custGeom>
            <a:solidFill>
              <a:schemeClr val="accent5"/>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72" name="Google Shape;2772;p65"/>
            <p:cNvSpPr/>
            <p:nvPr/>
          </p:nvSpPr>
          <p:spPr>
            <a:xfrm>
              <a:off x="-2018314" y="2154918"/>
              <a:ext cx="131523" cy="352871"/>
            </a:xfrm>
            <a:custGeom>
              <a:avLst/>
              <a:gdLst/>
              <a:ahLst/>
              <a:cxnLst/>
              <a:rect l="l" t="t" r="r" b="b"/>
              <a:pathLst>
                <a:path w="1129" h="3029" extrusionOk="0">
                  <a:moveTo>
                    <a:pt x="34" y="0"/>
                  </a:moveTo>
                  <a:lnTo>
                    <a:pt x="0" y="3028"/>
                  </a:lnTo>
                  <a:lnTo>
                    <a:pt x="1018" y="3028"/>
                  </a:lnTo>
                  <a:lnTo>
                    <a:pt x="1128"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73" name="Google Shape;2773;p65"/>
            <p:cNvSpPr/>
            <p:nvPr/>
          </p:nvSpPr>
          <p:spPr>
            <a:xfrm>
              <a:off x="-1662542" y="2252660"/>
              <a:ext cx="94943" cy="255130"/>
            </a:xfrm>
            <a:custGeom>
              <a:avLst/>
              <a:gdLst/>
              <a:ahLst/>
              <a:cxnLst/>
              <a:rect l="l" t="t" r="r" b="b"/>
              <a:pathLst>
                <a:path w="815" h="2190" extrusionOk="0">
                  <a:moveTo>
                    <a:pt x="42" y="1"/>
                  </a:moveTo>
                  <a:lnTo>
                    <a:pt x="0" y="2189"/>
                  </a:lnTo>
                  <a:lnTo>
                    <a:pt x="814" y="2189"/>
                  </a:lnTo>
                  <a:lnTo>
                    <a:pt x="772" y="1"/>
                  </a:lnTo>
                  <a:close/>
                </a:path>
              </a:pathLst>
            </a:custGeom>
            <a:solidFill>
              <a:schemeClr val="accent4"/>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74" name="Google Shape;2774;p65"/>
            <p:cNvSpPr/>
            <p:nvPr/>
          </p:nvSpPr>
          <p:spPr>
            <a:xfrm>
              <a:off x="-1753523" y="2154918"/>
              <a:ext cx="77236" cy="352871"/>
            </a:xfrm>
            <a:custGeom>
              <a:avLst/>
              <a:gdLst/>
              <a:ahLst/>
              <a:cxnLst/>
              <a:rect l="l" t="t" r="r" b="b"/>
              <a:pathLst>
                <a:path w="663" h="3029" extrusionOk="0">
                  <a:moveTo>
                    <a:pt x="1" y="0"/>
                  </a:moveTo>
                  <a:lnTo>
                    <a:pt x="68" y="3028"/>
                  </a:lnTo>
                  <a:lnTo>
                    <a:pt x="662" y="3028"/>
                  </a:lnTo>
                  <a:lnTo>
                    <a:pt x="628" y="0"/>
                  </a:lnTo>
                  <a:close/>
                </a:path>
              </a:pathLst>
            </a:cu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75" name="Google Shape;2775;p65"/>
            <p:cNvSpPr/>
            <p:nvPr/>
          </p:nvSpPr>
          <p:spPr>
            <a:xfrm>
              <a:off x="-1886909" y="2189402"/>
              <a:ext cx="127562" cy="318388"/>
            </a:xfrm>
            <a:custGeom>
              <a:avLst/>
              <a:gdLst/>
              <a:ahLst/>
              <a:cxnLst/>
              <a:rect l="l" t="t" r="r" b="b"/>
              <a:pathLst>
                <a:path w="1095" h="2733" extrusionOk="0">
                  <a:moveTo>
                    <a:pt x="94" y="1"/>
                  </a:moveTo>
                  <a:lnTo>
                    <a:pt x="0" y="2732"/>
                  </a:lnTo>
                  <a:lnTo>
                    <a:pt x="1095" y="2732"/>
                  </a:lnTo>
                  <a:lnTo>
                    <a:pt x="993" y="77"/>
                  </a:lnTo>
                  <a:lnTo>
                    <a:pt x="94" y="1"/>
                  </a:ln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76" name="Google Shape;2776;p65"/>
            <p:cNvSpPr/>
            <p:nvPr/>
          </p:nvSpPr>
          <p:spPr>
            <a:xfrm>
              <a:off x="-1560842" y="2183577"/>
              <a:ext cx="131639" cy="324213"/>
            </a:xfrm>
            <a:custGeom>
              <a:avLst/>
              <a:gdLst/>
              <a:ahLst/>
              <a:cxnLst/>
              <a:rect l="l" t="t" r="r" b="b"/>
              <a:pathLst>
                <a:path w="1130" h="2783" extrusionOk="0">
                  <a:moveTo>
                    <a:pt x="1" y="0"/>
                  </a:moveTo>
                  <a:lnTo>
                    <a:pt x="35" y="2782"/>
                  </a:lnTo>
                  <a:lnTo>
                    <a:pt x="1129" y="2782"/>
                  </a:lnTo>
                  <a:lnTo>
                    <a:pt x="1010" y="42"/>
                  </a:lnTo>
                  <a:lnTo>
                    <a:pt x="1"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77" name="Google Shape;2777;p65"/>
            <p:cNvSpPr/>
            <p:nvPr/>
          </p:nvSpPr>
          <p:spPr>
            <a:xfrm>
              <a:off x="-2000607" y="2469111"/>
              <a:ext cx="78168" cy="23882"/>
            </a:xfrm>
            <a:custGeom>
              <a:avLst/>
              <a:gdLst/>
              <a:ahLst/>
              <a:cxnLst/>
              <a:rect l="l" t="t" r="r" b="b"/>
              <a:pathLst>
                <a:path w="671" h="205" extrusionOk="0">
                  <a:moveTo>
                    <a:pt x="1" y="1"/>
                  </a:moveTo>
                  <a:lnTo>
                    <a:pt x="1" y="204"/>
                  </a:lnTo>
                  <a:lnTo>
                    <a:pt x="663" y="204"/>
                  </a:lnTo>
                  <a:lnTo>
                    <a:pt x="671"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78" name="Google Shape;2778;p65"/>
            <p:cNvSpPr/>
            <p:nvPr/>
          </p:nvSpPr>
          <p:spPr>
            <a:xfrm>
              <a:off x="-1999558" y="2429619"/>
              <a:ext cx="78168" cy="23765"/>
            </a:xfrm>
            <a:custGeom>
              <a:avLst/>
              <a:gdLst/>
              <a:ahLst/>
              <a:cxnLst/>
              <a:rect l="l" t="t" r="r" b="b"/>
              <a:pathLst>
                <a:path w="671" h="204" extrusionOk="0">
                  <a:moveTo>
                    <a:pt x="9" y="0"/>
                  </a:moveTo>
                  <a:lnTo>
                    <a:pt x="0" y="204"/>
                  </a:lnTo>
                  <a:lnTo>
                    <a:pt x="670" y="204"/>
                  </a:lnTo>
                  <a:lnTo>
                    <a:pt x="670"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79" name="Google Shape;2779;p65"/>
            <p:cNvSpPr/>
            <p:nvPr/>
          </p:nvSpPr>
          <p:spPr>
            <a:xfrm>
              <a:off x="-1862212" y="2459209"/>
              <a:ext cx="76188" cy="30755"/>
            </a:xfrm>
            <a:custGeom>
              <a:avLst/>
              <a:gdLst/>
              <a:ahLst/>
              <a:cxnLst/>
              <a:rect l="l" t="t" r="r" b="b"/>
              <a:pathLst>
                <a:path w="654" h="264" extrusionOk="0">
                  <a:moveTo>
                    <a:pt x="9" y="1"/>
                  </a:moveTo>
                  <a:lnTo>
                    <a:pt x="0" y="264"/>
                  </a:lnTo>
                  <a:lnTo>
                    <a:pt x="645" y="264"/>
                  </a:lnTo>
                  <a:lnTo>
                    <a:pt x="654"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80" name="Google Shape;2780;p65"/>
            <p:cNvSpPr/>
            <p:nvPr/>
          </p:nvSpPr>
          <p:spPr>
            <a:xfrm>
              <a:off x="-2006548" y="2169713"/>
              <a:ext cx="87138" cy="20853"/>
            </a:xfrm>
            <a:custGeom>
              <a:avLst/>
              <a:gdLst/>
              <a:ahLst/>
              <a:cxnLst/>
              <a:rect l="l" t="t" r="r" b="b"/>
              <a:pathLst>
                <a:path w="748" h="179" extrusionOk="0">
                  <a:moveTo>
                    <a:pt x="1" y="0"/>
                  </a:moveTo>
                  <a:lnTo>
                    <a:pt x="1" y="178"/>
                  </a:lnTo>
                  <a:lnTo>
                    <a:pt x="747" y="178"/>
                  </a:lnTo>
                  <a:lnTo>
                    <a:pt x="747"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81" name="Google Shape;2781;p65"/>
            <p:cNvSpPr/>
            <p:nvPr/>
          </p:nvSpPr>
          <p:spPr>
            <a:xfrm>
              <a:off x="-1644834" y="2473072"/>
              <a:ext cx="58480" cy="18873"/>
            </a:xfrm>
            <a:custGeom>
              <a:avLst/>
              <a:gdLst/>
              <a:ahLst/>
              <a:cxnLst/>
              <a:rect l="l" t="t" r="r" b="b"/>
              <a:pathLst>
                <a:path w="502" h="162" extrusionOk="0">
                  <a:moveTo>
                    <a:pt x="9" y="1"/>
                  </a:moveTo>
                  <a:lnTo>
                    <a:pt x="1" y="162"/>
                  </a:lnTo>
                  <a:lnTo>
                    <a:pt x="493" y="162"/>
                  </a:lnTo>
                  <a:lnTo>
                    <a:pt x="501"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82" name="Google Shape;2782;p65"/>
            <p:cNvSpPr/>
            <p:nvPr/>
          </p:nvSpPr>
          <p:spPr>
            <a:xfrm>
              <a:off x="-1732787" y="2452336"/>
              <a:ext cx="46598" cy="44619"/>
            </a:xfrm>
            <a:custGeom>
              <a:avLst/>
              <a:gdLst/>
              <a:ahLst/>
              <a:cxnLst/>
              <a:rect l="l" t="t" r="r" b="b"/>
              <a:pathLst>
                <a:path w="400" h="383" extrusionOk="0">
                  <a:moveTo>
                    <a:pt x="399" y="0"/>
                  </a:moveTo>
                  <a:lnTo>
                    <a:pt x="1" y="17"/>
                  </a:lnTo>
                  <a:lnTo>
                    <a:pt x="1" y="382"/>
                  </a:lnTo>
                  <a:lnTo>
                    <a:pt x="399" y="365"/>
                  </a:lnTo>
                  <a:lnTo>
                    <a:pt x="39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83" name="Google Shape;2783;p65"/>
            <p:cNvSpPr/>
            <p:nvPr/>
          </p:nvSpPr>
          <p:spPr>
            <a:xfrm>
              <a:off x="-1533117" y="2202333"/>
              <a:ext cx="68266" cy="36697"/>
            </a:xfrm>
            <a:custGeom>
              <a:avLst/>
              <a:gdLst/>
              <a:ahLst/>
              <a:cxnLst/>
              <a:rect l="l" t="t" r="r" b="b"/>
              <a:pathLst>
                <a:path w="586" h="315" extrusionOk="0">
                  <a:moveTo>
                    <a:pt x="9" y="0"/>
                  </a:moveTo>
                  <a:lnTo>
                    <a:pt x="0" y="314"/>
                  </a:lnTo>
                  <a:lnTo>
                    <a:pt x="586" y="314"/>
                  </a:lnTo>
                  <a:lnTo>
                    <a:pt x="586"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84" name="Google Shape;2784;p65"/>
            <p:cNvSpPr/>
            <p:nvPr/>
          </p:nvSpPr>
          <p:spPr>
            <a:xfrm>
              <a:off x="-1412546" y="2173674"/>
              <a:ext cx="55452" cy="38677"/>
            </a:xfrm>
            <a:custGeom>
              <a:avLst/>
              <a:gdLst/>
              <a:ahLst/>
              <a:cxnLst/>
              <a:rect l="l" t="t" r="r" b="b"/>
              <a:pathLst>
                <a:path w="476" h="332" extrusionOk="0">
                  <a:moveTo>
                    <a:pt x="9" y="0"/>
                  </a:moveTo>
                  <a:lnTo>
                    <a:pt x="0" y="306"/>
                  </a:lnTo>
                  <a:lnTo>
                    <a:pt x="467" y="331"/>
                  </a:lnTo>
                  <a:lnTo>
                    <a:pt x="475" y="17"/>
                  </a:lnTo>
                  <a:lnTo>
                    <a:pt x="9"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85" name="Google Shape;2785;p65"/>
            <p:cNvSpPr/>
            <p:nvPr/>
          </p:nvSpPr>
          <p:spPr>
            <a:xfrm>
              <a:off x="-2153796" y="2449307"/>
              <a:ext cx="68383" cy="38677"/>
            </a:xfrm>
            <a:custGeom>
              <a:avLst/>
              <a:gdLst/>
              <a:ahLst/>
              <a:cxnLst/>
              <a:rect l="l" t="t" r="r" b="b"/>
              <a:pathLst>
                <a:path w="587" h="332" extrusionOk="0">
                  <a:moveTo>
                    <a:pt x="586" y="1"/>
                  </a:moveTo>
                  <a:lnTo>
                    <a:pt x="9" y="26"/>
                  </a:lnTo>
                  <a:lnTo>
                    <a:pt x="1" y="332"/>
                  </a:lnTo>
                  <a:lnTo>
                    <a:pt x="578" y="306"/>
                  </a:lnTo>
                  <a:lnTo>
                    <a:pt x="586"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86" name="Google Shape;2786;p65"/>
            <p:cNvSpPr/>
            <p:nvPr/>
          </p:nvSpPr>
          <p:spPr>
            <a:xfrm>
              <a:off x="-2172552" y="2174606"/>
              <a:ext cx="87138" cy="37745"/>
            </a:xfrm>
            <a:custGeom>
              <a:avLst/>
              <a:gdLst/>
              <a:ahLst/>
              <a:cxnLst/>
              <a:rect l="l" t="t" r="r" b="b"/>
              <a:pathLst>
                <a:path w="748" h="324" extrusionOk="0">
                  <a:moveTo>
                    <a:pt x="747" y="1"/>
                  </a:moveTo>
                  <a:lnTo>
                    <a:pt x="9" y="18"/>
                  </a:lnTo>
                  <a:lnTo>
                    <a:pt x="1" y="323"/>
                  </a:lnTo>
                  <a:lnTo>
                    <a:pt x="739" y="315"/>
                  </a:lnTo>
                  <a:lnTo>
                    <a:pt x="747" y="1"/>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87" name="Google Shape;2787;p65"/>
            <p:cNvSpPr/>
            <p:nvPr/>
          </p:nvSpPr>
          <p:spPr>
            <a:xfrm>
              <a:off x="-1542087" y="2466199"/>
              <a:ext cx="90051" cy="27726"/>
            </a:xfrm>
            <a:custGeom>
              <a:avLst/>
              <a:gdLst/>
              <a:ahLst/>
              <a:cxnLst/>
              <a:rect l="l" t="t" r="r" b="b"/>
              <a:pathLst>
                <a:path w="773" h="238" extrusionOk="0">
                  <a:moveTo>
                    <a:pt x="1" y="0"/>
                  </a:moveTo>
                  <a:lnTo>
                    <a:pt x="18" y="238"/>
                  </a:lnTo>
                  <a:lnTo>
                    <a:pt x="773" y="238"/>
                  </a:lnTo>
                  <a:lnTo>
                    <a:pt x="764"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88" name="Google Shape;2788;p65"/>
            <p:cNvSpPr/>
            <p:nvPr/>
          </p:nvSpPr>
          <p:spPr>
            <a:xfrm>
              <a:off x="-1407653" y="2425658"/>
              <a:ext cx="68266" cy="73277"/>
            </a:xfrm>
            <a:custGeom>
              <a:avLst/>
              <a:gdLst/>
              <a:ahLst/>
              <a:cxnLst/>
              <a:rect l="l" t="t" r="r" b="b"/>
              <a:pathLst>
                <a:path w="586" h="629" extrusionOk="0">
                  <a:moveTo>
                    <a:pt x="1" y="0"/>
                  </a:moveTo>
                  <a:lnTo>
                    <a:pt x="9" y="628"/>
                  </a:lnTo>
                  <a:lnTo>
                    <a:pt x="586" y="628"/>
                  </a:lnTo>
                  <a:lnTo>
                    <a:pt x="577" y="0"/>
                  </a:lnTo>
                  <a:close/>
                </a:path>
              </a:pathLst>
            </a:custGeom>
            <a:solidFill>
              <a:schemeClr val="l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93" name="Google Shape;660;p30"/>
          <p:cNvSpPr/>
          <p:nvPr/>
        </p:nvSpPr>
        <p:spPr>
          <a:xfrm>
            <a:off x="3587589" y="2019300"/>
            <a:ext cx="5975511" cy="1659498"/>
          </a:xfrm>
          <a:prstGeom prst="roundRect">
            <a:avLst/>
          </a:prstGeom>
          <a:solidFill>
            <a:srgbClr val="FFFFFF"/>
          </a:solidFill>
          <a:ln>
            <a:noFill/>
          </a:ln>
        </p:spPr>
        <p:txBody>
          <a:bodyPr spcFirstLastPara="1" wrap="square" lIns="121900" tIns="121900" rIns="121900" bIns="121900" anchor="ctr" anchorCtr="0">
            <a:noAutofit/>
          </a:bodyPr>
          <a:lstStyle/>
          <a:p>
            <a:pPr algn="just" defTabSz="1219170">
              <a:lnSpc>
                <a:spcPct val="150000"/>
              </a:lnSpc>
              <a:buClr>
                <a:srgbClr val="000000"/>
              </a:buClr>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Trò</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chơi</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kết</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thúc</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mời</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cả</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lớp</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cùng</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chuyển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sang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nội</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dung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tiếp</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theo</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p>
        </p:txBody>
      </p:sp>
    </p:spTree>
    <p:extLst>
      <p:ext uri="{BB962C8B-B14F-4D97-AF65-F5344CB8AC3E}">
        <p14:creationId xmlns:p14="http://schemas.microsoft.com/office/powerpoint/2010/main" val="3720497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C73361-9185-1592-58C3-0C5F84C42179}"/>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D2255336-68DE-5426-9F2A-F92095B99F2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17D61CA-4CE7-5A41-A95E-6A342EF2DE0E}"/>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CEB871A-56A7-225D-9EF8-35C23210033C}"/>
              </a:ext>
            </a:extLst>
          </p:cNvPr>
          <p:cNvGrpSpPr/>
          <p:nvPr/>
        </p:nvGrpSpPr>
        <p:grpSpPr>
          <a:xfrm>
            <a:off x="285750" y="1689100"/>
            <a:ext cx="11620500" cy="4902201"/>
            <a:chOff x="-3090411" y="3650428"/>
            <a:chExt cx="17485512" cy="2999154"/>
          </a:xfrm>
        </p:grpSpPr>
        <p:sp>
          <p:nvSpPr>
            <p:cNvPr id="7" name="Rectangle: Rounded Corners 10">
              <a:extLst>
                <a:ext uri="{FF2B5EF4-FFF2-40B4-BE49-F238E27FC236}">
                  <a16:creationId xmlns:a16="http://schemas.microsoft.com/office/drawing/2014/main" id="{AAF21296-9C53-D0AB-B4C7-3A955A90FD43}"/>
                </a:ext>
              </a:extLst>
            </p:cNvPr>
            <p:cNvSpPr/>
            <p:nvPr/>
          </p:nvSpPr>
          <p:spPr>
            <a:xfrm>
              <a:off x="-3090411" y="3650428"/>
              <a:ext cx="17485512" cy="2999154"/>
            </a:xfrm>
            <a:prstGeom prst="roundRect">
              <a:avLst>
                <a:gd name="adj" fmla="val 12808"/>
              </a:avLst>
            </a:prstGeom>
            <a:solidFill>
              <a:srgbClr val="F79646">
                <a:lumMod val="60000"/>
                <a:lumOff val="40000"/>
              </a:srgbClr>
            </a:solidFill>
            <a:ln w="25400" cap="flat" cmpd="sng" algn="ctr">
              <a:solidFill>
                <a:srgbClr val="F79646">
                  <a:lumMod val="75000"/>
                </a:srgbClr>
              </a:solidFill>
              <a:prstDash val="solid"/>
            </a:ln>
            <a:effectLst/>
          </p:spPr>
          <p:txBody>
            <a:bodyPr rtlCol="0" anchor="ctr"/>
            <a:lstStyle/>
            <a:p>
              <a:pPr algn="ctr" defTabSz="609563">
                <a:buFont typeface="Arial"/>
                <a:buNone/>
                <a:defRPr/>
              </a:pPr>
              <a:endParaRPr lang="en-US" sz="700" kern="0" dirty="0">
                <a:solidFill>
                  <a:prstClr val="white"/>
                </a:solidFill>
                <a:latin typeface="UTM Avo" panose="02040603050506020204" pitchFamily="18"/>
                <a:cs typeface="Arial"/>
                <a:sym typeface="Arial"/>
              </a:endParaRPr>
            </a:p>
          </p:txBody>
        </p:sp>
        <p:sp>
          <p:nvSpPr>
            <p:cNvPr id="8" name="Rectangle: Rounded Corners 11">
              <a:extLst>
                <a:ext uri="{FF2B5EF4-FFF2-40B4-BE49-F238E27FC236}">
                  <a16:creationId xmlns:a16="http://schemas.microsoft.com/office/drawing/2014/main" id="{E33D72E0-6ADF-DEDF-4E1D-F9A355B5F548}"/>
                </a:ext>
              </a:extLst>
            </p:cNvPr>
            <p:cNvSpPr/>
            <p:nvPr/>
          </p:nvSpPr>
          <p:spPr>
            <a:xfrm>
              <a:off x="-2758781" y="3801940"/>
              <a:ext cx="16822254" cy="2696131"/>
            </a:xfrm>
            <a:prstGeom prst="roundRect">
              <a:avLst>
                <a:gd name="adj" fmla="val 11480"/>
              </a:avLst>
            </a:prstGeom>
            <a:solidFill>
              <a:sysClr val="window" lastClr="FFFFFF"/>
            </a:solidFill>
            <a:ln w="38100" cap="flat" cmpd="sng" algn="ctr">
              <a:solidFill>
                <a:srgbClr val="F79646">
                  <a:lumMod val="75000"/>
                </a:srgbClr>
              </a:solidFill>
              <a:prstDash val="dash"/>
            </a:ln>
            <a:effectLst/>
          </p:spPr>
          <p:txBody>
            <a:bodyPr rtlCol="0" anchor="ctr"/>
            <a:lstStyle/>
            <a:p>
              <a:pPr algn="just" defTabSz="609563">
                <a:lnSpc>
                  <a:spcPct val="150000"/>
                </a:lnSpc>
                <a:defRPr/>
              </a:pPr>
              <a:r>
                <a:rPr lang="vi-VN" sz="2400" kern="0" dirty="0">
                  <a:solidFill>
                    <a:srgbClr val="000000"/>
                  </a:solidFill>
                  <a:latin typeface="UTM Avo" panose="02040603050506020204" pitchFamily="18" charset="0"/>
                  <a:cs typeface="Arial"/>
                  <a:sym typeface="Arial"/>
                </a:rPr>
                <a:t>Duy trì hoạt động đọc sách trong trường học.</a:t>
              </a:r>
            </a:p>
            <a:p>
              <a:pPr marL="342900" indent="-342900" algn="just" defTabSz="609563">
                <a:lnSpc>
                  <a:spcPct val="150000"/>
                </a:lnSpc>
                <a:buFont typeface="UTM Avo" panose="02040603050506020204" pitchFamily="18" charset="0"/>
                <a:buChar char="-"/>
                <a:defRPr/>
              </a:pPr>
              <a:r>
                <a:rPr lang="vi-VN" sz="2400" kern="0" dirty="0">
                  <a:solidFill>
                    <a:srgbClr val="000000"/>
                  </a:solidFill>
                  <a:latin typeface="UTM Avo" panose="02040603050506020204" pitchFamily="18" charset="0"/>
                  <a:cs typeface="Arial"/>
                  <a:sym typeface="Arial"/>
                </a:rPr>
                <a:t>Chuẩn bị tham gia chương trình ủng hộ Tấm áo nghĩa tình theo gợi ý:</a:t>
              </a:r>
            </a:p>
            <a:p>
              <a:pPr marL="749300" indent="-406400" algn="just" defTabSz="609563">
                <a:lnSpc>
                  <a:spcPct val="150000"/>
                </a:lnSpc>
                <a:buFont typeface="Arial" panose="020B0604020202020204" pitchFamily="34" charset="0"/>
                <a:buChar char="•"/>
                <a:tabLst>
                  <a:tab pos="685800" algn="l"/>
                </a:tabLst>
                <a:defRPr/>
              </a:pPr>
              <a:r>
                <a:rPr lang="vi-VN" sz="2400" kern="0" dirty="0">
                  <a:solidFill>
                    <a:srgbClr val="000000"/>
                  </a:solidFill>
                  <a:latin typeface="UTM Avo" panose="02040603050506020204" pitchFamily="18" charset="0"/>
                  <a:cs typeface="Arial"/>
                  <a:sym typeface="Arial"/>
                </a:rPr>
                <a:t>Cùng người thân trong gia đình tập hợp quần áo, giày dép không sử dụng đến; </a:t>
              </a:r>
            </a:p>
            <a:p>
              <a:pPr marL="749300" indent="-406400" algn="just" defTabSz="609563">
                <a:lnSpc>
                  <a:spcPct val="150000"/>
                </a:lnSpc>
                <a:buFont typeface="Arial" panose="020B0604020202020204" pitchFamily="34" charset="0"/>
                <a:buChar char="•"/>
                <a:tabLst>
                  <a:tab pos="685800" algn="l"/>
                </a:tabLst>
                <a:defRPr/>
              </a:pPr>
              <a:r>
                <a:rPr lang="vi-VN" sz="2400" kern="0" dirty="0">
                  <a:solidFill>
                    <a:srgbClr val="000000"/>
                  </a:solidFill>
                  <a:latin typeface="UTM Avo" panose="02040603050506020204" pitchFamily="18" charset="0"/>
                  <a:cs typeface="Arial"/>
                  <a:sym typeface="Arial"/>
                </a:rPr>
                <a:t>Giặt sạch, phơi khô, gấp lại gọn gàng để sẵn sàng mang tới tham gia chương trình. </a:t>
              </a:r>
            </a:p>
            <a:p>
              <a:pPr marL="342900" indent="-342900" algn="just" defTabSz="609563">
                <a:lnSpc>
                  <a:spcPct val="150000"/>
                </a:lnSpc>
                <a:buFont typeface="UTM Avo" panose="02040603050506020204" pitchFamily="18" charset="0"/>
                <a:buChar char="-"/>
                <a:defRPr/>
              </a:pPr>
              <a:r>
                <a:rPr lang="vi-VN" sz="2400" kern="0" dirty="0">
                  <a:solidFill>
                    <a:srgbClr val="000000"/>
                  </a:solidFill>
                  <a:latin typeface="UTM Avo" panose="02040603050506020204" pitchFamily="18" charset="0"/>
                  <a:cs typeface="Arial"/>
                  <a:sym typeface="Arial"/>
                </a:rPr>
                <a:t>Thực hiện khảo sát thực trạng cảnh quan nơi em sinh sống.</a:t>
              </a:r>
            </a:p>
          </p:txBody>
        </p:sp>
      </p:grpSp>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3082308" y="2569565"/>
            <a:ext cx="6027382"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defRPr/>
            </a:pPr>
            <a:r>
              <a:rPr lang="en-US" sz="2400" kern="0">
                <a:solidFill>
                  <a:srgbClr val="000000"/>
                </a:solidFill>
                <a:latin typeface="UTM Avo" panose="02040603050506020204" pitchFamily="18" charset="0"/>
                <a:cs typeface="Arial" pitchFamily="34" charset="0"/>
                <a:sym typeface="Arial"/>
              </a:rPr>
              <a:t>Ôn lại các kiến thức đã học hôm nay</a:t>
            </a:r>
            <a:endParaRPr lang="en-US" sz="2400" kern="0" dirty="0" err="1">
              <a:solidFill>
                <a:srgbClr val="000000"/>
              </a:solidFill>
              <a:latin typeface="UTM Avo" panose="02040603050506020204" pitchFamily="18" charset="0"/>
              <a:cs typeface="Arial" pitchFamily="34" charset="0"/>
              <a:sym typeface="Arial"/>
            </a:endParaRPr>
          </a:p>
        </p:txBody>
      </p:sp>
      <p:sp>
        <p:nvSpPr>
          <p:cNvPr id="4" name="Rounded Rectangle 8">
            <a:extLst>
              <a:ext uri="{FF2B5EF4-FFF2-40B4-BE49-F238E27FC236}">
                <a16:creationId xmlns:a16="http://schemas.microsoft.com/office/drawing/2014/main" id="{21ED0C84-74E1-871D-84A4-C86AC7E65C25}"/>
              </a:ext>
            </a:extLst>
          </p:cNvPr>
          <p:cNvSpPr/>
          <p:nvPr/>
        </p:nvSpPr>
        <p:spPr>
          <a:xfrm>
            <a:off x="3082308" y="3594597"/>
            <a:ext cx="6027382" cy="634216"/>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Chuẩn bị nội dung bài học </a:t>
            </a:r>
            <a:r>
              <a:rPr lang="vi-VN" sz="2400" b="1" kern="0" dirty="0">
                <a:solidFill>
                  <a:srgbClr val="000000"/>
                </a:solidFill>
                <a:latin typeface="UTM Avo" panose="02040603050506020204" pitchFamily="18" charset="0"/>
                <a:cs typeface="Arial" pitchFamily="34" charset="0"/>
                <a:sym typeface="Arial"/>
              </a:rPr>
              <a:t>Tuần 1</a:t>
            </a:r>
            <a:r>
              <a:rPr lang="en-US" sz="2400" b="1" kern="0" dirty="0">
                <a:solidFill>
                  <a:srgbClr val="000000"/>
                </a:solidFill>
                <a:latin typeface="UTM Avo" panose="02040603050506020204" pitchFamily="18" charset="0"/>
                <a:cs typeface="Arial" pitchFamily="34" charset="0"/>
                <a:sym typeface="Arial"/>
              </a:rPr>
              <a:t>5</a:t>
            </a:r>
            <a:endParaRPr lang="vi-VN" sz="2400" kern="0" dirty="0">
              <a:solidFill>
                <a:srgbClr val="000000"/>
              </a:solidFill>
              <a:latin typeface="UTM Avo" panose="02040603050506020204" pitchFamily="18" charset="0"/>
              <a:cs typeface="Arial" pitchFamily="34" charset="0"/>
              <a:sym typeface="Arial"/>
            </a:endParaRP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0" name="Picture 10">
            <a:extLst>
              <a:ext uri="{FF2B5EF4-FFF2-40B4-BE49-F238E27FC236}">
                <a16:creationId xmlns:a16="http://schemas.microsoft.com/office/drawing/2014/main" id="{0C9776FA-8DD5-AF02-C6EA-170F4CFB40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5901" y="4222854"/>
            <a:ext cx="2768599" cy="24555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National Library Workers Day XL by Slidesgo">
  <a:themeElements>
    <a:clrScheme name="Simple Light">
      <a:dk1>
        <a:srgbClr val="421B1A"/>
      </a:dk1>
      <a:lt1>
        <a:srgbClr val="FFF0D7"/>
      </a:lt1>
      <a:dk2>
        <a:srgbClr val="C13633"/>
      </a:dk2>
      <a:lt2>
        <a:srgbClr val="893128"/>
      </a:lt2>
      <a:accent1>
        <a:srgbClr val="722420"/>
      </a:accent1>
      <a:accent2>
        <a:srgbClr val="904D9E"/>
      </a:accent2>
      <a:accent3>
        <a:srgbClr val="3D7391"/>
      </a:accent3>
      <a:accent4>
        <a:srgbClr val="D88445"/>
      </a:accent4>
      <a:accent5>
        <a:srgbClr val="827423"/>
      </a:accent5>
      <a:accent6>
        <a:srgbClr val="C13633"/>
      </a:accent6>
      <a:hlink>
        <a:srgbClr val="FFBE3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4. Em với cộng đồng_Tuần 13</Template>
  <TotalTime>89</TotalTime>
  <Words>1438</Words>
  <Application>Microsoft Office PowerPoint</Application>
  <PresentationFormat>Widescreen</PresentationFormat>
  <Paragraphs>138</Paragraphs>
  <Slides>33</Slides>
  <Notes>23</Notes>
  <HiddenSlides>0</HiddenSlides>
  <MMClips>1</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33</vt:i4>
      </vt:variant>
    </vt:vector>
  </HeadingPairs>
  <TitlesOfParts>
    <vt:vector size="44" baseType="lpstr">
      <vt:lpstr>Abril Fatface</vt:lpstr>
      <vt:lpstr>Aptos</vt:lpstr>
      <vt:lpstr>Calibri</vt:lpstr>
      <vt:lpstr>Inter</vt:lpstr>
      <vt:lpstr>UTM Avo</vt:lpstr>
      <vt:lpstr>Arial</vt:lpstr>
      <vt:lpstr>Calibri Light</vt:lpstr>
      <vt:lpstr>Office Theme</vt:lpstr>
      <vt:lpstr>1_Office Theme</vt:lpstr>
      <vt:lpstr>Theme1</vt:lpstr>
      <vt:lpstr>National Library Workers Day XL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Huy Nguyễn</cp:lastModifiedBy>
  <cp:revision>17</cp:revision>
  <dcterms:created xsi:type="dcterms:W3CDTF">2024-11-06T07:06:37Z</dcterms:created>
  <dcterms:modified xsi:type="dcterms:W3CDTF">2024-11-07T09:18:36Z</dcterms:modified>
</cp:coreProperties>
</file>