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7" r:id="rId2"/>
    <p:sldMasterId id="2147483736" r:id="rId3"/>
    <p:sldMasterId id="2147483764" r:id="rId4"/>
  </p:sldMasterIdLst>
  <p:notesMasterIdLst>
    <p:notesMasterId r:id="rId36"/>
  </p:notesMasterIdLst>
  <p:sldIdLst>
    <p:sldId id="257" r:id="rId5"/>
    <p:sldId id="256" r:id="rId6"/>
    <p:sldId id="267" r:id="rId7"/>
    <p:sldId id="432" r:id="rId8"/>
    <p:sldId id="705" r:id="rId9"/>
    <p:sldId id="260" r:id="rId10"/>
    <p:sldId id="262" r:id="rId11"/>
    <p:sldId id="271" r:id="rId12"/>
    <p:sldId id="720" r:id="rId13"/>
    <p:sldId id="706" r:id="rId14"/>
    <p:sldId id="673" r:id="rId15"/>
    <p:sldId id="725" r:id="rId16"/>
    <p:sldId id="715" r:id="rId17"/>
    <p:sldId id="707" r:id="rId18"/>
    <p:sldId id="430" r:id="rId19"/>
    <p:sldId id="259" r:id="rId20"/>
    <p:sldId id="722" r:id="rId21"/>
    <p:sldId id="723" r:id="rId22"/>
    <p:sldId id="724" r:id="rId23"/>
    <p:sldId id="326" r:id="rId24"/>
    <p:sldId id="302" r:id="rId25"/>
    <p:sldId id="304" r:id="rId26"/>
    <p:sldId id="360" r:id="rId27"/>
    <p:sldId id="328" r:id="rId28"/>
    <p:sldId id="329" r:id="rId29"/>
    <p:sldId id="330" r:id="rId30"/>
    <p:sldId id="261" r:id="rId31"/>
    <p:sldId id="258" r:id="rId32"/>
    <p:sldId id="284" r:id="rId33"/>
    <p:sldId id="704" r:id="rId34"/>
    <p:sldId id="266" r:id="rId35"/>
  </p:sldIdLst>
  <p:sldSz cx="12192000" cy="6858000"/>
  <p:notesSz cx="6858000" cy="9144000"/>
  <p:embeddedFontLst>
    <p:embeddedFont>
      <p:font typeface="Raleway Black" pitchFamily="2" charset="0"/>
      <p:bold r:id="rId37"/>
      <p:boldItalic r:id="rId38"/>
    </p:embeddedFont>
    <p:embeddedFont>
      <p:font typeface="UTM Avo" panose="02040603050506020204" pitchFamily="18"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FFEBEB"/>
    <a:srgbClr val="FFD5D5"/>
    <a:srgbClr val="E37D93"/>
    <a:srgbClr val="CCCCFF"/>
    <a:srgbClr val="DAE3F3"/>
    <a:srgbClr val="E1E7FF"/>
    <a:srgbClr val="FFD17D"/>
    <a:srgbClr val="FFE6B9"/>
    <a:srgbClr val="FFF6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2" d="100"/>
          <a:sy n="102" d="100"/>
        </p:scale>
        <p:origin x="87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6.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0A319E-BE4B-4412-AAEC-A29263D8DF50}" type="datetimeFigureOut">
              <a:rPr lang="en-US" smtClean="0"/>
              <a:t>11/7/2024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1E1D07-01BA-4526-9E8F-AF86C3325CD5}" type="slidenum">
              <a:rPr lang="en-US" smtClean="0"/>
              <a:t>‹#›</a:t>
            </a:fld>
            <a:endParaRPr lang="en-US"/>
          </a:p>
        </p:txBody>
      </p:sp>
    </p:spTree>
    <p:extLst>
      <p:ext uri="{BB962C8B-B14F-4D97-AF65-F5344CB8AC3E}">
        <p14:creationId xmlns:p14="http://schemas.microsoft.com/office/powerpoint/2010/main" val="158185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1</a:t>
            </a:fld>
            <a:endParaRPr lang="en-US"/>
          </a:p>
        </p:txBody>
      </p:sp>
    </p:spTree>
    <p:extLst>
      <p:ext uri="{BB962C8B-B14F-4D97-AF65-F5344CB8AC3E}">
        <p14:creationId xmlns:p14="http://schemas.microsoft.com/office/powerpoint/2010/main" val="983903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4</a:t>
            </a:fld>
            <a:endParaRPr lang="en-US"/>
          </a:p>
        </p:txBody>
      </p:sp>
    </p:spTree>
    <p:extLst>
      <p:ext uri="{BB962C8B-B14F-4D97-AF65-F5344CB8AC3E}">
        <p14:creationId xmlns:p14="http://schemas.microsoft.com/office/powerpoint/2010/main" val="1659630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3834B-D2AC-56CA-FB3E-4D656C508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D0D492-AAD5-00CF-7881-E7C103EA2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9D412D-D4DF-2BD9-6A93-C6ABC80906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50205A-A058-9C99-2BB0-32E6A325BBE4}"/>
              </a:ext>
            </a:extLst>
          </p:cNvPr>
          <p:cNvSpPr>
            <a:spLocks noGrp="1"/>
          </p:cNvSpPr>
          <p:nvPr>
            <p:ph type="sldNum" sz="quarter" idx="5"/>
          </p:nvPr>
        </p:nvSpPr>
        <p:spPr/>
        <p:txBody>
          <a:bodyPr/>
          <a:lstStyle/>
          <a:p>
            <a:fld id="{281E1D07-01BA-4526-9E8F-AF86C3325CD5}" type="slidenum">
              <a:rPr lang="en-US" smtClean="0"/>
              <a:t>5</a:t>
            </a:fld>
            <a:endParaRPr lang="en-US"/>
          </a:p>
        </p:txBody>
      </p:sp>
    </p:spTree>
    <p:extLst>
      <p:ext uri="{BB962C8B-B14F-4D97-AF65-F5344CB8AC3E}">
        <p14:creationId xmlns:p14="http://schemas.microsoft.com/office/powerpoint/2010/main" val="1028793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7</a:t>
            </a:fld>
            <a:endParaRPr lang="en-US"/>
          </a:p>
        </p:txBody>
      </p:sp>
    </p:spTree>
    <p:extLst>
      <p:ext uri="{BB962C8B-B14F-4D97-AF65-F5344CB8AC3E}">
        <p14:creationId xmlns:p14="http://schemas.microsoft.com/office/powerpoint/2010/main" val="2021632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8</a:t>
            </a:fld>
            <a:endParaRPr lang="en-US"/>
          </a:p>
        </p:txBody>
      </p:sp>
    </p:spTree>
    <p:extLst>
      <p:ext uri="{BB962C8B-B14F-4D97-AF65-F5344CB8AC3E}">
        <p14:creationId xmlns:p14="http://schemas.microsoft.com/office/powerpoint/2010/main" val="1601184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54B47-44F9-4930-B45D-C0FC78D427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A80F6D-66F6-E95C-0868-E447960B50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A25F97-26E3-36C8-F0E3-A09CFF7E40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838F02-3224-9C77-E746-9BDCADFFE5EC}"/>
              </a:ext>
            </a:extLst>
          </p:cNvPr>
          <p:cNvSpPr>
            <a:spLocks noGrp="1"/>
          </p:cNvSpPr>
          <p:nvPr>
            <p:ph type="sldNum" sz="quarter" idx="5"/>
          </p:nvPr>
        </p:nvSpPr>
        <p:spPr/>
        <p:txBody>
          <a:bodyPr/>
          <a:lstStyle/>
          <a:p>
            <a:fld id="{281E1D07-01BA-4526-9E8F-AF86C3325CD5}" type="slidenum">
              <a:rPr lang="en-US" smtClean="0"/>
              <a:t>9</a:t>
            </a:fld>
            <a:endParaRPr lang="en-US"/>
          </a:p>
        </p:txBody>
      </p:sp>
    </p:spTree>
    <p:extLst>
      <p:ext uri="{BB962C8B-B14F-4D97-AF65-F5344CB8AC3E}">
        <p14:creationId xmlns:p14="http://schemas.microsoft.com/office/powerpoint/2010/main" val="2869822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F5A5A-9CBE-A9BD-973B-AC0B59FA5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ABB26-AB54-575D-CA0A-E026169F1E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CFC68-7454-D057-10AB-B9FB5F119B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F86789-AD31-37E5-65E6-807D42DC003A}"/>
              </a:ext>
            </a:extLst>
          </p:cNvPr>
          <p:cNvSpPr>
            <a:spLocks noGrp="1"/>
          </p:cNvSpPr>
          <p:nvPr>
            <p:ph type="sldNum" sz="quarter" idx="5"/>
          </p:nvPr>
        </p:nvSpPr>
        <p:spPr/>
        <p:txBody>
          <a:bodyPr/>
          <a:lstStyle/>
          <a:p>
            <a:fld id="{281E1D07-01BA-4526-9E8F-AF86C3325CD5}" type="slidenum">
              <a:rPr lang="en-US" smtClean="0"/>
              <a:t>11</a:t>
            </a:fld>
            <a:endParaRPr lang="en-US"/>
          </a:p>
        </p:txBody>
      </p:sp>
    </p:spTree>
    <p:extLst>
      <p:ext uri="{BB962C8B-B14F-4D97-AF65-F5344CB8AC3E}">
        <p14:creationId xmlns:p14="http://schemas.microsoft.com/office/powerpoint/2010/main" val="2913778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CC1F9-1060-AEF2-7636-7509DEE5DB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DADFA5-0AE6-C5B8-98DF-5D9774E829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EC54BE-4713-BEEB-04B6-D8727BC964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DCB689-F2C1-505D-D74F-C836C19619D6}"/>
              </a:ext>
            </a:extLst>
          </p:cNvPr>
          <p:cNvSpPr>
            <a:spLocks noGrp="1"/>
          </p:cNvSpPr>
          <p:nvPr>
            <p:ph type="sldNum" sz="quarter" idx="5"/>
          </p:nvPr>
        </p:nvSpPr>
        <p:spPr/>
        <p:txBody>
          <a:bodyPr/>
          <a:lstStyle/>
          <a:p>
            <a:fld id="{281E1D07-01BA-4526-9E8F-AF86C3325CD5}" type="slidenum">
              <a:rPr lang="en-US" smtClean="0"/>
              <a:t>12</a:t>
            </a:fld>
            <a:endParaRPr lang="en-US"/>
          </a:p>
        </p:txBody>
      </p:sp>
    </p:spTree>
    <p:extLst>
      <p:ext uri="{BB962C8B-B14F-4D97-AF65-F5344CB8AC3E}">
        <p14:creationId xmlns:p14="http://schemas.microsoft.com/office/powerpoint/2010/main" val="682604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06617-D4F1-5702-EE67-AB75DD8CE6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166642-4598-F916-EDCA-C40A8F5563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0E0E67-1F94-F98C-84DF-7E170A19EE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815B2C-437F-F12F-7EF5-5419401D5697}"/>
              </a:ext>
            </a:extLst>
          </p:cNvPr>
          <p:cNvSpPr>
            <a:spLocks noGrp="1"/>
          </p:cNvSpPr>
          <p:nvPr>
            <p:ph type="sldNum" sz="quarter" idx="5"/>
          </p:nvPr>
        </p:nvSpPr>
        <p:spPr/>
        <p:txBody>
          <a:bodyPr/>
          <a:lstStyle/>
          <a:p>
            <a:fld id="{281E1D07-01BA-4526-9E8F-AF86C3325CD5}" type="slidenum">
              <a:rPr lang="en-US" smtClean="0"/>
              <a:t>13</a:t>
            </a:fld>
            <a:endParaRPr lang="en-US"/>
          </a:p>
        </p:txBody>
      </p:sp>
    </p:spTree>
    <p:extLst>
      <p:ext uri="{BB962C8B-B14F-4D97-AF65-F5344CB8AC3E}">
        <p14:creationId xmlns:p14="http://schemas.microsoft.com/office/powerpoint/2010/main" val="552826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8380C-756C-43AE-5951-3A3D3A255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6ED2AF-43CB-5711-5ECA-DD00F3DBD2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8D1024-1B8B-22C4-24E9-BC6BF91E72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75BB6F-4675-B653-FD30-6924DA6061EC}"/>
              </a:ext>
            </a:extLst>
          </p:cNvPr>
          <p:cNvSpPr>
            <a:spLocks noGrp="1"/>
          </p:cNvSpPr>
          <p:nvPr>
            <p:ph type="sldNum" sz="quarter" idx="5"/>
          </p:nvPr>
        </p:nvSpPr>
        <p:spPr/>
        <p:txBody>
          <a:bodyPr/>
          <a:lstStyle/>
          <a:p>
            <a:fld id="{281E1D07-01BA-4526-9E8F-AF86C3325CD5}" type="slidenum">
              <a:rPr lang="en-US" smtClean="0"/>
              <a:t>14</a:t>
            </a:fld>
            <a:endParaRPr lang="en-US"/>
          </a:p>
        </p:txBody>
      </p:sp>
    </p:spTree>
    <p:extLst>
      <p:ext uri="{BB962C8B-B14F-4D97-AF65-F5344CB8AC3E}">
        <p14:creationId xmlns:p14="http://schemas.microsoft.com/office/powerpoint/2010/main" val="102990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7AFE5-819F-92B2-C853-5E21955B7E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D2E952-ECEE-CEBD-BC05-A9A8C10520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12EA26-2855-6D4B-8A03-A712E2CF2C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913B9F-F8E6-0D51-A9E6-238EB0B72931}"/>
              </a:ext>
            </a:extLst>
          </p:cNvPr>
          <p:cNvSpPr>
            <a:spLocks noGrp="1"/>
          </p:cNvSpPr>
          <p:nvPr>
            <p:ph type="sldNum" sz="quarter" idx="5"/>
          </p:nvPr>
        </p:nvSpPr>
        <p:spPr/>
        <p:txBody>
          <a:bodyPr/>
          <a:lstStyle/>
          <a:p>
            <a:fld id="{281E1D07-01BA-4526-9E8F-AF86C3325CD5}" type="slidenum">
              <a:rPr lang="en-US" smtClean="0"/>
              <a:t>17</a:t>
            </a:fld>
            <a:endParaRPr lang="en-US"/>
          </a:p>
        </p:txBody>
      </p:sp>
    </p:spTree>
    <p:extLst>
      <p:ext uri="{BB962C8B-B14F-4D97-AF65-F5344CB8AC3E}">
        <p14:creationId xmlns:p14="http://schemas.microsoft.com/office/powerpoint/2010/main" val="416150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45003-DBC8-EEF9-D87F-1479320CFE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971F2D-2ADE-818B-7502-51514E11DE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D1E4E9-21FE-A4F5-7F93-49C3156A51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6BEC20-62BD-50E0-F755-B8E303FD2454}"/>
              </a:ext>
            </a:extLst>
          </p:cNvPr>
          <p:cNvSpPr>
            <a:spLocks noGrp="1"/>
          </p:cNvSpPr>
          <p:nvPr>
            <p:ph type="sldNum" sz="quarter" idx="5"/>
          </p:nvPr>
        </p:nvSpPr>
        <p:spPr/>
        <p:txBody>
          <a:bodyPr/>
          <a:lstStyle/>
          <a:p>
            <a:fld id="{281E1D07-01BA-4526-9E8F-AF86C3325CD5}" type="slidenum">
              <a:rPr lang="en-US" smtClean="0"/>
              <a:t>18</a:t>
            </a:fld>
            <a:endParaRPr lang="en-US"/>
          </a:p>
        </p:txBody>
      </p:sp>
    </p:spTree>
    <p:extLst>
      <p:ext uri="{BB962C8B-B14F-4D97-AF65-F5344CB8AC3E}">
        <p14:creationId xmlns:p14="http://schemas.microsoft.com/office/powerpoint/2010/main" val="808039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47236-70E5-1915-5E7B-E6FC1D8C19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85BCAA-C48E-F433-A7DA-1372976883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244785-1738-F7E6-EE95-8DEB344906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5210A2-5AAF-5044-7C0D-A5752735A792}"/>
              </a:ext>
            </a:extLst>
          </p:cNvPr>
          <p:cNvSpPr>
            <a:spLocks noGrp="1"/>
          </p:cNvSpPr>
          <p:nvPr>
            <p:ph type="sldNum" sz="quarter" idx="5"/>
          </p:nvPr>
        </p:nvSpPr>
        <p:spPr/>
        <p:txBody>
          <a:bodyPr/>
          <a:lstStyle/>
          <a:p>
            <a:fld id="{281E1D07-01BA-4526-9E8F-AF86C3325CD5}" type="slidenum">
              <a:rPr lang="en-US" smtClean="0"/>
              <a:t>19</a:t>
            </a:fld>
            <a:endParaRPr lang="en-US"/>
          </a:p>
        </p:txBody>
      </p:sp>
    </p:spTree>
    <p:extLst>
      <p:ext uri="{BB962C8B-B14F-4D97-AF65-F5344CB8AC3E}">
        <p14:creationId xmlns:p14="http://schemas.microsoft.com/office/powerpoint/2010/main" val="1798643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1"/>
        <p:cNvGrpSpPr/>
        <p:nvPr/>
      </p:nvGrpSpPr>
      <p:grpSpPr>
        <a:xfrm>
          <a:off x="0" y="0"/>
          <a:ext cx="0" cy="0"/>
          <a:chOff x="0" y="0"/>
          <a:chExt cx="0" cy="0"/>
        </a:xfrm>
      </p:grpSpPr>
      <p:sp>
        <p:nvSpPr>
          <p:cNvPr id="1012" name="Google Shape;1012;g17dd1a374a7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3" name="Google Shape;1013;g17dd1a374a7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1606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17dd1a374a7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9" name="Google Shape;979;g17dd1a374a7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GV</a:t>
            </a:r>
            <a:r>
              <a:rPr lang="en-US" baseline="0" dirty="0"/>
              <a:t> </a:t>
            </a:r>
            <a:r>
              <a:rPr lang="en-US" baseline="0" dirty="0" err="1"/>
              <a:t>bấm</a:t>
            </a:r>
            <a:r>
              <a:rPr lang="en-US" baseline="0" dirty="0"/>
              <a:t> </a:t>
            </a:r>
            <a:r>
              <a:rPr lang="en-US" baseline="0" dirty="0" err="1"/>
              <a:t>vào</a:t>
            </a:r>
            <a:r>
              <a:rPr lang="en-US" baseline="0" dirty="0"/>
              <a:t> </a:t>
            </a:r>
            <a:r>
              <a:rPr lang="en-US" baseline="0" dirty="0" err="1"/>
              <a:t>hình</a:t>
            </a:r>
            <a:r>
              <a:rPr lang="en-US" baseline="0" dirty="0"/>
              <a:t> </a:t>
            </a:r>
            <a:r>
              <a:rPr lang="en-US" baseline="0" dirty="0" err="1"/>
              <a:t>các</a:t>
            </a:r>
            <a:r>
              <a:rPr lang="en-US" baseline="0" dirty="0"/>
              <a:t> </a:t>
            </a:r>
            <a:r>
              <a:rPr lang="en-US" baseline="0" dirty="0" err="1"/>
              <a:t>loại</a:t>
            </a:r>
            <a:r>
              <a:rPr lang="en-US" baseline="0" dirty="0"/>
              <a:t> </a:t>
            </a:r>
            <a:r>
              <a:rPr lang="en-US" baseline="0" dirty="0" err="1"/>
              <a:t>quả</a:t>
            </a:r>
            <a:r>
              <a:rPr lang="en-US" baseline="0" dirty="0"/>
              <a:t> </a:t>
            </a:r>
            <a:r>
              <a:rPr lang="en-US" baseline="0" dirty="0" err="1"/>
              <a:t>để</a:t>
            </a:r>
            <a:r>
              <a:rPr lang="en-US" baseline="0" dirty="0"/>
              <a:t> </a:t>
            </a:r>
            <a:r>
              <a:rPr lang="en-US" baseline="0" dirty="0" err="1"/>
              <a:t>mở</a:t>
            </a:r>
            <a:r>
              <a:rPr lang="en-US" baseline="0" dirty="0"/>
              <a:t> </a:t>
            </a:r>
            <a:r>
              <a:rPr lang="en-US" baseline="0" dirty="0" err="1"/>
              <a:t>câu</a:t>
            </a:r>
            <a:r>
              <a:rPr lang="en-US" baseline="0" dirty="0"/>
              <a:t> </a:t>
            </a:r>
            <a:r>
              <a:rPr lang="en-US" baseline="0" dirty="0" err="1"/>
              <a:t>hỏi</a:t>
            </a:r>
            <a:r>
              <a:rPr lang="en-US" baseline="0" dirty="0"/>
              <a:t>. GV </a:t>
            </a:r>
            <a:r>
              <a:rPr lang="en-US" baseline="0"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kết</a:t>
            </a:r>
            <a:r>
              <a:rPr lang="en-US" baseline="0" dirty="0"/>
              <a:t> </a:t>
            </a:r>
            <a:r>
              <a:rPr lang="en-US" baseline="0" dirty="0" err="1"/>
              <a:t>thúc</a:t>
            </a:r>
            <a:r>
              <a:rPr lang="en-US" baseline="0" dirty="0"/>
              <a:t> </a:t>
            </a:r>
            <a:r>
              <a:rPr lang="en-US" baseline="0" dirty="0" err="1"/>
              <a:t>trò</a:t>
            </a:r>
            <a:r>
              <a:rPr lang="en-US" baseline="0" dirty="0"/>
              <a:t> </a:t>
            </a:r>
            <a:r>
              <a:rPr lang="en-US" baseline="0" dirty="0" err="1"/>
              <a:t>chơi</a:t>
            </a:r>
            <a:r>
              <a:rPr lang="en-US" baseline="0" dirty="0"/>
              <a:t>.</a:t>
            </a:r>
            <a:endParaRPr dirty="0"/>
          </a:p>
        </p:txBody>
      </p:sp>
    </p:spTree>
    <p:extLst>
      <p:ext uri="{BB962C8B-B14F-4D97-AF65-F5344CB8AC3E}">
        <p14:creationId xmlns:p14="http://schemas.microsoft.com/office/powerpoint/2010/main" val="9925238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4"/>
        <p:cNvGrpSpPr/>
        <p:nvPr/>
      </p:nvGrpSpPr>
      <p:grpSpPr>
        <a:xfrm>
          <a:off x="0" y="0"/>
          <a:ext cx="0" cy="0"/>
          <a:chOff x="0" y="0"/>
          <a:chExt cx="0" cy="0"/>
        </a:xfrm>
      </p:grpSpPr>
      <p:sp>
        <p:nvSpPr>
          <p:cNvPr id="1995" name="Google Shape;1995;g17e621de041_0_388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6" name="Google Shape;1996;g17e621de041_0_388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GV </a:t>
            </a:r>
            <a:r>
              <a:rPr lang="en-US"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dirty="0"/>
          </a:p>
        </p:txBody>
      </p:sp>
    </p:spTree>
    <p:extLst>
      <p:ext uri="{BB962C8B-B14F-4D97-AF65-F5344CB8AC3E}">
        <p14:creationId xmlns:p14="http://schemas.microsoft.com/office/powerpoint/2010/main" val="32991560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4"/>
        <p:cNvGrpSpPr/>
        <p:nvPr/>
      </p:nvGrpSpPr>
      <p:grpSpPr>
        <a:xfrm>
          <a:off x="0" y="0"/>
          <a:ext cx="0" cy="0"/>
          <a:chOff x="0" y="0"/>
          <a:chExt cx="0" cy="0"/>
        </a:xfrm>
      </p:grpSpPr>
      <p:sp>
        <p:nvSpPr>
          <p:cNvPr id="1995" name="Google Shape;1995;g17e621de041_0_388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6" name="Google Shape;1996;g17e621de041_0_388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GV </a:t>
            </a:r>
            <a:r>
              <a:rPr lang="en-US"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dirty="0"/>
          </a:p>
        </p:txBody>
      </p:sp>
    </p:spTree>
    <p:extLst>
      <p:ext uri="{BB962C8B-B14F-4D97-AF65-F5344CB8AC3E}">
        <p14:creationId xmlns:p14="http://schemas.microsoft.com/office/powerpoint/2010/main" val="9651275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4"/>
        <p:cNvGrpSpPr/>
        <p:nvPr/>
      </p:nvGrpSpPr>
      <p:grpSpPr>
        <a:xfrm>
          <a:off x="0" y="0"/>
          <a:ext cx="0" cy="0"/>
          <a:chOff x="0" y="0"/>
          <a:chExt cx="0" cy="0"/>
        </a:xfrm>
      </p:grpSpPr>
      <p:sp>
        <p:nvSpPr>
          <p:cNvPr id="1995" name="Google Shape;1995;g17e621de041_0_388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6" name="Google Shape;1996;g17e621de041_0_388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GV </a:t>
            </a:r>
            <a:r>
              <a:rPr lang="en-US"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dirty="0"/>
          </a:p>
        </p:txBody>
      </p:sp>
    </p:spTree>
    <p:extLst>
      <p:ext uri="{BB962C8B-B14F-4D97-AF65-F5344CB8AC3E}">
        <p14:creationId xmlns:p14="http://schemas.microsoft.com/office/powerpoint/2010/main" val="41147847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4"/>
        <p:cNvGrpSpPr/>
        <p:nvPr/>
      </p:nvGrpSpPr>
      <p:grpSpPr>
        <a:xfrm>
          <a:off x="0" y="0"/>
          <a:ext cx="0" cy="0"/>
          <a:chOff x="0" y="0"/>
          <a:chExt cx="0" cy="0"/>
        </a:xfrm>
      </p:grpSpPr>
      <p:sp>
        <p:nvSpPr>
          <p:cNvPr id="1995" name="Google Shape;1995;g17e621de041_0_388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6" name="Google Shape;1996;g17e621de041_0_388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GV </a:t>
            </a:r>
            <a:r>
              <a:rPr lang="en-US"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dirty="0"/>
          </a:p>
        </p:txBody>
      </p:sp>
    </p:spTree>
    <p:extLst>
      <p:ext uri="{BB962C8B-B14F-4D97-AF65-F5344CB8AC3E}">
        <p14:creationId xmlns:p14="http://schemas.microsoft.com/office/powerpoint/2010/main" val="15627436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4"/>
        <p:cNvGrpSpPr/>
        <p:nvPr/>
      </p:nvGrpSpPr>
      <p:grpSpPr>
        <a:xfrm>
          <a:off x="0" y="0"/>
          <a:ext cx="0" cy="0"/>
          <a:chOff x="0" y="0"/>
          <a:chExt cx="0" cy="0"/>
        </a:xfrm>
      </p:grpSpPr>
      <p:sp>
        <p:nvSpPr>
          <p:cNvPr id="1995" name="Google Shape;1995;g17e621de041_0_388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6" name="Google Shape;1996;g17e621de041_0_388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GV </a:t>
            </a:r>
            <a:r>
              <a:rPr lang="en-US"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dirty="0"/>
          </a:p>
        </p:txBody>
      </p:sp>
    </p:spTree>
    <p:extLst>
      <p:ext uri="{BB962C8B-B14F-4D97-AF65-F5344CB8AC3E}">
        <p14:creationId xmlns:p14="http://schemas.microsoft.com/office/powerpoint/2010/main" val="18681238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6761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48087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9342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804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8600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4366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40103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38653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161203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46825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8207675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480691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42185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55338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553691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2298410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3641927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346010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3215610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119665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946306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Big number">
  <p:cSld name="Big number">
    <p:spTree>
      <p:nvGrpSpPr>
        <p:cNvPr id="1" name="Shape 147"/>
        <p:cNvGrpSpPr/>
        <p:nvPr/>
      </p:nvGrpSpPr>
      <p:grpSpPr>
        <a:xfrm>
          <a:off x="0" y="0"/>
          <a:ext cx="0" cy="0"/>
          <a:chOff x="0" y="0"/>
          <a:chExt cx="0" cy="0"/>
        </a:xfrm>
      </p:grpSpPr>
      <p:sp>
        <p:nvSpPr>
          <p:cNvPr id="148" name="Google Shape;148;p11"/>
          <p:cNvSpPr/>
          <p:nvPr/>
        </p:nvSpPr>
        <p:spPr>
          <a:xfrm>
            <a:off x="-12633" y="-16867"/>
            <a:ext cx="12230000" cy="6919600"/>
          </a:xfrm>
          <a:prstGeom prst="rect">
            <a:avLst/>
          </a:prstGeom>
          <a:solidFill>
            <a:srgbClr val="4C92BF">
              <a:alpha val="5023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49" name="Google Shape;149;p11"/>
          <p:cNvGrpSpPr/>
          <p:nvPr/>
        </p:nvGrpSpPr>
        <p:grpSpPr>
          <a:xfrm>
            <a:off x="-1941767" y="1191130"/>
            <a:ext cx="16712028" cy="7690895"/>
            <a:chOff x="-1456326" y="893347"/>
            <a:chExt cx="12534021" cy="5768171"/>
          </a:xfrm>
        </p:grpSpPr>
        <p:sp>
          <p:nvSpPr>
            <p:cNvPr id="150" name="Google Shape;150;p11"/>
            <p:cNvSpPr/>
            <p:nvPr/>
          </p:nvSpPr>
          <p:spPr>
            <a:xfrm rot="-778528" flipH="1">
              <a:off x="7360055" y="2472707"/>
              <a:ext cx="3468970" cy="2609479"/>
            </a:xfrm>
            <a:custGeom>
              <a:avLst/>
              <a:gdLst/>
              <a:ahLst/>
              <a:cxnLst/>
              <a:rect l="l" t="t" r="r" b="b"/>
              <a:pathLst>
                <a:path w="76419" h="57485" extrusionOk="0">
                  <a:moveTo>
                    <a:pt x="14871" y="1"/>
                  </a:moveTo>
                  <a:cubicBezTo>
                    <a:pt x="13607" y="1"/>
                    <a:pt x="12327" y="162"/>
                    <a:pt x="11060" y="497"/>
                  </a:cubicBezTo>
                  <a:cubicBezTo>
                    <a:pt x="4554" y="2203"/>
                    <a:pt x="0" y="8111"/>
                    <a:pt x="18" y="14845"/>
                  </a:cubicBezTo>
                  <a:lnTo>
                    <a:pt x="18" y="57485"/>
                  </a:lnTo>
                  <a:lnTo>
                    <a:pt x="76225" y="57485"/>
                  </a:lnTo>
                  <a:lnTo>
                    <a:pt x="76225" y="34415"/>
                  </a:lnTo>
                  <a:cubicBezTo>
                    <a:pt x="76348" y="33870"/>
                    <a:pt x="76418" y="33325"/>
                    <a:pt x="76418" y="32780"/>
                  </a:cubicBezTo>
                  <a:cubicBezTo>
                    <a:pt x="76418" y="28760"/>
                    <a:pt x="73137" y="25724"/>
                    <a:pt x="69403" y="25724"/>
                  </a:cubicBezTo>
                  <a:cubicBezTo>
                    <a:pt x="68645" y="25724"/>
                    <a:pt x="67870" y="25849"/>
                    <a:pt x="67099" y="26116"/>
                  </a:cubicBezTo>
                  <a:cubicBezTo>
                    <a:pt x="65903" y="20349"/>
                    <a:pt x="60821" y="16217"/>
                    <a:pt x="54949" y="16217"/>
                  </a:cubicBezTo>
                  <a:cubicBezTo>
                    <a:pt x="54439" y="16217"/>
                    <a:pt x="53929" y="16252"/>
                    <a:pt x="53436" y="16305"/>
                  </a:cubicBezTo>
                  <a:cubicBezTo>
                    <a:pt x="52372" y="13368"/>
                    <a:pt x="49625" y="11653"/>
                    <a:pt x="46793" y="11653"/>
                  </a:cubicBezTo>
                  <a:cubicBezTo>
                    <a:pt x="45369" y="11653"/>
                    <a:pt x="43923" y="12087"/>
                    <a:pt x="42658" y="13016"/>
                  </a:cubicBezTo>
                  <a:cubicBezTo>
                    <a:pt x="40805" y="8877"/>
                    <a:pt x="36753" y="6436"/>
                    <a:pt x="32517" y="6436"/>
                  </a:cubicBezTo>
                  <a:cubicBezTo>
                    <a:pt x="30923" y="6436"/>
                    <a:pt x="29303" y="6782"/>
                    <a:pt x="27764" y="7513"/>
                  </a:cubicBezTo>
                  <a:cubicBezTo>
                    <a:pt x="25087" y="2781"/>
                    <a:pt x="20114" y="1"/>
                    <a:pt x="148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1" name="Google Shape;151;p11"/>
            <p:cNvSpPr/>
            <p:nvPr/>
          </p:nvSpPr>
          <p:spPr>
            <a:xfrm rot="312626">
              <a:off x="-1017247" y="2836031"/>
              <a:ext cx="3469046" cy="2609536"/>
            </a:xfrm>
            <a:custGeom>
              <a:avLst/>
              <a:gdLst/>
              <a:ahLst/>
              <a:cxnLst/>
              <a:rect l="l" t="t" r="r" b="b"/>
              <a:pathLst>
                <a:path w="76419" h="57485" extrusionOk="0">
                  <a:moveTo>
                    <a:pt x="14871" y="1"/>
                  </a:moveTo>
                  <a:cubicBezTo>
                    <a:pt x="13607" y="1"/>
                    <a:pt x="12327" y="162"/>
                    <a:pt x="11060" y="497"/>
                  </a:cubicBezTo>
                  <a:cubicBezTo>
                    <a:pt x="4554" y="2203"/>
                    <a:pt x="0" y="8111"/>
                    <a:pt x="18" y="14845"/>
                  </a:cubicBezTo>
                  <a:lnTo>
                    <a:pt x="18" y="57485"/>
                  </a:lnTo>
                  <a:lnTo>
                    <a:pt x="76225" y="57485"/>
                  </a:lnTo>
                  <a:lnTo>
                    <a:pt x="76225" y="34415"/>
                  </a:lnTo>
                  <a:cubicBezTo>
                    <a:pt x="76348" y="33870"/>
                    <a:pt x="76418" y="33325"/>
                    <a:pt x="76418" y="32780"/>
                  </a:cubicBezTo>
                  <a:cubicBezTo>
                    <a:pt x="76418" y="28760"/>
                    <a:pt x="73137" y="25724"/>
                    <a:pt x="69403" y="25724"/>
                  </a:cubicBezTo>
                  <a:cubicBezTo>
                    <a:pt x="68645" y="25724"/>
                    <a:pt x="67870" y="25849"/>
                    <a:pt x="67099" y="26116"/>
                  </a:cubicBezTo>
                  <a:cubicBezTo>
                    <a:pt x="65903" y="20349"/>
                    <a:pt x="60821" y="16217"/>
                    <a:pt x="54949" y="16217"/>
                  </a:cubicBezTo>
                  <a:cubicBezTo>
                    <a:pt x="54439" y="16217"/>
                    <a:pt x="53929" y="16252"/>
                    <a:pt x="53436" y="16305"/>
                  </a:cubicBezTo>
                  <a:cubicBezTo>
                    <a:pt x="52372" y="13368"/>
                    <a:pt x="49625" y="11653"/>
                    <a:pt x="46793" y="11653"/>
                  </a:cubicBezTo>
                  <a:cubicBezTo>
                    <a:pt x="45369" y="11653"/>
                    <a:pt x="43923" y="12087"/>
                    <a:pt x="42658" y="13016"/>
                  </a:cubicBezTo>
                  <a:cubicBezTo>
                    <a:pt x="40805" y="8877"/>
                    <a:pt x="36753" y="6436"/>
                    <a:pt x="32517" y="6436"/>
                  </a:cubicBezTo>
                  <a:cubicBezTo>
                    <a:pt x="30923" y="6436"/>
                    <a:pt x="29303" y="6782"/>
                    <a:pt x="27764" y="7513"/>
                  </a:cubicBezTo>
                  <a:cubicBezTo>
                    <a:pt x="25087" y="2781"/>
                    <a:pt x="20114" y="1"/>
                    <a:pt x="148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52" name="Google Shape;152;p11"/>
            <p:cNvGrpSpPr/>
            <p:nvPr/>
          </p:nvGrpSpPr>
          <p:grpSpPr>
            <a:xfrm flipH="1">
              <a:off x="-1456326" y="3064558"/>
              <a:ext cx="7800406" cy="3596961"/>
              <a:chOff x="24069863" y="256995"/>
              <a:chExt cx="7800406" cy="3596961"/>
            </a:xfrm>
          </p:grpSpPr>
          <p:sp>
            <p:nvSpPr>
              <p:cNvPr id="153" name="Google Shape;153;p11"/>
              <p:cNvSpPr/>
              <p:nvPr/>
            </p:nvSpPr>
            <p:spPr>
              <a:xfrm rot="-674051" flipH="1">
                <a:off x="24209542" y="968792"/>
                <a:ext cx="7521048" cy="2173368"/>
              </a:xfrm>
              <a:custGeom>
                <a:avLst/>
                <a:gdLst/>
                <a:ahLst/>
                <a:cxnLst/>
                <a:rect l="l" t="t" r="r" b="b"/>
                <a:pathLst>
                  <a:path w="129182" h="36396" extrusionOk="0">
                    <a:moveTo>
                      <a:pt x="85669" y="1"/>
                    </a:moveTo>
                    <a:cubicBezTo>
                      <a:pt x="85595" y="1"/>
                      <a:pt x="85521" y="1"/>
                      <a:pt x="85447" y="1"/>
                    </a:cubicBezTo>
                    <a:cubicBezTo>
                      <a:pt x="78583" y="52"/>
                      <a:pt x="71651" y="5235"/>
                      <a:pt x="64957" y="6543"/>
                    </a:cubicBezTo>
                    <a:cubicBezTo>
                      <a:pt x="64147" y="6700"/>
                      <a:pt x="63338" y="6769"/>
                      <a:pt x="62530" y="6769"/>
                    </a:cubicBezTo>
                    <a:cubicBezTo>
                      <a:pt x="58102" y="6769"/>
                      <a:pt x="53705" y="4704"/>
                      <a:pt x="49308" y="3841"/>
                    </a:cubicBezTo>
                    <a:cubicBezTo>
                      <a:pt x="46761" y="3345"/>
                      <a:pt x="44683" y="3078"/>
                      <a:pt x="42651" y="3078"/>
                    </a:cubicBezTo>
                    <a:cubicBezTo>
                      <a:pt x="40306" y="3078"/>
                      <a:pt x="38023" y="3433"/>
                      <a:pt x="35155" y="4198"/>
                    </a:cubicBezTo>
                    <a:cubicBezTo>
                      <a:pt x="30618" y="5404"/>
                      <a:pt x="24264" y="9737"/>
                      <a:pt x="19540" y="9873"/>
                    </a:cubicBezTo>
                    <a:cubicBezTo>
                      <a:pt x="19403" y="9877"/>
                      <a:pt x="19266" y="9879"/>
                      <a:pt x="19129" y="9879"/>
                    </a:cubicBezTo>
                    <a:cubicBezTo>
                      <a:pt x="12756" y="9879"/>
                      <a:pt x="6322" y="5704"/>
                      <a:pt x="1" y="4640"/>
                    </a:cubicBezTo>
                    <a:lnTo>
                      <a:pt x="1" y="4640"/>
                    </a:lnTo>
                    <a:cubicBezTo>
                      <a:pt x="103" y="9737"/>
                      <a:pt x="2516" y="34391"/>
                      <a:pt x="2448" y="36395"/>
                    </a:cubicBezTo>
                    <a:lnTo>
                      <a:pt x="129131" y="26864"/>
                    </a:lnTo>
                    <a:cubicBezTo>
                      <a:pt x="129181" y="26031"/>
                      <a:pt x="128451" y="14834"/>
                      <a:pt x="128502" y="14002"/>
                    </a:cubicBezTo>
                    <a:cubicBezTo>
                      <a:pt x="128655" y="11538"/>
                      <a:pt x="128026" y="8701"/>
                      <a:pt x="127550" y="6254"/>
                    </a:cubicBezTo>
                    <a:cubicBezTo>
                      <a:pt x="120448" y="6050"/>
                      <a:pt x="113329" y="4300"/>
                      <a:pt x="106244" y="3349"/>
                    </a:cubicBezTo>
                    <a:cubicBezTo>
                      <a:pt x="99148" y="2407"/>
                      <a:pt x="92767" y="1"/>
                      <a:pt x="856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4" name="Google Shape;154;p11"/>
              <p:cNvSpPr/>
              <p:nvPr/>
            </p:nvSpPr>
            <p:spPr>
              <a:xfrm>
                <a:off x="24235475" y="737475"/>
                <a:ext cx="7433334" cy="2419059"/>
              </a:xfrm>
              <a:custGeom>
                <a:avLst/>
                <a:gdLst/>
                <a:ahLst/>
                <a:cxnLst/>
                <a:rect l="l" t="t" r="r" b="b"/>
                <a:pathLst>
                  <a:path w="28709" h="9315" extrusionOk="0">
                    <a:moveTo>
                      <a:pt x="21102" y="2404"/>
                    </a:moveTo>
                    <a:lnTo>
                      <a:pt x="21102" y="2797"/>
                    </a:lnTo>
                    <a:lnTo>
                      <a:pt x="15641" y="2797"/>
                    </a:lnTo>
                    <a:lnTo>
                      <a:pt x="15641" y="2404"/>
                    </a:lnTo>
                    <a:close/>
                    <a:moveTo>
                      <a:pt x="21102" y="2865"/>
                    </a:moveTo>
                    <a:lnTo>
                      <a:pt x="21102" y="3258"/>
                    </a:lnTo>
                    <a:lnTo>
                      <a:pt x="15641" y="3258"/>
                    </a:lnTo>
                    <a:lnTo>
                      <a:pt x="15641" y="2865"/>
                    </a:lnTo>
                    <a:close/>
                    <a:moveTo>
                      <a:pt x="21102" y="3326"/>
                    </a:moveTo>
                    <a:lnTo>
                      <a:pt x="21102" y="3719"/>
                    </a:lnTo>
                    <a:lnTo>
                      <a:pt x="15641" y="3719"/>
                    </a:lnTo>
                    <a:lnTo>
                      <a:pt x="15641" y="3326"/>
                    </a:lnTo>
                    <a:close/>
                    <a:moveTo>
                      <a:pt x="10047" y="3786"/>
                    </a:moveTo>
                    <a:lnTo>
                      <a:pt x="10047" y="4181"/>
                    </a:lnTo>
                    <a:lnTo>
                      <a:pt x="4586" y="4181"/>
                    </a:lnTo>
                    <a:lnTo>
                      <a:pt x="4586" y="3786"/>
                    </a:lnTo>
                    <a:close/>
                    <a:moveTo>
                      <a:pt x="21102" y="3786"/>
                    </a:moveTo>
                    <a:lnTo>
                      <a:pt x="21102" y="4181"/>
                    </a:lnTo>
                    <a:lnTo>
                      <a:pt x="15641" y="4181"/>
                    </a:lnTo>
                    <a:lnTo>
                      <a:pt x="15641" y="3786"/>
                    </a:lnTo>
                    <a:close/>
                    <a:moveTo>
                      <a:pt x="10047" y="4247"/>
                    </a:moveTo>
                    <a:lnTo>
                      <a:pt x="10047" y="4640"/>
                    </a:lnTo>
                    <a:lnTo>
                      <a:pt x="4586" y="4640"/>
                    </a:lnTo>
                    <a:lnTo>
                      <a:pt x="4586" y="4247"/>
                    </a:lnTo>
                    <a:close/>
                    <a:moveTo>
                      <a:pt x="21102" y="4247"/>
                    </a:moveTo>
                    <a:lnTo>
                      <a:pt x="21102" y="4640"/>
                    </a:lnTo>
                    <a:lnTo>
                      <a:pt x="15641" y="4640"/>
                    </a:lnTo>
                    <a:lnTo>
                      <a:pt x="15641" y="4247"/>
                    </a:lnTo>
                    <a:close/>
                    <a:moveTo>
                      <a:pt x="15573" y="4708"/>
                    </a:moveTo>
                    <a:lnTo>
                      <a:pt x="15573" y="5101"/>
                    </a:lnTo>
                    <a:lnTo>
                      <a:pt x="10113" y="5101"/>
                    </a:lnTo>
                    <a:lnTo>
                      <a:pt x="10113" y="4708"/>
                    </a:lnTo>
                    <a:close/>
                    <a:moveTo>
                      <a:pt x="26630" y="4708"/>
                    </a:moveTo>
                    <a:lnTo>
                      <a:pt x="26630" y="5101"/>
                    </a:lnTo>
                    <a:lnTo>
                      <a:pt x="21168" y="5101"/>
                    </a:lnTo>
                    <a:lnTo>
                      <a:pt x="21168" y="4708"/>
                    </a:lnTo>
                    <a:close/>
                    <a:moveTo>
                      <a:pt x="15573" y="5167"/>
                    </a:moveTo>
                    <a:lnTo>
                      <a:pt x="15573" y="5563"/>
                    </a:lnTo>
                    <a:lnTo>
                      <a:pt x="10113" y="5563"/>
                    </a:lnTo>
                    <a:lnTo>
                      <a:pt x="10113" y="5167"/>
                    </a:lnTo>
                    <a:close/>
                    <a:moveTo>
                      <a:pt x="26630" y="5167"/>
                    </a:moveTo>
                    <a:lnTo>
                      <a:pt x="26630" y="5563"/>
                    </a:lnTo>
                    <a:lnTo>
                      <a:pt x="21168" y="5563"/>
                    </a:lnTo>
                    <a:lnTo>
                      <a:pt x="21168" y="5167"/>
                    </a:lnTo>
                    <a:close/>
                    <a:moveTo>
                      <a:pt x="15573" y="5629"/>
                    </a:moveTo>
                    <a:lnTo>
                      <a:pt x="15573" y="6022"/>
                    </a:lnTo>
                    <a:lnTo>
                      <a:pt x="10113" y="6022"/>
                    </a:lnTo>
                    <a:lnTo>
                      <a:pt x="10113" y="5629"/>
                    </a:lnTo>
                    <a:close/>
                    <a:moveTo>
                      <a:pt x="26630" y="5629"/>
                    </a:moveTo>
                    <a:lnTo>
                      <a:pt x="26630" y="6022"/>
                    </a:lnTo>
                    <a:lnTo>
                      <a:pt x="21168" y="6022"/>
                    </a:lnTo>
                    <a:lnTo>
                      <a:pt x="21168" y="5629"/>
                    </a:lnTo>
                    <a:close/>
                    <a:moveTo>
                      <a:pt x="15573" y="6088"/>
                    </a:moveTo>
                    <a:lnTo>
                      <a:pt x="15573" y="6483"/>
                    </a:lnTo>
                    <a:lnTo>
                      <a:pt x="10113" y="6483"/>
                    </a:lnTo>
                    <a:lnTo>
                      <a:pt x="10113" y="6088"/>
                    </a:lnTo>
                    <a:close/>
                    <a:moveTo>
                      <a:pt x="26630" y="6088"/>
                    </a:moveTo>
                    <a:lnTo>
                      <a:pt x="26630" y="6483"/>
                    </a:lnTo>
                    <a:lnTo>
                      <a:pt x="21168" y="6483"/>
                    </a:lnTo>
                    <a:lnTo>
                      <a:pt x="21168" y="6088"/>
                    </a:lnTo>
                    <a:close/>
                    <a:moveTo>
                      <a:pt x="15573" y="6549"/>
                    </a:moveTo>
                    <a:lnTo>
                      <a:pt x="15573" y="6944"/>
                    </a:lnTo>
                    <a:lnTo>
                      <a:pt x="10113" y="6944"/>
                    </a:lnTo>
                    <a:lnTo>
                      <a:pt x="10113" y="6549"/>
                    </a:lnTo>
                    <a:close/>
                    <a:moveTo>
                      <a:pt x="15573" y="7011"/>
                    </a:moveTo>
                    <a:lnTo>
                      <a:pt x="15573" y="7404"/>
                    </a:lnTo>
                    <a:lnTo>
                      <a:pt x="10113" y="7404"/>
                    </a:lnTo>
                    <a:lnTo>
                      <a:pt x="10113" y="7011"/>
                    </a:lnTo>
                    <a:close/>
                    <a:moveTo>
                      <a:pt x="15573" y="7472"/>
                    </a:moveTo>
                    <a:lnTo>
                      <a:pt x="15573" y="7865"/>
                    </a:lnTo>
                    <a:lnTo>
                      <a:pt x="10113" y="7865"/>
                    </a:lnTo>
                    <a:lnTo>
                      <a:pt x="10113" y="7472"/>
                    </a:lnTo>
                    <a:close/>
                    <a:moveTo>
                      <a:pt x="26696" y="0"/>
                    </a:moveTo>
                    <a:lnTo>
                      <a:pt x="26628" y="41"/>
                    </a:lnTo>
                    <a:lnTo>
                      <a:pt x="26628" y="4638"/>
                    </a:lnTo>
                    <a:lnTo>
                      <a:pt x="26234" y="4638"/>
                    </a:lnTo>
                    <a:lnTo>
                      <a:pt x="26234" y="282"/>
                    </a:lnTo>
                    <a:lnTo>
                      <a:pt x="26166" y="323"/>
                    </a:lnTo>
                    <a:lnTo>
                      <a:pt x="26166" y="4638"/>
                    </a:lnTo>
                    <a:lnTo>
                      <a:pt x="25775" y="4638"/>
                    </a:lnTo>
                    <a:lnTo>
                      <a:pt x="25775" y="557"/>
                    </a:lnTo>
                    <a:lnTo>
                      <a:pt x="25707" y="596"/>
                    </a:lnTo>
                    <a:lnTo>
                      <a:pt x="25707" y="4638"/>
                    </a:lnTo>
                    <a:lnTo>
                      <a:pt x="25314" y="4638"/>
                    </a:lnTo>
                    <a:lnTo>
                      <a:pt x="25314" y="810"/>
                    </a:lnTo>
                    <a:cubicBezTo>
                      <a:pt x="25290" y="821"/>
                      <a:pt x="25269" y="833"/>
                      <a:pt x="25246" y="843"/>
                    </a:cubicBezTo>
                    <a:lnTo>
                      <a:pt x="25246" y="4638"/>
                    </a:lnTo>
                    <a:lnTo>
                      <a:pt x="24853" y="4638"/>
                    </a:lnTo>
                    <a:lnTo>
                      <a:pt x="24853" y="1022"/>
                    </a:lnTo>
                    <a:cubicBezTo>
                      <a:pt x="24829" y="1032"/>
                      <a:pt x="24808" y="1041"/>
                      <a:pt x="24784" y="1049"/>
                    </a:cubicBezTo>
                    <a:lnTo>
                      <a:pt x="24784" y="4638"/>
                    </a:lnTo>
                    <a:lnTo>
                      <a:pt x="24393" y="4638"/>
                    </a:lnTo>
                    <a:lnTo>
                      <a:pt x="24393" y="1183"/>
                    </a:lnTo>
                    <a:cubicBezTo>
                      <a:pt x="24370" y="1191"/>
                      <a:pt x="24347" y="1197"/>
                      <a:pt x="24325" y="1203"/>
                    </a:cubicBezTo>
                    <a:lnTo>
                      <a:pt x="24325" y="4638"/>
                    </a:lnTo>
                    <a:lnTo>
                      <a:pt x="23932" y="4638"/>
                    </a:lnTo>
                    <a:lnTo>
                      <a:pt x="23932" y="1283"/>
                    </a:lnTo>
                    <a:cubicBezTo>
                      <a:pt x="23909" y="1285"/>
                      <a:pt x="23887" y="1288"/>
                      <a:pt x="23864" y="1290"/>
                    </a:cubicBezTo>
                    <a:lnTo>
                      <a:pt x="23864" y="4638"/>
                    </a:lnTo>
                    <a:lnTo>
                      <a:pt x="23471" y="4638"/>
                    </a:lnTo>
                    <a:lnTo>
                      <a:pt x="23471" y="1296"/>
                    </a:lnTo>
                    <a:lnTo>
                      <a:pt x="23405" y="1292"/>
                    </a:lnTo>
                    <a:lnTo>
                      <a:pt x="23405" y="4638"/>
                    </a:lnTo>
                    <a:lnTo>
                      <a:pt x="23011" y="4638"/>
                    </a:lnTo>
                    <a:lnTo>
                      <a:pt x="23011" y="1248"/>
                    </a:lnTo>
                    <a:cubicBezTo>
                      <a:pt x="22988" y="1244"/>
                      <a:pt x="22965" y="1240"/>
                      <a:pt x="22943" y="1236"/>
                    </a:cubicBezTo>
                    <a:lnTo>
                      <a:pt x="22943" y="4638"/>
                    </a:lnTo>
                    <a:lnTo>
                      <a:pt x="22550" y="4638"/>
                    </a:lnTo>
                    <a:lnTo>
                      <a:pt x="22550" y="1162"/>
                    </a:lnTo>
                    <a:lnTo>
                      <a:pt x="22482" y="1146"/>
                    </a:lnTo>
                    <a:lnTo>
                      <a:pt x="22482" y="4638"/>
                    </a:lnTo>
                    <a:lnTo>
                      <a:pt x="22089" y="4638"/>
                    </a:lnTo>
                    <a:lnTo>
                      <a:pt x="22089" y="1055"/>
                    </a:lnTo>
                    <a:lnTo>
                      <a:pt x="22023" y="1039"/>
                    </a:lnTo>
                    <a:lnTo>
                      <a:pt x="22023" y="4640"/>
                    </a:lnTo>
                    <a:lnTo>
                      <a:pt x="21628" y="4640"/>
                    </a:lnTo>
                    <a:lnTo>
                      <a:pt x="21628" y="942"/>
                    </a:lnTo>
                    <a:lnTo>
                      <a:pt x="21561" y="925"/>
                    </a:lnTo>
                    <a:lnTo>
                      <a:pt x="21561" y="4638"/>
                    </a:lnTo>
                    <a:lnTo>
                      <a:pt x="21168" y="4638"/>
                    </a:lnTo>
                    <a:lnTo>
                      <a:pt x="21168" y="833"/>
                    </a:lnTo>
                    <a:lnTo>
                      <a:pt x="21100" y="819"/>
                    </a:lnTo>
                    <a:lnTo>
                      <a:pt x="21100" y="956"/>
                    </a:lnTo>
                    <a:lnTo>
                      <a:pt x="17877" y="956"/>
                    </a:lnTo>
                    <a:cubicBezTo>
                      <a:pt x="17813" y="977"/>
                      <a:pt x="17747" y="1000"/>
                      <a:pt x="17679" y="1024"/>
                    </a:cubicBezTo>
                    <a:lnTo>
                      <a:pt x="21100" y="1024"/>
                    </a:lnTo>
                    <a:lnTo>
                      <a:pt x="21100" y="1417"/>
                    </a:lnTo>
                    <a:lnTo>
                      <a:pt x="16725" y="1417"/>
                    </a:lnTo>
                    <a:cubicBezTo>
                      <a:pt x="16678" y="1440"/>
                      <a:pt x="16631" y="1462"/>
                      <a:pt x="16587" y="1485"/>
                    </a:cubicBezTo>
                    <a:lnTo>
                      <a:pt x="21102" y="1485"/>
                    </a:lnTo>
                    <a:lnTo>
                      <a:pt x="21102" y="1878"/>
                    </a:lnTo>
                    <a:lnTo>
                      <a:pt x="15822" y="1878"/>
                    </a:lnTo>
                    <a:lnTo>
                      <a:pt x="15686" y="1946"/>
                    </a:lnTo>
                    <a:lnTo>
                      <a:pt x="21102" y="1946"/>
                    </a:lnTo>
                    <a:lnTo>
                      <a:pt x="21102" y="2339"/>
                    </a:lnTo>
                    <a:lnTo>
                      <a:pt x="15641" y="2339"/>
                    </a:lnTo>
                    <a:lnTo>
                      <a:pt x="15641" y="1968"/>
                    </a:lnTo>
                    <a:lnTo>
                      <a:pt x="15573" y="2001"/>
                    </a:lnTo>
                    <a:lnTo>
                      <a:pt x="15573" y="4642"/>
                    </a:lnTo>
                    <a:lnTo>
                      <a:pt x="15182" y="4642"/>
                    </a:lnTo>
                    <a:lnTo>
                      <a:pt x="15182" y="2176"/>
                    </a:lnTo>
                    <a:lnTo>
                      <a:pt x="15113" y="2205"/>
                    </a:lnTo>
                    <a:lnTo>
                      <a:pt x="15113" y="4640"/>
                    </a:lnTo>
                    <a:lnTo>
                      <a:pt x="14720" y="4640"/>
                    </a:lnTo>
                    <a:lnTo>
                      <a:pt x="14720" y="2343"/>
                    </a:lnTo>
                    <a:lnTo>
                      <a:pt x="14652" y="2363"/>
                    </a:lnTo>
                    <a:lnTo>
                      <a:pt x="14652" y="4640"/>
                    </a:lnTo>
                    <a:lnTo>
                      <a:pt x="14259" y="4640"/>
                    </a:lnTo>
                    <a:lnTo>
                      <a:pt x="14259" y="2448"/>
                    </a:lnTo>
                    <a:lnTo>
                      <a:pt x="14191" y="2458"/>
                    </a:lnTo>
                    <a:lnTo>
                      <a:pt x="14191" y="4640"/>
                    </a:lnTo>
                    <a:lnTo>
                      <a:pt x="13800" y="4640"/>
                    </a:lnTo>
                    <a:lnTo>
                      <a:pt x="13800" y="2482"/>
                    </a:lnTo>
                    <a:lnTo>
                      <a:pt x="13732" y="2482"/>
                    </a:lnTo>
                    <a:lnTo>
                      <a:pt x="13732" y="4642"/>
                    </a:lnTo>
                    <a:lnTo>
                      <a:pt x="13338" y="4642"/>
                    </a:lnTo>
                    <a:lnTo>
                      <a:pt x="13338" y="2456"/>
                    </a:lnTo>
                    <a:lnTo>
                      <a:pt x="13270" y="2448"/>
                    </a:lnTo>
                    <a:lnTo>
                      <a:pt x="13270" y="4640"/>
                    </a:lnTo>
                    <a:lnTo>
                      <a:pt x="12877" y="4640"/>
                    </a:lnTo>
                    <a:lnTo>
                      <a:pt x="12877" y="2394"/>
                    </a:lnTo>
                    <a:lnTo>
                      <a:pt x="12811" y="2382"/>
                    </a:lnTo>
                    <a:lnTo>
                      <a:pt x="12811" y="4640"/>
                    </a:lnTo>
                    <a:lnTo>
                      <a:pt x="12418" y="4640"/>
                    </a:lnTo>
                    <a:lnTo>
                      <a:pt x="12418" y="2308"/>
                    </a:lnTo>
                    <a:cubicBezTo>
                      <a:pt x="12394" y="2304"/>
                      <a:pt x="12371" y="2301"/>
                      <a:pt x="12350" y="2295"/>
                    </a:cubicBezTo>
                    <a:lnTo>
                      <a:pt x="12350" y="4640"/>
                    </a:lnTo>
                    <a:lnTo>
                      <a:pt x="11957" y="4640"/>
                    </a:lnTo>
                    <a:lnTo>
                      <a:pt x="11957" y="2211"/>
                    </a:lnTo>
                    <a:lnTo>
                      <a:pt x="11888" y="2195"/>
                    </a:lnTo>
                    <a:lnTo>
                      <a:pt x="11888" y="4640"/>
                    </a:lnTo>
                    <a:lnTo>
                      <a:pt x="11495" y="4640"/>
                    </a:lnTo>
                    <a:lnTo>
                      <a:pt x="11495" y="2110"/>
                    </a:lnTo>
                    <a:lnTo>
                      <a:pt x="11429" y="2096"/>
                    </a:lnTo>
                    <a:lnTo>
                      <a:pt x="11429" y="4640"/>
                    </a:lnTo>
                    <a:lnTo>
                      <a:pt x="11036" y="4640"/>
                    </a:lnTo>
                    <a:lnTo>
                      <a:pt x="11036" y="2013"/>
                    </a:lnTo>
                    <a:lnTo>
                      <a:pt x="10968" y="1999"/>
                    </a:lnTo>
                    <a:lnTo>
                      <a:pt x="10968" y="4638"/>
                    </a:lnTo>
                    <a:lnTo>
                      <a:pt x="10575" y="4638"/>
                    </a:lnTo>
                    <a:lnTo>
                      <a:pt x="10575" y="1933"/>
                    </a:lnTo>
                    <a:lnTo>
                      <a:pt x="10507" y="1923"/>
                    </a:lnTo>
                    <a:lnTo>
                      <a:pt x="10507" y="4638"/>
                    </a:lnTo>
                    <a:lnTo>
                      <a:pt x="10113" y="4638"/>
                    </a:lnTo>
                    <a:lnTo>
                      <a:pt x="10113" y="1878"/>
                    </a:lnTo>
                    <a:lnTo>
                      <a:pt x="10047" y="1872"/>
                    </a:lnTo>
                    <a:lnTo>
                      <a:pt x="10047" y="1874"/>
                    </a:lnTo>
                    <a:lnTo>
                      <a:pt x="9325" y="1874"/>
                    </a:lnTo>
                    <a:cubicBezTo>
                      <a:pt x="9226" y="1884"/>
                      <a:pt x="9125" y="1898"/>
                      <a:pt x="9025" y="1917"/>
                    </a:cubicBezTo>
                    <a:cubicBezTo>
                      <a:pt x="8981" y="1925"/>
                      <a:pt x="8936" y="1933"/>
                      <a:pt x="8893" y="1942"/>
                    </a:cubicBezTo>
                    <a:lnTo>
                      <a:pt x="10047" y="1942"/>
                    </a:lnTo>
                    <a:lnTo>
                      <a:pt x="10047" y="2336"/>
                    </a:lnTo>
                    <a:lnTo>
                      <a:pt x="7564" y="2336"/>
                    </a:lnTo>
                    <a:cubicBezTo>
                      <a:pt x="7503" y="2357"/>
                      <a:pt x="7445" y="2380"/>
                      <a:pt x="7385" y="2404"/>
                    </a:cubicBezTo>
                    <a:lnTo>
                      <a:pt x="10045" y="2404"/>
                    </a:lnTo>
                    <a:lnTo>
                      <a:pt x="10045" y="2797"/>
                    </a:lnTo>
                    <a:lnTo>
                      <a:pt x="6437" y="2797"/>
                    </a:lnTo>
                    <a:cubicBezTo>
                      <a:pt x="6386" y="2818"/>
                      <a:pt x="6334" y="2840"/>
                      <a:pt x="6281" y="2863"/>
                    </a:cubicBezTo>
                    <a:lnTo>
                      <a:pt x="10045" y="2863"/>
                    </a:lnTo>
                    <a:lnTo>
                      <a:pt x="10045" y="3256"/>
                    </a:lnTo>
                    <a:lnTo>
                      <a:pt x="5351" y="3256"/>
                    </a:lnTo>
                    <a:cubicBezTo>
                      <a:pt x="5294" y="3280"/>
                      <a:pt x="5238" y="3303"/>
                      <a:pt x="5182" y="3324"/>
                    </a:cubicBezTo>
                    <a:lnTo>
                      <a:pt x="10045" y="3324"/>
                    </a:lnTo>
                    <a:lnTo>
                      <a:pt x="10045" y="3721"/>
                    </a:lnTo>
                    <a:lnTo>
                      <a:pt x="4584" y="3721"/>
                    </a:lnTo>
                    <a:lnTo>
                      <a:pt x="4584" y="3546"/>
                    </a:lnTo>
                    <a:lnTo>
                      <a:pt x="4576" y="3548"/>
                    </a:lnTo>
                    <a:lnTo>
                      <a:pt x="4518" y="3570"/>
                    </a:lnTo>
                    <a:lnTo>
                      <a:pt x="4518" y="4642"/>
                    </a:lnTo>
                    <a:lnTo>
                      <a:pt x="4123" y="4642"/>
                    </a:lnTo>
                    <a:lnTo>
                      <a:pt x="4123" y="3706"/>
                    </a:lnTo>
                    <a:lnTo>
                      <a:pt x="4057" y="3731"/>
                    </a:lnTo>
                    <a:lnTo>
                      <a:pt x="4057" y="4642"/>
                    </a:lnTo>
                    <a:lnTo>
                      <a:pt x="3663" y="4642"/>
                    </a:lnTo>
                    <a:lnTo>
                      <a:pt x="3663" y="3875"/>
                    </a:lnTo>
                    <a:lnTo>
                      <a:pt x="3595" y="3900"/>
                    </a:lnTo>
                    <a:lnTo>
                      <a:pt x="3595" y="4642"/>
                    </a:lnTo>
                    <a:lnTo>
                      <a:pt x="3202" y="4642"/>
                    </a:lnTo>
                    <a:lnTo>
                      <a:pt x="3202" y="4044"/>
                    </a:lnTo>
                    <a:lnTo>
                      <a:pt x="3136" y="4070"/>
                    </a:lnTo>
                    <a:lnTo>
                      <a:pt x="3136" y="4640"/>
                    </a:lnTo>
                    <a:lnTo>
                      <a:pt x="2741" y="4640"/>
                    </a:lnTo>
                    <a:lnTo>
                      <a:pt x="2741" y="4218"/>
                    </a:lnTo>
                    <a:lnTo>
                      <a:pt x="2675" y="4243"/>
                    </a:lnTo>
                    <a:lnTo>
                      <a:pt x="2675" y="4638"/>
                    </a:lnTo>
                    <a:lnTo>
                      <a:pt x="2282" y="4638"/>
                    </a:lnTo>
                    <a:lnTo>
                      <a:pt x="2282" y="4391"/>
                    </a:lnTo>
                    <a:lnTo>
                      <a:pt x="2213" y="4414"/>
                    </a:lnTo>
                    <a:lnTo>
                      <a:pt x="2213" y="4638"/>
                    </a:lnTo>
                    <a:lnTo>
                      <a:pt x="1820" y="4638"/>
                    </a:lnTo>
                    <a:lnTo>
                      <a:pt x="1820" y="4556"/>
                    </a:lnTo>
                    <a:lnTo>
                      <a:pt x="1752" y="4580"/>
                    </a:lnTo>
                    <a:lnTo>
                      <a:pt x="1752" y="4638"/>
                    </a:lnTo>
                    <a:lnTo>
                      <a:pt x="1587" y="4638"/>
                    </a:lnTo>
                    <a:cubicBezTo>
                      <a:pt x="1519" y="4661"/>
                      <a:pt x="1452" y="4685"/>
                      <a:pt x="1386" y="4706"/>
                    </a:cubicBezTo>
                    <a:lnTo>
                      <a:pt x="4520" y="4706"/>
                    </a:lnTo>
                    <a:lnTo>
                      <a:pt x="4520" y="5099"/>
                    </a:lnTo>
                    <a:lnTo>
                      <a:pt x="1" y="5099"/>
                    </a:lnTo>
                    <a:lnTo>
                      <a:pt x="1" y="5165"/>
                    </a:lnTo>
                    <a:lnTo>
                      <a:pt x="4520" y="5165"/>
                    </a:lnTo>
                    <a:lnTo>
                      <a:pt x="4520" y="5559"/>
                    </a:lnTo>
                    <a:lnTo>
                      <a:pt x="1" y="5559"/>
                    </a:lnTo>
                    <a:lnTo>
                      <a:pt x="1" y="5627"/>
                    </a:lnTo>
                    <a:lnTo>
                      <a:pt x="4520" y="5627"/>
                    </a:lnTo>
                    <a:lnTo>
                      <a:pt x="4520" y="6024"/>
                    </a:lnTo>
                    <a:lnTo>
                      <a:pt x="10" y="6024"/>
                    </a:lnTo>
                    <a:cubicBezTo>
                      <a:pt x="10" y="6047"/>
                      <a:pt x="12" y="6069"/>
                      <a:pt x="14" y="6092"/>
                    </a:cubicBezTo>
                    <a:lnTo>
                      <a:pt x="4520" y="6092"/>
                    </a:lnTo>
                    <a:lnTo>
                      <a:pt x="4520" y="6483"/>
                    </a:lnTo>
                    <a:lnTo>
                      <a:pt x="51" y="6483"/>
                    </a:lnTo>
                    <a:cubicBezTo>
                      <a:pt x="55" y="6506"/>
                      <a:pt x="57" y="6530"/>
                      <a:pt x="61" y="6551"/>
                    </a:cubicBezTo>
                    <a:lnTo>
                      <a:pt x="4520" y="6551"/>
                    </a:lnTo>
                    <a:lnTo>
                      <a:pt x="4520" y="6944"/>
                    </a:lnTo>
                    <a:lnTo>
                      <a:pt x="141" y="6944"/>
                    </a:lnTo>
                    <a:cubicBezTo>
                      <a:pt x="143" y="6964"/>
                      <a:pt x="147" y="6987"/>
                      <a:pt x="150" y="7012"/>
                    </a:cubicBezTo>
                    <a:lnTo>
                      <a:pt x="4520" y="7012"/>
                    </a:lnTo>
                    <a:lnTo>
                      <a:pt x="4520" y="7406"/>
                    </a:lnTo>
                    <a:lnTo>
                      <a:pt x="207" y="7406"/>
                    </a:lnTo>
                    <a:cubicBezTo>
                      <a:pt x="211" y="7427"/>
                      <a:pt x="213" y="7450"/>
                      <a:pt x="217" y="7474"/>
                    </a:cubicBezTo>
                    <a:lnTo>
                      <a:pt x="4520" y="7474"/>
                    </a:lnTo>
                    <a:lnTo>
                      <a:pt x="4520" y="7865"/>
                    </a:lnTo>
                    <a:lnTo>
                      <a:pt x="269" y="7865"/>
                    </a:lnTo>
                    <a:cubicBezTo>
                      <a:pt x="273" y="7888"/>
                      <a:pt x="277" y="7912"/>
                      <a:pt x="279" y="7933"/>
                    </a:cubicBezTo>
                    <a:lnTo>
                      <a:pt x="4520" y="7933"/>
                    </a:lnTo>
                    <a:lnTo>
                      <a:pt x="4520" y="8326"/>
                    </a:lnTo>
                    <a:lnTo>
                      <a:pt x="335" y="8326"/>
                    </a:lnTo>
                    <a:cubicBezTo>
                      <a:pt x="337" y="8350"/>
                      <a:pt x="341" y="8371"/>
                      <a:pt x="345" y="8394"/>
                    </a:cubicBezTo>
                    <a:lnTo>
                      <a:pt x="4520" y="8394"/>
                    </a:lnTo>
                    <a:lnTo>
                      <a:pt x="4520" y="8788"/>
                    </a:lnTo>
                    <a:lnTo>
                      <a:pt x="396" y="8788"/>
                    </a:lnTo>
                    <a:cubicBezTo>
                      <a:pt x="400" y="8809"/>
                      <a:pt x="403" y="8832"/>
                      <a:pt x="405" y="8854"/>
                    </a:cubicBezTo>
                    <a:lnTo>
                      <a:pt x="4520" y="8854"/>
                    </a:lnTo>
                    <a:lnTo>
                      <a:pt x="4520" y="9247"/>
                    </a:lnTo>
                    <a:lnTo>
                      <a:pt x="462" y="9247"/>
                    </a:lnTo>
                    <a:cubicBezTo>
                      <a:pt x="464" y="9270"/>
                      <a:pt x="468" y="9294"/>
                      <a:pt x="472" y="9315"/>
                    </a:cubicBezTo>
                    <a:lnTo>
                      <a:pt x="3979" y="9315"/>
                    </a:lnTo>
                    <a:lnTo>
                      <a:pt x="4586" y="9245"/>
                    </a:lnTo>
                    <a:lnTo>
                      <a:pt x="4586" y="4710"/>
                    </a:lnTo>
                    <a:lnTo>
                      <a:pt x="4979" y="4710"/>
                    </a:lnTo>
                    <a:lnTo>
                      <a:pt x="4979" y="9198"/>
                    </a:lnTo>
                    <a:lnTo>
                      <a:pt x="5047" y="9190"/>
                    </a:lnTo>
                    <a:lnTo>
                      <a:pt x="5047" y="4710"/>
                    </a:lnTo>
                    <a:lnTo>
                      <a:pt x="5440" y="4710"/>
                    </a:lnTo>
                    <a:lnTo>
                      <a:pt x="5440" y="9144"/>
                    </a:lnTo>
                    <a:lnTo>
                      <a:pt x="5509" y="9136"/>
                    </a:lnTo>
                    <a:lnTo>
                      <a:pt x="5509" y="4710"/>
                    </a:lnTo>
                    <a:lnTo>
                      <a:pt x="5902" y="4710"/>
                    </a:lnTo>
                    <a:lnTo>
                      <a:pt x="5902" y="9091"/>
                    </a:lnTo>
                    <a:lnTo>
                      <a:pt x="5968" y="9083"/>
                    </a:lnTo>
                    <a:lnTo>
                      <a:pt x="5968" y="4710"/>
                    </a:lnTo>
                    <a:lnTo>
                      <a:pt x="6361" y="4710"/>
                    </a:lnTo>
                    <a:lnTo>
                      <a:pt x="6361" y="9037"/>
                    </a:lnTo>
                    <a:lnTo>
                      <a:pt x="6429" y="9029"/>
                    </a:lnTo>
                    <a:lnTo>
                      <a:pt x="6429" y="4710"/>
                    </a:lnTo>
                    <a:lnTo>
                      <a:pt x="6822" y="4710"/>
                    </a:lnTo>
                    <a:lnTo>
                      <a:pt x="6822" y="8982"/>
                    </a:lnTo>
                    <a:lnTo>
                      <a:pt x="6890" y="8974"/>
                    </a:lnTo>
                    <a:lnTo>
                      <a:pt x="6890" y="4710"/>
                    </a:lnTo>
                    <a:lnTo>
                      <a:pt x="7284" y="4710"/>
                    </a:lnTo>
                    <a:lnTo>
                      <a:pt x="7284" y="8930"/>
                    </a:lnTo>
                    <a:lnTo>
                      <a:pt x="7352" y="8922"/>
                    </a:lnTo>
                    <a:lnTo>
                      <a:pt x="7352" y="4710"/>
                    </a:lnTo>
                    <a:lnTo>
                      <a:pt x="7743" y="4710"/>
                    </a:lnTo>
                    <a:lnTo>
                      <a:pt x="7743" y="8875"/>
                    </a:lnTo>
                    <a:lnTo>
                      <a:pt x="7811" y="8867"/>
                    </a:lnTo>
                    <a:lnTo>
                      <a:pt x="7811" y="4710"/>
                    </a:lnTo>
                    <a:lnTo>
                      <a:pt x="8204" y="4710"/>
                    </a:lnTo>
                    <a:lnTo>
                      <a:pt x="8204" y="8821"/>
                    </a:lnTo>
                    <a:lnTo>
                      <a:pt x="8272" y="8813"/>
                    </a:lnTo>
                    <a:lnTo>
                      <a:pt x="8272" y="4710"/>
                    </a:lnTo>
                    <a:lnTo>
                      <a:pt x="8665" y="4710"/>
                    </a:lnTo>
                    <a:lnTo>
                      <a:pt x="8665" y="8768"/>
                    </a:lnTo>
                    <a:lnTo>
                      <a:pt x="8733" y="8760"/>
                    </a:lnTo>
                    <a:lnTo>
                      <a:pt x="8733" y="4710"/>
                    </a:lnTo>
                    <a:lnTo>
                      <a:pt x="9125" y="4710"/>
                    </a:lnTo>
                    <a:lnTo>
                      <a:pt x="9125" y="8714"/>
                    </a:lnTo>
                    <a:lnTo>
                      <a:pt x="9193" y="8706"/>
                    </a:lnTo>
                    <a:lnTo>
                      <a:pt x="9193" y="4710"/>
                    </a:lnTo>
                    <a:lnTo>
                      <a:pt x="9586" y="4710"/>
                    </a:lnTo>
                    <a:lnTo>
                      <a:pt x="9586" y="8659"/>
                    </a:lnTo>
                    <a:lnTo>
                      <a:pt x="9654" y="8651"/>
                    </a:lnTo>
                    <a:lnTo>
                      <a:pt x="9654" y="4710"/>
                    </a:lnTo>
                    <a:lnTo>
                      <a:pt x="10047" y="4710"/>
                    </a:lnTo>
                    <a:lnTo>
                      <a:pt x="10047" y="8606"/>
                    </a:lnTo>
                    <a:lnTo>
                      <a:pt x="10115" y="8599"/>
                    </a:lnTo>
                    <a:lnTo>
                      <a:pt x="10115" y="8392"/>
                    </a:lnTo>
                    <a:lnTo>
                      <a:pt x="11855" y="8392"/>
                    </a:lnTo>
                    <a:lnTo>
                      <a:pt x="12433" y="8324"/>
                    </a:lnTo>
                    <a:lnTo>
                      <a:pt x="10115" y="8324"/>
                    </a:lnTo>
                    <a:lnTo>
                      <a:pt x="10115" y="7931"/>
                    </a:lnTo>
                    <a:lnTo>
                      <a:pt x="15575" y="7931"/>
                    </a:lnTo>
                    <a:lnTo>
                      <a:pt x="15575" y="7956"/>
                    </a:lnTo>
                    <a:lnTo>
                      <a:pt x="15641" y="7949"/>
                    </a:lnTo>
                    <a:lnTo>
                      <a:pt x="15641" y="4706"/>
                    </a:lnTo>
                    <a:lnTo>
                      <a:pt x="16034" y="4706"/>
                    </a:lnTo>
                    <a:lnTo>
                      <a:pt x="16034" y="7906"/>
                    </a:lnTo>
                    <a:lnTo>
                      <a:pt x="16102" y="7898"/>
                    </a:lnTo>
                    <a:lnTo>
                      <a:pt x="16102" y="4708"/>
                    </a:lnTo>
                    <a:lnTo>
                      <a:pt x="16495" y="4708"/>
                    </a:lnTo>
                    <a:lnTo>
                      <a:pt x="16495" y="7851"/>
                    </a:lnTo>
                    <a:lnTo>
                      <a:pt x="16563" y="7844"/>
                    </a:lnTo>
                    <a:lnTo>
                      <a:pt x="16563" y="4708"/>
                    </a:lnTo>
                    <a:lnTo>
                      <a:pt x="16957" y="4708"/>
                    </a:lnTo>
                    <a:lnTo>
                      <a:pt x="16957" y="7797"/>
                    </a:lnTo>
                    <a:lnTo>
                      <a:pt x="17023" y="7789"/>
                    </a:lnTo>
                    <a:lnTo>
                      <a:pt x="17023" y="4708"/>
                    </a:lnTo>
                    <a:lnTo>
                      <a:pt x="17416" y="4708"/>
                    </a:lnTo>
                    <a:lnTo>
                      <a:pt x="17416" y="7742"/>
                    </a:lnTo>
                    <a:lnTo>
                      <a:pt x="17484" y="7735"/>
                    </a:lnTo>
                    <a:lnTo>
                      <a:pt x="17484" y="4708"/>
                    </a:lnTo>
                    <a:lnTo>
                      <a:pt x="17877" y="4708"/>
                    </a:lnTo>
                    <a:lnTo>
                      <a:pt x="17877" y="7690"/>
                    </a:lnTo>
                    <a:lnTo>
                      <a:pt x="17945" y="7682"/>
                    </a:lnTo>
                    <a:lnTo>
                      <a:pt x="17945" y="4708"/>
                    </a:lnTo>
                    <a:lnTo>
                      <a:pt x="18338" y="4708"/>
                    </a:lnTo>
                    <a:lnTo>
                      <a:pt x="18338" y="7635"/>
                    </a:lnTo>
                    <a:lnTo>
                      <a:pt x="18405" y="7628"/>
                    </a:lnTo>
                    <a:lnTo>
                      <a:pt x="18405" y="4708"/>
                    </a:lnTo>
                    <a:lnTo>
                      <a:pt x="18800" y="4708"/>
                    </a:lnTo>
                    <a:lnTo>
                      <a:pt x="18800" y="7581"/>
                    </a:lnTo>
                    <a:lnTo>
                      <a:pt x="18866" y="7573"/>
                    </a:lnTo>
                    <a:lnTo>
                      <a:pt x="18866" y="4708"/>
                    </a:lnTo>
                    <a:lnTo>
                      <a:pt x="19259" y="4708"/>
                    </a:lnTo>
                    <a:lnTo>
                      <a:pt x="19259" y="7526"/>
                    </a:lnTo>
                    <a:lnTo>
                      <a:pt x="19327" y="7519"/>
                    </a:lnTo>
                    <a:lnTo>
                      <a:pt x="19327" y="4708"/>
                    </a:lnTo>
                    <a:lnTo>
                      <a:pt x="19720" y="4708"/>
                    </a:lnTo>
                    <a:lnTo>
                      <a:pt x="19720" y="7474"/>
                    </a:lnTo>
                    <a:lnTo>
                      <a:pt x="19786" y="7466"/>
                    </a:lnTo>
                    <a:lnTo>
                      <a:pt x="19786" y="4708"/>
                    </a:lnTo>
                    <a:lnTo>
                      <a:pt x="20181" y="4708"/>
                    </a:lnTo>
                    <a:lnTo>
                      <a:pt x="20181" y="7419"/>
                    </a:lnTo>
                    <a:lnTo>
                      <a:pt x="20248" y="7410"/>
                    </a:lnTo>
                    <a:lnTo>
                      <a:pt x="20248" y="4706"/>
                    </a:lnTo>
                    <a:lnTo>
                      <a:pt x="20641" y="4706"/>
                    </a:lnTo>
                    <a:lnTo>
                      <a:pt x="20641" y="7365"/>
                    </a:lnTo>
                    <a:lnTo>
                      <a:pt x="20709" y="7357"/>
                    </a:lnTo>
                    <a:lnTo>
                      <a:pt x="20709" y="4706"/>
                    </a:lnTo>
                    <a:lnTo>
                      <a:pt x="21102" y="4706"/>
                    </a:lnTo>
                    <a:lnTo>
                      <a:pt x="21102" y="7310"/>
                    </a:lnTo>
                    <a:lnTo>
                      <a:pt x="21168" y="7302"/>
                    </a:lnTo>
                    <a:lnTo>
                      <a:pt x="21168" y="7011"/>
                    </a:lnTo>
                    <a:lnTo>
                      <a:pt x="23671" y="7011"/>
                    </a:lnTo>
                    <a:lnTo>
                      <a:pt x="24249" y="6942"/>
                    </a:lnTo>
                    <a:lnTo>
                      <a:pt x="21168" y="6942"/>
                    </a:lnTo>
                    <a:lnTo>
                      <a:pt x="21168" y="6549"/>
                    </a:lnTo>
                    <a:lnTo>
                      <a:pt x="26628" y="6549"/>
                    </a:lnTo>
                    <a:lnTo>
                      <a:pt x="26628" y="6664"/>
                    </a:lnTo>
                    <a:lnTo>
                      <a:pt x="26696" y="6656"/>
                    </a:lnTo>
                    <a:lnTo>
                      <a:pt x="26696" y="4708"/>
                    </a:lnTo>
                    <a:lnTo>
                      <a:pt x="27089" y="4708"/>
                    </a:lnTo>
                    <a:lnTo>
                      <a:pt x="27089" y="6612"/>
                    </a:lnTo>
                    <a:lnTo>
                      <a:pt x="27155" y="6604"/>
                    </a:lnTo>
                    <a:lnTo>
                      <a:pt x="27155" y="4708"/>
                    </a:lnTo>
                    <a:lnTo>
                      <a:pt x="27550" y="4708"/>
                    </a:lnTo>
                    <a:lnTo>
                      <a:pt x="27550" y="6557"/>
                    </a:lnTo>
                    <a:lnTo>
                      <a:pt x="27618" y="6549"/>
                    </a:lnTo>
                    <a:lnTo>
                      <a:pt x="27618" y="4706"/>
                    </a:lnTo>
                    <a:lnTo>
                      <a:pt x="28011" y="4706"/>
                    </a:lnTo>
                    <a:lnTo>
                      <a:pt x="28011" y="6503"/>
                    </a:lnTo>
                    <a:lnTo>
                      <a:pt x="28079" y="6495"/>
                    </a:lnTo>
                    <a:lnTo>
                      <a:pt x="28079" y="4706"/>
                    </a:lnTo>
                    <a:lnTo>
                      <a:pt x="28473" y="4706"/>
                    </a:lnTo>
                    <a:lnTo>
                      <a:pt x="28473" y="6448"/>
                    </a:lnTo>
                    <a:lnTo>
                      <a:pt x="28539" y="6440"/>
                    </a:lnTo>
                    <a:lnTo>
                      <a:pt x="28539" y="4706"/>
                    </a:lnTo>
                    <a:lnTo>
                      <a:pt x="28708" y="4706"/>
                    </a:lnTo>
                    <a:cubicBezTo>
                      <a:pt x="28704" y="4685"/>
                      <a:pt x="28702" y="4661"/>
                      <a:pt x="28700" y="4640"/>
                    </a:cubicBezTo>
                    <a:lnTo>
                      <a:pt x="26696" y="4640"/>
                    </a:lnTo>
                    <a:lnTo>
                      <a:pt x="26696" y="4247"/>
                    </a:lnTo>
                    <a:lnTo>
                      <a:pt x="28658" y="4247"/>
                    </a:lnTo>
                    <a:cubicBezTo>
                      <a:pt x="28656" y="4225"/>
                      <a:pt x="28654" y="4202"/>
                      <a:pt x="28650" y="4181"/>
                    </a:cubicBezTo>
                    <a:lnTo>
                      <a:pt x="26696" y="4181"/>
                    </a:lnTo>
                    <a:lnTo>
                      <a:pt x="26696" y="3786"/>
                    </a:lnTo>
                    <a:lnTo>
                      <a:pt x="28611" y="3786"/>
                    </a:lnTo>
                    <a:lnTo>
                      <a:pt x="28603" y="3717"/>
                    </a:lnTo>
                    <a:lnTo>
                      <a:pt x="26698" y="3717"/>
                    </a:lnTo>
                    <a:lnTo>
                      <a:pt x="26698" y="3324"/>
                    </a:lnTo>
                    <a:lnTo>
                      <a:pt x="28560" y="3324"/>
                    </a:lnTo>
                    <a:cubicBezTo>
                      <a:pt x="28558" y="3303"/>
                      <a:pt x="28556" y="3280"/>
                      <a:pt x="28554" y="3258"/>
                    </a:cubicBezTo>
                    <a:lnTo>
                      <a:pt x="26698" y="3258"/>
                    </a:lnTo>
                    <a:lnTo>
                      <a:pt x="26698" y="2865"/>
                    </a:lnTo>
                    <a:lnTo>
                      <a:pt x="28514" y="2865"/>
                    </a:lnTo>
                    <a:cubicBezTo>
                      <a:pt x="28512" y="2842"/>
                      <a:pt x="28510" y="2820"/>
                      <a:pt x="28506" y="2797"/>
                    </a:cubicBezTo>
                    <a:lnTo>
                      <a:pt x="26698" y="2797"/>
                    </a:lnTo>
                    <a:lnTo>
                      <a:pt x="26698" y="2404"/>
                    </a:lnTo>
                    <a:lnTo>
                      <a:pt x="28465" y="2404"/>
                    </a:lnTo>
                    <a:cubicBezTo>
                      <a:pt x="28463" y="2380"/>
                      <a:pt x="28459" y="2359"/>
                      <a:pt x="28457" y="2336"/>
                    </a:cubicBezTo>
                    <a:lnTo>
                      <a:pt x="26698" y="2336"/>
                    </a:lnTo>
                    <a:lnTo>
                      <a:pt x="26698" y="1942"/>
                    </a:lnTo>
                    <a:lnTo>
                      <a:pt x="28414" y="1942"/>
                    </a:lnTo>
                    <a:cubicBezTo>
                      <a:pt x="28412" y="1921"/>
                      <a:pt x="28410" y="1898"/>
                      <a:pt x="28408" y="1876"/>
                    </a:cubicBezTo>
                    <a:lnTo>
                      <a:pt x="26698" y="1876"/>
                    </a:lnTo>
                    <a:lnTo>
                      <a:pt x="26698" y="1483"/>
                    </a:lnTo>
                    <a:lnTo>
                      <a:pt x="28362" y="1483"/>
                    </a:lnTo>
                    <a:cubicBezTo>
                      <a:pt x="28360" y="1460"/>
                      <a:pt x="28356" y="1436"/>
                      <a:pt x="28354" y="1415"/>
                    </a:cubicBezTo>
                    <a:lnTo>
                      <a:pt x="26696" y="1415"/>
                    </a:lnTo>
                    <a:lnTo>
                      <a:pt x="26696" y="1022"/>
                    </a:lnTo>
                    <a:lnTo>
                      <a:pt x="28309" y="1022"/>
                    </a:lnTo>
                    <a:cubicBezTo>
                      <a:pt x="28307" y="998"/>
                      <a:pt x="28305" y="977"/>
                      <a:pt x="28303" y="954"/>
                    </a:cubicBezTo>
                    <a:lnTo>
                      <a:pt x="26696" y="954"/>
                    </a:lnTo>
                    <a:lnTo>
                      <a:pt x="26696" y="561"/>
                    </a:lnTo>
                    <a:lnTo>
                      <a:pt x="28257" y="561"/>
                    </a:lnTo>
                    <a:lnTo>
                      <a:pt x="28249" y="494"/>
                    </a:lnTo>
                    <a:lnTo>
                      <a:pt x="26696" y="494"/>
                    </a:lnTo>
                    <a:lnTo>
                      <a:pt x="26696" y="101"/>
                    </a:lnTo>
                    <a:lnTo>
                      <a:pt x="28202" y="101"/>
                    </a:lnTo>
                    <a:cubicBezTo>
                      <a:pt x="28200" y="78"/>
                      <a:pt x="28196" y="55"/>
                      <a:pt x="28194" y="33"/>
                    </a:cubicBezTo>
                    <a:lnTo>
                      <a:pt x="26696" y="33"/>
                    </a:lnTo>
                    <a:lnTo>
                      <a:pt x="2669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55" name="Google Shape;155;p11"/>
            <p:cNvGrpSpPr/>
            <p:nvPr/>
          </p:nvGrpSpPr>
          <p:grpSpPr>
            <a:xfrm>
              <a:off x="4001396" y="3849325"/>
              <a:ext cx="5418485" cy="2310376"/>
              <a:chOff x="25820175" y="-5853500"/>
              <a:chExt cx="5418485" cy="2310376"/>
            </a:xfrm>
          </p:grpSpPr>
          <p:sp>
            <p:nvSpPr>
              <p:cNvPr id="156" name="Google Shape;156;p11"/>
              <p:cNvSpPr/>
              <p:nvPr/>
            </p:nvSpPr>
            <p:spPr>
              <a:xfrm>
                <a:off x="25820175" y="-5853500"/>
                <a:ext cx="5418485" cy="2310376"/>
              </a:xfrm>
              <a:custGeom>
                <a:avLst/>
                <a:gdLst/>
                <a:ahLst/>
                <a:cxnLst/>
                <a:rect l="l" t="t" r="r" b="b"/>
                <a:pathLst>
                  <a:path w="137761" h="61528" extrusionOk="0">
                    <a:moveTo>
                      <a:pt x="77702" y="1"/>
                    </a:moveTo>
                    <a:cubicBezTo>
                      <a:pt x="66240" y="1"/>
                      <a:pt x="54639" y="1595"/>
                      <a:pt x="42783" y="6189"/>
                    </a:cubicBezTo>
                    <a:cubicBezTo>
                      <a:pt x="30430" y="10980"/>
                      <a:pt x="14663" y="21633"/>
                      <a:pt x="0" y="44893"/>
                    </a:cubicBezTo>
                    <a:lnTo>
                      <a:pt x="130455" y="61527"/>
                    </a:lnTo>
                    <a:lnTo>
                      <a:pt x="137761" y="6681"/>
                    </a:lnTo>
                    <a:lnTo>
                      <a:pt x="137761" y="6681"/>
                    </a:lnTo>
                    <a:cubicBezTo>
                      <a:pt x="137761" y="6681"/>
                      <a:pt x="137342" y="6730"/>
                      <a:pt x="136463" y="6730"/>
                    </a:cubicBezTo>
                    <a:cubicBezTo>
                      <a:pt x="135254" y="6730"/>
                      <a:pt x="133174" y="6639"/>
                      <a:pt x="130115" y="6206"/>
                    </a:cubicBezTo>
                    <a:cubicBezTo>
                      <a:pt x="112692" y="3784"/>
                      <a:pt x="95362" y="1"/>
                      <a:pt x="777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7" name="Google Shape;157;p11"/>
              <p:cNvSpPr/>
              <p:nvPr/>
            </p:nvSpPr>
            <p:spPr>
              <a:xfrm>
                <a:off x="26295977" y="-5844781"/>
                <a:ext cx="4764600" cy="2144247"/>
              </a:xfrm>
              <a:custGeom>
                <a:avLst/>
                <a:gdLst/>
                <a:ahLst/>
                <a:cxnLst/>
                <a:rect l="l" t="t" r="r" b="b"/>
                <a:pathLst>
                  <a:path w="18874" h="8494" extrusionOk="0">
                    <a:moveTo>
                      <a:pt x="14636" y="561"/>
                    </a:moveTo>
                    <a:lnTo>
                      <a:pt x="14636" y="956"/>
                    </a:lnTo>
                    <a:lnTo>
                      <a:pt x="9175" y="956"/>
                    </a:lnTo>
                    <a:lnTo>
                      <a:pt x="9175" y="561"/>
                    </a:lnTo>
                    <a:close/>
                    <a:moveTo>
                      <a:pt x="14636" y="1022"/>
                    </a:moveTo>
                    <a:lnTo>
                      <a:pt x="14636" y="1415"/>
                    </a:lnTo>
                    <a:lnTo>
                      <a:pt x="9175" y="1415"/>
                    </a:lnTo>
                    <a:lnTo>
                      <a:pt x="9175" y="1022"/>
                    </a:lnTo>
                    <a:close/>
                    <a:moveTo>
                      <a:pt x="14636" y="1483"/>
                    </a:moveTo>
                    <a:lnTo>
                      <a:pt x="14636" y="1876"/>
                    </a:lnTo>
                    <a:lnTo>
                      <a:pt x="9175" y="1876"/>
                    </a:lnTo>
                    <a:lnTo>
                      <a:pt x="9175" y="1483"/>
                    </a:lnTo>
                    <a:close/>
                    <a:moveTo>
                      <a:pt x="14636" y="1943"/>
                    </a:moveTo>
                    <a:lnTo>
                      <a:pt x="14636" y="2338"/>
                    </a:lnTo>
                    <a:lnTo>
                      <a:pt x="9175" y="2338"/>
                    </a:lnTo>
                    <a:lnTo>
                      <a:pt x="9175" y="1943"/>
                    </a:lnTo>
                    <a:close/>
                    <a:moveTo>
                      <a:pt x="14636" y="2404"/>
                    </a:moveTo>
                    <a:lnTo>
                      <a:pt x="14636" y="2797"/>
                    </a:lnTo>
                    <a:lnTo>
                      <a:pt x="9175" y="2797"/>
                    </a:lnTo>
                    <a:lnTo>
                      <a:pt x="9175" y="2404"/>
                    </a:lnTo>
                    <a:close/>
                    <a:moveTo>
                      <a:pt x="14636" y="2865"/>
                    </a:moveTo>
                    <a:lnTo>
                      <a:pt x="14636" y="3258"/>
                    </a:lnTo>
                    <a:lnTo>
                      <a:pt x="9175" y="3258"/>
                    </a:lnTo>
                    <a:lnTo>
                      <a:pt x="9175" y="2865"/>
                    </a:lnTo>
                    <a:close/>
                    <a:moveTo>
                      <a:pt x="14636" y="3326"/>
                    </a:moveTo>
                    <a:lnTo>
                      <a:pt x="14636" y="3720"/>
                    </a:lnTo>
                    <a:lnTo>
                      <a:pt x="9175" y="3720"/>
                    </a:lnTo>
                    <a:lnTo>
                      <a:pt x="9175" y="3326"/>
                    </a:lnTo>
                    <a:close/>
                    <a:moveTo>
                      <a:pt x="14636" y="3786"/>
                    </a:moveTo>
                    <a:lnTo>
                      <a:pt x="14636" y="4179"/>
                    </a:lnTo>
                    <a:lnTo>
                      <a:pt x="9175" y="4179"/>
                    </a:lnTo>
                    <a:lnTo>
                      <a:pt x="9175" y="3786"/>
                    </a:lnTo>
                    <a:close/>
                    <a:moveTo>
                      <a:pt x="9107" y="4247"/>
                    </a:moveTo>
                    <a:lnTo>
                      <a:pt x="9107" y="4640"/>
                    </a:lnTo>
                    <a:lnTo>
                      <a:pt x="3648" y="4640"/>
                    </a:lnTo>
                    <a:lnTo>
                      <a:pt x="3648" y="4247"/>
                    </a:lnTo>
                    <a:close/>
                    <a:moveTo>
                      <a:pt x="9107" y="4708"/>
                    </a:moveTo>
                    <a:lnTo>
                      <a:pt x="9107" y="5101"/>
                    </a:lnTo>
                    <a:lnTo>
                      <a:pt x="3648" y="5101"/>
                    </a:lnTo>
                    <a:lnTo>
                      <a:pt x="3648" y="4708"/>
                    </a:lnTo>
                    <a:close/>
                    <a:moveTo>
                      <a:pt x="9107" y="5168"/>
                    </a:moveTo>
                    <a:lnTo>
                      <a:pt x="9107" y="5561"/>
                    </a:lnTo>
                    <a:lnTo>
                      <a:pt x="3648" y="5561"/>
                    </a:lnTo>
                    <a:lnTo>
                      <a:pt x="3648" y="5168"/>
                    </a:lnTo>
                    <a:close/>
                    <a:moveTo>
                      <a:pt x="9107" y="5629"/>
                    </a:moveTo>
                    <a:lnTo>
                      <a:pt x="9107" y="6022"/>
                    </a:lnTo>
                    <a:lnTo>
                      <a:pt x="3648" y="6022"/>
                    </a:lnTo>
                    <a:lnTo>
                      <a:pt x="3648" y="5629"/>
                    </a:lnTo>
                    <a:close/>
                    <a:moveTo>
                      <a:pt x="9107" y="6090"/>
                    </a:moveTo>
                    <a:lnTo>
                      <a:pt x="9107" y="6483"/>
                    </a:lnTo>
                    <a:lnTo>
                      <a:pt x="3648" y="6483"/>
                    </a:lnTo>
                    <a:lnTo>
                      <a:pt x="3648" y="6090"/>
                    </a:lnTo>
                    <a:close/>
                    <a:moveTo>
                      <a:pt x="9107" y="6549"/>
                    </a:moveTo>
                    <a:lnTo>
                      <a:pt x="9107" y="6945"/>
                    </a:lnTo>
                    <a:lnTo>
                      <a:pt x="3648" y="6945"/>
                    </a:lnTo>
                    <a:lnTo>
                      <a:pt x="3648" y="6549"/>
                    </a:lnTo>
                    <a:close/>
                    <a:moveTo>
                      <a:pt x="9175" y="0"/>
                    </a:moveTo>
                    <a:cubicBezTo>
                      <a:pt x="9154" y="0"/>
                      <a:pt x="9130" y="4"/>
                      <a:pt x="9107" y="4"/>
                    </a:cubicBezTo>
                    <a:lnTo>
                      <a:pt x="9107" y="4179"/>
                    </a:lnTo>
                    <a:lnTo>
                      <a:pt x="8716" y="4179"/>
                    </a:lnTo>
                    <a:lnTo>
                      <a:pt x="8716" y="31"/>
                    </a:lnTo>
                    <a:lnTo>
                      <a:pt x="8648" y="35"/>
                    </a:lnTo>
                    <a:lnTo>
                      <a:pt x="8648" y="4179"/>
                    </a:lnTo>
                    <a:lnTo>
                      <a:pt x="8255" y="4179"/>
                    </a:lnTo>
                    <a:lnTo>
                      <a:pt x="8255" y="72"/>
                    </a:lnTo>
                    <a:lnTo>
                      <a:pt x="8186" y="80"/>
                    </a:lnTo>
                    <a:lnTo>
                      <a:pt x="8186" y="4179"/>
                    </a:lnTo>
                    <a:lnTo>
                      <a:pt x="7793" y="4179"/>
                    </a:lnTo>
                    <a:lnTo>
                      <a:pt x="7793" y="129"/>
                    </a:lnTo>
                    <a:lnTo>
                      <a:pt x="7725" y="138"/>
                    </a:lnTo>
                    <a:lnTo>
                      <a:pt x="7725" y="4179"/>
                    </a:lnTo>
                    <a:lnTo>
                      <a:pt x="7334" y="4179"/>
                    </a:lnTo>
                    <a:lnTo>
                      <a:pt x="7334" y="201"/>
                    </a:lnTo>
                    <a:lnTo>
                      <a:pt x="7266" y="212"/>
                    </a:lnTo>
                    <a:lnTo>
                      <a:pt x="7266" y="4179"/>
                    </a:lnTo>
                    <a:lnTo>
                      <a:pt x="6873" y="4179"/>
                    </a:lnTo>
                    <a:lnTo>
                      <a:pt x="6873" y="286"/>
                    </a:lnTo>
                    <a:lnTo>
                      <a:pt x="6805" y="300"/>
                    </a:lnTo>
                    <a:lnTo>
                      <a:pt x="6805" y="4179"/>
                    </a:lnTo>
                    <a:lnTo>
                      <a:pt x="6411" y="4179"/>
                    </a:lnTo>
                    <a:lnTo>
                      <a:pt x="6411" y="388"/>
                    </a:lnTo>
                    <a:lnTo>
                      <a:pt x="6345" y="405"/>
                    </a:lnTo>
                    <a:lnTo>
                      <a:pt x="6345" y="4179"/>
                    </a:lnTo>
                    <a:lnTo>
                      <a:pt x="5952" y="4179"/>
                    </a:lnTo>
                    <a:lnTo>
                      <a:pt x="5952" y="506"/>
                    </a:lnTo>
                    <a:lnTo>
                      <a:pt x="5884" y="524"/>
                    </a:lnTo>
                    <a:lnTo>
                      <a:pt x="5884" y="4179"/>
                    </a:lnTo>
                    <a:lnTo>
                      <a:pt x="5491" y="4179"/>
                    </a:lnTo>
                    <a:lnTo>
                      <a:pt x="5491" y="641"/>
                    </a:lnTo>
                    <a:lnTo>
                      <a:pt x="5423" y="660"/>
                    </a:lnTo>
                    <a:lnTo>
                      <a:pt x="5423" y="4179"/>
                    </a:lnTo>
                    <a:lnTo>
                      <a:pt x="5030" y="4179"/>
                    </a:lnTo>
                    <a:lnTo>
                      <a:pt x="5030" y="790"/>
                    </a:lnTo>
                    <a:cubicBezTo>
                      <a:pt x="5008" y="798"/>
                      <a:pt x="4985" y="806"/>
                      <a:pt x="4963" y="814"/>
                    </a:cubicBezTo>
                    <a:lnTo>
                      <a:pt x="4963" y="4179"/>
                    </a:lnTo>
                    <a:lnTo>
                      <a:pt x="4570" y="4179"/>
                    </a:lnTo>
                    <a:lnTo>
                      <a:pt x="4570" y="960"/>
                    </a:lnTo>
                    <a:lnTo>
                      <a:pt x="4502" y="987"/>
                    </a:lnTo>
                    <a:lnTo>
                      <a:pt x="4502" y="4179"/>
                    </a:lnTo>
                    <a:lnTo>
                      <a:pt x="4109" y="4179"/>
                    </a:lnTo>
                    <a:lnTo>
                      <a:pt x="4109" y="1154"/>
                    </a:lnTo>
                    <a:lnTo>
                      <a:pt x="4041" y="1185"/>
                    </a:lnTo>
                    <a:lnTo>
                      <a:pt x="4041" y="4179"/>
                    </a:lnTo>
                    <a:lnTo>
                      <a:pt x="3648" y="4179"/>
                    </a:lnTo>
                    <a:lnTo>
                      <a:pt x="3648" y="1378"/>
                    </a:lnTo>
                    <a:lnTo>
                      <a:pt x="3582" y="1413"/>
                    </a:lnTo>
                    <a:lnTo>
                      <a:pt x="3582" y="1417"/>
                    </a:lnTo>
                    <a:lnTo>
                      <a:pt x="3572" y="1417"/>
                    </a:lnTo>
                    <a:cubicBezTo>
                      <a:pt x="3529" y="1439"/>
                      <a:pt x="3488" y="1462"/>
                      <a:pt x="3445" y="1485"/>
                    </a:cubicBezTo>
                    <a:lnTo>
                      <a:pt x="3582" y="1485"/>
                    </a:lnTo>
                    <a:lnTo>
                      <a:pt x="3582" y="1876"/>
                    </a:lnTo>
                    <a:lnTo>
                      <a:pt x="2778" y="1876"/>
                    </a:lnTo>
                    <a:lnTo>
                      <a:pt x="2675" y="1945"/>
                    </a:lnTo>
                    <a:lnTo>
                      <a:pt x="3580" y="1945"/>
                    </a:lnTo>
                    <a:lnTo>
                      <a:pt x="3580" y="2338"/>
                    </a:lnTo>
                    <a:lnTo>
                      <a:pt x="2106" y="2338"/>
                    </a:lnTo>
                    <a:lnTo>
                      <a:pt x="2017" y="2406"/>
                    </a:lnTo>
                    <a:lnTo>
                      <a:pt x="3580" y="2406"/>
                    </a:lnTo>
                    <a:lnTo>
                      <a:pt x="3580" y="2799"/>
                    </a:lnTo>
                    <a:lnTo>
                      <a:pt x="1517" y="2799"/>
                    </a:lnTo>
                    <a:lnTo>
                      <a:pt x="1435" y="2867"/>
                    </a:lnTo>
                    <a:lnTo>
                      <a:pt x="3580" y="2867"/>
                    </a:lnTo>
                    <a:lnTo>
                      <a:pt x="3580" y="3258"/>
                    </a:lnTo>
                    <a:lnTo>
                      <a:pt x="985" y="3258"/>
                    </a:lnTo>
                    <a:lnTo>
                      <a:pt x="911" y="3326"/>
                    </a:lnTo>
                    <a:lnTo>
                      <a:pt x="3580" y="3326"/>
                    </a:lnTo>
                    <a:lnTo>
                      <a:pt x="3580" y="3720"/>
                    </a:lnTo>
                    <a:lnTo>
                      <a:pt x="502" y="3720"/>
                    </a:lnTo>
                    <a:cubicBezTo>
                      <a:pt x="479" y="3741"/>
                      <a:pt x="458" y="3764"/>
                      <a:pt x="436" y="3788"/>
                    </a:cubicBezTo>
                    <a:lnTo>
                      <a:pt x="3580" y="3788"/>
                    </a:lnTo>
                    <a:lnTo>
                      <a:pt x="3580" y="4181"/>
                    </a:lnTo>
                    <a:lnTo>
                      <a:pt x="61" y="4181"/>
                    </a:lnTo>
                    <a:lnTo>
                      <a:pt x="0" y="4247"/>
                    </a:lnTo>
                    <a:lnTo>
                      <a:pt x="355" y="4247"/>
                    </a:lnTo>
                    <a:lnTo>
                      <a:pt x="355" y="6754"/>
                    </a:lnTo>
                    <a:lnTo>
                      <a:pt x="423" y="6762"/>
                    </a:lnTo>
                    <a:lnTo>
                      <a:pt x="423" y="4247"/>
                    </a:lnTo>
                    <a:lnTo>
                      <a:pt x="816" y="4247"/>
                    </a:lnTo>
                    <a:lnTo>
                      <a:pt x="816" y="6810"/>
                    </a:lnTo>
                    <a:lnTo>
                      <a:pt x="884" y="6818"/>
                    </a:lnTo>
                    <a:lnTo>
                      <a:pt x="884" y="4249"/>
                    </a:lnTo>
                    <a:lnTo>
                      <a:pt x="1277" y="4249"/>
                    </a:lnTo>
                    <a:lnTo>
                      <a:pt x="1277" y="6867"/>
                    </a:lnTo>
                    <a:lnTo>
                      <a:pt x="1343" y="6874"/>
                    </a:lnTo>
                    <a:lnTo>
                      <a:pt x="1343" y="4247"/>
                    </a:lnTo>
                    <a:lnTo>
                      <a:pt x="1738" y="4247"/>
                    </a:lnTo>
                    <a:lnTo>
                      <a:pt x="1738" y="6921"/>
                    </a:lnTo>
                    <a:lnTo>
                      <a:pt x="1805" y="6929"/>
                    </a:lnTo>
                    <a:lnTo>
                      <a:pt x="1805" y="4247"/>
                    </a:lnTo>
                    <a:lnTo>
                      <a:pt x="2198" y="4247"/>
                    </a:lnTo>
                    <a:lnTo>
                      <a:pt x="2198" y="6976"/>
                    </a:lnTo>
                    <a:lnTo>
                      <a:pt x="2266" y="6985"/>
                    </a:lnTo>
                    <a:lnTo>
                      <a:pt x="2266" y="4247"/>
                    </a:lnTo>
                    <a:lnTo>
                      <a:pt x="2659" y="4247"/>
                    </a:lnTo>
                    <a:lnTo>
                      <a:pt x="2659" y="7032"/>
                    </a:lnTo>
                    <a:lnTo>
                      <a:pt x="2725" y="7040"/>
                    </a:lnTo>
                    <a:lnTo>
                      <a:pt x="2725" y="4247"/>
                    </a:lnTo>
                    <a:lnTo>
                      <a:pt x="3120" y="4247"/>
                    </a:lnTo>
                    <a:lnTo>
                      <a:pt x="3120" y="7089"/>
                    </a:lnTo>
                    <a:lnTo>
                      <a:pt x="3186" y="7096"/>
                    </a:lnTo>
                    <a:lnTo>
                      <a:pt x="3186" y="4247"/>
                    </a:lnTo>
                    <a:lnTo>
                      <a:pt x="3580" y="4247"/>
                    </a:lnTo>
                    <a:lnTo>
                      <a:pt x="3580" y="7145"/>
                    </a:lnTo>
                    <a:lnTo>
                      <a:pt x="3648" y="7153"/>
                    </a:lnTo>
                    <a:lnTo>
                      <a:pt x="3648" y="7011"/>
                    </a:lnTo>
                    <a:lnTo>
                      <a:pt x="9107" y="7011"/>
                    </a:lnTo>
                    <a:lnTo>
                      <a:pt x="9107" y="7404"/>
                    </a:lnTo>
                    <a:lnTo>
                      <a:pt x="5705" y="7404"/>
                    </a:lnTo>
                    <a:lnTo>
                      <a:pt x="6256" y="7470"/>
                    </a:lnTo>
                    <a:lnTo>
                      <a:pt x="9107" y="7470"/>
                    </a:lnTo>
                    <a:lnTo>
                      <a:pt x="9107" y="7818"/>
                    </a:lnTo>
                    <a:lnTo>
                      <a:pt x="9175" y="7826"/>
                    </a:lnTo>
                    <a:lnTo>
                      <a:pt x="9175" y="4247"/>
                    </a:lnTo>
                    <a:lnTo>
                      <a:pt x="9568" y="4247"/>
                    </a:lnTo>
                    <a:lnTo>
                      <a:pt x="9568" y="7875"/>
                    </a:lnTo>
                    <a:lnTo>
                      <a:pt x="9636" y="7883"/>
                    </a:lnTo>
                    <a:lnTo>
                      <a:pt x="9636" y="4247"/>
                    </a:lnTo>
                    <a:lnTo>
                      <a:pt x="10030" y="4247"/>
                    </a:lnTo>
                    <a:lnTo>
                      <a:pt x="10030" y="7929"/>
                    </a:lnTo>
                    <a:lnTo>
                      <a:pt x="10096" y="7937"/>
                    </a:lnTo>
                    <a:lnTo>
                      <a:pt x="10096" y="4247"/>
                    </a:lnTo>
                    <a:lnTo>
                      <a:pt x="10489" y="4247"/>
                    </a:lnTo>
                    <a:lnTo>
                      <a:pt x="10489" y="7986"/>
                    </a:lnTo>
                    <a:lnTo>
                      <a:pt x="10557" y="7994"/>
                    </a:lnTo>
                    <a:lnTo>
                      <a:pt x="10557" y="4247"/>
                    </a:lnTo>
                    <a:lnTo>
                      <a:pt x="10950" y="4247"/>
                    </a:lnTo>
                    <a:lnTo>
                      <a:pt x="10950" y="8042"/>
                    </a:lnTo>
                    <a:lnTo>
                      <a:pt x="11018" y="8050"/>
                    </a:lnTo>
                    <a:lnTo>
                      <a:pt x="11018" y="4247"/>
                    </a:lnTo>
                    <a:lnTo>
                      <a:pt x="11411" y="4247"/>
                    </a:lnTo>
                    <a:lnTo>
                      <a:pt x="11411" y="8097"/>
                    </a:lnTo>
                    <a:lnTo>
                      <a:pt x="11478" y="8106"/>
                    </a:lnTo>
                    <a:lnTo>
                      <a:pt x="11478" y="4245"/>
                    </a:lnTo>
                    <a:lnTo>
                      <a:pt x="11871" y="4245"/>
                    </a:lnTo>
                    <a:lnTo>
                      <a:pt x="11871" y="8153"/>
                    </a:lnTo>
                    <a:lnTo>
                      <a:pt x="11939" y="8161"/>
                    </a:lnTo>
                    <a:lnTo>
                      <a:pt x="11939" y="4245"/>
                    </a:lnTo>
                    <a:lnTo>
                      <a:pt x="12332" y="4245"/>
                    </a:lnTo>
                    <a:lnTo>
                      <a:pt x="12332" y="8208"/>
                    </a:lnTo>
                    <a:lnTo>
                      <a:pt x="12400" y="8215"/>
                    </a:lnTo>
                    <a:lnTo>
                      <a:pt x="12400" y="4245"/>
                    </a:lnTo>
                    <a:lnTo>
                      <a:pt x="12791" y="4245"/>
                    </a:lnTo>
                    <a:lnTo>
                      <a:pt x="12791" y="8262"/>
                    </a:lnTo>
                    <a:lnTo>
                      <a:pt x="12859" y="8270"/>
                    </a:lnTo>
                    <a:lnTo>
                      <a:pt x="12859" y="4245"/>
                    </a:lnTo>
                    <a:lnTo>
                      <a:pt x="13253" y="4245"/>
                    </a:lnTo>
                    <a:lnTo>
                      <a:pt x="13253" y="8319"/>
                    </a:lnTo>
                    <a:lnTo>
                      <a:pt x="13321" y="8326"/>
                    </a:lnTo>
                    <a:lnTo>
                      <a:pt x="13321" y="4247"/>
                    </a:lnTo>
                    <a:lnTo>
                      <a:pt x="13714" y="4247"/>
                    </a:lnTo>
                    <a:lnTo>
                      <a:pt x="13714" y="8375"/>
                    </a:lnTo>
                    <a:lnTo>
                      <a:pt x="13780" y="8383"/>
                    </a:lnTo>
                    <a:lnTo>
                      <a:pt x="13780" y="4247"/>
                    </a:lnTo>
                    <a:lnTo>
                      <a:pt x="14173" y="4247"/>
                    </a:lnTo>
                    <a:lnTo>
                      <a:pt x="14173" y="8430"/>
                    </a:lnTo>
                    <a:lnTo>
                      <a:pt x="14241" y="8437"/>
                    </a:lnTo>
                    <a:lnTo>
                      <a:pt x="14241" y="4247"/>
                    </a:lnTo>
                    <a:lnTo>
                      <a:pt x="14634" y="4247"/>
                    </a:lnTo>
                    <a:lnTo>
                      <a:pt x="14634" y="8486"/>
                    </a:lnTo>
                    <a:lnTo>
                      <a:pt x="14703" y="8494"/>
                    </a:lnTo>
                    <a:lnTo>
                      <a:pt x="14703" y="8393"/>
                    </a:lnTo>
                    <a:lnTo>
                      <a:pt x="18282" y="8393"/>
                    </a:lnTo>
                    <a:cubicBezTo>
                      <a:pt x="18286" y="8369"/>
                      <a:pt x="18288" y="8348"/>
                      <a:pt x="18291" y="8324"/>
                    </a:cubicBezTo>
                    <a:lnTo>
                      <a:pt x="14703" y="8324"/>
                    </a:lnTo>
                    <a:lnTo>
                      <a:pt x="14703" y="7931"/>
                    </a:lnTo>
                    <a:lnTo>
                      <a:pt x="18346" y="7931"/>
                    </a:lnTo>
                    <a:cubicBezTo>
                      <a:pt x="18348" y="7910"/>
                      <a:pt x="18352" y="7887"/>
                      <a:pt x="18356" y="7865"/>
                    </a:cubicBezTo>
                    <a:lnTo>
                      <a:pt x="14703" y="7865"/>
                    </a:lnTo>
                    <a:lnTo>
                      <a:pt x="14703" y="7472"/>
                    </a:lnTo>
                    <a:lnTo>
                      <a:pt x="18410" y="7472"/>
                    </a:lnTo>
                    <a:lnTo>
                      <a:pt x="18420" y="7404"/>
                    </a:lnTo>
                    <a:lnTo>
                      <a:pt x="14703" y="7404"/>
                    </a:lnTo>
                    <a:lnTo>
                      <a:pt x="14703" y="7011"/>
                    </a:lnTo>
                    <a:lnTo>
                      <a:pt x="18476" y="7011"/>
                    </a:lnTo>
                    <a:cubicBezTo>
                      <a:pt x="18478" y="6989"/>
                      <a:pt x="18482" y="6966"/>
                      <a:pt x="18486" y="6945"/>
                    </a:cubicBezTo>
                    <a:lnTo>
                      <a:pt x="14703" y="6945"/>
                    </a:lnTo>
                    <a:lnTo>
                      <a:pt x="14703" y="6549"/>
                    </a:lnTo>
                    <a:lnTo>
                      <a:pt x="18541" y="6549"/>
                    </a:lnTo>
                    <a:lnTo>
                      <a:pt x="18550" y="6483"/>
                    </a:lnTo>
                    <a:lnTo>
                      <a:pt x="14703" y="6483"/>
                    </a:lnTo>
                    <a:lnTo>
                      <a:pt x="14703" y="6090"/>
                    </a:lnTo>
                    <a:lnTo>
                      <a:pt x="18605" y="6090"/>
                    </a:lnTo>
                    <a:lnTo>
                      <a:pt x="18615" y="6022"/>
                    </a:lnTo>
                    <a:lnTo>
                      <a:pt x="14703" y="6022"/>
                    </a:lnTo>
                    <a:lnTo>
                      <a:pt x="14703" y="5629"/>
                    </a:lnTo>
                    <a:lnTo>
                      <a:pt x="18671" y="5629"/>
                    </a:lnTo>
                    <a:cubicBezTo>
                      <a:pt x="18673" y="5607"/>
                      <a:pt x="18677" y="5584"/>
                      <a:pt x="18681" y="5561"/>
                    </a:cubicBezTo>
                    <a:lnTo>
                      <a:pt x="14703" y="5561"/>
                    </a:lnTo>
                    <a:lnTo>
                      <a:pt x="14703" y="5168"/>
                    </a:lnTo>
                    <a:lnTo>
                      <a:pt x="18735" y="5168"/>
                    </a:lnTo>
                    <a:cubicBezTo>
                      <a:pt x="18739" y="5146"/>
                      <a:pt x="18741" y="5123"/>
                      <a:pt x="18745" y="5101"/>
                    </a:cubicBezTo>
                    <a:lnTo>
                      <a:pt x="14703" y="5101"/>
                    </a:lnTo>
                    <a:lnTo>
                      <a:pt x="14703" y="4708"/>
                    </a:lnTo>
                    <a:lnTo>
                      <a:pt x="18799" y="4708"/>
                    </a:lnTo>
                    <a:cubicBezTo>
                      <a:pt x="18803" y="4685"/>
                      <a:pt x="18807" y="4662"/>
                      <a:pt x="18809" y="4640"/>
                    </a:cubicBezTo>
                    <a:lnTo>
                      <a:pt x="14703" y="4640"/>
                    </a:lnTo>
                    <a:lnTo>
                      <a:pt x="14703" y="4247"/>
                    </a:lnTo>
                    <a:lnTo>
                      <a:pt x="18866" y="4247"/>
                    </a:lnTo>
                    <a:cubicBezTo>
                      <a:pt x="18868" y="4226"/>
                      <a:pt x="18871" y="4202"/>
                      <a:pt x="18873" y="4179"/>
                    </a:cubicBezTo>
                    <a:lnTo>
                      <a:pt x="18848" y="4179"/>
                    </a:lnTo>
                    <a:lnTo>
                      <a:pt x="18848" y="944"/>
                    </a:lnTo>
                    <a:lnTo>
                      <a:pt x="18782" y="940"/>
                    </a:lnTo>
                    <a:lnTo>
                      <a:pt x="18782" y="4179"/>
                    </a:lnTo>
                    <a:lnTo>
                      <a:pt x="18389" y="4179"/>
                    </a:lnTo>
                    <a:lnTo>
                      <a:pt x="18389" y="907"/>
                    </a:lnTo>
                    <a:lnTo>
                      <a:pt x="18321" y="899"/>
                    </a:lnTo>
                    <a:lnTo>
                      <a:pt x="18321" y="4179"/>
                    </a:lnTo>
                    <a:lnTo>
                      <a:pt x="17928" y="4179"/>
                    </a:lnTo>
                    <a:lnTo>
                      <a:pt x="17928" y="845"/>
                    </a:lnTo>
                    <a:lnTo>
                      <a:pt x="17859" y="835"/>
                    </a:lnTo>
                    <a:lnTo>
                      <a:pt x="17859" y="4179"/>
                    </a:lnTo>
                    <a:lnTo>
                      <a:pt x="17466" y="4179"/>
                    </a:lnTo>
                    <a:lnTo>
                      <a:pt x="17466" y="781"/>
                    </a:lnTo>
                    <a:lnTo>
                      <a:pt x="17400" y="771"/>
                    </a:lnTo>
                    <a:lnTo>
                      <a:pt x="17400" y="4179"/>
                    </a:lnTo>
                    <a:lnTo>
                      <a:pt x="17007" y="4179"/>
                    </a:lnTo>
                    <a:lnTo>
                      <a:pt x="17007" y="713"/>
                    </a:lnTo>
                    <a:lnTo>
                      <a:pt x="16939" y="703"/>
                    </a:lnTo>
                    <a:lnTo>
                      <a:pt x="16939" y="4179"/>
                    </a:lnTo>
                    <a:lnTo>
                      <a:pt x="16546" y="4179"/>
                    </a:lnTo>
                    <a:lnTo>
                      <a:pt x="16546" y="644"/>
                    </a:lnTo>
                    <a:lnTo>
                      <a:pt x="16478" y="635"/>
                    </a:lnTo>
                    <a:lnTo>
                      <a:pt x="16478" y="4179"/>
                    </a:lnTo>
                    <a:lnTo>
                      <a:pt x="16084" y="4179"/>
                    </a:lnTo>
                    <a:lnTo>
                      <a:pt x="16084" y="576"/>
                    </a:lnTo>
                    <a:lnTo>
                      <a:pt x="16018" y="567"/>
                    </a:lnTo>
                    <a:lnTo>
                      <a:pt x="16018" y="4179"/>
                    </a:lnTo>
                    <a:lnTo>
                      <a:pt x="15625" y="4179"/>
                    </a:lnTo>
                    <a:lnTo>
                      <a:pt x="15625" y="508"/>
                    </a:lnTo>
                    <a:lnTo>
                      <a:pt x="15557" y="498"/>
                    </a:lnTo>
                    <a:lnTo>
                      <a:pt x="15557" y="4179"/>
                    </a:lnTo>
                    <a:lnTo>
                      <a:pt x="15164" y="4179"/>
                    </a:lnTo>
                    <a:lnTo>
                      <a:pt x="15164" y="440"/>
                    </a:lnTo>
                    <a:lnTo>
                      <a:pt x="15096" y="430"/>
                    </a:lnTo>
                    <a:lnTo>
                      <a:pt x="15096" y="4179"/>
                    </a:lnTo>
                    <a:lnTo>
                      <a:pt x="14703" y="4179"/>
                    </a:lnTo>
                    <a:lnTo>
                      <a:pt x="14703" y="374"/>
                    </a:lnTo>
                    <a:lnTo>
                      <a:pt x="14636" y="364"/>
                    </a:lnTo>
                    <a:lnTo>
                      <a:pt x="14636" y="493"/>
                    </a:lnTo>
                    <a:lnTo>
                      <a:pt x="9175" y="493"/>
                    </a:lnTo>
                    <a:lnTo>
                      <a:pt x="9175" y="99"/>
                    </a:lnTo>
                    <a:lnTo>
                      <a:pt x="12542" y="99"/>
                    </a:lnTo>
                    <a:cubicBezTo>
                      <a:pt x="12276" y="74"/>
                      <a:pt x="12007" y="51"/>
                      <a:pt x="11740" y="33"/>
                    </a:cubicBezTo>
                    <a:lnTo>
                      <a:pt x="9175" y="33"/>
                    </a:lnTo>
                    <a:lnTo>
                      <a:pt x="917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58" name="Google Shape;158;p11"/>
            <p:cNvSpPr/>
            <p:nvPr/>
          </p:nvSpPr>
          <p:spPr>
            <a:xfrm>
              <a:off x="335473" y="893347"/>
              <a:ext cx="236953" cy="81979"/>
            </a:xfrm>
            <a:custGeom>
              <a:avLst/>
              <a:gdLst/>
              <a:ahLst/>
              <a:cxnLst/>
              <a:rect l="l" t="t" r="r" b="b"/>
              <a:pathLst>
                <a:path w="4801" h="1661" extrusionOk="0">
                  <a:moveTo>
                    <a:pt x="1144" y="1"/>
                  </a:moveTo>
                  <a:cubicBezTo>
                    <a:pt x="824" y="1"/>
                    <a:pt x="443" y="110"/>
                    <a:pt x="0" y="412"/>
                  </a:cubicBezTo>
                  <a:cubicBezTo>
                    <a:pt x="1477" y="412"/>
                    <a:pt x="2392" y="1660"/>
                    <a:pt x="2392" y="1660"/>
                  </a:cubicBezTo>
                  <a:cubicBezTo>
                    <a:pt x="2392" y="1660"/>
                    <a:pt x="3324" y="412"/>
                    <a:pt x="4801" y="412"/>
                  </a:cubicBezTo>
                  <a:cubicBezTo>
                    <a:pt x="4358" y="110"/>
                    <a:pt x="3976" y="1"/>
                    <a:pt x="3654" y="1"/>
                  </a:cubicBezTo>
                  <a:cubicBezTo>
                    <a:pt x="2815" y="1"/>
                    <a:pt x="2392" y="746"/>
                    <a:pt x="2392" y="746"/>
                  </a:cubicBezTo>
                  <a:cubicBezTo>
                    <a:pt x="2392" y="746"/>
                    <a:pt x="1978" y="1"/>
                    <a:pt x="11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59" name="Google Shape;159;p11"/>
          <p:cNvSpPr txBox="1">
            <a:spLocks noGrp="1"/>
          </p:cNvSpPr>
          <p:nvPr>
            <p:ph type="title" hasCustomPrompt="1"/>
          </p:nvPr>
        </p:nvSpPr>
        <p:spPr>
          <a:xfrm>
            <a:off x="1245400" y="2066268"/>
            <a:ext cx="9701200" cy="15616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9600">
                <a:latin typeface="UTM Avo" panose="02040603050506020204" pitchFamily="18" charset="0"/>
                <a:cs typeface="Arial" panose="020B0604020202020204" pitchFamily="34" charset="0"/>
              </a:defRPr>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rPr dirty="0"/>
              <a:t>xx%</a:t>
            </a:r>
          </a:p>
        </p:txBody>
      </p:sp>
      <p:sp>
        <p:nvSpPr>
          <p:cNvPr id="160" name="Google Shape;160;p11"/>
          <p:cNvSpPr txBox="1">
            <a:spLocks noGrp="1"/>
          </p:cNvSpPr>
          <p:nvPr>
            <p:ph type="subTitle" idx="1"/>
          </p:nvPr>
        </p:nvSpPr>
        <p:spPr>
          <a:xfrm>
            <a:off x="1245400" y="3523587"/>
            <a:ext cx="9701200" cy="413600"/>
          </a:xfrm>
          <a:prstGeom prst="rect">
            <a:avLst/>
          </a:prstGeom>
        </p:spPr>
        <p:txBody>
          <a:bodyPr spcFirstLastPara="1" wrap="square" lIns="91425" tIns="91425" rIns="91425" bIns="91425" anchor="t" anchorCtr="0">
            <a:noAutofit/>
          </a:bodyPr>
          <a:lstStyle>
            <a:lvl1pPr lvl="0" algn="ctr">
              <a:spcBef>
                <a:spcPts val="0"/>
              </a:spcBef>
              <a:spcAft>
                <a:spcPts val="0"/>
              </a:spcAft>
              <a:buSzPts val="1500"/>
              <a:buNone/>
              <a:defRPr sz="2400">
                <a:latin typeface="UTM Avo" panose="02040603050506020204" pitchFamily="18" charset="0"/>
                <a:cs typeface="Arial" panose="020B0604020202020204" pitchFamily="34" charset="0"/>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dirty="0"/>
          </a:p>
        </p:txBody>
      </p:sp>
    </p:spTree>
    <p:extLst>
      <p:ext uri="{BB962C8B-B14F-4D97-AF65-F5344CB8AC3E}">
        <p14:creationId xmlns:p14="http://schemas.microsoft.com/office/powerpoint/2010/main" val="11038418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61"/>
        <p:cNvGrpSpPr/>
        <p:nvPr/>
      </p:nvGrpSpPr>
      <p:grpSpPr>
        <a:xfrm>
          <a:off x="0" y="0"/>
          <a:ext cx="0" cy="0"/>
          <a:chOff x="0" y="0"/>
          <a:chExt cx="0" cy="0"/>
        </a:xfrm>
      </p:grpSpPr>
    </p:spTree>
    <p:extLst>
      <p:ext uri="{BB962C8B-B14F-4D97-AF65-F5344CB8AC3E}">
        <p14:creationId xmlns:p14="http://schemas.microsoft.com/office/powerpoint/2010/main" val="20245722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Table of contents">
  <p:cSld name="Table of contents">
    <p:spTree>
      <p:nvGrpSpPr>
        <p:cNvPr id="1" name="Shape 162"/>
        <p:cNvGrpSpPr/>
        <p:nvPr/>
      </p:nvGrpSpPr>
      <p:grpSpPr>
        <a:xfrm>
          <a:off x="0" y="0"/>
          <a:ext cx="0" cy="0"/>
          <a:chOff x="0" y="0"/>
          <a:chExt cx="0" cy="0"/>
        </a:xfrm>
      </p:grpSpPr>
      <p:sp>
        <p:nvSpPr>
          <p:cNvPr id="163" name="Google Shape;163;p13"/>
          <p:cNvSpPr/>
          <p:nvPr/>
        </p:nvSpPr>
        <p:spPr>
          <a:xfrm>
            <a:off x="-12633" y="-16867"/>
            <a:ext cx="12230000" cy="6919600"/>
          </a:xfrm>
          <a:prstGeom prst="rect">
            <a:avLst/>
          </a:prstGeom>
          <a:solidFill>
            <a:srgbClr val="4C92BF">
              <a:alpha val="5023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64" name="Google Shape;164;p13"/>
          <p:cNvGrpSpPr/>
          <p:nvPr/>
        </p:nvGrpSpPr>
        <p:grpSpPr>
          <a:xfrm>
            <a:off x="-3653295" y="3122806"/>
            <a:ext cx="17966157" cy="5716041"/>
            <a:chOff x="-2739971" y="2253572"/>
            <a:chExt cx="13474618" cy="4287031"/>
          </a:xfrm>
        </p:grpSpPr>
        <p:sp>
          <p:nvSpPr>
            <p:cNvPr id="165" name="Google Shape;165;p13"/>
            <p:cNvSpPr/>
            <p:nvPr/>
          </p:nvSpPr>
          <p:spPr>
            <a:xfrm rot="-509975">
              <a:off x="7549383" y="3196201"/>
              <a:ext cx="3018670" cy="2478605"/>
            </a:xfrm>
            <a:custGeom>
              <a:avLst/>
              <a:gdLst/>
              <a:ahLst/>
              <a:cxnLst/>
              <a:rect l="l" t="t" r="r" b="b"/>
              <a:pathLst>
                <a:path w="79566" h="65331" extrusionOk="0">
                  <a:moveTo>
                    <a:pt x="59135" y="1"/>
                  </a:moveTo>
                  <a:cubicBezTo>
                    <a:pt x="53137" y="1"/>
                    <a:pt x="47632" y="3641"/>
                    <a:pt x="45348" y="9327"/>
                  </a:cubicBezTo>
                  <a:cubicBezTo>
                    <a:pt x="44224" y="8967"/>
                    <a:pt x="43086" y="8796"/>
                    <a:pt x="41967" y="8796"/>
                  </a:cubicBezTo>
                  <a:cubicBezTo>
                    <a:pt x="37186" y="8796"/>
                    <a:pt x="32759" y="11920"/>
                    <a:pt x="31334" y="16765"/>
                  </a:cubicBezTo>
                  <a:cubicBezTo>
                    <a:pt x="30252" y="16176"/>
                    <a:pt x="29102" y="15902"/>
                    <a:pt x="27975" y="15902"/>
                  </a:cubicBezTo>
                  <a:cubicBezTo>
                    <a:pt x="24798" y="15902"/>
                    <a:pt x="21810" y="18076"/>
                    <a:pt x="21083" y="21477"/>
                  </a:cubicBezTo>
                  <a:cubicBezTo>
                    <a:pt x="20590" y="21477"/>
                    <a:pt x="20080" y="21512"/>
                    <a:pt x="19571" y="21583"/>
                  </a:cubicBezTo>
                  <a:cubicBezTo>
                    <a:pt x="13750" y="22374"/>
                    <a:pt x="9267" y="27139"/>
                    <a:pt x="8862" y="33012"/>
                  </a:cubicBezTo>
                  <a:cubicBezTo>
                    <a:pt x="8421" y="32920"/>
                    <a:pt x="7967" y="32875"/>
                    <a:pt x="7516" y="32875"/>
                  </a:cubicBezTo>
                  <a:cubicBezTo>
                    <a:pt x="7194" y="32875"/>
                    <a:pt x="6873" y="32898"/>
                    <a:pt x="6559" y="32942"/>
                  </a:cubicBezTo>
                  <a:cubicBezTo>
                    <a:pt x="2708" y="33452"/>
                    <a:pt x="0" y="37003"/>
                    <a:pt x="510" y="40854"/>
                  </a:cubicBezTo>
                  <a:cubicBezTo>
                    <a:pt x="598" y="41399"/>
                    <a:pt x="721" y="41927"/>
                    <a:pt x="932" y="42437"/>
                  </a:cubicBezTo>
                  <a:lnTo>
                    <a:pt x="4027" y="65330"/>
                  </a:lnTo>
                  <a:lnTo>
                    <a:pt x="79566" y="55114"/>
                  </a:lnTo>
                  <a:lnTo>
                    <a:pt x="73851" y="12861"/>
                  </a:lnTo>
                  <a:cubicBezTo>
                    <a:pt x="72954" y="6180"/>
                    <a:pt x="67662" y="940"/>
                    <a:pt x="60962" y="113"/>
                  </a:cubicBezTo>
                  <a:cubicBezTo>
                    <a:pt x="60350" y="38"/>
                    <a:pt x="59740" y="1"/>
                    <a:pt x="5913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66" name="Google Shape;166;p13"/>
            <p:cNvGrpSpPr/>
            <p:nvPr/>
          </p:nvGrpSpPr>
          <p:grpSpPr>
            <a:xfrm>
              <a:off x="4572004" y="4335645"/>
              <a:ext cx="6070496" cy="2005201"/>
              <a:chOff x="21065229" y="-11566680"/>
              <a:chExt cx="6070496" cy="2005201"/>
            </a:xfrm>
          </p:grpSpPr>
          <p:sp>
            <p:nvSpPr>
              <p:cNvPr id="167" name="Google Shape;167;p13"/>
              <p:cNvSpPr/>
              <p:nvPr/>
            </p:nvSpPr>
            <p:spPr>
              <a:xfrm flipH="1">
                <a:off x="21074519" y="-11566680"/>
                <a:ext cx="6061206" cy="2005201"/>
              </a:xfrm>
              <a:custGeom>
                <a:avLst/>
                <a:gdLst/>
                <a:ahLst/>
                <a:cxnLst/>
                <a:rect l="l" t="t" r="r" b="b"/>
                <a:pathLst>
                  <a:path w="36684" h="12136" extrusionOk="0">
                    <a:moveTo>
                      <a:pt x="12912" y="0"/>
                    </a:moveTo>
                    <a:cubicBezTo>
                      <a:pt x="12040" y="0"/>
                      <a:pt x="11168" y="54"/>
                      <a:pt x="10297" y="174"/>
                    </a:cubicBezTo>
                    <a:cubicBezTo>
                      <a:pt x="7392" y="565"/>
                      <a:pt x="4571" y="1703"/>
                      <a:pt x="1768" y="2842"/>
                    </a:cubicBezTo>
                    <a:cubicBezTo>
                      <a:pt x="1651" y="2804"/>
                      <a:pt x="1520" y="2786"/>
                      <a:pt x="1382" y="2786"/>
                    </a:cubicBezTo>
                    <a:cubicBezTo>
                      <a:pt x="903" y="2786"/>
                      <a:pt x="344" y="3001"/>
                      <a:pt x="1" y="3318"/>
                    </a:cubicBezTo>
                    <a:cubicBezTo>
                      <a:pt x="341" y="3657"/>
                      <a:pt x="222" y="4575"/>
                      <a:pt x="307" y="5153"/>
                    </a:cubicBezTo>
                    <a:cubicBezTo>
                      <a:pt x="663" y="7497"/>
                      <a:pt x="1156" y="9842"/>
                      <a:pt x="1802" y="12136"/>
                    </a:cubicBezTo>
                    <a:cubicBezTo>
                      <a:pt x="12608" y="11286"/>
                      <a:pt x="23924" y="10012"/>
                      <a:pt x="34713" y="9162"/>
                    </a:cubicBezTo>
                    <a:cubicBezTo>
                      <a:pt x="35460" y="9094"/>
                      <a:pt x="36293" y="8975"/>
                      <a:pt x="36684" y="8126"/>
                    </a:cubicBezTo>
                    <a:cubicBezTo>
                      <a:pt x="36582" y="6546"/>
                      <a:pt x="36531" y="5628"/>
                      <a:pt x="36310" y="4065"/>
                    </a:cubicBezTo>
                    <a:cubicBezTo>
                      <a:pt x="36132" y="4070"/>
                      <a:pt x="35955" y="4072"/>
                      <a:pt x="35777" y="4072"/>
                    </a:cubicBezTo>
                    <a:cubicBezTo>
                      <a:pt x="28149" y="4072"/>
                      <a:pt x="20497" y="0"/>
                      <a:pt x="129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8" name="Google Shape;168;p13"/>
              <p:cNvSpPr/>
              <p:nvPr/>
            </p:nvSpPr>
            <p:spPr>
              <a:xfrm>
                <a:off x="21065229" y="-11522033"/>
                <a:ext cx="6061212" cy="1858358"/>
              </a:xfrm>
              <a:custGeom>
                <a:avLst/>
                <a:gdLst/>
                <a:ahLst/>
                <a:cxnLst/>
                <a:rect l="l" t="t" r="r" b="b"/>
                <a:pathLst>
                  <a:path w="23627" h="7244" extrusionOk="0">
                    <a:moveTo>
                      <a:pt x="17363" y="334"/>
                    </a:moveTo>
                    <a:lnTo>
                      <a:pt x="17363" y="727"/>
                    </a:lnTo>
                    <a:lnTo>
                      <a:pt x="11904" y="727"/>
                    </a:lnTo>
                    <a:lnTo>
                      <a:pt x="11904" y="334"/>
                    </a:lnTo>
                    <a:close/>
                    <a:moveTo>
                      <a:pt x="17363" y="793"/>
                    </a:moveTo>
                    <a:lnTo>
                      <a:pt x="17363" y="1186"/>
                    </a:lnTo>
                    <a:lnTo>
                      <a:pt x="11904" y="1186"/>
                    </a:lnTo>
                    <a:lnTo>
                      <a:pt x="11904" y="793"/>
                    </a:lnTo>
                    <a:close/>
                    <a:moveTo>
                      <a:pt x="17363" y="1254"/>
                    </a:moveTo>
                    <a:lnTo>
                      <a:pt x="17363" y="1647"/>
                    </a:lnTo>
                    <a:lnTo>
                      <a:pt x="11904" y="1647"/>
                    </a:lnTo>
                    <a:lnTo>
                      <a:pt x="11904" y="1254"/>
                    </a:lnTo>
                    <a:close/>
                    <a:moveTo>
                      <a:pt x="17363" y="1716"/>
                    </a:moveTo>
                    <a:lnTo>
                      <a:pt x="17363" y="2109"/>
                    </a:lnTo>
                    <a:lnTo>
                      <a:pt x="11904" y="2109"/>
                    </a:lnTo>
                    <a:lnTo>
                      <a:pt x="11904" y="1716"/>
                    </a:lnTo>
                    <a:close/>
                    <a:moveTo>
                      <a:pt x="17363" y="2175"/>
                    </a:moveTo>
                    <a:lnTo>
                      <a:pt x="17363" y="2570"/>
                    </a:lnTo>
                    <a:lnTo>
                      <a:pt x="11904" y="2570"/>
                    </a:lnTo>
                    <a:lnTo>
                      <a:pt x="11904" y="2175"/>
                    </a:lnTo>
                    <a:close/>
                    <a:moveTo>
                      <a:pt x="6310" y="2636"/>
                    </a:moveTo>
                    <a:lnTo>
                      <a:pt x="6310" y="3029"/>
                    </a:lnTo>
                    <a:lnTo>
                      <a:pt x="849" y="3029"/>
                    </a:lnTo>
                    <a:lnTo>
                      <a:pt x="849" y="2636"/>
                    </a:lnTo>
                    <a:close/>
                    <a:moveTo>
                      <a:pt x="17363" y="2636"/>
                    </a:moveTo>
                    <a:lnTo>
                      <a:pt x="17363" y="3029"/>
                    </a:lnTo>
                    <a:lnTo>
                      <a:pt x="11904" y="3029"/>
                    </a:lnTo>
                    <a:lnTo>
                      <a:pt x="11904" y="2636"/>
                    </a:lnTo>
                    <a:close/>
                    <a:moveTo>
                      <a:pt x="6310" y="3097"/>
                    </a:moveTo>
                    <a:lnTo>
                      <a:pt x="6310" y="3491"/>
                    </a:lnTo>
                    <a:lnTo>
                      <a:pt x="849" y="3491"/>
                    </a:lnTo>
                    <a:lnTo>
                      <a:pt x="849" y="3097"/>
                    </a:lnTo>
                    <a:close/>
                    <a:moveTo>
                      <a:pt x="17363" y="3097"/>
                    </a:moveTo>
                    <a:lnTo>
                      <a:pt x="17363" y="3491"/>
                    </a:lnTo>
                    <a:lnTo>
                      <a:pt x="11904" y="3491"/>
                    </a:lnTo>
                    <a:lnTo>
                      <a:pt x="11904" y="3097"/>
                    </a:lnTo>
                    <a:close/>
                    <a:moveTo>
                      <a:pt x="6310" y="3557"/>
                    </a:moveTo>
                    <a:lnTo>
                      <a:pt x="6310" y="3952"/>
                    </a:lnTo>
                    <a:lnTo>
                      <a:pt x="849" y="3952"/>
                    </a:lnTo>
                    <a:lnTo>
                      <a:pt x="849" y="3557"/>
                    </a:lnTo>
                    <a:close/>
                    <a:moveTo>
                      <a:pt x="17363" y="3557"/>
                    </a:moveTo>
                    <a:lnTo>
                      <a:pt x="17363" y="3952"/>
                    </a:lnTo>
                    <a:lnTo>
                      <a:pt x="11904" y="3952"/>
                    </a:lnTo>
                    <a:lnTo>
                      <a:pt x="11904" y="3557"/>
                    </a:lnTo>
                    <a:close/>
                    <a:moveTo>
                      <a:pt x="11836" y="4018"/>
                    </a:moveTo>
                    <a:lnTo>
                      <a:pt x="11836" y="4411"/>
                    </a:lnTo>
                    <a:lnTo>
                      <a:pt x="6376" y="4411"/>
                    </a:lnTo>
                    <a:lnTo>
                      <a:pt x="6376" y="4018"/>
                    </a:lnTo>
                    <a:close/>
                    <a:moveTo>
                      <a:pt x="22892" y="4018"/>
                    </a:moveTo>
                    <a:lnTo>
                      <a:pt x="22892" y="4411"/>
                    </a:lnTo>
                    <a:lnTo>
                      <a:pt x="17431" y="4411"/>
                    </a:lnTo>
                    <a:lnTo>
                      <a:pt x="17431" y="4018"/>
                    </a:lnTo>
                    <a:close/>
                    <a:moveTo>
                      <a:pt x="11836" y="4479"/>
                    </a:moveTo>
                    <a:lnTo>
                      <a:pt x="11836" y="4872"/>
                    </a:lnTo>
                    <a:lnTo>
                      <a:pt x="6376" y="4872"/>
                    </a:lnTo>
                    <a:lnTo>
                      <a:pt x="6376" y="4479"/>
                    </a:lnTo>
                    <a:close/>
                    <a:moveTo>
                      <a:pt x="22892" y="4479"/>
                    </a:moveTo>
                    <a:lnTo>
                      <a:pt x="22892" y="4872"/>
                    </a:lnTo>
                    <a:lnTo>
                      <a:pt x="17431" y="4872"/>
                    </a:lnTo>
                    <a:lnTo>
                      <a:pt x="17431" y="4479"/>
                    </a:lnTo>
                    <a:close/>
                    <a:moveTo>
                      <a:pt x="11836" y="4941"/>
                    </a:moveTo>
                    <a:lnTo>
                      <a:pt x="11836" y="5334"/>
                    </a:lnTo>
                    <a:lnTo>
                      <a:pt x="6376" y="5334"/>
                    </a:lnTo>
                    <a:lnTo>
                      <a:pt x="6376" y="4941"/>
                    </a:lnTo>
                    <a:close/>
                    <a:moveTo>
                      <a:pt x="22892" y="4941"/>
                    </a:moveTo>
                    <a:lnTo>
                      <a:pt x="22892" y="5334"/>
                    </a:lnTo>
                    <a:lnTo>
                      <a:pt x="17431" y="5334"/>
                    </a:lnTo>
                    <a:lnTo>
                      <a:pt x="17431" y="4941"/>
                    </a:lnTo>
                    <a:close/>
                    <a:moveTo>
                      <a:pt x="11836" y="5400"/>
                    </a:moveTo>
                    <a:lnTo>
                      <a:pt x="11836" y="5793"/>
                    </a:lnTo>
                    <a:lnTo>
                      <a:pt x="6376" y="5793"/>
                    </a:lnTo>
                    <a:lnTo>
                      <a:pt x="6376" y="5400"/>
                    </a:lnTo>
                    <a:close/>
                    <a:moveTo>
                      <a:pt x="22892" y="5400"/>
                    </a:moveTo>
                    <a:lnTo>
                      <a:pt x="22892" y="5793"/>
                    </a:lnTo>
                    <a:lnTo>
                      <a:pt x="17431" y="5793"/>
                    </a:lnTo>
                    <a:lnTo>
                      <a:pt x="17431" y="5400"/>
                    </a:lnTo>
                    <a:close/>
                    <a:moveTo>
                      <a:pt x="22892" y="5861"/>
                    </a:moveTo>
                    <a:lnTo>
                      <a:pt x="22892" y="6254"/>
                    </a:lnTo>
                    <a:lnTo>
                      <a:pt x="17431" y="6254"/>
                    </a:lnTo>
                    <a:lnTo>
                      <a:pt x="17431" y="5861"/>
                    </a:lnTo>
                    <a:close/>
                    <a:moveTo>
                      <a:pt x="17363" y="1"/>
                    </a:moveTo>
                    <a:lnTo>
                      <a:pt x="17363" y="266"/>
                    </a:lnTo>
                    <a:lnTo>
                      <a:pt x="11904" y="266"/>
                    </a:lnTo>
                    <a:lnTo>
                      <a:pt x="11904" y="205"/>
                    </a:lnTo>
                    <a:lnTo>
                      <a:pt x="11836" y="219"/>
                    </a:lnTo>
                    <a:lnTo>
                      <a:pt x="11836" y="3950"/>
                    </a:lnTo>
                    <a:lnTo>
                      <a:pt x="11444" y="3950"/>
                    </a:lnTo>
                    <a:lnTo>
                      <a:pt x="11444" y="297"/>
                    </a:lnTo>
                    <a:lnTo>
                      <a:pt x="11376" y="310"/>
                    </a:lnTo>
                    <a:lnTo>
                      <a:pt x="11376" y="3950"/>
                    </a:lnTo>
                    <a:lnTo>
                      <a:pt x="10983" y="3950"/>
                    </a:lnTo>
                    <a:lnTo>
                      <a:pt x="10983" y="394"/>
                    </a:lnTo>
                    <a:lnTo>
                      <a:pt x="10915" y="410"/>
                    </a:lnTo>
                    <a:lnTo>
                      <a:pt x="10915" y="3950"/>
                    </a:lnTo>
                    <a:lnTo>
                      <a:pt x="10522" y="3950"/>
                    </a:lnTo>
                    <a:lnTo>
                      <a:pt x="10522" y="499"/>
                    </a:lnTo>
                    <a:lnTo>
                      <a:pt x="10454" y="515"/>
                    </a:lnTo>
                    <a:lnTo>
                      <a:pt x="10454" y="3950"/>
                    </a:lnTo>
                    <a:lnTo>
                      <a:pt x="10062" y="3950"/>
                    </a:lnTo>
                    <a:lnTo>
                      <a:pt x="10062" y="608"/>
                    </a:lnTo>
                    <a:lnTo>
                      <a:pt x="9994" y="624"/>
                    </a:lnTo>
                    <a:lnTo>
                      <a:pt x="9994" y="3948"/>
                    </a:lnTo>
                    <a:lnTo>
                      <a:pt x="9601" y="3948"/>
                    </a:lnTo>
                    <a:lnTo>
                      <a:pt x="9601" y="723"/>
                    </a:lnTo>
                    <a:lnTo>
                      <a:pt x="9533" y="739"/>
                    </a:lnTo>
                    <a:lnTo>
                      <a:pt x="9533" y="3948"/>
                    </a:lnTo>
                    <a:lnTo>
                      <a:pt x="9140" y="3948"/>
                    </a:lnTo>
                    <a:lnTo>
                      <a:pt x="9140" y="840"/>
                    </a:lnTo>
                    <a:lnTo>
                      <a:pt x="9074" y="857"/>
                    </a:lnTo>
                    <a:lnTo>
                      <a:pt x="9074" y="3948"/>
                    </a:lnTo>
                    <a:lnTo>
                      <a:pt x="8679" y="3948"/>
                    </a:lnTo>
                    <a:lnTo>
                      <a:pt x="8679" y="958"/>
                    </a:lnTo>
                    <a:lnTo>
                      <a:pt x="8612" y="978"/>
                    </a:lnTo>
                    <a:lnTo>
                      <a:pt x="8612" y="3948"/>
                    </a:lnTo>
                    <a:lnTo>
                      <a:pt x="8219" y="3948"/>
                    </a:lnTo>
                    <a:lnTo>
                      <a:pt x="8219" y="1081"/>
                    </a:lnTo>
                    <a:lnTo>
                      <a:pt x="8151" y="1099"/>
                    </a:lnTo>
                    <a:lnTo>
                      <a:pt x="8151" y="3948"/>
                    </a:lnTo>
                    <a:lnTo>
                      <a:pt x="7758" y="3948"/>
                    </a:lnTo>
                    <a:lnTo>
                      <a:pt x="7758" y="1204"/>
                    </a:lnTo>
                    <a:lnTo>
                      <a:pt x="7692" y="1221"/>
                    </a:lnTo>
                    <a:lnTo>
                      <a:pt x="7692" y="3948"/>
                    </a:lnTo>
                    <a:lnTo>
                      <a:pt x="7297" y="3948"/>
                    </a:lnTo>
                    <a:lnTo>
                      <a:pt x="7297" y="1324"/>
                    </a:lnTo>
                    <a:lnTo>
                      <a:pt x="7231" y="1342"/>
                    </a:lnTo>
                    <a:lnTo>
                      <a:pt x="7231" y="3948"/>
                    </a:lnTo>
                    <a:lnTo>
                      <a:pt x="6837" y="3948"/>
                    </a:lnTo>
                    <a:lnTo>
                      <a:pt x="6837" y="1445"/>
                    </a:lnTo>
                    <a:lnTo>
                      <a:pt x="6769" y="1463"/>
                    </a:lnTo>
                    <a:lnTo>
                      <a:pt x="6769" y="3948"/>
                    </a:lnTo>
                    <a:lnTo>
                      <a:pt x="6376" y="3948"/>
                    </a:lnTo>
                    <a:lnTo>
                      <a:pt x="6376" y="1566"/>
                    </a:lnTo>
                    <a:lnTo>
                      <a:pt x="6310" y="1583"/>
                    </a:lnTo>
                    <a:lnTo>
                      <a:pt x="6310" y="1647"/>
                    </a:lnTo>
                    <a:lnTo>
                      <a:pt x="6055" y="1647"/>
                    </a:lnTo>
                    <a:cubicBezTo>
                      <a:pt x="5964" y="1671"/>
                      <a:pt x="5872" y="1694"/>
                      <a:pt x="5781" y="1716"/>
                    </a:cubicBezTo>
                    <a:lnTo>
                      <a:pt x="6310" y="1716"/>
                    </a:lnTo>
                    <a:lnTo>
                      <a:pt x="6310" y="2109"/>
                    </a:lnTo>
                    <a:lnTo>
                      <a:pt x="3965" y="2109"/>
                    </a:lnTo>
                    <a:cubicBezTo>
                      <a:pt x="3840" y="2132"/>
                      <a:pt x="3716" y="2155"/>
                      <a:pt x="3589" y="2177"/>
                    </a:cubicBezTo>
                    <a:lnTo>
                      <a:pt x="6310" y="2177"/>
                    </a:lnTo>
                    <a:lnTo>
                      <a:pt x="6310" y="2570"/>
                    </a:lnTo>
                    <a:lnTo>
                      <a:pt x="849" y="2570"/>
                    </a:lnTo>
                    <a:lnTo>
                      <a:pt x="849" y="2455"/>
                    </a:lnTo>
                    <a:lnTo>
                      <a:pt x="781" y="2455"/>
                    </a:lnTo>
                    <a:lnTo>
                      <a:pt x="781" y="3952"/>
                    </a:lnTo>
                    <a:lnTo>
                      <a:pt x="388" y="3952"/>
                    </a:lnTo>
                    <a:lnTo>
                      <a:pt x="388" y="2455"/>
                    </a:lnTo>
                    <a:cubicBezTo>
                      <a:pt x="366" y="2455"/>
                      <a:pt x="343" y="2457"/>
                      <a:pt x="321" y="2461"/>
                    </a:cubicBezTo>
                    <a:lnTo>
                      <a:pt x="321" y="3952"/>
                    </a:lnTo>
                    <a:lnTo>
                      <a:pt x="72" y="3952"/>
                    </a:lnTo>
                    <a:cubicBezTo>
                      <a:pt x="70" y="3975"/>
                      <a:pt x="68" y="3997"/>
                      <a:pt x="66" y="4020"/>
                    </a:cubicBezTo>
                    <a:lnTo>
                      <a:pt x="781" y="4020"/>
                    </a:lnTo>
                    <a:lnTo>
                      <a:pt x="781" y="4413"/>
                    </a:lnTo>
                    <a:lnTo>
                      <a:pt x="35" y="4413"/>
                    </a:lnTo>
                    <a:cubicBezTo>
                      <a:pt x="33" y="4435"/>
                      <a:pt x="33" y="4458"/>
                      <a:pt x="31" y="4479"/>
                    </a:cubicBezTo>
                    <a:lnTo>
                      <a:pt x="781" y="4479"/>
                    </a:lnTo>
                    <a:lnTo>
                      <a:pt x="781" y="4872"/>
                    </a:lnTo>
                    <a:lnTo>
                      <a:pt x="2" y="4872"/>
                    </a:lnTo>
                    <a:cubicBezTo>
                      <a:pt x="0" y="4896"/>
                      <a:pt x="0" y="4917"/>
                      <a:pt x="0" y="4941"/>
                    </a:cubicBezTo>
                    <a:lnTo>
                      <a:pt x="781" y="4941"/>
                    </a:lnTo>
                    <a:lnTo>
                      <a:pt x="781" y="5334"/>
                    </a:lnTo>
                    <a:lnTo>
                      <a:pt x="160" y="5334"/>
                    </a:lnTo>
                    <a:cubicBezTo>
                      <a:pt x="181" y="5357"/>
                      <a:pt x="205" y="5378"/>
                      <a:pt x="228" y="5400"/>
                    </a:cubicBezTo>
                    <a:lnTo>
                      <a:pt x="781" y="5400"/>
                    </a:lnTo>
                    <a:lnTo>
                      <a:pt x="781" y="5674"/>
                    </a:lnTo>
                    <a:lnTo>
                      <a:pt x="796" y="5676"/>
                    </a:lnTo>
                    <a:lnTo>
                      <a:pt x="847" y="5686"/>
                    </a:lnTo>
                    <a:lnTo>
                      <a:pt x="847" y="4018"/>
                    </a:lnTo>
                    <a:lnTo>
                      <a:pt x="1240" y="4018"/>
                    </a:lnTo>
                    <a:lnTo>
                      <a:pt x="1240" y="5739"/>
                    </a:lnTo>
                    <a:lnTo>
                      <a:pt x="1308" y="5746"/>
                    </a:lnTo>
                    <a:lnTo>
                      <a:pt x="1308" y="4018"/>
                    </a:lnTo>
                    <a:lnTo>
                      <a:pt x="1701" y="4018"/>
                    </a:lnTo>
                    <a:lnTo>
                      <a:pt x="1701" y="5783"/>
                    </a:lnTo>
                    <a:lnTo>
                      <a:pt x="1769" y="5789"/>
                    </a:lnTo>
                    <a:lnTo>
                      <a:pt x="1769" y="4018"/>
                    </a:lnTo>
                    <a:lnTo>
                      <a:pt x="2163" y="4018"/>
                    </a:lnTo>
                    <a:lnTo>
                      <a:pt x="2163" y="5818"/>
                    </a:lnTo>
                    <a:lnTo>
                      <a:pt x="2229" y="5822"/>
                    </a:lnTo>
                    <a:lnTo>
                      <a:pt x="2229" y="4018"/>
                    </a:lnTo>
                    <a:lnTo>
                      <a:pt x="2622" y="4018"/>
                    </a:lnTo>
                    <a:lnTo>
                      <a:pt x="2622" y="5855"/>
                    </a:lnTo>
                    <a:lnTo>
                      <a:pt x="2690" y="5861"/>
                    </a:lnTo>
                    <a:lnTo>
                      <a:pt x="2690" y="4018"/>
                    </a:lnTo>
                    <a:lnTo>
                      <a:pt x="3083" y="4018"/>
                    </a:lnTo>
                    <a:lnTo>
                      <a:pt x="3083" y="5896"/>
                    </a:lnTo>
                    <a:lnTo>
                      <a:pt x="3151" y="5902"/>
                    </a:lnTo>
                    <a:lnTo>
                      <a:pt x="3151" y="4020"/>
                    </a:lnTo>
                    <a:lnTo>
                      <a:pt x="3544" y="4020"/>
                    </a:lnTo>
                    <a:lnTo>
                      <a:pt x="3544" y="5935"/>
                    </a:lnTo>
                    <a:lnTo>
                      <a:pt x="3611" y="5941"/>
                    </a:lnTo>
                    <a:lnTo>
                      <a:pt x="3611" y="4020"/>
                    </a:lnTo>
                    <a:lnTo>
                      <a:pt x="4004" y="4020"/>
                    </a:lnTo>
                    <a:lnTo>
                      <a:pt x="4004" y="5974"/>
                    </a:lnTo>
                    <a:lnTo>
                      <a:pt x="4072" y="5980"/>
                    </a:lnTo>
                    <a:lnTo>
                      <a:pt x="4072" y="4020"/>
                    </a:lnTo>
                    <a:lnTo>
                      <a:pt x="4465" y="4020"/>
                    </a:lnTo>
                    <a:lnTo>
                      <a:pt x="4465" y="6013"/>
                    </a:lnTo>
                    <a:lnTo>
                      <a:pt x="4533" y="6019"/>
                    </a:lnTo>
                    <a:lnTo>
                      <a:pt x="4533" y="4020"/>
                    </a:lnTo>
                    <a:lnTo>
                      <a:pt x="4926" y="4020"/>
                    </a:lnTo>
                    <a:lnTo>
                      <a:pt x="4926" y="6054"/>
                    </a:lnTo>
                    <a:lnTo>
                      <a:pt x="4994" y="6060"/>
                    </a:lnTo>
                    <a:lnTo>
                      <a:pt x="4994" y="4020"/>
                    </a:lnTo>
                    <a:lnTo>
                      <a:pt x="5386" y="4020"/>
                    </a:lnTo>
                    <a:lnTo>
                      <a:pt x="5386" y="6097"/>
                    </a:lnTo>
                    <a:lnTo>
                      <a:pt x="5454" y="6102"/>
                    </a:lnTo>
                    <a:lnTo>
                      <a:pt x="5454" y="4020"/>
                    </a:lnTo>
                    <a:lnTo>
                      <a:pt x="5847" y="4020"/>
                    </a:lnTo>
                    <a:lnTo>
                      <a:pt x="5847" y="6139"/>
                    </a:lnTo>
                    <a:lnTo>
                      <a:pt x="5915" y="6145"/>
                    </a:lnTo>
                    <a:lnTo>
                      <a:pt x="5915" y="4020"/>
                    </a:lnTo>
                    <a:lnTo>
                      <a:pt x="6308" y="4020"/>
                    </a:lnTo>
                    <a:lnTo>
                      <a:pt x="6308" y="6182"/>
                    </a:lnTo>
                    <a:lnTo>
                      <a:pt x="6376" y="6188"/>
                    </a:lnTo>
                    <a:lnTo>
                      <a:pt x="6376" y="5863"/>
                    </a:lnTo>
                    <a:lnTo>
                      <a:pt x="11836" y="5863"/>
                    </a:lnTo>
                    <a:lnTo>
                      <a:pt x="11836" y="6256"/>
                    </a:lnTo>
                    <a:lnTo>
                      <a:pt x="7094" y="6256"/>
                    </a:lnTo>
                    <a:lnTo>
                      <a:pt x="7449" y="6287"/>
                    </a:lnTo>
                    <a:lnTo>
                      <a:pt x="7822" y="6322"/>
                    </a:lnTo>
                    <a:lnTo>
                      <a:pt x="11836" y="6322"/>
                    </a:lnTo>
                    <a:lnTo>
                      <a:pt x="11836" y="6698"/>
                    </a:lnTo>
                    <a:lnTo>
                      <a:pt x="11904" y="6704"/>
                    </a:lnTo>
                    <a:lnTo>
                      <a:pt x="11904" y="4020"/>
                    </a:lnTo>
                    <a:lnTo>
                      <a:pt x="12297" y="4020"/>
                    </a:lnTo>
                    <a:lnTo>
                      <a:pt x="12297" y="6741"/>
                    </a:lnTo>
                    <a:lnTo>
                      <a:pt x="12365" y="6747"/>
                    </a:lnTo>
                    <a:lnTo>
                      <a:pt x="12365" y="4020"/>
                    </a:lnTo>
                    <a:lnTo>
                      <a:pt x="12758" y="4020"/>
                    </a:lnTo>
                    <a:lnTo>
                      <a:pt x="12758" y="6786"/>
                    </a:lnTo>
                    <a:lnTo>
                      <a:pt x="12826" y="6791"/>
                    </a:lnTo>
                    <a:lnTo>
                      <a:pt x="12826" y="4020"/>
                    </a:lnTo>
                    <a:lnTo>
                      <a:pt x="13217" y="4020"/>
                    </a:lnTo>
                    <a:lnTo>
                      <a:pt x="13217" y="6828"/>
                    </a:lnTo>
                    <a:lnTo>
                      <a:pt x="13286" y="6834"/>
                    </a:lnTo>
                    <a:lnTo>
                      <a:pt x="13286" y="4020"/>
                    </a:lnTo>
                    <a:lnTo>
                      <a:pt x="13679" y="4020"/>
                    </a:lnTo>
                    <a:lnTo>
                      <a:pt x="13679" y="6871"/>
                    </a:lnTo>
                    <a:lnTo>
                      <a:pt x="13747" y="6877"/>
                    </a:lnTo>
                    <a:lnTo>
                      <a:pt x="13747" y="4020"/>
                    </a:lnTo>
                    <a:lnTo>
                      <a:pt x="14140" y="4020"/>
                    </a:lnTo>
                    <a:lnTo>
                      <a:pt x="14140" y="6914"/>
                    </a:lnTo>
                    <a:lnTo>
                      <a:pt x="14208" y="6920"/>
                    </a:lnTo>
                    <a:lnTo>
                      <a:pt x="14208" y="4020"/>
                    </a:lnTo>
                    <a:lnTo>
                      <a:pt x="14599" y="4020"/>
                    </a:lnTo>
                    <a:lnTo>
                      <a:pt x="14599" y="6957"/>
                    </a:lnTo>
                    <a:lnTo>
                      <a:pt x="14667" y="6963"/>
                    </a:lnTo>
                    <a:lnTo>
                      <a:pt x="14667" y="4020"/>
                    </a:lnTo>
                    <a:lnTo>
                      <a:pt x="15061" y="4020"/>
                    </a:lnTo>
                    <a:lnTo>
                      <a:pt x="15061" y="7000"/>
                    </a:lnTo>
                    <a:lnTo>
                      <a:pt x="15129" y="7006"/>
                    </a:lnTo>
                    <a:lnTo>
                      <a:pt x="15129" y="4020"/>
                    </a:lnTo>
                    <a:lnTo>
                      <a:pt x="15522" y="4020"/>
                    </a:lnTo>
                    <a:lnTo>
                      <a:pt x="15522" y="7043"/>
                    </a:lnTo>
                    <a:lnTo>
                      <a:pt x="15590" y="7048"/>
                    </a:lnTo>
                    <a:lnTo>
                      <a:pt x="15590" y="4020"/>
                    </a:lnTo>
                    <a:lnTo>
                      <a:pt x="15981" y="4020"/>
                    </a:lnTo>
                    <a:lnTo>
                      <a:pt x="15981" y="7085"/>
                    </a:lnTo>
                    <a:lnTo>
                      <a:pt x="16049" y="7093"/>
                    </a:lnTo>
                    <a:lnTo>
                      <a:pt x="16049" y="4020"/>
                    </a:lnTo>
                    <a:lnTo>
                      <a:pt x="16442" y="4020"/>
                    </a:lnTo>
                    <a:lnTo>
                      <a:pt x="16442" y="7130"/>
                    </a:lnTo>
                    <a:lnTo>
                      <a:pt x="16510" y="7136"/>
                    </a:lnTo>
                    <a:lnTo>
                      <a:pt x="16510" y="4020"/>
                    </a:lnTo>
                    <a:lnTo>
                      <a:pt x="16904" y="4020"/>
                    </a:lnTo>
                    <a:lnTo>
                      <a:pt x="16904" y="7173"/>
                    </a:lnTo>
                    <a:lnTo>
                      <a:pt x="16972" y="7179"/>
                    </a:lnTo>
                    <a:lnTo>
                      <a:pt x="16972" y="4020"/>
                    </a:lnTo>
                    <a:lnTo>
                      <a:pt x="17363" y="4020"/>
                    </a:lnTo>
                    <a:lnTo>
                      <a:pt x="17363" y="7218"/>
                    </a:lnTo>
                    <a:lnTo>
                      <a:pt x="17643" y="7243"/>
                    </a:lnTo>
                    <a:lnTo>
                      <a:pt x="22657" y="7243"/>
                    </a:lnTo>
                    <a:lnTo>
                      <a:pt x="22674" y="7177"/>
                    </a:lnTo>
                    <a:lnTo>
                      <a:pt x="17431" y="7177"/>
                    </a:lnTo>
                    <a:lnTo>
                      <a:pt x="17431" y="6784"/>
                    </a:lnTo>
                    <a:lnTo>
                      <a:pt x="22776" y="6784"/>
                    </a:lnTo>
                    <a:cubicBezTo>
                      <a:pt x="22781" y="6760"/>
                      <a:pt x="22787" y="6739"/>
                      <a:pt x="22793" y="6716"/>
                    </a:cubicBezTo>
                    <a:lnTo>
                      <a:pt x="17431" y="6716"/>
                    </a:lnTo>
                    <a:lnTo>
                      <a:pt x="17431" y="6322"/>
                    </a:lnTo>
                    <a:lnTo>
                      <a:pt x="22890" y="6322"/>
                    </a:lnTo>
                    <a:cubicBezTo>
                      <a:pt x="22914" y="6225"/>
                      <a:pt x="22937" y="6128"/>
                      <a:pt x="22959" y="6032"/>
                    </a:cubicBezTo>
                    <a:lnTo>
                      <a:pt x="22959" y="4020"/>
                    </a:lnTo>
                    <a:lnTo>
                      <a:pt x="23352" y="4020"/>
                    </a:lnTo>
                    <a:lnTo>
                      <a:pt x="23352" y="4141"/>
                    </a:lnTo>
                    <a:cubicBezTo>
                      <a:pt x="23363" y="4078"/>
                      <a:pt x="23375" y="4014"/>
                      <a:pt x="23387" y="3952"/>
                    </a:cubicBezTo>
                    <a:lnTo>
                      <a:pt x="22959" y="3952"/>
                    </a:lnTo>
                    <a:lnTo>
                      <a:pt x="22959" y="3557"/>
                    </a:lnTo>
                    <a:lnTo>
                      <a:pt x="23453" y="3557"/>
                    </a:lnTo>
                    <a:cubicBezTo>
                      <a:pt x="23457" y="3535"/>
                      <a:pt x="23461" y="3512"/>
                      <a:pt x="23465" y="3491"/>
                    </a:cubicBezTo>
                    <a:lnTo>
                      <a:pt x="22959" y="3491"/>
                    </a:lnTo>
                    <a:lnTo>
                      <a:pt x="22959" y="3097"/>
                    </a:lnTo>
                    <a:lnTo>
                      <a:pt x="23511" y="3097"/>
                    </a:lnTo>
                    <a:cubicBezTo>
                      <a:pt x="23513" y="3074"/>
                      <a:pt x="23515" y="3053"/>
                      <a:pt x="23517" y="3029"/>
                    </a:cubicBezTo>
                    <a:lnTo>
                      <a:pt x="22959" y="3029"/>
                    </a:lnTo>
                    <a:lnTo>
                      <a:pt x="22959" y="2636"/>
                    </a:lnTo>
                    <a:lnTo>
                      <a:pt x="23544" y="2636"/>
                    </a:lnTo>
                    <a:lnTo>
                      <a:pt x="23546" y="2570"/>
                    </a:lnTo>
                    <a:lnTo>
                      <a:pt x="22959" y="2570"/>
                    </a:lnTo>
                    <a:lnTo>
                      <a:pt x="22959" y="2175"/>
                    </a:lnTo>
                    <a:lnTo>
                      <a:pt x="23599" y="2175"/>
                    </a:lnTo>
                    <a:cubicBezTo>
                      <a:pt x="23607" y="2153"/>
                      <a:pt x="23616" y="2130"/>
                      <a:pt x="23626" y="2109"/>
                    </a:cubicBezTo>
                    <a:lnTo>
                      <a:pt x="22959" y="2109"/>
                    </a:lnTo>
                    <a:lnTo>
                      <a:pt x="22959" y="1716"/>
                    </a:lnTo>
                    <a:lnTo>
                      <a:pt x="23245" y="1716"/>
                    </a:lnTo>
                    <a:cubicBezTo>
                      <a:pt x="23132" y="1675"/>
                      <a:pt x="23011" y="1651"/>
                      <a:pt x="22892" y="1646"/>
                    </a:cubicBezTo>
                    <a:lnTo>
                      <a:pt x="22892" y="3952"/>
                    </a:lnTo>
                    <a:lnTo>
                      <a:pt x="22497" y="3952"/>
                    </a:lnTo>
                    <a:lnTo>
                      <a:pt x="22497" y="1638"/>
                    </a:lnTo>
                    <a:cubicBezTo>
                      <a:pt x="22476" y="1632"/>
                      <a:pt x="22452" y="1626"/>
                      <a:pt x="22431" y="1618"/>
                    </a:cubicBezTo>
                    <a:lnTo>
                      <a:pt x="22431" y="3952"/>
                    </a:lnTo>
                    <a:lnTo>
                      <a:pt x="22038" y="3952"/>
                    </a:lnTo>
                    <a:lnTo>
                      <a:pt x="22038" y="1463"/>
                    </a:lnTo>
                    <a:lnTo>
                      <a:pt x="21970" y="1435"/>
                    </a:lnTo>
                    <a:lnTo>
                      <a:pt x="21970" y="3952"/>
                    </a:lnTo>
                    <a:lnTo>
                      <a:pt x="21577" y="3952"/>
                    </a:lnTo>
                    <a:lnTo>
                      <a:pt x="21577" y="1276"/>
                    </a:lnTo>
                    <a:lnTo>
                      <a:pt x="21510" y="1250"/>
                    </a:lnTo>
                    <a:lnTo>
                      <a:pt x="21510" y="3952"/>
                    </a:lnTo>
                    <a:lnTo>
                      <a:pt x="21115" y="3952"/>
                    </a:lnTo>
                    <a:lnTo>
                      <a:pt x="21115" y="1097"/>
                    </a:lnTo>
                    <a:lnTo>
                      <a:pt x="21049" y="1071"/>
                    </a:lnTo>
                    <a:lnTo>
                      <a:pt x="21049" y="3952"/>
                    </a:lnTo>
                    <a:lnTo>
                      <a:pt x="20656" y="3952"/>
                    </a:lnTo>
                    <a:lnTo>
                      <a:pt x="20656" y="921"/>
                    </a:lnTo>
                    <a:lnTo>
                      <a:pt x="20588" y="896"/>
                    </a:lnTo>
                    <a:lnTo>
                      <a:pt x="20588" y="3952"/>
                    </a:lnTo>
                    <a:lnTo>
                      <a:pt x="20195" y="3952"/>
                    </a:lnTo>
                    <a:lnTo>
                      <a:pt x="20195" y="754"/>
                    </a:lnTo>
                    <a:lnTo>
                      <a:pt x="20127" y="731"/>
                    </a:lnTo>
                    <a:lnTo>
                      <a:pt x="20127" y="3952"/>
                    </a:lnTo>
                    <a:lnTo>
                      <a:pt x="19735" y="3952"/>
                    </a:lnTo>
                    <a:lnTo>
                      <a:pt x="19735" y="596"/>
                    </a:lnTo>
                    <a:lnTo>
                      <a:pt x="19667" y="575"/>
                    </a:lnTo>
                    <a:lnTo>
                      <a:pt x="19667" y="3952"/>
                    </a:lnTo>
                    <a:lnTo>
                      <a:pt x="19274" y="3952"/>
                    </a:lnTo>
                    <a:lnTo>
                      <a:pt x="19274" y="450"/>
                    </a:lnTo>
                    <a:lnTo>
                      <a:pt x="19206" y="431"/>
                    </a:lnTo>
                    <a:lnTo>
                      <a:pt x="19206" y="3952"/>
                    </a:lnTo>
                    <a:lnTo>
                      <a:pt x="18813" y="3952"/>
                    </a:lnTo>
                    <a:lnTo>
                      <a:pt x="18813" y="318"/>
                    </a:lnTo>
                    <a:lnTo>
                      <a:pt x="18745" y="301"/>
                    </a:lnTo>
                    <a:lnTo>
                      <a:pt x="18745" y="3950"/>
                    </a:lnTo>
                    <a:lnTo>
                      <a:pt x="18354" y="3950"/>
                    </a:lnTo>
                    <a:lnTo>
                      <a:pt x="18354" y="201"/>
                    </a:lnTo>
                    <a:lnTo>
                      <a:pt x="18285" y="184"/>
                    </a:lnTo>
                    <a:lnTo>
                      <a:pt x="18285" y="3950"/>
                    </a:lnTo>
                    <a:lnTo>
                      <a:pt x="17892" y="3950"/>
                    </a:lnTo>
                    <a:lnTo>
                      <a:pt x="17892" y="98"/>
                    </a:lnTo>
                    <a:lnTo>
                      <a:pt x="17824" y="85"/>
                    </a:lnTo>
                    <a:lnTo>
                      <a:pt x="17824" y="3950"/>
                    </a:lnTo>
                    <a:lnTo>
                      <a:pt x="17431" y="3950"/>
                    </a:lnTo>
                    <a:lnTo>
                      <a:pt x="17431" y="13"/>
                    </a:lnTo>
                    <a:lnTo>
                      <a:pt x="1736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69" name="Google Shape;169;p13"/>
            <p:cNvSpPr/>
            <p:nvPr/>
          </p:nvSpPr>
          <p:spPr>
            <a:xfrm rot="786097">
              <a:off x="-2461901" y="2855340"/>
              <a:ext cx="3849119" cy="2895440"/>
            </a:xfrm>
            <a:custGeom>
              <a:avLst/>
              <a:gdLst/>
              <a:ahLst/>
              <a:cxnLst/>
              <a:rect l="l" t="t" r="r" b="b"/>
              <a:pathLst>
                <a:path w="76419" h="57485" extrusionOk="0">
                  <a:moveTo>
                    <a:pt x="14871" y="1"/>
                  </a:moveTo>
                  <a:cubicBezTo>
                    <a:pt x="13607" y="1"/>
                    <a:pt x="12327" y="162"/>
                    <a:pt x="11060" y="497"/>
                  </a:cubicBezTo>
                  <a:cubicBezTo>
                    <a:pt x="4554" y="2203"/>
                    <a:pt x="0" y="8111"/>
                    <a:pt x="18" y="14845"/>
                  </a:cubicBezTo>
                  <a:lnTo>
                    <a:pt x="18" y="57485"/>
                  </a:lnTo>
                  <a:lnTo>
                    <a:pt x="76225" y="57485"/>
                  </a:lnTo>
                  <a:lnTo>
                    <a:pt x="76225" y="34415"/>
                  </a:lnTo>
                  <a:cubicBezTo>
                    <a:pt x="76348" y="33870"/>
                    <a:pt x="76418" y="33325"/>
                    <a:pt x="76418" y="32780"/>
                  </a:cubicBezTo>
                  <a:cubicBezTo>
                    <a:pt x="76418" y="28760"/>
                    <a:pt x="73137" y="25724"/>
                    <a:pt x="69403" y="25724"/>
                  </a:cubicBezTo>
                  <a:cubicBezTo>
                    <a:pt x="68645" y="25724"/>
                    <a:pt x="67870" y="25849"/>
                    <a:pt x="67099" y="26116"/>
                  </a:cubicBezTo>
                  <a:cubicBezTo>
                    <a:pt x="65903" y="20349"/>
                    <a:pt x="60821" y="16217"/>
                    <a:pt x="54949" y="16217"/>
                  </a:cubicBezTo>
                  <a:cubicBezTo>
                    <a:pt x="54439" y="16217"/>
                    <a:pt x="53929" y="16252"/>
                    <a:pt x="53436" y="16305"/>
                  </a:cubicBezTo>
                  <a:cubicBezTo>
                    <a:pt x="52372" y="13368"/>
                    <a:pt x="49625" y="11653"/>
                    <a:pt x="46793" y="11653"/>
                  </a:cubicBezTo>
                  <a:cubicBezTo>
                    <a:pt x="45369" y="11653"/>
                    <a:pt x="43923" y="12087"/>
                    <a:pt x="42658" y="13016"/>
                  </a:cubicBezTo>
                  <a:cubicBezTo>
                    <a:pt x="40805" y="8877"/>
                    <a:pt x="36753" y="6436"/>
                    <a:pt x="32517" y="6436"/>
                  </a:cubicBezTo>
                  <a:cubicBezTo>
                    <a:pt x="30923" y="6436"/>
                    <a:pt x="29303" y="6782"/>
                    <a:pt x="27764" y="7513"/>
                  </a:cubicBezTo>
                  <a:cubicBezTo>
                    <a:pt x="25087" y="2781"/>
                    <a:pt x="20114" y="1"/>
                    <a:pt x="148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70" name="Google Shape;170;p13"/>
            <p:cNvGrpSpPr/>
            <p:nvPr/>
          </p:nvGrpSpPr>
          <p:grpSpPr>
            <a:xfrm>
              <a:off x="-447278" y="4186058"/>
              <a:ext cx="6070711" cy="2354546"/>
              <a:chOff x="15494082" y="852238"/>
              <a:chExt cx="7766037" cy="3012083"/>
            </a:xfrm>
          </p:grpSpPr>
          <p:sp>
            <p:nvSpPr>
              <p:cNvPr id="171" name="Google Shape;171;p13"/>
              <p:cNvSpPr/>
              <p:nvPr/>
            </p:nvSpPr>
            <p:spPr>
              <a:xfrm rot="-316851" flipH="1">
                <a:off x="15584930" y="1196330"/>
                <a:ext cx="7584342" cy="2323900"/>
              </a:xfrm>
              <a:custGeom>
                <a:avLst/>
                <a:gdLst/>
                <a:ahLst/>
                <a:cxnLst/>
                <a:rect l="l" t="t" r="r" b="b"/>
                <a:pathLst>
                  <a:path w="42512" h="13026" extrusionOk="0">
                    <a:moveTo>
                      <a:pt x="27584" y="0"/>
                    </a:moveTo>
                    <a:cubicBezTo>
                      <a:pt x="17953" y="0"/>
                      <a:pt x="8430" y="3052"/>
                      <a:pt x="1" y="8981"/>
                    </a:cubicBezTo>
                    <a:cubicBezTo>
                      <a:pt x="4503" y="10052"/>
                      <a:pt x="8462" y="11938"/>
                      <a:pt x="12965" y="13025"/>
                    </a:cubicBezTo>
                    <a:lnTo>
                      <a:pt x="40626" y="10952"/>
                    </a:lnTo>
                    <a:cubicBezTo>
                      <a:pt x="41118" y="10918"/>
                      <a:pt x="42019" y="10748"/>
                      <a:pt x="42512" y="10714"/>
                    </a:cubicBezTo>
                    <a:lnTo>
                      <a:pt x="41866" y="2270"/>
                    </a:lnTo>
                    <a:cubicBezTo>
                      <a:pt x="37159" y="750"/>
                      <a:pt x="32358" y="0"/>
                      <a:pt x="275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2" name="Google Shape;172;p13"/>
              <p:cNvSpPr/>
              <p:nvPr/>
            </p:nvSpPr>
            <p:spPr>
              <a:xfrm>
                <a:off x="15650540" y="1271824"/>
                <a:ext cx="7522571" cy="2176823"/>
              </a:xfrm>
              <a:custGeom>
                <a:avLst/>
                <a:gdLst/>
                <a:ahLst/>
                <a:cxnLst/>
                <a:rect l="l" t="t" r="r" b="b"/>
                <a:pathLst>
                  <a:path w="22300" h="6453" extrusionOk="0">
                    <a:moveTo>
                      <a:pt x="8350" y="1199"/>
                    </a:moveTo>
                    <a:lnTo>
                      <a:pt x="8350" y="1592"/>
                    </a:lnTo>
                    <a:lnTo>
                      <a:pt x="2891" y="1592"/>
                    </a:lnTo>
                    <a:lnTo>
                      <a:pt x="2891" y="1199"/>
                    </a:lnTo>
                    <a:close/>
                    <a:moveTo>
                      <a:pt x="8350" y="1660"/>
                    </a:moveTo>
                    <a:lnTo>
                      <a:pt x="8350" y="2053"/>
                    </a:lnTo>
                    <a:lnTo>
                      <a:pt x="2891" y="2053"/>
                    </a:lnTo>
                    <a:lnTo>
                      <a:pt x="2891" y="1660"/>
                    </a:lnTo>
                    <a:close/>
                    <a:moveTo>
                      <a:pt x="8350" y="2120"/>
                    </a:moveTo>
                    <a:lnTo>
                      <a:pt x="8350" y="2513"/>
                    </a:lnTo>
                    <a:lnTo>
                      <a:pt x="2891" y="2513"/>
                    </a:lnTo>
                    <a:lnTo>
                      <a:pt x="2891" y="2120"/>
                    </a:lnTo>
                    <a:close/>
                    <a:moveTo>
                      <a:pt x="19405" y="2120"/>
                    </a:moveTo>
                    <a:lnTo>
                      <a:pt x="19405" y="2513"/>
                    </a:lnTo>
                    <a:lnTo>
                      <a:pt x="13946" y="2513"/>
                    </a:lnTo>
                    <a:lnTo>
                      <a:pt x="13946" y="2120"/>
                    </a:lnTo>
                    <a:close/>
                    <a:moveTo>
                      <a:pt x="13878" y="2581"/>
                    </a:moveTo>
                    <a:lnTo>
                      <a:pt x="13878" y="2974"/>
                    </a:lnTo>
                    <a:lnTo>
                      <a:pt x="8418" y="2974"/>
                    </a:lnTo>
                    <a:lnTo>
                      <a:pt x="8418" y="2581"/>
                    </a:lnTo>
                    <a:close/>
                    <a:moveTo>
                      <a:pt x="13878" y="3040"/>
                    </a:moveTo>
                    <a:lnTo>
                      <a:pt x="13878" y="3435"/>
                    </a:lnTo>
                    <a:lnTo>
                      <a:pt x="8418" y="3435"/>
                    </a:lnTo>
                    <a:lnTo>
                      <a:pt x="8418" y="3040"/>
                    </a:lnTo>
                    <a:close/>
                    <a:moveTo>
                      <a:pt x="13878" y="3501"/>
                    </a:moveTo>
                    <a:lnTo>
                      <a:pt x="13878" y="3895"/>
                    </a:lnTo>
                    <a:lnTo>
                      <a:pt x="8418" y="3895"/>
                    </a:lnTo>
                    <a:lnTo>
                      <a:pt x="8418" y="3501"/>
                    </a:lnTo>
                    <a:close/>
                    <a:moveTo>
                      <a:pt x="13878" y="3963"/>
                    </a:moveTo>
                    <a:lnTo>
                      <a:pt x="13878" y="4356"/>
                    </a:lnTo>
                    <a:lnTo>
                      <a:pt x="8418" y="4356"/>
                    </a:lnTo>
                    <a:lnTo>
                      <a:pt x="8418" y="3963"/>
                    </a:lnTo>
                    <a:close/>
                    <a:moveTo>
                      <a:pt x="13878" y="4424"/>
                    </a:moveTo>
                    <a:lnTo>
                      <a:pt x="13878" y="4817"/>
                    </a:lnTo>
                    <a:lnTo>
                      <a:pt x="8418" y="4817"/>
                    </a:lnTo>
                    <a:lnTo>
                      <a:pt x="8418" y="4424"/>
                    </a:lnTo>
                    <a:close/>
                    <a:moveTo>
                      <a:pt x="13878" y="4883"/>
                    </a:moveTo>
                    <a:lnTo>
                      <a:pt x="13878" y="5276"/>
                    </a:lnTo>
                    <a:lnTo>
                      <a:pt x="8418" y="5276"/>
                    </a:lnTo>
                    <a:lnTo>
                      <a:pt x="8418" y="4883"/>
                    </a:lnTo>
                    <a:close/>
                    <a:moveTo>
                      <a:pt x="13878" y="5345"/>
                    </a:moveTo>
                    <a:lnTo>
                      <a:pt x="13878" y="5738"/>
                    </a:lnTo>
                    <a:lnTo>
                      <a:pt x="8418" y="5738"/>
                    </a:lnTo>
                    <a:lnTo>
                      <a:pt x="8418" y="5345"/>
                    </a:lnTo>
                    <a:close/>
                    <a:moveTo>
                      <a:pt x="13878" y="5804"/>
                    </a:moveTo>
                    <a:lnTo>
                      <a:pt x="13878" y="6199"/>
                    </a:lnTo>
                    <a:lnTo>
                      <a:pt x="8418" y="6199"/>
                    </a:lnTo>
                    <a:lnTo>
                      <a:pt x="8418" y="5804"/>
                    </a:lnTo>
                    <a:close/>
                    <a:moveTo>
                      <a:pt x="9271" y="0"/>
                    </a:moveTo>
                    <a:lnTo>
                      <a:pt x="9271" y="2515"/>
                    </a:lnTo>
                    <a:lnTo>
                      <a:pt x="8878" y="2515"/>
                    </a:lnTo>
                    <a:lnTo>
                      <a:pt x="8878" y="8"/>
                    </a:lnTo>
                    <a:lnTo>
                      <a:pt x="8812" y="12"/>
                    </a:lnTo>
                    <a:lnTo>
                      <a:pt x="8812" y="2515"/>
                    </a:lnTo>
                    <a:lnTo>
                      <a:pt x="8418" y="2515"/>
                    </a:lnTo>
                    <a:lnTo>
                      <a:pt x="8418" y="27"/>
                    </a:lnTo>
                    <a:lnTo>
                      <a:pt x="8350" y="31"/>
                    </a:lnTo>
                    <a:lnTo>
                      <a:pt x="8350" y="210"/>
                    </a:lnTo>
                    <a:lnTo>
                      <a:pt x="6443" y="210"/>
                    </a:lnTo>
                    <a:cubicBezTo>
                      <a:pt x="6346" y="224"/>
                      <a:pt x="6246" y="238"/>
                      <a:pt x="6149" y="253"/>
                    </a:cubicBezTo>
                    <a:cubicBezTo>
                      <a:pt x="6095" y="261"/>
                      <a:pt x="6040" y="269"/>
                      <a:pt x="5986" y="278"/>
                    </a:cubicBezTo>
                    <a:lnTo>
                      <a:pt x="8350" y="278"/>
                    </a:lnTo>
                    <a:lnTo>
                      <a:pt x="8350" y="672"/>
                    </a:lnTo>
                    <a:lnTo>
                      <a:pt x="3975" y="672"/>
                    </a:lnTo>
                    <a:cubicBezTo>
                      <a:pt x="3882" y="693"/>
                      <a:pt x="3790" y="716"/>
                      <a:pt x="3699" y="740"/>
                    </a:cubicBezTo>
                    <a:lnTo>
                      <a:pt x="8350" y="740"/>
                    </a:lnTo>
                    <a:lnTo>
                      <a:pt x="8350" y="1133"/>
                    </a:lnTo>
                    <a:lnTo>
                      <a:pt x="2891" y="1133"/>
                    </a:lnTo>
                    <a:lnTo>
                      <a:pt x="2891" y="956"/>
                    </a:lnTo>
                    <a:lnTo>
                      <a:pt x="2823" y="975"/>
                    </a:lnTo>
                    <a:lnTo>
                      <a:pt x="2823" y="2515"/>
                    </a:lnTo>
                    <a:lnTo>
                      <a:pt x="2430" y="2515"/>
                    </a:lnTo>
                    <a:lnTo>
                      <a:pt x="2430" y="1092"/>
                    </a:lnTo>
                    <a:lnTo>
                      <a:pt x="2362" y="1113"/>
                    </a:lnTo>
                    <a:lnTo>
                      <a:pt x="2362" y="2515"/>
                    </a:lnTo>
                    <a:lnTo>
                      <a:pt x="1969" y="2515"/>
                    </a:lnTo>
                    <a:lnTo>
                      <a:pt x="1969" y="1240"/>
                    </a:lnTo>
                    <a:lnTo>
                      <a:pt x="1900" y="1261"/>
                    </a:lnTo>
                    <a:lnTo>
                      <a:pt x="1900" y="2515"/>
                    </a:lnTo>
                    <a:lnTo>
                      <a:pt x="1509" y="2515"/>
                    </a:lnTo>
                    <a:lnTo>
                      <a:pt x="1509" y="1396"/>
                    </a:lnTo>
                    <a:lnTo>
                      <a:pt x="1441" y="1419"/>
                    </a:lnTo>
                    <a:lnTo>
                      <a:pt x="1441" y="2515"/>
                    </a:lnTo>
                    <a:lnTo>
                      <a:pt x="1048" y="2515"/>
                    </a:lnTo>
                    <a:lnTo>
                      <a:pt x="1048" y="1563"/>
                    </a:lnTo>
                    <a:lnTo>
                      <a:pt x="980" y="1588"/>
                    </a:lnTo>
                    <a:lnTo>
                      <a:pt x="980" y="2515"/>
                    </a:lnTo>
                    <a:lnTo>
                      <a:pt x="587" y="2515"/>
                    </a:lnTo>
                    <a:lnTo>
                      <a:pt x="587" y="1742"/>
                    </a:lnTo>
                    <a:lnTo>
                      <a:pt x="520" y="1769"/>
                    </a:lnTo>
                    <a:lnTo>
                      <a:pt x="520" y="2515"/>
                    </a:lnTo>
                    <a:lnTo>
                      <a:pt x="127" y="2515"/>
                    </a:lnTo>
                    <a:lnTo>
                      <a:pt x="127" y="1941"/>
                    </a:lnTo>
                    <a:cubicBezTo>
                      <a:pt x="102" y="1954"/>
                      <a:pt x="79" y="1972"/>
                      <a:pt x="59" y="1993"/>
                    </a:cubicBezTo>
                    <a:lnTo>
                      <a:pt x="59" y="2515"/>
                    </a:lnTo>
                    <a:lnTo>
                      <a:pt x="1" y="2515"/>
                    </a:lnTo>
                    <a:lnTo>
                      <a:pt x="1" y="2583"/>
                    </a:lnTo>
                    <a:lnTo>
                      <a:pt x="2823" y="2583"/>
                    </a:lnTo>
                    <a:lnTo>
                      <a:pt x="2823" y="2976"/>
                    </a:lnTo>
                    <a:lnTo>
                      <a:pt x="5" y="2976"/>
                    </a:lnTo>
                    <a:lnTo>
                      <a:pt x="5" y="3042"/>
                    </a:lnTo>
                    <a:lnTo>
                      <a:pt x="2821" y="3042"/>
                    </a:lnTo>
                    <a:lnTo>
                      <a:pt x="2821" y="3437"/>
                    </a:lnTo>
                    <a:lnTo>
                      <a:pt x="11" y="3437"/>
                    </a:lnTo>
                    <a:lnTo>
                      <a:pt x="11" y="3503"/>
                    </a:lnTo>
                    <a:lnTo>
                      <a:pt x="2821" y="3503"/>
                    </a:lnTo>
                    <a:lnTo>
                      <a:pt x="2821" y="3897"/>
                    </a:lnTo>
                    <a:lnTo>
                      <a:pt x="14" y="3897"/>
                    </a:lnTo>
                    <a:lnTo>
                      <a:pt x="14" y="3965"/>
                    </a:lnTo>
                    <a:lnTo>
                      <a:pt x="2819" y="3965"/>
                    </a:lnTo>
                    <a:lnTo>
                      <a:pt x="2819" y="4358"/>
                    </a:lnTo>
                    <a:lnTo>
                      <a:pt x="20" y="4358"/>
                    </a:lnTo>
                    <a:lnTo>
                      <a:pt x="20" y="4424"/>
                    </a:lnTo>
                    <a:lnTo>
                      <a:pt x="2819" y="4424"/>
                    </a:lnTo>
                    <a:lnTo>
                      <a:pt x="2819" y="4819"/>
                    </a:lnTo>
                    <a:lnTo>
                      <a:pt x="24" y="4819"/>
                    </a:lnTo>
                    <a:lnTo>
                      <a:pt x="24" y="4885"/>
                    </a:lnTo>
                    <a:lnTo>
                      <a:pt x="2819" y="4885"/>
                    </a:lnTo>
                    <a:lnTo>
                      <a:pt x="2819" y="5278"/>
                    </a:lnTo>
                    <a:lnTo>
                      <a:pt x="28" y="5278"/>
                    </a:lnTo>
                    <a:lnTo>
                      <a:pt x="28" y="5347"/>
                    </a:lnTo>
                    <a:lnTo>
                      <a:pt x="2819" y="5347"/>
                    </a:lnTo>
                    <a:lnTo>
                      <a:pt x="2819" y="5740"/>
                    </a:lnTo>
                    <a:lnTo>
                      <a:pt x="34" y="5740"/>
                    </a:lnTo>
                    <a:lnTo>
                      <a:pt x="34" y="5806"/>
                    </a:lnTo>
                    <a:lnTo>
                      <a:pt x="2817" y="5806"/>
                    </a:lnTo>
                    <a:lnTo>
                      <a:pt x="2817" y="6201"/>
                    </a:lnTo>
                    <a:lnTo>
                      <a:pt x="42" y="6201"/>
                    </a:lnTo>
                    <a:lnTo>
                      <a:pt x="42" y="6238"/>
                    </a:lnTo>
                    <a:lnTo>
                      <a:pt x="42" y="6267"/>
                    </a:lnTo>
                    <a:lnTo>
                      <a:pt x="2821" y="6267"/>
                    </a:lnTo>
                    <a:lnTo>
                      <a:pt x="2821" y="6452"/>
                    </a:lnTo>
                    <a:lnTo>
                      <a:pt x="2889" y="6452"/>
                    </a:lnTo>
                    <a:lnTo>
                      <a:pt x="2889" y="2585"/>
                    </a:lnTo>
                    <a:lnTo>
                      <a:pt x="3280" y="2585"/>
                    </a:lnTo>
                    <a:lnTo>
                      <a:pt x="3280" y="6446"/>
                    </a:lnTo>
                    <a:lnTo>
                      <a:pt x="3348" y="6446"/>
                    </a:lnTo>
                    <a:lnTo>
                      <a:pt x="3348" y="2587"/>
                    </a:lnTo>
                    <a:lnTo>
                      <a:pt x="3742" y="2587"/>
                    </a:lnTo>
                    <a:lnTo>
                      <a:pt x="3742" y="6435"/>
                    </a:lnTo>
                    <a:lnTo>
                      <a:pt x="3810" y="6435"/>
                    </a:lnTo>
                    <a:lnTo>
                      <a:pt x="3810" y="2581"/>
                    </a:lnTo>
                    <a:lnTo>
                      <a:pt x="4203" y="2581"/>
                    </a:lnTo>
                    <a:lnTo>
                      <a:pt x="4203" y="6427"/>
                    </a:lnTo>
                    <a:lnTo>
                      <a:pt x="4271" y="6427"/>
                    </a:lnTo>
                    <a:lnTo>
                      <a:pt x="4271" y="2583"/>
                    </a:lnTo>
                    <a:lnTo>
                      <a:pt x="4664" y="2583"/>
                    </a:lnTo>
                    <a:lnTo>
                      <a:pt x="4664" y="6421"/>
                    </a:lnTo>
                    <a:lnTo>
                      <a:pt x="4730" y="6421"/>
                    </a:lnTo>
                    <a:lnTo>
                      <a:pt x="4730" y="2585"/>
                    </a:lnTo>
                    <a:lnTo>
                      <a:pt x="5123" y="2585"/>
                    </a:lnTo>
                    <a:lnTo>
                      <a:pt x="5123" y="6413"/>
                    </a:lnTo>
                    <a:lnTo>
                      <a:pt x="5192" y="6413"/>
                    </a:lnTo>
                    <a:lnTo>
                      <a:pt x="5192" y="2587"/>
                    </a:lnTo>
                    <a:lnTo>
                      <a:pt x="5585" y="2587"/>
                    </a:lnTo>
                    <a:lnTo>
                      <a:pt x="5585" y="6401"/>
                    </a:lnTo>
                    <a:lnTo>
                      <a:pt x="5653" y="6401"/>
                    </a:lnTo>
                    <a:lnTo>
                      <a:pt x="5653" y="2583"/>
                    </a:lnTo>
                    <a:lnTo>
                      <a:pt x="6046" y="2583"/>
                    </a:lnTo>
                    <a:lnTo>
                      <a:pt x="6046" y="6396"/>
                    </a:lnTo>
                    <a:lnTo>
                      <a:pt x="6112" y="6396"/>
                    </a:lnTo>
                    <a:lnTo>
                      <a:pt x="6112" y="2583"/>
                    </a:lnTo>
                    <a:lnTo>
                      <a:pt x="6505" y="2583"/>
                    </a:lnTo>
                    <a:lnTo>
                      <a:pt x="6505" y="6388"/>
                    </a:lnTo>
                    <a:lnTo>
                      <a:pt x="6573" y="6388"/>
                    </a:lnTo>
                    <a:lnTo>
                      <a:pt x="6573" y="2585"/>
                    </a:lnTo>
                    <a:lnTo>
                      <a:pt x="6967" y="2585"/>
                    </a:lnTo>
                    <a:lnTo>
                      <a:pt x="6967" y="6380"/>
                    </a:lnTo>
                    <a:lnTo>
                      <a:pt x="7035" y="6380"/>
                    </a:lnTo>
                    <a:lnTo>
                      <a:pt x="7035" y="2585"/>
                    </a:lnTo>
                    <a:lnTo>
                      <a:pt x="7428" y="2585"/>
                    </a:lnTo>
                    <a:lnTo>
                      <a:pt x="7428" y="6370"/>
                    </a:lnTo>
                    <a:lnTo>
                      <a:pt x="7494" y="6370"/>
                    </a:lnTo>
                    <a:lnTo>
                      <a:pt x="7494" y="2583"/>
                    </a:lnTo>
                    <a:lnTo>
                      <a:pt x="7887" y="2583"/>
                    </a:lnTo>
                    <a:lnTo>
                      <a:pt x="7887" y="6363"/>
                    </a:lnTo>
                    <a:lnTo>
                      <a:pt x="7955" y="6363"/>
                    </a:lnTo>
                    <a:lnTo>
                      <a:pt x="7955" y="2583"/>
                    </a:lnTo>
                    <a:lnTo>
                      <a:pt x="8348" y="2583"/>
                    </a:lnTo>
                    <a:lnTo>
                      <a:pt x="8348" y="6355"/>
                    </a:lnTo>
                    <a:lnTo>
                      <a:pt x="8417" y="6355"/>
                    </a:lnTo>
                    <a:lnTo>
                      <a:pt x="8417" y="6269"/>
                    </a:lnTo>
                    <a:lnTo>
                      <a:pt x="13263" y="6269"/>
                    </a:lnTo>
                    <a:lnTo>
                      <a:pt x="13944" y="6257"/>
                    </a:lnTo>
                    <a:lnTo>
                      <a:pt x="13944" y="2585"/>
                    </a:lnTo>
                    <a:lnTo>
                      <a:pt x="14337" y="2585"/>
                    </a:lnTo>
                    <a:lnTo>
                      <a:pt x="14337" y="6250"/>
                    </a:lnTo>
                    <a:lnTo>
                      <a:pt x="14405" y="6250"/>
                    </a:lnTo>
                    <a:lnTo>
                      <a:pt x="14405" y="2585"/>
                    </a:lnTo>
                    <a:lnTo>
                      <a:pt x="14798" y="2585"/>
                    </a:lnTo>
                    <a:lnTo>
                      <a:pt x="14798" y="6240"/>
                    </a:lnTo>
                    <a:lnTo>
                      <a:pt x="14866" y="6240"/>
                    </a:lnTo>
                    <a:lnTo>
                      <a:pt x="14866" y="2583"/>
                    </a:lnTo>
                    <a:lnTo>
                      <a:pt x="15258" y="2583"/>
                    </a:lnTo>
                    <a:lnTo>
                      <a:pt x="15258" y="6232"/>
                    </a:lnTo>
                    <a:lnTo>
                      <a:pt x="15326" y="6232"/>
                    </a:lnTo>
                    <a:lnTo>
                      <a:pt x="15326" y="2585"/>
                    </a:lnTo>
                    <a:lnTo>
                      <a:pt x="15719" y="2585"/>
                    </a:lnTo>
                    <a:lnTo>
                      <a:pt x="15719" y="6217"/>
                    </a:lnTo>
                    <a:cubicBezTo>
                      <a:pt x="15742" y="6213"/>
                      <a:pt x="15764" y="6207"/>
                      <a:pt x="15787" y="6199"/>
                    </a:cubicBezTo>
                    <a:lnTo>
                      <a:pt x="15787" y="2583"/>
                    </a:lnTo>
                    <a:lnTo>
                      <a:pt x="16180" y="2583"/>
                    </a:lnTo>
                    <a:lnTo>
                      <a:pt x="16180" y="6059"/>
                    </a:lnTo>
                    <a:lnTo>
                      <a:pt x="16248" y="6034"/>
                    </a:lnTo>
                    <a:lnTo>
                      <a:pt x="16248" y="2583"/>
                    </a:lnTo>
                    <a:lnTo>
                      <a:pt x="16640" y="2583"/>
                    </a:lnTo>
                    <a:lnTo>
                      <a:pt x="16640" y="5884"/>
                    </a:lnTo>
                    <a:lnTo>
                      <a:pt x="16708" y="5856"/>
                    </a:lnTo>
                    <a:lnTo>
                      <a:pt x="16708" y="2581"/>
                    </a:lnTo>
                    <a:lnTo>
                      <a:pt x="17101" y="2581"/>
                    </a:lnTo>
                    <a:lnTo>
                      <a:pt x="17101" y="5699"/>
                    </a:lnTo>
                    <a:lnTo>
                      <a:pt x="17169" y="5670"/>
                    </a:lnTo>
                    <a:lnTo>
                      <a:pt x="17169" y="2581"/>
                    </a:lnTo>
                    <a:lnTo>
                      <a:pt x="17562" y="2581"/>
                    </a:lnTo>
                    <a:lnTo>
                      <a:pt x="17562" y="5500"/>
                    </a:lnTo>
                    <a:lnTo>
                      <a:pt x="17630" y="5471"/>
                    </a:lnTo>
                    <a:lnTo>
                      <a:pt x="17630" y="2581"/>
                    </a:lnTo>
                    <a:lnTo>
                      <a:pt x="18021" y="2581"/>
                    </a:lnTo>
                    <a:lnTo>
                      <a:pt x="18021" y="5300"/>
                    </a:lnTo>
                    <a:lnTo>
                      <a:pt x="18090" y="5269"/>
                    </a:lnTo>
                    <a:lnTo>
                      <a:pt x="18090" y="2581"/>
                    </a:lnTo>
                    <a:lnTo>
                      <a:pt x="18483" y="2581"/>
                    </a:lnTo>
                    <a:lnTo>
                      <a:pt x="18483" y="5094"/>
                    </a:lnTo>
                    <a:lnTo>
                      <a:pt x="18551" y="5062"/>
                    </a:lnTo>
                    <a:lnTo>
                      <a:pt x="18551" y="2581"/>
                    </a:lnTo>
                    <a:lnTo>
                      <a:pt x="18944" y="2581"/>
                    </a:lnTo>
                    <a:lnTo>
                      <a:pt x="18944" y="4885"/>
                    </a:lnTo>
                    <a:lnTo>
                      <a:pt x="19012" y="4854"/>
                    </a:lnTo>
                    <a:lnTo>
                      <a:pt x="19012" y="2581"/>
                    </a:lnTo>
                    <a:lnTo>
                      <a:pt x="19403" y="2581"/>
                    </a:lnTo>
                    <a:lnTo>
                      <a:pt x="19403" y="4677"/>
                    </a:lnTo>
                    <a:lnTo>
                      <a:pt x="19471" y="4646"/>
                    </a:lnTo>
                    <a:lnTo>
                      <a:pt x="19473" y="4424"/>
                    </a:lnTo>
                    <a:lnTo>
                      <a:pt x="19974" y="4424"/>
                    </a:lnTo>
                    <a:lnTo>
                      <a:pt x="20127" y="4356"/>
                    </a:lnTo>
                    <a:lnTo>
                      <a:pt x="19473" y="4356"/>
                    </a:lnTo>
                    <a:lnTo>
                      <a:pt x="19473" y="3963"/>
                    </a:lnTo>
                    <a:lnTo>
                      <a:pt x="21050" y="3963"/>
                    </a:lnTo>
                    <a:lnTo>
                      <a:pt x="21217" y="3895"/>
                    </a:lnTo>
                    <a:lnTo>
                      <a:pt x="19473" y="3895"/>
                    </a:lnTo>
                    <a:lnTo>
                      <a:pt x="19473" y="3501"/>
                    </a:lnTo>
                    <a:lnTo>
                      <a:pt x="22262" y="3501"/>
                    </a:lnTo>
                    <a:lnTo>
                      <a:pt x="22299" y="3488"/>
                    </a:lnTo>
                    <a:cubicBezTo>
                      <a:pt x="22292" y="3468"/>
                      <a:pt x="22280" y="3449"/>
                      <a:pt x="22262" y="3435"/>
                    </a:cubicBezTo>
                    <a:lnTo>
                      <a:pt x="19473" y="3435"/>
                    </a:lnTo>
                    <a:lnTo>
                      <a:pt x="19473" y="3042"/>
                    </a:lnTo>
                    <a:lnTo>
                      <a:pt x="21542" y="3042"/>
                    </a:lnTo>
                    <a:lnTo>
                      <a:pt x="21416" y="2974"/>
                    </a:lnTo>
                    <a:lnTo>
                      <a:pt x="19473" y="2974"/>
                    </a:lnTo>
                    <a:lnTo>
                      <a:pt x="19473" y="2581"/>
                    </a:lnTo>
                    <a:lnTo>
                      <a:pt x="20637" y="2581"/>
                    </a:lnTo>
                    <a:lnTo>
                      <a:pt x="20497" y="2513"/>
                    </a:lnTo>
                    <a:lnTo>
                      <a:pt x="20394" y="2513"/>
                    </a:lnTo>
                    <a:lnTo>
                      <a:pt x="20394" y="2464"/>
                    </a:lnTo>
                    <a:lnTo>
                      <a:pt x="20328" y="2433"/>
                    </a:lnTo>
                    <a:lnTo>
                      <a:pt x="20328" y="2513"/>
                    </a:lnTo>
                    <a:lnTo>
                      <a:pt x="19935" y="2513"/>
                    </a:lnTo>
                    <a:lnTo>
                      <a:pt x="19935" y="2252"/>
                    </a:lnTo>
                    <a:lnTo>
                      <a:pt x="19866" y="2221"/>
                    </a:lnTo>
                    <a:lnTo>
                      <a:pt x="19866" y="2513"/>
                    </a:lnTo>
                    <a:lnTo>
                      <a:pt x="19473" y="2513"/>
                    </a:lnTo>
                    <a:lnTo>
                      <a:pt x="19473" y="2050"/>
                    </a:lnTo>
                    <a:lnTo>
                      <a:pt x="19405" y="2020"/>
                    </a:lnTo>
                    <a:lnTo>
                      <a:pt x="19405" y="2053"/>
                    </a:lnTo>
                    <a:lnTo>
                      <a:pt x="13946" y="2053"/>
                    </a:lnTo>
                    <a:lnTo>
                      <a:pt x="13946" y="1660"/>
                    </a:lnTo>
                    <a:lnTo>
                      <a:pt x="18506" y="1660"/>
                    </a:lnTo>
                    <a:cubicBezTo>
                      <a:pt x="18446" y="1637"/>
                      <a:pt x="18387" y="1616"/>
                      <a:pt x="18327" y="1592"/>
                    </a:cubicBezTo>
                    <a:lnTo>
                      <a:pt x="13946" y="1592"/>
                    </a:lnTo>
                    <a:lnTo>
                      <a:pt x="13946" y="1201"/>
                    </a:lnTo>
                    <a:lnTo>
                      <a:pt x="17196" y="1201"/>
                    </a:lnTo>
                    <a:cubicBezTo>
                      <a:pt x="17124" y="1178"/>
                      <a:pt x="17052" y="1154"/>
                      <a:pt x="16982" y="1133"/>
                    </a:cubicBezTo>
                    <a:lnTo>
                      <a:pt x="13946" y="1133"/>
                    </a:lnTo>
                    <a:lnTo>
                      <a:pt x="13946" y="740"/>
                    </a:lnTo>
                    <a:lnTo>
                      <a:pt x="15579" y="740"/>
                    </a:lnTo>
                    <a:cubicBezTo>
                      <a:pt x="15485" y="716"/>
                      <a:pt x="15394" y="693"/>
                      <a:pt x="15301" y="672"/>
                    </a:cubicBezTo>
                    <a:lnTo>
                      <a:pt x="13946" y="672"/>
                    </a:lnTo>
                    <a:lnTo>
                      <a:pt x="13946" y="389"/>
                    </a:lnTo>
                    <a:lnTo>
                      <a:pt x="13878" y="378"/>
                    </a:lnTo>
                    <a:lnTo>
                      <a:pt x="13878" y="2515"/>
                    </a:lnTo>
                    <a:lnTo>
                      <a:pt x="13485" y="2515"/>
                    </a:lnTo>
                    <a:lnTo>
                      <a:pt x="13485" y="312"/>
                    </a:lnTo>
                    <a:lnTo>
                      <a:pt x="13417" y="302"/>
                    </a:lnTo>
                    <a:lnTo>
                      <a:pt x="13417" y="2515"/>
                    </a:lnTo>
                    <a:lnTo>
                      <a:pt x="13023" y="2515"/>
                    </a:lnTo>
                    <a:lnTo>
                      <a:pt x="13023" y="241"/>
                    </a:lnTo>
                    <a:lnTo>
                      <a:pt x="12957" y="232"/>
                    </a:lnTo>
                    <a:lnTo>
                      <a:pt x="12957" y="2515"/>
                    </a:lnTo>
                    <a:lnTo>
                      <a:pt x="12564" y="2515"/>
                    </a:lnTo>
                    <a:lnTo>
                      <a:pt x="12564" y="181"/>
                    </a:lnTo>
                    <a:lnTo>
                      <a:pt x="12496" y="173"/>
                    </a:lnTo>
                    <a:lnTo>
                      <a:pt x="12496" y="2515"/>
                    </a:lnTo>
                    <a:lnTo>
                      <a:pt x="12103" y="2515"/>
                    </a:lnTo>
                    <a:lnTo>
                      <a:pt x="12103" y="129"/>
                    </a:lnTo>
                    <a:lnTo>
                      <a:pt x="12035" y="123"/>
                    </a:lnTo>
                    <a:lnTo>
                      <a:pt x="12035" y="2515"/>
                    </a:lnTo>
                    <a:lnTo>
                      <a:pt x="11642" y="2515"/>
                    </a:lnTo>
                    <a:lnTo>
                      <a:pt x="11642" y="86"/>
                    </a:lnTo>
                    <a:lnTo>
                      <a:pt x="11575" y="80"/>
                    </a:lnTo>
                    <a:lnTo>
                      <a:pt x="11575" y="2513"/>
                    </a:lnTo>
                    <a:lnTo>
                      <a:pt x="11182" y="2513"/>
                    </a:lnTo>
                    <a:lnTo>
                      <a:pt x="11182" y="51"/>
                    </a:lnTo>
                    <a:lnTo>
                      <a:pt x="11114" y="45"/>
                    </a:lnTo>
                    <a:lnTo>
                      <a:pt x="11114" y="2513"/>
                    </a:lnTo>
                    <a:lnTo>
                      <a:pt x="10721" y="2513"/>
                    </a:lnTo>
                    <a:lnTo>
                      <a:pt x="10721" y="23"/>
                    </a:lnTo>
                    <a:lnTo>
                      <a:pt x="10653" y="22"/>
                    </a:lnTo>
                    <a:lnTo>
                      <a:pt x="10653" y="2513"/>
                    </a:lnTo>
                    <a:lnTo>
                      <a:pt x="10260" y="2513"/>
                    </a:lnTo>
                    <a:lnTo>
                      <a:pt x="10260" y="6"/>
                    </a:lnTo>
                    <a:lnTo>
                      <a:pt x="10193" y="6"/>
                    </a:lnTo>
                    <a:lnTo>
                      <a:pt x="10193" y="2515"/>
                    </a:lnTo>
                    <a:lnTo>
                      <a:pt x="9800" y="2515"/>
                    </a:lnTo>
                    <a:lnTo>
                      <a:pt x="9800" y="0"/>
                    </a:lnTo>
                    <a:lnTo>
                      <a:pt x="9732" y="0"/>
                    </a:lnTo>
                    <a:lnTo>
                      <a:pt x="9732" y="2515"/>
                    </a:lnTo>
                    <a:lnTo>
                      <a:pt x="9339" y="2515"/>
                    </a:lnTo>
                    <a:lnTo>
                      <a:pt x="933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73" name="Google Shape;173;p13"/>
            <p:cNvSpPr/>
            <p:nvPr/>
          </p:nvSpPr>
          <p:spPr>
            <a:xfrm>
              <a:off x="348137" y="2253572"/>
              <a:ext cx="236953" cy="81979"/>
            </a:xfrm>
            <a:custGeom>
              <a:avLst/>
              <a:gdLst/>
              <a:ahLst/>
              <a:cxnLst/>
              <a:rect l="l" t="t" r="r" b="b"/>
              <a:pathLst>
                <a:path w="4801" h="1661" extrusionOk="0">
                  <a:moveTo>
                    <a:pt x="1144" y="1"/>
                  </a:moveTo>
                  <a:cubicBezTo>
                    <a:pt x="824" y="1"/>
                    <a:pt x="443" y="110"/>
                    <a:pt x="0" y="412"/>
                  </a:cubicBezTo>
                  <a:cubicBezTo>
                    <a:pt x="1477" y="412"/>
                    <a:pt x="2392" y="1660"/>
                    <a:pt x="2392" y="1660"/>
                  </a:cubicBezTo>
                  <a:cubicBezTo>
                    <a:pt x="2392" y="1660"/>
                    <a:pt x="3324" y="412"/>
                    <a:pt x="4801" y="412"/>
                  </a:cubicBezTo>
                  <a:cubicBezTo>
                    <a:pt x="4358" y="110"/>
                    <a:pt x="3976" y="1"/>
                    <a:pt x="3654" y="1"/>
                  </a:cubicBezTo>
                  <a:cubicBezTo>
                    <a:pt x="2815" y="1"/>
                    <a:pt x="2392" y="746"/>
                    <a:pt x="2392" y="746"/>
                  </a:cubicBezTo>
                  <a:cubicBezTo>
                    <a:pt x="2392" y="746"/>
                    <a:pt x="1978" y="1"/>
                    <a:pt x="11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4" name="Google Shape;174;p13"/>
            <p:cNvSpPr/>
            <p:nvPr/>
          </p:nvSpPr>
          <p:spPr>
            <a:xfrm>
              <a:off x="8112777" y="2337390"/>
              <a:ext cx="443504" cy="154333"/>
            </a:xfrm>
            <a:custGeom>
              <a:avLst/>
              <a:gdLst/>
              <a:ahLst/>
              <a:cxnLst/>
              <a:rect l="l" t="t" r="r" b="b"/>
              <a:pathLst>
                <a:path w="8986" h="3127" extrusionOk="0">
                  <a:moveTo>
                    <a:pt x="2147" y="0"/>
                  </a:moveTo>
                  <a:cubicBezTo>
                    <a:pt x="1545" y="0"/>
                    <a:pt x="830" y="205"/>
                    <a:pt x="0" y="771"/>
                  </a:cubicBezTo>
                  <a:cubicBezTo>
                    <a:pt x="2743" y="771"/>
                    <a:pt x="4502" y="3127"/>
                    <a:pt x="4502" y="3127"/>
                  </a:cubicBezTo>
                  <a:cubicBezTo>
                    <a:pt x="4502" y="3127"/>
                    <a:pt x="6242" y="771"/>
                    <a:pt x="8985" y="771"/>
                  </a:cubicBezTo>
                  <a:cubicBezTo>
                    <a:pt x="8156" y="205"/>
                    <a:pt x="7441" y="0"/>
                    <a:pt x="6842" y="0"/>
                  </a:cubicBezTo>
                  <a:cubicBezTo>
                    <a:pt x="5282" y="0"/>
                    <a:pt x="4502" y="1386"/>
                    <a:pt x="4502" y="1386"/>
                  </a:cubicBezTo>
                  <a:cubicBezTo>
                    <a:pt x="4502" y="1386"/>
                    <a:pt x="3712" y="0"/>
                    <a:pt x="21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75" name="Google Shape;175;p13"/>
          <p:cNvSpPr txBox="1">
            <a:spLocks noGrp="1"/>
          </p:cNvSpPr>
          <p:nvPr>
            <p:ph type="title"/>
          </p:nvPr>
        </p:nvSpPr>
        <p:spPr>
          <a:xfrm>
            <a:off x="956367" y="717600"/>
            <a:ext cx="10279200" cy="6392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atin typeface="UTM Avo" panose="02040603050506020204" pitchFamily="18" charset="0"/>
                <a:cs typeface="Arial" panose="020B0604020202020204" pitchFamily="34" charset="0"/>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dirty="0"/>
          </a:p>
        </p:txBody>
      </p:sp>
      <p:sp>
        <p:nvSpPr>
          <p:cNvPr id="176" name="Google Shape;176;p13"/>
          <p:cNvSpPr txBox="1">
            <a:spLocks noGrp="1"/>
          </p:cNvSpPr>
          <p:nvPr>
            <p:ph type="title" idx="2" hasCustomPrompt="1"/>
          </p:nvPr>
        </p:nvSpPr>
        <p:spPr>
          <a:xfrm>
            <a:off x="1439333" y="2134437"/>
            <a:ext cx="1080400" cy="54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267">
                <a:latin typeface="UTM Avo" panose="02040603050506020204" pitchFamily="18" charset="0"/>
                <a:cs typeface="Arial" panose="020B0604020202020204" pitchFamily="34" charset="0"/>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dirty="0"/>
              <a:t>xx%</a:t>
            </a:r>
          </a:p>
        </p:txBody>
      </p:sp>
      <p:sp>
        <p:nvSpPr>
          <p:cNvPr id="177" name="Google Shape;177;p13"/>
          <p:cNvSpPr txBox="1">
            <a:spLocks noGrp="1"/>
          </p:cNvSpPr>
          <p:nvPr>
            <p:ph type="subTitle" idx="1"/>
          </p:nvPr>
        </p:nvSpPr>
        <p:spPr>
          <a:xfrm>
            <a:off x="2679000" y="1984904"/>
            <a:ext cx="3430800" cy="502800"/>
          </a:xfrm>
          <a:prstGeom prst="rect">
            <a:avLst/>
          </a:prstGeom>
        </p:spPr>
        <p:txBody>
          <a:bodyPr spcFirstLastPara="1" wrap="square" lIns="91425" tIns="91425" rIns="91425" bIns="91425" anchor="b" anchorCtr="0">
            <a:noAutofit/>
          </a:bodyPr>
          <a:lstStyle>
            <a:lvl1pPr lvl="0" rtl="0">
              <a:spcBef>
                <a:spcPts val="0"/>
              </a:spcBef>
              <a:spcAft>
                <a:spcPts val="0"/>
              </a:spcAft>
              <a:buSzPts val="1500"/>
              <a:buNone/>
              <a:defRPr b="1">
                <a:latin typeface="UTM Avo" panose="02040603050506020204" pitchFamily="18" charset="0"/>
                <a:cs typeface="Arial" panose="020B06040202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dirty="0"/>
          </a:p>
        </p:txBody>
      </p:sp>
      <p:sp>
        <p:nvSpPr>
          <p:cNvPr id="178" name="Google Shape;178;p13"/>
          <p:cNvSpPr txBox="1">
            <a:spLocks noGrp="1"/>
          </p:cNvSpPr>
          <p:nvPr>
            <p:ph type="subTitle" idx="3"/>
          </p:nvPr>
        </p:nvSpPr>
        <p:spPr>
          <a:xfrm>
            <a:off x="2679000" y="2269967"/>
            <a:ext cx="2977200" cy="717200"/>
          </a:xfrm>
          <a:prstGeom prst="rect">
            <a:avLst/>
          </a:prstGeom>
        </p:spPr>
        <p:txBody>
          <a:bodyPr spcFirstLastPara="1" wrap="square" lIns="91425" tIns="91425" rIns="91425" bIns="91425" anchor="t" anchorCtr="0">
            <a:noAutofit/>
          </a:bodyPr>
          <a:lstStyle>
            <a:lvl1pPr lvl="0" rtl="0">
              <a:spcBef>
                <a:spcPts val="0"/>
              </a:spcBef>
              <a:spcAft>
                <a:spcPts val="0"/>
              </a:spcAft>
              <a:buSzPts val="1500"/>
              <a:buNone/>
              <a:defRPr>
                <a:latin typeface="UTM Avo" panose="02040603050506020204" pitchFamily="18" charset="0"/>
                <a:cs typeface="Arial" panose="020B06040202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dirty="0"/>
          </a:p>
        </p:txBody>
      </p:sp>
      <p:sp>
        <p:nvSpPr>
          <p:cNvPr id="179" name="Google Shape;179;p13"/>
          <p:cNvSpPr txBox="1">
            <a:spLocks noGrp="1"/>
          </p:cNvSpPr>
          <p:nvPr>
            <p:ph type="title" idx="4" hasCustomPrompt="1"/>
          </p:nvPr>
        </p:nvSpPr>
        <p:spPr>
          <a:xfrm>
            <a:off x="1439333" y="3457204"/>
            <a:ext cx="1080400" cy="54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267">
                <a:latin typeface="UTM Avo" panose="02040603050506020204" pitchFamily="18" charset="0"/>
                <a:cs typeface="Arial" panose="020B0604020202020204" pitchFamily="34" charset="0"/>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dirty="0"/>
              <a:t>xx%</a:t>
            </a:r>
          </a:p>
        </p:txBody>
      </p:sp>
      <p:sp>
        <p:nvSpPr>
          <p:cNvPr id="180" name="Google Shape;180;p13"/>
          <p:cNvSpPr txBox="1">
            <a:spLocks noGrp="1"/>
          </p:cNvSpPr>
          <p:nvPr>
            <p:ph type="subTitle" idx="5"/>
          </p:nvPr>
        </p:nvSpPr>
        <p:spPr>
          <a:xfrm>
            <a:off x="2679000" y="3307304"/>
            <a:ext cx="3430800" cy="502800"/>
          </a:xfrm>
          <a:prstGeom prst="rect">
            <a:avLst/>
          </a:prstGeom>
        </p:spPr>
        <p:txBody>
          <a:bodyPr spcFirstLastPara="1" wrap="square" lIns="91425" tIns="91425" rIns="91425" bIns="91425" anchor="b" anchorCtr="0">
            <a:noAutofit/>
          </a:bodyPr>
          <a:lstStyle>
            <a:lvl1pPr lvl="0" rtl="0">
              <a:spcBef>
                <a:spcPts val="0"/>
              </a:spcBef>
              <a:spcAft>
                <a:spcPts val="0"/>
              </a:spcAft>
              <a:buSzPts val="1500"/>
              <a:buNone/>
              <a:defRPr sz="2667" b="1">
                <a:solidFill>
                  <a:schemeClr val="accent6"/>
                </a:solidFill>
                <a:latin typeface="UTM Avo" panose="02040603050506020204" pitchFamily="18" charset="0"/>
                <a:ea typeface="UTM Avo" panose="02040603050506020204" pitchFamily="18" charset="0"/>
                <a:cs typeface="Arial" panose="020B0604020202020204" pitchFamily="34" charset="0"/>
                <a:sym typeface="Raleway"/>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dirty="0"/>
          </a:p>
        </p:txBody>
      </p:sp>
      <p:sp>
        <p:nvSpPr>
          <p:cNvPr id="181" name="Google Shape;181;p13"/>
          <p:cNvSpPr txBox="1">
            <a:spLocks noGrp="1"/>
          </p:cNvSpPr>
          <p:nvPr>
            <p:ph type="subTitle" idx="6"/>
          </p:nvPr>
        </p:nvSpPr>
        <p:spPr>
          <a:xfrm>
            <a:off x="2679000" y="3592533"/>
            <a:ext cx="2977200" cy="717200"/>
          </a:xfrm>
          <a:prstGeom prst="rect">
            <a:avLst/>
          </a:prstGeom>
        </p:spPr>
        <p:txBody>
          <a:bodyPr spcFirstLastPara="1" wrap="square" lIns="91425" tIns="91425" rIns="91425" bIns="91425" anchor="t" anchorCtr="0">
            <a:noAutofit/>
          </a:bodyPr>
          <a:lstStyle>
            <a:lvl1pPr lvl="0" rtl="0">
              <a:spcBef>
                <a:spcPts val="0"/>
              </a:spcBef>
              <a:spcAft>
                <a:spcPts val="0"/>
              </a:spcAft>
              <a:buSzPts val="1500"/>
              <a:buNone/>
              <a:defRPr>
                <a:latin typeface="UTM Avo" panose="02040603050506020204" pitchFamily="18" charset="0"/>
                <a:cs typeface="Arial" panose="020B06040202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dirty="0"/>
          </a:p>
        </p:txBody>
      </p:sp>
      <p:sp>
        <p:nvSpPr>
          <p:cNvPr id="182" name="Google Shape;182;p13"/>
          <p:cNvSpPr txBox="1">
            <a:spLocks noGrp="1"/>
          </p:cNvSpPr>
          <p:nvPr>
            <p:ph type="title" idx="7" hasCustomPrompt="1"/>
          </p:nvPr>
        </p:nvSpPr>
        <p:spPr>
          <a:xfrm>
            <a:off x="1439333" y="4779573"/>
            <a:ext cx="1080400" cy="54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267">
                <a:latin typeface="UTM Avo" panose="02040603050506020204" pitchFamily="18" charset="0"/>
                <a:cs typeface="Arial" panose="020B0604020202020204" pitchFamily="34" charset="0"/>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dirty="0"/>
              <a:t>xx%</a:t>
            </a:r>
          </a:p>
        </p:txBody>
      </p:sp>
      <p:sp>
        <p:nvSpPr>
          <p:cNvPr id="183" name="Google Shape;183;p13"/>
          <p:cNvSpPr txBox="1">
            <a:spLocks noGrp="1"/>
          </p:cNvSpPr>
          <p:nvPr>
            <p:ph type="subTitle" idx="8"/>
          </p:nvPr>
        </p:nvSpPr>
        <p:spPr>
          <a:xfrm>
            <a:off x="2679000" y="4629871"/>
            <a:ext cx="3430800" cy="502800"/>
          </a:xfrm>
          <a:prstGeom prst="rect">
            <a:avLst/>
          </a:prstGeom>
        </p:spPr>
        <p:txBody>
          <a:bodyPr spcFirstLastPara="1" wrap="square" lIns="91425" tIns="91425" rIns="91425" bIns="91425" anchor="b" anchorCtr="0">
            <a:noAutofit/>
          </a:bodyPr>
          <a:lstStyle>
            <a:lvl1pPr lvl="0" rtl="0">
              <a:spcBef>
                <a:spcPts val="0"/>
              </a:spcBef>
              <a:spcAft>
                <a:spcPts val="0"/>
              </a:spcAft>
              <a:buSzPts val="1500"/>
              <a:buNone/>
              <a:defRPr sz="2667" b="1">
                <a:solidFill>
                  <a:schemeClr val="accent6"/>
                </a:solidFill>
                <a:latin typeface="UTM Avo" panose="02040603050506020204" pitchFamily="18" charset="0"/>
                <a:ea typeface="UTM Avo" panose="02040603050506020204" pitchFamily="18" charset="0"/>
                <a:cs typeface="Arial" panose="020B0604020202020204" pitchFamily="34" charset="0"/>
                <a:sym typeface="Raleway"/>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dirty="0"/>
          </a:p>
        </p:txBody>
      </p:sp>
      <p:sp>
        <p:nvSpPr>
          <p:cNvPr id="184" name="Google Shape;184;p13"/>
          <p:cNvSpPr txBox="1">
            <a:spLocks noGrp="1"/>
          </p:cNvSpPr>
          <p:nvPr>
            <p:ph type="subTitle" idx="9"/>
          </p:nvPr>
        </p:nvSpPr>
        <p:spPr>
          <a:xfrm>
            <a:off x="2679000" y="4915100"/>
            <a:ext cx="2977200" cy="717200"/>
          </a:xfrm>
          <a:prstGeom prst="rect">
            <a:avLst/>
          </a:prstGeom>
        </p:spPr>
        <p:txBody>
          <a:bodyPr spcFirstLastPara="1" wrap="square" lIns="91425" tIns="91425" rIns="91425" bIns="91425" anchor="t" anchorCtr="0">
            <a:noAutofit/>
          </a:bodyPr>
          <a:lstStyle>
            <a:lvl1pPr lvl="0" rtl="0">
              <a:spcBef>
                <a:spcPts val="0"/>
              </a:spcBef>
              <a:spcAft>
                <a:spcPts val="0"/>
              </a:spcAft>
              <a:buSzPts val="1500"/>
              <a:buNone/>
              <a:defRPr>
                <a:latin typeface="UTM Avo" panose="02040603050506020204" pitchFamily="18" charset="0"/>
                <a:cs typeface="Arial" panose="020B06040202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dirty="0"/>
          </a:p>
        </p:txBody>
      </p:sp>
      <p:sp>
        <p:nvSpPr>
          <p:cNvPr id="185" name="Google Shape;185;p13"/>
          <p:cNvSpPr txBox="1">
            <a:spLocks noGrp="1"/>
          </p:cNvSpPr>
          <p:nvPr>
            <p:ph type="title" idx="13" hasCustomPrompt="1"/>
          </p:nvPr>
        </p:nvSpPr>
        <p:spPr>
          <a:xfrm>
            <a:off x="6426567" y="2134437"/>
            <a:ext cx="1080400" cy="54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267">
                <a:latin typeface="UTM Avo" panose="02040603050506020204" pitchFamily="18" charset="0"/>
                <a:cs typeface="Arial" panose="020B0604020202020204" pitchFamily="34" charset="0"/>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dirty="0"/>
              <a:t>xx%</a:t>
            </a:r>
          </a:p>
        </p:txBody>
      </p:sp>
      <p:sp>
        <p:nvSpPr>
          <p:cNvPr id="186" name="Google Shape;186;p13"/>
          <p:cNvSpPr txBox="1">
            <a:spLocks noGrp="1"/>
          </p:cNvSpPr>
          <p:nvPr>
            <p:ph type="subTitle" idx="14"/>
          </p:nvPr>
        </p:nvSpPr>
        <p:spPr>
          <a:xfrm>
            <a:off x="7666233" y="1984904"/>
            <a:ext cx="3430800" cy="502800"/>
          </a:xfrm>
          <a:prstGeom prst="rect">
            <a:avLst/>
          </a:prstGeom>
        </p:spPr>
        <p:txBody>
          <a:bodyPr spcFirstLastPara="1" wrap="square" lIns="91425" tIns="91425" rIns="91425" bIns="91425" anchor="b" anchorCtr="0">
            <a:noAutofit/>
          </a:bodyPr>
          <a:lstStyle>
            <a:lvl1pPr lvl="0" rtl="0">
              <a:spcBef>
                <a:spcPts val="0"/>
              </a:spcBef>
              <a:spcAft>
                <a:spcPts val="0"/>
              </a:spcAft>
              <a:buSzPts val="1500"/>
              <a:buNone/>
              <a:defRPr sz="2667" b="1">
                <a:solidFill>
                  <a:schemeClr val="accent6"/>
                </a:solidFill>
                <a:latin typeface="UTM Avo" panose="02040603050506020204" pitchFamily="18" charset="0"/>
                <a:ea typeface="UTM Avo" panose="02040603050506020204" pitchFamily="18" charset="0"/>
                <a:cs typeface="Arial" panose="020B0604020202020204" pitchFamily="34" charset="0"/>
                <a:sym typeface="Raleway"/>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dirty="0"/>
          </a:p>
        </p:txBody>
      </p:sp>
      <p:sp>
        <p:nvSpPr>
          <p:cNvPr id="187" name="Google Shape;187;p13"/>
          <p:cNvSpPr txBox="1">
            <a:spLocks noGrp="1"/>
          </p:cNvSpPr>
          <p:nvPr>
            <p:ph type="subTitle" idx="15"/>
          </p:nvPr>
        </p:nvSpPr>
        <p:spPr>
          <a:xfrm>
            <a:off x="7666233" y="2269967"/>
            <a:ext cx="2977200" cy="717200"/>
          </a:xfrm>
          <a:prstGeom prst="rect">
            <a:avLst/>
          </a:prstGeom>
        </p:spPr>
        <p:txBody>
          <a:bodyPr spcFirstLastPara="1" wrap="square" lIns="91425" tIns="91425" rIns="91425" bIns="91425" anchor="t" anchorCtr="0">
            <a:noAutofit/>
          </a:bodyPr>
          <a:lstStyle>
            <a:lvl1pPr lvl="0" rtl="0">
              <a:spcBef>
                <a:spcPts val="0"/>
              </a:spcBef>
              <a:spcAft>
                <a:spcPts val="0"/>
              </a:spcAft>
              <a:buSzPts val="1500"/>
              <a:buNone/>
              <a:defRPr>
                <a:latin typeface="UTM Avo" panose="02040603050506020204" pitchFamily="18" charset="0"/>
                <a:cs typeface="Arial" panose="020B06040202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dirty="0"/>
          </a:p>
        </p:txBody>
      </p:sp>
      <p:sp>
        <p:nvSpPr>
          <p:cNvPr id="188" name="Google Shape;188;p13"/>
          <p:cNvSpPr txBox="1">
            <a:spLocks noGrp="1"/>
          </p:cNvSpPr>
          <p:nvPr>
            <p:ph type="title" idx="16" hasCustomPrompt="1"/>
          </p:nvPr>
        </p:nvSpPr>
        <p:spPr>
          <a:xfrm>
            <a:off x="6426567" y="3457204"/>
            <a:ext cx="1080400" cy="54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267">
                <a:latin typeface="UTM Avo" panose="02040603050506020204" pitchFamily="18" charset="0"/>
                <a:cs typeface="Arial" panose="020B0604020202020204" pitchFamily="34" charset="0"/>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dirty="0"/>
              <a:t>xx%</a:t>
            </a:r>
          </a:p>
        </p:txBody>
      </p:sp>
      <p:sp>
        <p:nvSpPr>
          <p:cNvPr id="189" name="Google Shape;189;p13"/>
          <p:cNvSpPr txBox="1">
            <a:spLocks noGrp="1"/>
          </p:cNvSpPr>
          <p:nvPr>
            <p:ph type="subTitle" idx="17"/>
          </p:nvPr>
        </p:nvSpPr>
        <p:spPr>
          <a:xfrm>
            <a:off x="7666233" y="3307304"/>
            <a:ext cx="3430800" cy="502800"/>
          </a:xfrm>
          <a:prstGeom prst="rect">
            <a:avLst/>
          </a:prstGeom>
        </p:spPr>
        <p:txBody>
          <a:bodyPr spcFirstLastPara="1" wrap="square" lIns="91425" tIns="91425" rIns="91425" bIns="91425" anchor="b" anchorCtr="0">
            <a:noAutofit/>
          </a:bodyPr>
          <a:lstStyle>
            <a:lvl1pPr lvl="0" rtl="0">
              <a:spcBef>
                <a:spcPts val="0"/>
              </a:spcBef>
              <a:spcAft>
                <a:spcPts val="0"/>
              </a:spcAft>
              <a:buSzPts val="1500"/>
              <a:buNone/>
              <a:defRPr sz="2667" b="1">
                <a:solidFill>
                  <a:schemeClr val="accent6"/>
                </a:solidFill>
                <a:latin typeface="UTM Avo" panose="02040603050506020204" pitchFamily="18" charset="0"/>
                <a:ea typeface="UTM Avo" panose="02040603050506020204" pitchFamily="18" charset="0"/>
                <a:cs typeface="Arial" panose="020B0604020202020204" pitchFamily="34" charset="0"/>
                <a:sym typeface="Raleway"/>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dirty="0"/>
          </a:p>
        </p:txBody>
      </p:sp>
      <p:sp>
        <p:nvSpPr>
          <p:cNvPr id="190" name="Google Shape;190;p13"/>
          <p:cNvSpPr txBox="1">
            <a:spLocks noGrp="1"/>
          </p:cNvSpPr>
          <p:nvPr>
            <p:ph type="subTitle" idx="18"/>
          </p:nvPr>
        </p:nvSpPr>
        <p:spPr>
          <a:xfrm>
            <a:off x="7666233" y="3592533"/>
            <a:ext cx="2977200" cy="717200"/>
          </a:xfrm>
          <a:prstGeom prst="rect">
            <a:avLst/>
          </a:prstGeom>
        </p:spPr>
        <p:txBody>
          <a:bodyPr spcFirstLastPara="1" wrap="square" lIns="91425" tIns="91425" rIns="91425" bIns="91425" anchor="t" anchorCtr="0">
            <a:noAutofit/>
          </a:bodyPr>
          <a:lstStyle>
            <a:lvl1pPr lvl="0" rtl="0">
              <a:spcBef>
                <a:spcPts val="0"/>
              </a:spcBef>
              <a:spcAft>
                <a:spcPts val="0"/>
              </a:spcAft>
              <a:buSzPts val="1500"/>
              <a:buNone/>
              <a:defRPr>
                <a:latin typeface="UTM Avo" panose="02040603050506020204" pitchFamily="18" charset="0"/>
                <a:cs typeface="Arial" panose="020B06040202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dirty="0"/>
          </a:p>
        </p:txBody>
      </p:sp>
      <p:sp>
        <p:nvSpPr>
          <p:cNvPr id="191" name="Google Shape;191;p13"/>
          <p:cNvSpPr txBox="1">
            <a:spLocks noGrp="1"/>
          </p:cNvSpPr>
          <p:nvPr>
            <p:ph type="title" idx="19" hasCustomPrompt="1"/>
          </p:nvPr>
        </p:nvSpPr>
        <p:spPr>
          <a:xfrm>
            <a:off x="6426567" y="4779573"/>
            <a:ext cx="1080400" cy="54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267">
                <a:latin typeface="UTM Avo" panose="02040603050506020204" pitchFamily="18" charset="0"/>
                <a:cs typeface="Arial" panose="020B0604020202020204" pitchFamily="34" charset="0"/>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r>
              <a:rPr dirty="0"/>
              <a:t>xx%</a:t>
            </a:r>
          </a:p>
        </p:txBody>
      </p:sp>
      <p:sp>
        <p:nvSpPr>
          <p:cNvPr id="192" name="Google Shape;192;p13"/>
          <p:cNvSpPr txBox="1">
            <a:spLocks noGrp="1"/>
          </p:cNvSpPr>
          <p:nvPr>
            <p:ph type="subTitle" idx="20"/>
          </p:nvPr>
        </p:nvSpPr>
        <p:spPr>
          <a:xfrm>
            <a:off x="7666233" y="4629871"/>
            <a:ext cx="3430800" cy="502800"/>
          </a:xfrm>
          <a:prstGeom prst="rect">
            <a:avLst/>
          </a:prstGeom>
        </p:spPr>
        <p:txBody>
          <a:bodyPr spcFirstLastPara="1" wrap="square" lIns="91425" tIns="91425" rIns="91425" bIns="91425" anchor="b" anchorCtr="0">
            <a:noAutofit/>
          </a:bodyPr>
          <a:lstStyle>
            <a:lvl1pPr lvl="0" rtl="0">
              <a:spcBef>
                <a:spcPts val="0"/>
              </a:spcBef>
              <a:spcAft>
                <a:spcPts val="0"/>
              </a:spcAft>
              <a:buSzPts val="1500"/>
              <a:buNone/>
              <a:defRPr sz="2667" b="1">
                <a:solidFill>
                  <a:schemeClr val="accent6"/>
                </a:solidFill>
                <a:latin typeface="UTM Avo" panose="02040603050506020204" pitchFamily="18" charset="0"/>
                <a:ea typeface="UTM Avo" panose="02040603050506020204" pitchFamily="18" charset="0"/>
                <a:cs typeface="Arial" panose="020B0604020202020204" pitchFamily="34" charset="0"/>
                <a:sym typeface="Raleway"/>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dirty="0"/>
          </a:p>
        </p:txBody>
      </p:sp>
      <p:sp>
        <p:nvSpPr>
          <p:cNvPr id="193" name="Google Shape;193;p13"/>
          <p:cNvSpPr txBox="1">
            <a:spLocks noGrp="1"/>
          </p:cNvSpPr>
          <p:nvPr>
            <p:ph type="subTitle" idx="21"/>
          </p:nvPr>
        </p:nvSpPr>
        <p:spPr>
          <a:xfrm>
            <a:off x="7666233" y="4915100"/>
            <a:ext cx="2977200" cy="717200"/>
          </a:xfrm>
          <a:prstGeom prst="rect">
            <a:avLst/>
          </a:prstGeom>
        </p:spPr>
        <p:txBody>
          <a:bodyPr spcFirstLastPara="1" wrap="square" lIns="91425" tIns="91425" rIns="91425" bIns="91425" anchor="t" anchorCtr="0">
            <a:noAutofit/>
          </a:bodyPr>
          <a:lstStyle>
            <a:lvl1pPr lvl="0" rtl="0">
              <a:spcBef>
                <a:spcPts val="0"/>
              </a:spcBef>
              <a:spcAft>
                <a:spcPts val="0"/>
              </a:spcAft>
              <a:buSzPts val="1500"/>
              <a:buNone/>
              <a:defRPr>
                <a:latin typeface="UTM Avo" panose="02040603050506020204" pitchFamily="18" charset="0"/>
                <a:cs typeface="Arial" panose="020B06040202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endParaRPr dirty="0"/>
          </a:p>
        </p:txBody>
      </p:sp>
    </p:spTree>
    <p:extLst>
      <p:ext uri="{BB962C8B-B14F-4D97-AF65-F5344CB8AC3E}">
        <p14:creationId xmlns:p14="http://schemas.microsoft.com/office/powerpoint/2010/main" val="31009724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Background">
  <p:cSld name="Background">
    <p:spTree>
      <p:nvGrpSpPr>
        <p:cNvPr id="1" name="Shape 709"/>
        <p:cNvGrpSpPr/>
        <p:nvPr/>
      </p:nvGrpSpPr>
      <p:grpSpPr>
        <a:xfrm>
          <a:off x="0" y="0"/>
          <a:ext cx="0" cy="0"/>
          <a:chOff x="0" y="0"/>
          <a:chExt cx="0" cy="0"/>
        </a:xfrm>
      </p:grpSpPr>
      <p:sp>
        <p:nvSpPr>
          <p:cNvPr id="710" name="Google Shape;710;p39"/>
          <p:cNvSpPr/>
          <p:nvPr/>
        </p:nvSpPr>
        <p:spPr>
          <a:xfrm>
            <a:off x="-12633" y="-16867"/>
            <a:ext cx="12230000" cy="6919600"/>
          </a:xfrm>
          <a:prstGeom prst="rect">
            <a:avLst/>
          </a:prstGeom>
          <a:solidFill>
            <a:srgbClr val="4C92BF">
              <a:alpha val="5023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11" name="Google Shape;711;p39"/>
          <p:cNvGrpSpPr/>
          <p:nvPr/>
        </p:nvGrpSpPr>
        <p:grpSpPr>
          <a:xfrm>
            <a:off x="-325583" y="608281"/>
            <a:ext cx="14010560" cy="8332433"/>
            <a:chOff x="-244187" y="456210"/>
            <a:chExt cx="10507920" cy="6249325"/>
          </a:xfrm>
        </p:grpSpPr>
        <p:sp>
          <p:nvSpPr>
            <p:cNvPr id="712" name="Google Shape;712;p39"/>
            <p:cNvSpPr/>
            <p:nvPr/>
          </p:nvSpPr>
          <p:spPr>
            <a:xfrm>
              <a:off x="-244187" y="2932601"/>
              <a:ext cx="3849034" cy="2895376"/>
            </a:xfrm>
            <a:custGeom>
              <a:avLst/>
              <a:gdLst/>
              <a:ahLst/>
              <a:cxnLst/>
              <a:rect l="l" t="t" r="r" b="b"/>
              <a:pathLst>
                <a:path w="76419" h="57485" extrusionOk="0">
                  <a:moveTo>
                    <a:pt x="14871" y="1"/>
                  </a:moveTo>
                  <a:cubicBezTo>
                    <a:pt x="13607" y="1"/>
                    <a:pt x="12327" y="162"/>
                    <a:pt x="11060" y="497"/>
                  </a:cubicBezTo>
                  <a:cubicBezTo>
                    <a:pt x="4554" y="2203"/>
                    <a:pt x="0" y="8111"/>
                    <a:pt x="18" y="14845"/>
                  </a:cubicBezTo>
                  <a:lnTo>
                    <a:pt x="18" y="57485"/>
                  </a:lnTo>
                  <a:lnTo>
                    <a:pt x="76225" y="57485"/>
                  </a:lnTo>
                  <a:lnTo>
                    <a:pt x="76225" y="34415"/>
                  </a:lnTo>
                  <a:cubicBezTo>
                    <a:pt x="76348" y="33870"/>
                    <a:pt x="76418" y="33325"/>
                    <a:pt x="76418" y="32780"/>
                  </a:cubicBezTo>
                  <a:cubicBezTo>
                    <a:pt x="76418" y="28760"/>
                    <a:pt x="73137" y="25724"/>
                    <a:pt x="69403" y="25724"/>
                  </a:cubicBezTo>
                  <a:cubicBezTo>
                    <a:pt x="68645" y="25724"/>
                    <a:pt x="67870" y="25849"/>
                    <a:pt x="67099" y="26116"/>
                  </a:cubicBezTo>
                  <a:cubicBezTo>
                    <a:pt x="65903" y="20349"/>
                    <a:pt x="60821" y="16217"/>
                    <a:pt x="54949" y="16217"/>
                  </a:cubicBezTo>
                  <a:cubicBezTo>
                    <a:pt x="54439" y="16217"/>
                    <a:pt x="53929" y="16252"/>
                    <a:pt x="53436" y="16305"/>
                  </a:cubicBezTo>
                  <a:cubicBezTo>
                    <a:pt x="52372" y="13368"/>
                    <a:pt x="49625" y="11653"/>
                    <a:pt x="46793" y="11653"/>
                  </a:cubicBezTo>
                  <a:cubicBezTo>
                    <a:pt x="45369" y="11653"/>
                    <a:pt x="43923" y="12087"/>
                    <a:pt x="42658" y="13016"/>
                  </a:cubicBezTo>
                  <a:cubicBezTo>
                    <a:pt x="40805" y="8877"/>
                    <a:pt x="36753" y="6436"/>
                    <a:pt x="32517" y="6436"/>
                  </a:cubicBezTo>
                  <a:cubicBezTo>
                    <a:pt x="30923" y="6436"/>
                    <a:pt x="29303" y="6782"/>
                    <a:pt x="27764" y="7513"/>
                  </a:cubicBezTo>
                  <a:cubicBezTo>
                    <a:pt x="25087" y="2781"/>
                    <a:pt x="20114" y="1"/>
                    <a:pt x="148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3" name="Google Shape;713;p39"/>
            <p:cNvSpPr/>
            <p:nvPr/>
          </p:nvSpPr>
          <p:spPr>
            <a:xfrm rot="1072874">
              <a:off x="6161216" y="2900896"/>
              <a:ext cx="3723118" cy="3057022"/>
            </a:xfrm>
            <a:custGeom>
              <a:avLst/>
              <a:gdLst/>
              <a:ahLst/>
              <a:cxnLst/>
              <a:rect l="l" t="t" r="r" b="b"/>
              <a:pathLst>
                <a:path w="79566" h="65331" extrusionOk="0">
                  <a:moveTo>
                    <a:pt x="59135" y="1"/>
                  </a:moveTo>
                  <a:cubicBezTo>
                    <a:pt x="53137" y="1"/>
                    <a:pt x="47632" y="3641"/>
                    <a:pt x="45348" y="9327"/>
                  </a:cubicBezTo>
                  <a:cubicBezTo>
                    <a:pt x="44224" y="8967"/>
                    <a:pt x="43086" y="8796"/>
                    <a:pt x="41967" y="8796"/>
                  </a:cubicBezTo>
                  <a:cubicBezTo>
                    <a:pt x="37186" y="8796"/>
                    <a:pt x="32759" y="11920"/>
                    <a:pt x="31334" y="16765"/>
                  </a:cubicBezTo>
                  <a:cubicBezTo>
                    <a:pt x="30252" y="16176"/>
                    <a:pt x="29102" y="15902"/>
                    <a:pt x="27975" y="15902"/>
                  </a:cubicBezTo>
                  <a:cubicBezTo>
                    <a:pt x="24798" y="15902"/>
                    <a:pt x="21810" y="18076"/>
                    <a:pt x="21083" y="21477"/>
                  </a:cubicBezTo>
                  <a:cubicBezTo>
                    <a:pt x="20590" y="21477"/>
                    <a:pt x="20080" y="21512"/>
                    <a:pt x="19571" y="21583"/>
                  </a:cubicBezTo>
                  <a:cubicBezTo>
                    <a:pt x="13750" y="22374"/>
                    <a:pt x="9267" y="27139"/>
                    <a:pt x="8862" y="33012"/>
                  </a:cubicBezTo>
                  <a:cubicBezTo>
                    <a:pt x="8421" y="32920"/>
                    <a:pt x="7967" y="32875"/>
                    <a:pt x="7516" y="32875"/>
                  </a:cubicBezTo>
                  <a:cubicBezTo>
                    <a:pt x="7194" y="32875"/>
                    <a:pt x="6873" y="32898"/>
                    <a:pt x="6559" y="32942"/>
                  </a:cubicBezTo>
                  <a:cubicBezTo>
                    <a:pt x="2708" y="33452"/>
                    <a:pt x="0" y="37003"/>
                    <a:pt x="510" y="40854"/>
                  </a:cubicBezTo>
                  <a:cubicBezTo>
                    <a:pt x="598" y="41399"/>
                    <a:pt x="721" y="41927"/>
                    <a:pt x="932" y="42437"/>
                  </a:cubicBezTo>
                  <a:lnTo>
                    <a:pt x="4027" y="65330"/>
                  </a:lnTo>
                  <a:lnTo>
                    <a:pt x="79566" y="55114"/>
                  </a:lnTo>
                  <a:lnTo>
                    <a:pt x="73851" y="12861"/>
                  </a:lnTo>
                  <a:cubicBezTo>
                    <a:pt x="72954" y="6180"/>
                    <a:pt x="67662" y="940"/>
                    <a:pt x="60962" y="113"/>
                  </a:cubicBezTo>
                  <a:cubicBezTo>
                    <a:pt x="60350" y="38"/>
                    <a:pt x="59740" y="1"/>
                    <a:pt x="5913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14" name="Google Shape;714;p39"/>
            <p:cNvGrpSpPr/>
            <p:nvPr/>
          </p:nvGrpSpPr>
          <p:grpSpPr>
            <a:xfrm>
              <a:off x="3226136" y="4043945"/>
              <a:ext cx="6070496" cy="2005201"/>
              <a:chOff x="21065229" y="-11566680"/>
              <a:chExt cx="6070496" cy="2005201"/>
            </a:xfrm>
          </p:grpSpPr>
          <p:sp>
            <p:nvSpPr>
              <p:cNvPr id="715" name="Google Shape;715;p39"/>
              <p:cNvSpPr/>
              <p:nvPr/>
            </p:nvSpPr>
            <p:spPr>
              <a:xfrm flipH="1">
                <a:off x="21074519" y="-11566680"/>
                <a:ext cx="6061206" cy="2005201"/>
              </a:xfrm>
              <a:custGeom>
                <a:avLst/>
                <a:gdLst/>
                <a:ahLst/>
                <a:cxnLst/>
                <a:rect l="l" t="t" r="r" b="b"/>
                <a:pathLst>
                  <a:path w="36684" h="12136" extrusionOk="0">
                    <a:moveTo>
                      <a:pt x="12912" y="0"/>
                    </a:moveTo>
                    <a:cubicBezTo>
                      <a:pt x="12040" y="0"/>
                      <a:pt x="11168" y="54"/>
                      <a:pt x="10297" y="174"/>
                    </a:cubicBezTo>
                    <a:cubicBezTo>
                      <a:pt x="7392" y="565"/>
                      <a:pt x="4571" y="1703"/>
                      <a:pt x="1768" y="2842"/>
                    </a:cubicBezTo>
                    <a:cubicBezTo>
                      <a:pt x="1651" y="2804"/>
                      <a:pt x="1520" y="2786"/>
                      <a:pt x="1382" y="2786"/>
                    </a:cubicBezTo>
                    <a:cubicBezTo>
                      <a:pt x="903" y="2786"/>
                      <a:pt x="344" y="3001"/>
                      <a:pt x="1" y="3318"/>
                    </a:cubicBezTo>
                    <a:cubicBezTo>
                      <a:pt x="341" y="3657"/>
                      <a:pt x="222" y="4575"/>
                      <a:pt x="307" y="5153"/>
                    </a:cubicBezTo>
                    <a:cubicBezTo>
                      <a:pt x="663" y="7497"/>
                      <a:pt x="1156" y="9842"/>
                      <a:pt x="1802" y="12136"/>
                    </a:cubicBezTo>
                    <a:cubicBezTo>
                      <a:pt x="12608" y="11286"/>
                      <a:pt x="23924" y="10012"/>
                      <a:pt x="34713" y="9162"/>
                    </a:cubicBezTo>
                    <a:cubicBezTo>
                      <a:pt x="35460" y="9094"/>
                      <a:pt x="36293" y="8975"/>
                      <a:pt x="36684" y="8126"/>
                    </a:cubicBezTo>
                    <a:cubicBezTo>
                      <a:pt x="36582" y="6546"/>
                      <a:pt x="36531" y="5628"/>
                      <a:pt x="36310" y="4065"/>
                    </a:cubicBezTo>
                    <a:cubicBezTo>
                      <a:pt x="36132" y="4070"/>
                      <a:pt x="35955" y="4072"/>
                      <a:pt x="35777" y="4072"/>
                    </a:cubicBezTo>
                    <a:cubicBezTo>
                      <a:pt x="28149" y="4072"/>
                      <a:pt x="20497" y="0"/>
                      <a:pt x="129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6" name="Google Shape;716;p39"/>
              <p:cNvSpPr/>
              <p:nvPr/>
            </p:nvSpPr>
            <p:spPr>
              <a:xfrm>
                <a:off x="21065229" y="-11522033"/>
                <a:ext cx="6061212" cy="1858358"/>
              </a:xfrm>
              <a:custGeom>
                <a:avLst/>
                <a:gdLst/>
                <a:ahLst/>
                <a:cxnLst/>
                <a:rect l="l" t="t" r="r" b="b"/>
                <a:pathLst>
                  <a:path w="23627" h="7244" extrusionOk="0">
                    <a:moveTo>
                      <a:pt x="17363" y="334"/>
                    </a:moveTo>
                    <a:lnTo>
                      <a:pt x="17363" y="727"/>
                    </a:lnTo>
                    <a:lnTo>
                      <a:pt x="11904" y="727"/>
                    </a:lnTo>
                    <a:lnTo>
                      <a:pt x="11904" y="334"/>
                    </a:lnTo>
                    <a:close/>
                    <a:moveTo>
                      <a:pt x="17363" y="793"/>
                    </a:moveTo>
                    <a:lnTo>
                      <a:pt x="17363" y="1186"/>
                    </a:lnTo>
                    <a:lnTo>
                      <a:pt x="11904" y="1186"/>
                    </a:lnTo>
                    <a:lnTo>
                      <a:pt x="11904" y="793"/>
                    </a:lnTo>
                    <a:close/>
                    <a:moveTo>
                      <a:pt x="17363" y="1254"/>
                    </a:moveTo>
                    <a:lnTo>
                      <a:pt x="17363" y="1647"/>
                    </a:lnTo>
                    <a:lnTo>
                      <a:pt x="11904" y="1647"/>
                    </a:lnTo>
                    <a:lnTo>
                      <a:pt x="11904" y="1254"/>
                    </a:lnTo>
                    <a:close/>
                    <a:moveTo>
                      <a:pt x="17363" y="1716"/>
                    </a:moveTo>
                    <a:lnTo>
                      <a:pt x="17363" y="2109"/>
                    </a:lnTo>
                    <a:lnTo>
                      <a:pt x="11904" y="2109"/>
                    </a:lnTo>
                    <a:lnTo>
                      <a:pt x="11904" y="1716"/>
                    </a:lnTo>
                    <a:close/>
                    <a:moveTo>
                      <a:pt x="17363" y="2175"/>
                    </a:moveTo>
                    <a:lnTo>
                      <a:pt x="17363" y="2570"/>
                    </a:lnTo>
                    <a:lnTo>
                      <a:pt x="11904" y="2570"/>
                    </a:lnTo>
                    <a:lnTo>
                      <a:pt x="11904" y="2175"/>
                    </a:lnTo>
                    <a:close/>
                    <a:moveTo>
                      <a:pt x="6310" y="2636"/>
                    </a:moveTo>
                    <a:lnTo>
                      <a:pt x="6310" y="3029"/>
                    </a:lnTo>
                    <a:lnTo>
                      <a:pt x="849" y="3029"/>
                    </a:lnTo>
                    <a:lnTo>
                      <a:pt x="849" y="2636"/>
                    </a:lnTo>
                    <a:close/>
                    <a:moveTo>
                      <a:pt x="17363" y="2636"/>
                    </a:moveTo>
                    <a:lnTo>
                      <a:pt x="17363" y="3029"/>
                    </a:lnTo>
                    <a:lnTo>
                      <a:pt x="11904" y="3029"/>
                    </a:lnTo>
                    <a:lnTo>
                      <a:pt x="11904" y="2636"/>
                    </a:lnTo>
                    <a:close/>
                    <a:moveTo>
                      <a:pt x="6310" y="3097"/>
                    </a:moveTo>
                    <a:lnTo>
                      <a:pt x="6310" y="3491"/>
                    </a:lnTo>
                    <a:lnTo>
                      <a:pt x="849" y="3491"/>
                    </a:lnTo>
                    <a:lnTo>
                      <a:pt x="849" y="3097"/>
                    </a:lnTo>
                    <a:close/>
                    <a:moveTo>
                      <a:pt x="17363" y="3097"/>
                    </a:moveTo>
                    <a:lnTo>
                      <a:pt x="17363" y="3491"/>
                    </a:lnTo>
                    <a:lnTo>
                      <a:pt x="11904" y="3491"/>
                    </a:lnTo>
                    <a:lnTo>
                      <a:pt x="11904" y="3097"/>
                    </a:lnTo>
                    <a:close/>
                    <a:moveTo>
                      <a:pt x="6310" y="3557"/>
                    </a:moveTo>
                    <a:lnTo>
                      <a:pt x="6310" y="3952"/>
                    </a:lnTo>
                    <a:lnTo>
                      <a:pt x="849" y="3952"/>
                    </a:lnTo>
                    <a:lnTo>
                      <a:pt x="849" y="3557"/>
                    </a:lnTo>
                    <a:close/>
                    <a:moveTo>
                      <a:pt x="17363" y="3557"/>
                    </a:moveTo>
                    <a:lnTo>
                      <a:pt x="17363" y="3952"/>
                    </a:lnTo>
                    <a:lnTo>
                      <a:pt x="11904" y="3952"/>
                    </a:lnTo>
                    <a:lnTo>
                      <a:pt x="11904" y="3557"/>
                    </a:lnTo>
                    <a:close/>
                    <a:moveTo>
                      <a:pt x="11836" y="4018"/>
                    </a:moveTo>
                    <a:lnTo>
                      <a:pt x="11836" y="4411"/>
                    </a:lnTo>
                    <a:lnTo>
                      <a:pt x="6376" y="4411"/>
                    </a:lnTo>
                    <a:lnTo>
                      <a:pt x="6376" y="4018"/>
                    </a:lnTo>
                    <a:close/>
                    <a:moveTo>
                      <a:pt x="22892" y="4018"/>
                    </a:moveTo>
                    <a:lnTo>
                      <a:pt x="22892" y="4411"/>
                    </a:lnTo>
                    <a:lnTo>
                      <a:pt x="17431" y="4411"/>
                    </a:lnTo>
                    <a:lnTo>
                      <a:pt x="17431" y="4018"/>
                    </a:lnTo>
                    <a:close/>
                    <a:moveTo>
                      <a:pt x="11836" y="4479"/>
                    </a:moveTo>
                    <a:lnTo>
                      <a:pt x="11836" y="4872"/>
                    </a:lnTo>
                    <a:lnTo>
                      <a:pt x="6376" y="4872"/>
                    </a:lnTo>
                    <a:lnTo>
                      <a:pt x="6376" y="4479"/>
                    </a:lnTo>
                    <a:close/>
                    <a:moveTo>
                      <a:pt x="22892" y="4479"/>
                    </a:moveTo>
                    <a:lnTo>
                      <a:pt x="22892" y="4872"/>
                    </a:lnTo>
                    <a:lnTo>
                      <a:pt x="17431" y="4872"/>
                    </a:lnTo>
                    <a:lnTo>
                      <a:pt x="17431" y="4479"/>
                    </a:lnTo>
                    <a:close/>
                    <a:moveTo>
                      <a:pt x="11836" y="4941"/>
                    </a:moveTo>
                    <a:lnTo>
                      <a:pt x="11836" y="5334"/>
                    </a:lnTo>
                    <a:lnTo>
                      <a:pt x="6376" y="5334"/>
                    </a:lnTo>
                    <a:lnTo>
                      <a:pt x="6376" y="4941"/>
                    </a:lnTo>
                    <a:close/>
                    <a:moveTo>
                      <a:pt x="22892" y="4941"/>
                    </a:moveTo>
                    <a:lnTo>
                      <a:pt x="22892" y="5334"/>
                    </a:lnTo>
                    <a:lnTo>
                      <a:pt x="17431" y="5334"/>
                    </a:lnTo>
                    <a:lnTo>
                      <a:pt x="17431" y="4941"/>
                    </a:lnTo>
                    <a:close/>
                    <a:moveTo>
                      <a:pt x="11836" y="5400"/>
                    </a:moveTo>
                    <a:lnTo>
                      <a:pt x="11836" y="5793"/>
                    </a:lnTo>
                    <a:lnTo>
                      <a:pt x="6376" y="5793"/>
                    </a:lnTo>
                    <a:lnTo>
                      <a:pt x="6376" y="5400"/>
                    </a:lnTo>
                    <a:close/>
                    <a:moveTo>
                      <a:pt x="22892" y="5400"/>
                    </a:moveTo>
                    <a:lnTo>
                      <a:pt x="22892" y="5793"/>
                    </a:lnTo>
                    <a:lnTo>
                      <a:pt x="17431" y="5793"/>
                    </a:lnTo>
                    <a:lnTo>
                      <a:pt x="17431" y="5400"/>
                    </a:lnTo>
                    <a:close/>
                    <a:moveTo>
                      <a:pt x="22892" y="5861"/>
                    </a:moveTo>
                    <a:lnTo>
                      <a:pt x="22892" y="6254"/>
                    </a:lnTo>
                    <a:lnTo>
                      <a:pt x="17431" y="6254"/>
                    </a:lnTo>
                    <a:lnTo>
                      <a:pt x="17431" y="5861"/>
                    </a:lnTo>
                    <a:close/>
                    <a:moveTo>
                      <a:pt x="17363" y="1"/>
                    </a:moveTo>
                    <a:lnTo>
                      <a:pt x="17363" y="266"/>
                    </a:lnTo>
                    <a:lnTo>
                      <a:pt x="11904" y="266"/>
                    </a:lnTo>
                    <a:lnTo>
                      <a:pt x="11904" y="205"/>
                    </a:lnTo>
                    <a:lnTo>
                      <a:pt x="11836" y="219"/>
                    </a:lnTo>
                    <a:lnTo>
                      <a:pt x="11836" y="3950"/>
                    </a:lnTo>
                    <a:lnTo>
                      <a:pt x="11444" y="3950"/>
                    </a:lnTo>
                    <a:lnTo>
                      <a:pt x="11444" y="297"/>
                    </a:lnTo>
                    <a:lnTo>
                      <a:pt x="11376" y="310"/>
                    </a:lnTo>
                    <a:lnTo>
                      <a:pt x="11376" y="3950"/>
                    </a:lnTo>
                    <a:lnTo>
                      <a:pt x="10983" y="3950"/>
                    </a:lnTo>
                    <a:lnTo>
                      <a:pt x="10983" y="394"/>
                    </a:lnTo>
                    <a:lnTo>
                      <a:pt x="10915" y="410"/>
                    </a:lnTo>
                    <a:lnTo>
                      <a:pt x="10915" y="3950"/>
                    </a:lnTo>
                    <a:lnTo>
                      <a:pt x="10522" y="3950"/>
                    </a:lnTo>
                    <a:lnTo>
                      <a:pt x="10522" y="499"/>
                    </a:lnTo>
                    <a:lnTo>
                      <a:pt x="10454" y="515"/>
                    </a:lnTo>
                    <a:lnTo>
                      <a:pt x="10454" y="3950"/>
                    </a:lnTo>
                    <a:lnTo>
                      <a:pt x="10062" y="3950"/>
                    </a:lnTo>
                    <a:lnTo>
                      <a:pt x="10062" y="608"/>
                    </a:lnTo>
                    <a:lnTo>
                      <a:pt x="9994" y="624"/>
                    </a:lnTo>
                    <a:lnTo>
                      <a:pt x="9994" y="3948"/>
                    </a:lnTo>
                    <a:lnTo>
                      <a:pt x="9601" y="3948"/>
                    </a:lnTo>
                    <a:lnTo>
                      <a:pt x="9601" y="723"/>
                    </a:lnTo>
                    <a:lnTo>
                      <a:pt x="9533" y="739"/>
                    </a:lnTo>
                    <a:lnTo>
                      <a:pt x="9533" y="3948"/>
                    </a:lnTo>
                    <a:lnTo>
                      <a:pt x="9140" y="3948"/>
                    </a:lnTo>
                    <a:lnTo>
                      <a:pt x="9140" y="840"/>
                    </a:lnTo>
                    <a:lnTo>
                      <a:pt x="9074" y="857"/>
                    </a:lnTo>
                    <a:lnTo>
                      <a:pt x="9074" y="3948"/>
                    </a:lnTo>
                    <a:lnTo>
                      <a:pt x="8679" y="3948"/>
                    </a:lnTo>
                    <a:lnTo>
                      <a:pt x="8679" y="958"/>
                    </a:lnTo>
                    <a:lnTo>
                      <a:pt x="8612" y="978"/>
                    </a:lnTo>
                    <a:lnTo>
                      <a:pt x="8612" y="3948"/>
                    </a:lnTo>
                    <a:lnTo>
                      <a:pt x="8219" y="3948"/>
                    </a:lnTo>
                    <a:lnTo>
                      <a:pt x="8219" y="1081"/>
                    </a:lnTo>
                    <a:lnTo>
                      <a:pt x="8151" y="1099"/>
                    </a:lnTo>
                    <a:lnTo>
                      <a:pt x="8151" y="3948"/>
                    </a:lnTo>
                    <a:lnTo>
                      <a:pt x="7758" y="3948"/>
                    </a:lnTo>
                    <a:lnTo>
                      <a:pt x="7758" y="1204"/>
                    </a:lnTo>
                    <a:lnTo>
                      <a:pt x="7692" y="1221"/>
                    </a:lnTo>
                    <a:lnTo>
                      <a:pt x="7692" y="3948"/>
                    </a:lnTo>
                    <a:lnTo>
                      <a:pt x="7297" y="3948"/>
                    </a:lnTo>
                    <a:lnTo>
                      <a:pt x="7297" y="1324"/>
                    </a:lnTo>
                    <a:lnTo>
                      <a:pt x="7231" y="1342"/>
                    </a:lnTo>
                    <a:lnTo>
                      <a:pt x="7231" y="3948"/>
                    </a:lnTo>
                    <a:lnTo>
                      <a:pt x="6837" y="3948"/>
                    </a:lnTo>
                    <a:lnTo>
                      <a:pt x="6837" y="1445"/>
                    </a:lnTo>
                    <a:lnTo>
                      <a:pt x="6769" y="1463"/>
                    </a:lnTo>
                    <a:lnTo>
                      <a:pt x="6769" y="3948"/>
                    </a:lnTo>
                    <a:lnTo>
                      <a:pt x="6376" y="3948"/>
                    </a:lnTo>
                    <a:lnTo>
                      <a:pt x="6376" y="1566"/>
                    </a:lnTo>
                    <a:lnTo>
                      <a:pt x="6310" y="1583"/>
                    </a:lnTo>
                    <a:lnTo>
                      <a:pt x="6310" y="1647"/>
                    </a:lnTo>
                    <a:lnTo>
                      <a:pt x="6055" y="1647"/>
                    </a:lnTo>
                    <a:cubicBezTo>
                      <a:pt x="5964" y="1671"/>
                      <a:pt x="5872" y="1694"/>
                      <a:pt x="5781" y="1716"/>
                    </a:cubicBezTo>
                    <a:lnTo>
                      <a:pt x="6310" y="1716"/>
                    </a:lnTo>
                    <a:lnTo>
                      <a:pt x="6310" y="2109"/>
                    </a:lnTo>
                    <a:lnTo>
                      <a:pt x="3965" y="2109"/>
                    </a:lnTo>
                    <a:cubicBezTo>
                      <a:pt x="3840" y="2132"/>
                      <a:pt x="3716" y="2155"/>
                      <a:pt x="3589" y="2177"/>
                    </a:cubicBezTo>
                    <a:lnTo>
                      <a:pt x="6310" y="2177"/>
                    </a:lnTo>
                    <a:lnTo>
                      <a:pt x="6310" y="2570"/>
                    </a:lnTo>
                    <a:lnTo>
                      <a:pt x="849" y="2570"/>
                    </a:lnTo>
                    <a:lnTo>
                      <a:pt x="849" y="2455"/>
                    </a:lnTo>
                    <a:lnTo>
                      <a:pt x="781" y="2455"/>
                    </a:lnTo>
                    <a:lnTo>
                      <a:pt x="781" y="3952"/>
                    </a:lnTo>
                    <a:lnTo>
                      <a:pt x="388" y="3952"/>
                    </a:lnTo>
                    <a:lnTo>
                      <a:pt x="388" y="2455"/>
                    </a:lnTo>
                    <a:cubicBezTo>
                      <a:pt x="366" y="2455"/>
                      <a:pt x="343" y="2457"/>
                      <a:pt x="321" y="2461"/>
                    </a:cubicBezTo>
                    <a:lnTo>
                      <a:pt x="321" y="3952"/>
                    </a:lnTo>
                    <a:lnTo>
                      <a:pt x="72" y="3952"/>
                    </a:lnTo>
                    <a:cubicBezTo>
                      <a:pt x="70" y="3975"/>
                      <a:pt x="68" y="3997"/>
                      <a:pt x="66" y="4020"/>
                    </a:cubicBezTo>
                    <a:lnTo>
                      <a:pt x="781" y="4020"/>
                    </a:lnTo>
                    <a:lnTo>
                      <a:pt x="781" y="4413"/>
                    </a:lnTo>
                    <a:lnTo>
                      <a:pt x="35" y="4413"/>
                    </a:lnTo>
                    <a:cubicBezTo>
                      <a:pt x="33" y="4435"/>
                      <a:pt x="33" y="4458"/>
                      <a:pt x="31" y="4479"/>
                    </a:cubicBezTo>
                    <a:lnTo>
                      <a:pt x="781" y="4479"/>
                    </a:lnTo>
                    <a:lnTo>
                      <a:pt x="781" y="4872"/>
                    </a:lnTo>
                    <a:lnTo>
                      <a:pt x="2" y="4872"/>
                    </a:lnTo>
                    <a:cubicBezTo>
                      <a:pt x="0" y="4896"/>
                      <a:pt x="0" y="4917"/>
                      <a:pt x="0" y="4941"/>
                    </a:cubicBezTo>
                    <a:lnTo>
                      <a:pt x="781" y="4941"/>
                    </a:lnTo>
                    <a:lnTo>
                      <a:pt x="781" y="5334"/>
                    </a:lnTo>
                    <a:lnTo>
                      <a:pt x="160" y="5334"/>
                    </a:lnTo>
                    <a:cubicBezTo>
                      <a:pt x="181" y="5357"/>
                      <a:pt x="205" y="5378"/>
                      <a:pt x="228" y="5400"/>
                    </a:cubicBezTo>
                    <a:lnTo>
                      <a:pt x="781" y="5400"/>
                    </a:lnTo>
                    <a:lnTo>
                      <a:pt x="781" y="5674"/>
                    </a:lnTo>
                    <a:lnTo>
                      <a:pt x="796" y="5676"/>
                    </a:lnTo>
                    <a:lnTo>
                      <a:pt x="847" y="5686"/>
                    </a:lnTo>
                    <a:lnTo>
                      <a:pt x="847" y="4018"/>
                    </a:lnTo>
                    <a:lnTo>
                      <a:pt x="1240" y="4018"/>
                    </a:lnTo>
                    <a:lnTo>
                      <a:pt x="1240" y="5739"/>
                    </a:lnTo>
                    <a:lnTo>
                      <a:pt x="1308" y="5746"/>
                    </a:lnTo>
                    <a:lnTo>
                      <a:pt x="1308" y="4018"/>
                    </a:lnTo>
                    <a:lnTo>
                      <a:pt x="1701" y="4018"/>
                    </a:lnTo>
                    <a:lnTo>
                      <a:pt x="1701" y="5783"/>
                    </a:lnTo>
                    <a:lnTo>
                      <a:pt x="1769" y="5789"/>
                    </a:lnTo>
                    <a:lnTo>
                      <a:pt x="1769" y="4018"/>
                    </a:lnTo>
                    <a:lnTo>
                      <a:pt x="2163" y="4018"/>
                    </a:lnTo>
                    <a:lnTo>
                      <a:pt x="2163" y="5818"/>
                    </a:lnTo>
                    <a:lnTo>
                      <a:pt x="2229" y="5822"/>
                    </a:lnTo>
                    <a:lnTo>
                      <a:pt x="2229" y="4018"/>
                    </a:lnTo>
                    <a:lnTo>
                      <a:pt x="2622" y="4018"/>
                    </a:lnTo>
                    <a:lnTo>
                      <a:pt x="2622" y="5855"/>
                    </a:lnTo>
                    <a:lnTo>
                      <a:pt x="2690" y="5861"/>
                    </a:lnTo>
                    <a:lnTo>
                      <a:pt x="2690" y="4018"/>
                    </a:lnTo>
                    <a:lnTo>
                      <a:pt x="3083" y="4018"/>
                    </a:lnTo>
                    <a:lnTo>
                      <a:pt x="3083" y="5896"/>
                    </a:lnTo>
                    <a:lnTo>
                      <a:pt x="3151" y="5902"/>
                    </a:lnTo>
                    <a:lnTo>
                      <a:pt x="3151" y="4020"/>
                    </a:lnTo>
                    <a:lnTo>
                      <a:pt x="3544" y="4020"/>
                    </a:lnTo>
                    <a:lnTo>
                      <a:pt x="3544" y="5935"/>
                    </a:lnTo>
                    <a:lnTo>
                      <a:pt x="3611" y="5941"/>
                    </a:lnTo>
                    <a:lnTo>
                      <a:pt x="3611" y="4020"/>
                    </a:lnTo>
                    <a:lnTo>
                      <a:pt x="4004" y="4020"/>
                    </a:lnTo>
                    <a:lnTo>
                      <a:pt x="4004" y="5974"/>
                    </a:lnTo>
                    <a:lnTo>
                      <a:pt x="4072" y="5980"/>
                    </a:lnTo>
                    <a:lnTo>
                      <a:pt x="4072" y="4020"/>
                    </a:lnTo>
                    <a:lnTo>
                      <a:pt x="4465" y="4020"/>
                    </a:lnTo>
                    <a:lnTo>
                      <a:pt x="4465" y="6013"/>
                    </a:lnTo>
                    <a:lnTo>
                      <a:pt x="4533" y="6019"/>
                    </a:lnTo>
                    <a:lnTo>
                      <a:pt x="4533" y="4020"/>
                    </a:lnTo>
                    <a:lnTo>
                      <a:pt x="4926" y="4020"/>
                    </a:lnTo>
                    <a:lnTo>
                      <a:pt x="4926" y="6054"/>
                    </a:lnTo>
                    <a:lnTo>
                      <a:pt x="4994" y="6060"/>
                    </a:lnTo>
                    <a:lnTo>
                      <a:pt x="4994" y="4020"/>
                    </a:lnTo>
                    <a:lnTo>
                      <a:pt x="5386" y="4020"/>
                    </a:lnTo>
                    <a:lnTo>
                      <a:pt x="5386" y="6097"/>
                    </a:lnTo>
                    <a:lnTo>
                      <a:pt x="5454" y="6102"/>
                    </a:lnTo>
                    <a:lnTo>
                      <a:pt x="5454" y="4020"/>
                    </a:lnTo>
                    <a:lnTo>
                      <a:pt x="5847" y="4020"/>
                    </a:lnTo>
                    <a:lnTo>
                      <a:pt x="5847" y="6139"/>
                    </a:lnTo>
                    <a:lnTo>
                      <a:pt x="5915" y="6145"/>
                    </a:lnTo>
                    <a:lnTo>
                      <a:pt x="5915" y="4020"/>
                    </a:lnTo>
                    <a:lnTo>
                      <a:pt x="6308" y="4020"/>
                    </a:lnTo>
                    <a:lnTo>
                      <a:pt x="6308" y="6182"/>
                    </a:lnTo>
                    <a:lnTo>
                      <a:pt x="6376" y="6188"/>
                    </a:lnTo>
                    <a:lnTo>
                      <a:pt x="6376" y="5863"/>
                    </a:lnTo>
                    <a:lnTo>
                      <a:pt x="11836" y="5863"/>
                    </a:lnTo>
                    <a:lnTo>
                      <a:pt x="11836" y="6256"/>
                    </a:lnTo>
                    <a:lnTo>
                      <a:pt x="7094" y="6256"/>
                    </a:lnTo>
                    <a:lnTo>
                      <a:pt x="7449" y="6287"/>
                    </a:lnTo>
                    <a:lnTo>
                      <a:pt x="7822" y="6322"/>
                    </a:lnTo>
                    <a:lnTo>
                      <a:pt x="11836" y="6322"/>
                    </a:lnTo>
                    <a:lnTo>
                      <a:pt x="11836" y="6698"/>
                    </a:lnTo>
                    <a:lnTo>
                      <a:pt x="11904" y="6704"/>
                    </a:lnTo>
                    <a:lnTo>
                      <a:pt x="11904" y="4020"/>
                    </a:lnTo>
                    <a:lnTo>
                      <a:pt x="12297" y="4020"/>
                    </a:lnTo>
                    <a:lnTo>
                      <a:pt x="12297" y="6741"/>
                    </a:lnTo>
                    <a:lnTo>
                      <a:pt x="12365" y="6747"/>
                    </a:lnTo>
                    <a:lnTo>
                      <a:pt x="12365" y="4020"/>
                    </a:lnTo>
                    <a:lnTo>
                      <a:pt x="12758" y="4020"/>
                    </a:lnTo>
                    <a:lnTo>
                      <a:pt x="12758" y="6786"/>
                    </a:lnTo>
                    <a:lnTo>
                      <a:pt x="12826" y="6791"/>
                    </a:lnTo>
                    <a:lnTo>
                      <a:pt x="12826" y="4020"/>
                    </a:lnTo>
                    <a:lnTo>
                      <a:pt x="13217" y="4020"/>
                    </a:lnTo>
                    <a:lnTo>
                      <a:pt x="13217" y="6828"/>
                    </a:lnTo>
                    <a:lnTo>
                      <a:pt x="13286" y="6834"/>
                    </a:lnTo>
                    <a:lnTo>
                      <a:pt x="13286" y="4020"/>
                    </a:lnTo>
                    <a:lnTo>
                      <a:pt x="13679" y="4020"/>
                    </a:lnTo>
                    <a:lnTo>
                      <a:pt x="13679" y="6871"/>
                    </a:lnTo>
                    <a:lnTo>
                      <a:pt x="13747" y="6877"/>
                    </a:lnTo>
                    <a:lnTo>
                      <a:pt x="13747" y="4020"/>
                    </a:lnTo>
                    <a:lnTo>
                      <a:pt x="14140" y="4020"/>
                    </a:lnTo>
                    <a:lnTo>
                      <a:pt x="14140" y="6914"/>
                    </a:lnTo>
                    <a:lnTo>
                      <a:pt x="14208" y="6920"/>
                    </a:lnTo>
                    <a:lnTo>
                      <a:pt x="14208" y="4020"/>
                    </a:lnTo>
                    <a:lnTo>
                      <a:pt x="14599" y="4020"/>
                    </a:lnTo>
                    <a:lnTo>
                      <a:pt x="14599" y="6957"/>
                    </a:lnTo>
                    <a:lnTo>
                      <a:pt x="14667" y="6963"/>
                    </a:lnTo>
                    <a:lnTo>
                      <a:pt x="14667" y="4020"/>
                    </a:lnTo>
                    <a:lnTo>
                      <a:pt x="15061" y="4020"/>
                    </a:lnTo>
                    <a:lnTo>
                      <a:pt x="15061" y="7000"/>
                    </a:lnTo>
                    <a:lnTo>
                      <a:pt x="15129" y="7006"/>
                    </a:lnTo>
                    <a:lnTo>
                      <a:pt x="15129" y="4020"/>
                    </a:lnTo>
                    <a:lnTo>
                      <a:pt x="15522" y="4020"/>
                    </a:lnTo>
                    <a:lnTo>
                      <a:pt x="15522" y="7043"/>
                    </a:lnTo>
                    <a:lnTo>
                      <a:pt x="15590" y="7048"/>
                    </a:lnTo>
                    <a:lnTo>
                      <a:pt x="15590" y="4020"/>
                    </a:lnTo>
                    <a:lnTo>
                      <a:pt x="15981" y="4020"/>
                    </a:lnTo>
                    <a:lnTo>
                      <a:pt x="15981" y="7085"/>
                    </a:lnTo>
                    <a:lnTo>
                      <a:pt x="16049" y="7093"/>
                    </a:lnTo>
                    <a:lnTo>
                      <a:pt x="16049" y="4020"/>
                    </a:lnTo>
                    <a:lnTo>
                      <a:pt x="16442" y="4020"/>
                    </a:lnTo>
                    <a:lnTo>
                      <a:pt x="16442" y="7130"/>
                    </a:lnTo>
                    <a:lnTo>
                      <a:pt x="16510" y="7136"/>
                    </a:lnTo>
                    <a:lnTo>
                      <a:pt x="16510" y="4020"/>
                    </a:lnTo>
                    <a:lnTo>
                      <a:pt x="16904" y="4020"/>
                    </a:lnTo>
                    <a:lnTo>
                      <a:pt x="16904" y="7173"/>
                    </a:lnTo>
                    <a:lnTo>
                      <a:pt x="16972" y="7179"/>
                    </a:lnTo>
                    <a:lnTo>
                      <a:pt x="16972" y="4020"/>
                    </a:lnTo>
                    <a:lnTo>
                      <a:pt x="17363" y="4020"/>
                    </a:lnTo>
                    <a:lnTo>
                      <a:pt x="17363" y="7218"/>
                    </a:lnTo>
                    <a:lnTo>
                      <a:pt x="17643" y="7243"/>
                    </a:lnTo>
                    <a:lnTo>
                      <a:pt x="22657" y="7243"/>
                    </a:lnTo>
                    <a:lnTo>
                      <a:pt x="22674" y="7177"/>
                    </a:lnTo>
                    <a:lnTo>
                      <a:pt x="17431" y="7177"/>
                    </a:lnTo>
                    <a:lnTo>
                      <a:pt x="17431" y="6784"/>
                    </a:lnTo>
                    <a:lnTo>
                      <a:pt x="22776" y="6784"/>
                    </a:lnTo>
                    <a:cubicBezTo>
                      <a:pt x="22781" y="6760"/>
                      <a:pt x="22787" y="6739"/>
                      <a:pt x="22793" y="6716"/>
                    </a:cubicBezTo>
                    <a:lnTo>
                      <a:pt x="17431" y="6716"/>
                    </a:lnTo>
                    <a:lnTo>
                      <a:pt x="17431" y="6322"/>
                    </a:lnTo>
                    <a:lnTo>
                      <a:pt x="22890" y="6322"/>
                    </a:lnTo>
                    <a:cubicBezTo>
                      <a:pt x="22914" y="6225"/>
                      <a:pt x="22937" y="6128"/>
                      <a:pt x="22959" y="6032"/>
                    </a:cubicBezTo>
                    <a:lnTo>
                      <a:pt x="22959" y="4020"/>
                    </a:lnTo>
                    <a:lnTo>
                      <a:pt x="23352" y="4020"/>
                    </a:lnTo>
                    <a:lnTo>
                      <a:pt x="23352" y="4141"/>
                    </a:lnTo>
                    <a:cubicBezTo>
                      <a:pt x="23363" y="4078"/>
                      <a:pt x="23375" y="4014"/>
                      <a:pt x="23387" y="3952"/>
                    </a:cubicBezTo>
                    <a:lnTo>
                      <a:pt x="22959" y="3952"/>
                    </a:lnTo>
                    <a:lnTo>
                      <a:pt x="22959" y="3557"/>
                    </a:lnTo>
                    <a:lnTo>
                      <a:pt x="23453" y="3557"/>
                    </a:lnTo>
                    <a:cubicBezTo>
                      <a:pt x="23457" y="3535"/>
                      <a:pt x="23461" y="3512"/>
                      <a:pt x="23465" y="3491"/>
                    </a:cubicBezTo>
                    <a:lnTo>
                      <a:pt x="22959" y="3491"/>
                    </a:lnTo>
                    <a:lnTo>
                      <a:pt x="22959" y="3097"/>
                    </a:lnTo>
                    <a:lnTo>
                      <a:pt x="23511" y="3097"/>
                    </a:lnTo>
                    <a:cubicBezTo>
                      <a:pt x="23513" y="3074"/>
                      <a:pt x="23515" y="3053"/>
                      <a:pt x="23517" y="3029"/>
                    </a:cubicBezTo>
                    <a:lnTo>
                      <a:pt x="22959" y="3029"/>
                    </a:lnTo>
                    <a:lnTo>
                      <a:pt x="22959" y="2636"/>
                    </a:lnTo>
                    <a:lnTo>
                      <a:pt x="23544" y="2636"/>
                    </a:lnTo>
                    <a:lnTo>
                      <a:pt x="23546" y="2570"/>
                    </a:lnTo>
                    <a:lnTo>
                      <a:pt x="22959" y="2570"/>
                    </a:lnTo>
                    <a:lnTo>
                      <a:pt x="22959" y="2175"/>
                    </a:lnTo>
                    <a:lnTo>
                      <a:pt x="23599" y="2175"/>
                    </a:lnTo>
                    <a:cubicBezTo>
                      <a:pt x="23607" y="2153"/>
                      <a:pt x="23616" y="2130"/>
                      <a:pt x="23626" y="2109"/>
                    </a:cubicBezTo>
                    <a:lnTo>
                      <a:pt x="22959" y="2109"/>
                    </a:lnTo>
                    <a:lnTo>
                      <a:pt x="22959" y="1716"/>
                    </a:lnTo>
                    <a:lnTo>
                      <a:pt x="23245" y="1716"/>
                    </a:lnTo>
                    <a:cubicBezTo>
                      <a:pt x="23132" y="1675"/>
                      <a:pt x="23011" y="1651"/>
                      <a:pt x="22892" y="1646"/>
                    </a:cubicBezTo>
                    <a:lnTo>
                      <a:pt x="22892" y="3952"/>
                    </a:lnTo>
                    <a:lnTo>
                      <a:pt x="22497" y="3952"/>
                    </a:lnTo>
                    <a:lnTo>
                      <a:pt x="22497" y="1638"/>
                    </a:lnTo>
                    <a:cubicBezTo>
                      <a:pt x="22476" y="1632"/>
                      <a:pt x="22452" y="1626"/>
                      <a:pt x="22431" y="1618"/>
                    </a:cubicBezTo>
                    <a:lnTo>
                      <a:pt x="22431" y="3952"/>
                    </a:lnTo>
                    <a:lnTo>
                      <a:pt x="22038" y="3952"/>
                    </a:lnTo>
                    <a:lnTo>
                      <a:pt x="22038" y="1463"/>
                    </a:lnTo>
                    <a:lnTo>
                      <a:pt x="21970" y="1435"/>
                    </a:lnTo>
                    <a:lnTo>
                      <a:pt x="21970" y="3952"/>
                    </a:lnTo>
                    <a:lnTo>
                      <a:pt x="21577" y="3952"/>
                    </a:lnTo>
                    <a:lnTo>
                      <a:pt x="21577" y="1276"/>
                    </a:lnTo>
                    <a:lnTo>
                      <a:pt x="21510" y="1250"/>
                    </a:lnTo>
                    <a:lnTo>
                      <a:pt x="21510" y="3952"/>
                    </a:lnTo>
                    <a:lnTo>
                      <a:pt x="21115" y="3952"/>
                    </a:lnTo>
                    <a:lnTo>
                      <a:pt x="21115" y="1097"/>
                    </a:lnTo>
                    <a:lnTo>
                      <a:pt x="21049" y="1071"/>
                    </a:lnTo>
                    <a:lnTo>
                      <a:pt x="21049" y="3952"/>
                    </a:lnTo>
                    <a:lnTo>
                      <a:pt x="20656" y="3952"/>
                    </a:lnTo>
                    <a:lnTo>
                      <a:pt x="20656" y="921"/>
                    </a:lnTo>
                    <a:lnTo>
                      <a:pt x="20588" y="896"/>
                    </a:lnTo>
                    <a:lnTo>
                      <a:pt x="20588" y="3952"/>
                    </a:lnTo>
                    <a:lnTo>
                      <a:pt x="20195" y="3952"/>
                    </a:lnTo>
                    <a:lnTo>
                      <a:pt x="20195" y="754"/>
                    </a:lnTo>
                    <a:lnTo>
                      <a:pt x="20127" y="731"/>
                    </a:lnTo>
                    <a:lnTo>
                      <a:pt x="20127" y="3952"/>
                    </a:lnTo>
                    <a:lnTo>
                      <a:pt x="19735" y="3952"/>
                    </a:lnTo>
                    <a:lnTo>
                      <a:pt x="19735" y="596"/>
                    </a:lnTo>
                    <a:lnTo>
                      <a:pt x="19667" y="575"/>
                    </a:lnTo>
                    <a:lnTo>
                      <a:pt x="19667" y="3952"/>
                    </a:lnTo>
                    <a:lnTo>
                      <a:pt x="19274" y="3952"/>
                    </a:lnTo>
                    <a:lnTo>
                      <a:pt x="19274" y="450"/>
                    </a:lnTo>
                    <a:lnTo>
                      <a:pt x="19206" y="431"/>
                    </a:lnTo>
                    <a:lnTo>
                      <a:pt x="19206" y="3952"/>
                    </a:lnTo>
                    <a:lnTo>
                      <a:pt x="18813" y="3952"/>
                    </a:lnTo>
                    <a:lnTo>
                      <a:pt x="18813" y="318"/>
                    </a:lnTo>
                    <a:lnTo>
                      <a:pt x="18745" y="301"/>
                    </a:lnTo>
                    <a:lnTo>
                      <a:pt x="18745" y="3950"/>
                    </a:lnTo>
                    <a:lnTo>
                      <a:pt x="18354" y="3950"/>
                    </a:lnTo>
                    <a:lnTo>
                      <a:pt x="18354" y="201"/>
                    </a:lnTo>
                    <a:lnTo>
                      <a:pt x="18285" y="184"/>
                    </a:lnTo>
                    <a:lnTo>
                      <a:pt x="18285" y="3950"/>
                    </a:lnTo>
                    <a:lnTo>
                      <a:pt x="17892" y="3950"/>
                    </a:lnTo>
                    <a:lnTo>
                      <a:pt x="17892" y="98"/>
                    </a:lnTo>
                    <a:lnTo>
                      <a:pt x="17824" y="85"/>
                    </a:lnTo>
                    <a:lnTo>
                      <a:pt x="17824" y="3950"/>
                    </a:lnTo>
                    <a:lnTo>
                      <a:pt x="17431" y="3950"/>
                    </a:lnTo>
                    <a:lnTo>
                      <a:pt x="17431" y="13"/>
                    </a:lnTo>
                    <a:lnTo>
                      <a:pt x="1736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717" name="Google Shape;717;p39"/>
            <p:cNvGrpSpPr/>
            <p:nvPr/>
          </p:nvGrpSpPr>
          <p:grpSpPr>
            <a:xfrm>
              <a:off x="-201284" y="4365586"/>
              <a:ext cx="4487203" cy="2339949"/>
              <a:chOff x="13787704" y="-3883639"/>
              <a:chExt cx="4487203" cy="2339949"/>
            </a:xfrm>
          </p:grpSpPr>
          <p:sp>
            <p:nvSpPr>
              <p:cNvPr id="718" name="Google Shape;718;p39"/>
              <p:cNvSpPr/>
              <p:nvPr/>
            </p:nvSpPr>
            <p:spPr>
              <a:xfrm flipH="1">
                <a:off x="13787704" y="-3883639"/>
                <a:ext cx="4486732" cy="2339933"/>
              </a:xfrm>
              <a:custGeom>
                <a:avLst/>
                <a:gdLst/>
                <a:ahLst/>
                <a:cxnLst/>
                <a:rect l="l" t="t" r="r" b="b"/>
                <a:pathLst>
                  <a:path w="74549" h="38879" extrusionOk="0">
                    <a:moveTo>
                      <a:pt x="48566" y="0"/>
                    </a:moveTo>
                    <a:cubicBezTo>
                      <a:pt x="31742" y="0"/>
                      <a:pt x="14871" y="4478"/>
                      <a:pt x="453" y="13195"/>
                    </a:cubicBezTo>
                    <a:lnTo>
                      <a:pt x="0" y="38819"/>
                    </a:lnTo>
                    <a:lnTo>
                      <a:pt x="74548" y="38879"/>
                    </a:lnTo>
                    <a:lnTo>
                      <a:pt x="74548" y="3703"/>
                    </a:lnTo>
                    <a:cubicBezTo>
                      <a:pt x="66138" y="1223"/>
                      <a:pt x="57359" y="0"/>
                      <a:pt x="485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9" name="Google Shape;719;p39"/>
              <p:cNvSpPr/>
              <p:nvPr/>
            </p:nvSpPr>
            <p:spPr>
              <a:xfrm>
                <a:off x="13788175" y="-3880165"/>
                <a:ext cx="4486733" cy="2336475"/>
              </a:xfrm>
              <a:custGeom>
                <a:avLst/>
                <a:gdLst/>
                <a:ahLst/>
                <a:cxnLst/>
                <a:rect l="l" t="t" r="r" b="b"/>
                <a:pathLst>
                  <a:path w="17396" h="9059" extrusionOk="0">
                    <a:moveTo>
                      <a:pt x="14920" y="2031"/>
                    </a:moveTo>
                    <a:lnTo>
                      <a:pt x="14920" y="2424"/>
                    </a:lnTo>
                    <a:lnTo>
                      <a:pt x="9459" y="2424"/>
                    </a:lnTo>
                    <a:lnTo>
                      <a:pt x="9459" y="2031"/>
                    </a:lnTo>
                    <a:close/>
                    <a:moveTo>
                      <a:pt x="14920" y="2492"/>
                    </a:moveTo>
                    <a:lnTo>
                      <a:pt x="14920" y="2885"/>
                    </a:lnTo>
                    <a:lnTo>
                      <a:pt x="9459" y="2885"/>
                    </a:lnTo>
                    <a:lnTo>
                      <a:pt x="9459" y="2492"/>
                    </a:lnTo>
                    <a:close/>
                    <a:moveTo>
                      <a:pt x="14920" y="2951"/>
                    </a:moveTo>
                    <a:lnTo>
                      <a:pt x="14920" y="3345"/>
                    </a:lnTo>
                    <a:lnTo>
                      <a:pt x="9459" y="3345"/>
                    </a:lnTo>
                    <a:lnTo>
                      <a:pt x="9459" y="2951"/>
                    </a:lnTo>
                    <a:close/>
                    <a:moveTo>
                      <a:pt x="14920" y="3413"/>
                    </a:moveTo>
                    <a:lnTo>
                      <a:pt x="14920" y="3806"/>
                    </a:lnTo>
                    <a:lnTo>
                      <a:pt x="9459" y="3806"/>
                    </a:lnTo>
                    <a:lnTo>
                      <a:pt x="9459" y="3413"/>
                    </a:lnTo>
                    <a:close/>
                    <a:moveTo>
                      <a:pt x="14920" y="3874"/>
                    </a:moveTo>
                    <a:lnTo>
                      <a:pt x="14920" y="4267"/>
                    </a:lnTo>
                    <a:lnTo>
                      <a:pt x="9459" y="4267"/>
                    </a:lnTo>
                    <a:lnTo>
                      <a:pt x="9459" y="3874"/>
                    </a:lnTo>
                    <a:close/>
                    <a:moveTo>
                      <a:pt x="9393" y="4333"/>
                    </a:moveTo>
                    <a:lnTo>
                      <a:pt x="9393" y="4726"/>
                    </a:lnTo>
                    <a:lnTo>
                      <a:pt x="3933" y="4726"/>
                    </a:lnTo>
                    <a:lnTo>
                      <a:pt x="3933" y="4333"/>
                    </a:lnTo>
                    <a:close/>
                    <a:moveTo>
                      <a:pt x="9393" y="4795"/>
                    </a:moveTo>
                    <a:lnTo>
                      <a:pt x="9393" y="5188"/>
                    </a:lnTo>
                    <a:lnTo>
                      <a:pt x="3933" y="5188"/>
                    </a:lnTo>
                    <a:lnTo>
                      <a:pt x="3933" y="4795"/>
                    </a:lnTo>
                    <a:close/>
                    <a:moveTo>
                      <a:pt x="9393" y="5256"/>
                    </a:moveTo>
                    <a:lnTo>
                      <a:pt x="9393" y="5649"/>
                    </a:lnTo>
                    <a:lnTo>
                      <a:pt x="3933" y="5649"/>
                    </a:lnTo>
                    <a:lnTo>
                      <a:pt x="3933" y="5256"/>
                    </a:lnTo>
                    <a:close/>
                    <a:moveTo>
                      <a:pt x="9393" y="5715"/>
                    </a:moveTo>
                    <a:lnTo>
                      <a:pt x="9393" y="6108"/>
                    </a:lnTo>
                    <a:lnTo>
                      <a:pt x="3933" y="6108"/>
                    </a:lnTo>
                    <a:lnTo>
                      <a:pt x="3933" y="5715"/>
                    </a:lnTo>
                    <a:close/>
                    <a:moveTo>
                      <a:pt x="9393" y="6176"/>
                    </a:moveTo>
                    <a:lnTo>
                      <a:pt x="9393" y="6570"/>
                    </a:lnTo>
                    <a:lnTo>
                      <a:pt x="3933" y="6570"/>
                    </a:lnTo>
                    <a:lnTo>
                      <a:pt x="3933" y="6176"/>
                    </a:lnTo>
                    <a:close/>
                    <a:moveTo>
                      <a:pt x="9393" y="6638"/>
                    </a:moveTo>
                    <a:lnTo>
                      <a:pt x="9393" y="7031"/>
                    </a:lnTo>
                    <a:lnTo>
                      <a:pt x="3933" y="7031"/>
                    </a:lnTo>
                    <a:lnTo>
                      <a:pt x="3933" y="6638"/>
                    </a:lnTo>
                    <a:close/>
                    <a:moveTo>
                      <a:pt x="9393" y="7097"/>
                    </a:moveTo>
                    <a:lnTo>
                      <a:pt x="9393" y="7490"/>
                    </a:lnTo>
                    <a:lnTo>
                      <a:pt x="3933" y="7490"/>
                    </a:lnTo>
                    <a:lnTo>
                      <a:pt x="3933" y="7097"/>
                    </a:lnTo>
                    <a:close/>
                    <a:moveTo>
                      <a:pt x="9393" y="7558"/>
                    </a:moveTo>
                    <a:lnTo>
                      <a:pt x="9393" y="7951"/>
                    </a:lnTo>
                    <a:lnTo>
                      <a:pt x="3933" y="7951"/>
                    </a:lnTo>
                    <a:lnTo>
                      <a:pt x="3933" y="7558"/>
                    </a:lnTo>
                    <a:close/>
                    <a:moveTo>
                      <a:pt x="9393" y="8020"/>
                    </a:moveTo>
                    <a:lnTo>
                      <a:pt x="9393" y="8411"/>
                    </a:lnTo>
                    <a:lnTo>
                      <a:pt x="3933" y="8411"/>
                    </a:lnTo>
                    <a:lnTo>
                      <a:pt x="3933" y="8020"/>
                    </a:lnTo>
                    <a:close/>
                    <a:moveTo>
                      <a:pt x="9393" y="8479"/>
                    </a:moveTo>
                    <a:lnTo>
                      <a:pt x="9393" y="8872"/>
                    </a:lnTo>
                    <a:lnTo>
                      <a:pt x="3933" y="8872"/>
                    </a:lnTo>
                    <a:lnTo>
                      <a:pt x="3933" y="8479"/>
                    </a:lnTo>
                    <a:close/>
                    <a:moveTo>
                      <a:pt x="6170" y="1"/>
                    </a:moveTo>
                    <a:lnTo>
                      <a:pt x="6170" y="4267"/>
                    </a:lnTo>
                    <a:lnTo>
                      <a:pt x="5777" y="4267"/>
                    </a:lnTo>
                    <a:lnTo>
                      <a:pt x="5777" y="3"/>
                    </a:lnTo>
                    <a:lnTo>
                      <a:pt x="5708" y="3"/>
                    </a:lnTo>
                    <a:lnTo>
                      <a:pt x="5708" y="4267"/>
                    </a:lnTo>
                    <a:lnTo>
                      <a:pt x="5315" y="4267"/>
                    </a:lnTo>
                    <a:lnTo>
                      <a:pt x="5315" y="13"/>
                    </a:lnTo>
                    <a:lnTo>
                      <a:pt x="5249" y="15"/>
                    </a:lnTo>
                    <a:lnTo>
                      <a:pt x="5249" y="4267"/>
                    </a:lnTo>
                    <a:lnTo>
                      <a:pt x="4854" y="4267"/>
                    </a:lnTo>
                    <a:lnTo>
                      <a:pt x="4854" y="32"/>
                    </a:lnTo>
                    <a:lnTo>
                      <a:pt x="4788" y="36"/>
                    </a:lnTo>
                    <a:lnTo>
                      <a:pt x="4788" y="4267"/>
                    </a:lnTo>
                    <a:lnTo>
                      <a:pt x="4395" y="4267"/>
                    </a:lnTo>
                    <a:lnTo>
                      <a:pt x="4395" y="61"/>
                    </a:lnTo>
                    <a:lnTo>
                      <a:pt x="4327" y="67"/>
                    </a:lnTo>
                    <a:lnTo>
                      <a:pt x="4327" y="4267"/>
                    </a:lnTo>
                    <a:lnTo>
                      <a:pt x="3933" y="4267"/>
                    </a:lnTo>
                    <a:lnTo>
                      <a:pt x="3933" y="100"/>
                    </a:lnTo>
                    <a:lnTo>
                      <a:pt x="3867" y="108"/>
                    </a:lnTo>
                    <a:lnTo>
                      <a:pt x="3867" y="122"/>
                    </a:lnTo>
                    <a:lnTo>
                      <a:pt x="3739" y="122"/>
                    </a:lnTo>
                    <a:cubicBezTo>
                      <a:pt x="3552" y="141"/>
                      <a:pt x="3365" y="162"/>
                      <a:pt x="3178" y="188"/>
                    </a:cubicBezTo>
                    <a:lnTo>
                      <a:pt x="3867" y="188"/>
                    </a:lnTo>
                    <a:lnTo>
                      <a:pt x="3867" y="581"/>
                    </a:lnTo>
                    <a:lnTo>
                      <a:pt x="1061" y="581"/>
                    </a:lnTo>
                    <a:cubicBezTo>
                      <a:pt x="969" y="602"/>
                      <a:pt x="878" y="626"/>
                      <a:pt x="784" y="649"/>
                    </a:cubicBezTo>
                    <a:lnTo>
                      <a:pt x="3867" y="649"/>
                    </a:lnTo>
                    <a:lnTo>
                      <a:pt x="3867" y="1042"/>
                    </a:lnTo>
                    <a:lnTo>
                      <a:pt x="0" y="1042"/>
                    </a:lnTo>
                    <a:lnTo>
                      <a:pt x="0" y="1060"/>
                    </a:lnTo>
                    <a:lnTo>
                      <a:pt x="0" y="1110"/>
                    </a:lnTo>
                    <a:lnTo>
                      <a:pt x="3867" y="1110"/>
                    </a:lnTo>
                    <a:lnTo>
                      <a:pt x="3867" y="1501"/>
                    </a:lnTo>
                    <a:lnTo>
                      <a:pt x="2" y="1501"/>
                    </a:lnTo>
                    <a:lnTo>
                      <a:pt x="2" y="1570"/>
                    </a:lnTo>
                    <a:lnTo>
                      <a:pt x="3867" y="1570"/>
                    </a:lnTo>
                    <a:lnTo>
                      <a:pt x="3867" y="1961"/>
                    </a:lnTo>
                    <a:lnTo>
                      <a:pt x="2" y="1961"/>
                    </a:lnTo>
                    <a:lnTo>
                      <a:pt x="2" y="2029"/>
                    </a:lnTo>
                    <a:lnTo>
                      <a:pt x="3867" y="2029"/>
                    </a:lnTo>
                    <a:lnTo>
                      <a:pt x="3867" y="2422"/>
                    </a:lnTo>
                    <a:lnTo>
                      <a:pt x="2" y="2422"/>
                    </a:lnTo>
                    <a:lnTo>
                      <a:pt x="2" y="2490"/>
                    </a:lnTo>
                    <a:lnTo>
                      <a:pt x="3867" y="2490"/>
                    </a:lnTo>
                    <a:lnTo>
                      <a:pt x="3867" y="2883"/>
                    </a:lnTo>
                    <a:lnTo>
                      <a:pt x="2" y="2883"/>
                    </a:lnTo>
                    <a:lnTo>
                      <a:pt x="2" y="2951"/>
                    </a:lnTo>
                    <a:lnTo>
                      <a:pt x="3865" y="2951"/>
                    </a:lnTo>
                    <a:lnTo>
                      <a:pt x="3865" y="3343"/>
                    </a:lnTo>
                    <a:lnTo>
                      <a:pt x="2" y="3343"/>
                    </a:lnTo>
                    <a:lnTo>
                      <a:pt x="2" y="3411"/>
                    </a:lnTo>
                    <a:lnTo>
                      <a:pt x="3865" y="3411"/>
                    </a:lnTo>
                    <a:lnTo>
                      <a:pt x="3865" y="3804"/>
                    </a:lnTo>
                    <a:lnTo>
                      <a:pt x="2" y="3804"/>
                    </a:lnTo>
                    <a:lnTo>
                      <a:pt x="2" y="3872"/>
                    </a:lnTo>
                    <a:lnTo>
                      <a:pt x="3865" y="3872"/>
                    </a:lnTo>
                    <a:lnTo>
                      <a:pt x="3865" y="4265"/>
                    </a:lnTo>
                    <a:lnTo>
                      <a:pt x="2" y="4265"/>
                    </a:lnTo>
                    <a:lnTo>
                      <a:pt x="2" y="4333"/>
                    </a:lnTo>
                    <a:lnTo>
                      <a:pt x="179" y="4333"/>
                    </a:lnTo>
                    <a:lnTo>
                      <a:pt x="179" y="9059"/>
                    </a:lnTo>
                    <a:lnTo>
                      <a:pt x="247" y="9059"/>
                    </a:lnTo>
                    <a:lnTo>
                      <a:pt x="247" y="4333"/>
                    </a:lnTo>
                    <a:lnTo>
                      <a:pt x="640" y="4333"/>
                    </a:lnTo>
                    <a:lnTo>
                      <a:pt x="640" y="9059"/>
                    </a:lnTo>
                    <a:lnTo>
                      <a:pt x="708" y="9059"/>
                    </a:lnTo>
                    <a:lnTo>
                      <a:pt x="708" y="4333"/>
                    </a:lnTo>
                    <a:lnTo>
                      <a:pt x="1102" y="4333"/>
                    </a:lnTo>
                    <a:lnTo>
                      <a:pt x="1102" y="9059"/>
                    </a:lnTo>
                    <a:lnTo>
                      <a:pt x="1170" y="9059"/>
                    </a:lnTo>
                    <a:lnTo>
                      <a:pt x="1170" y="4335"/>
                    </a:lnTo>
                    <a:lnTo>
                      <a:pt x="1561" y="4335"/>
                    </a:lnTo>
                    <a:lnTo>
                      <a:pt x="1561" y="9059"/>
                    </a:lnTo>
                    <a:lnTo>
                      <a:pt x="1629" y="9059"/>
                    </a:lnTo>
                    <a:lnTo>
                      <a:pt x="1629" y="4335"/>
                    </a:lnTo>
                    <a:lnTo>
                      <a:pt x="2022" y="4335"/>
                    </a:lnTo>
                    <a:lnTo>
                      <a:pt x="2022" y="9059"/>
                    </a:lnTo>
                    <a:lnTo>
                      <a:pt x="2090" y="9059"/>
                    </a:lnTo>
                    <a:lnTo>
                      <a:pt x="2090" y="4335"/>
                    </a:lnTo>
                    <a:lnTo>
                      <a:pt x="2483" y="4335"/>
                    </a:lnTo>
                    <a:lnTo>
                      <a:pt x="2483" y="9059"/>
                    </a:lnTo>
                    <a:lnTo>
                      <a:pt x="2552" y="9059"/>
                    </a:lnTo>
                    <a:lnTo>
                      <a:pt x="2552" y="4335"/>
                    </a:lnTo>
                    <a:lnTo>
                      <a:pt x="2943" y="4335"/>
                    </a:lnTo>
                    <a:lnTo>
                      <a:pt x="2943" y="9059"/>
                    </a:lnTo>
                    <a:lnTo>
                      <a:pt x="3011" y="9059"/>
                    </a:lnTo>
                    <a:lnTo>
                      <a:pt x="3011" y="4335"/>
                    </a:lnTo>
                    <a:lnTo>
                      <a:pt x="3404" y="4335"/>
                    </a:lnTo>
                    <a:lnTo>
                      <a:pt x="3404" y="9059"/>
                    </a:lnTo>
                    <a:lnTo>
                      <a:pt x="3472" y="9059"/>
                    </a:lnTo>
                    <a:lnTo>
                      <a:pt x="3472" y="4335"/>
                    </a:lnTo>
                    <a:lnTo>
                      <a:pt x="3865" y="4335"/>
                    </a:lnTo>
                    <a:lnTo>
                      <a:pt x="3865" y="9059"/>
                    </a:lnTo>
                    <a:lnTo>
                      <a:pt x="3933" y="9059"/>
                    </a:lnTo>
                    <a:lnTo>
                      <a:pt x="3933" y="8942"/>
                    </a:lnTo>
                    <a:lnTo>
                      <a:pt x="9393" y="8942"/>
                    </a:lnTo>
                    <a:lnTo>
                      <a:pt x="9393" y="9049"/>
                    </a:lnTo>
                    <a:lnTo>
                      <a:pt x="9459" y="9049"/>
                    </a:lnTo>
                    <a:lnTo>
                      <a:pt x="9459" y="4335"/>
                    </a:lnTo>
                    <a:lnTo>
                      <a:pt x="9854" y="4335"/>
                    </a:lnTo>
                    <a:lnTo>
                      <a:pt x="9854" y="9049"/>
                    </a:lnTo>
                    <a:lnTo>
                      <a:pt x="9920" y="9049"/>
                    </a:lnTo>
                    <a:lnTo>
                      <a:pt x="9920" y="4335"/>
                    </a:lnTo>
                    <a:lnTo>
                      <a:pt x="10313" y="4335"/>
                    </a:lnTo>
                    <a:lnTo>
                      <a:pt x="10313" y="9049"/>
                    </a:lnTo>
                    <a:lnTo>
                      <a:pt x="10381" y="9049"/>
                    </a:lnTo>
                    <a:lnTo>
                      <a:pt x="10381" y="4335"/>
                    </a:lnTo>
                    <a:lnTo>
                      <a:pt x="10775" y="4335"/>
                    </a:lnTo>
                    <a:lnTo>
                      <a:pt x="10775" y="9049"/>
                    </a:lnTo>
                    <a:lnTo>
                      <a:pt x="10841" y="9049"/>
                    </a:lnTo>
                    <a:lnTo>
                      <a:pt x="10841" y="4335"/>
                    </a:lnTo>
                    <a:lnTo>
                      <a:pt x="11236" y="4335"/>
                    </a:lnTo>
                    <a:lnTo>
                      <a:pt x="11236" y="9049"/>
                    </a:lnTo>
                    <a:lnTo>
                      <a:pt x="11302" y="9049"/>
                    </a:lnTo>
                    <a:lnTo>
                      <a:pt x="11302" y="4335"/>
                    </a:lnTo>
                    <a:lnTo>
                      <a:pt x="11695" y="4335"/>
                    </a:lnTo>
                    <a:lnTo>
                      <a:pt x="11695" y="9049"/>
                    </a:lnTo>
                    <a:lnTo>
                      <a:pt x="11763" y="9049"/>
                    </a:lnTo>
                    <a:lnTo>
                      <a:pt x="11763" y="4335"/>
                    </a:lnTo>
                    <a:lnTo>
                      <a:pt x="12156" y="4335"/>
                    </a:lnTo>
                    <a:lnTo>
                      <a:pt x="12156" y="9049"/>
                    </a:lnTo>
                    <a:lnTo>
                      <a:pt x="12223" y="9049"/>
                    </a:lnTo>
                    <a:lnTo>
                      <a:pt x="12223" y="4335"/>
                    </a:lnTo>
                    <a:lnTo>
                      <a:pt x="12618" y="4335"/>
                    </a:lnTo>
                    <a:lnTo>
                      <a:pt x="12618" y="9049"/>
                    </a:lnTo>
                    <a:lnTo>
                      <a:pt x="12684" y="9049"/>
                    </a:lnTo>
                    <a:lnTo>
                      <a:pt x="12684" y="4335"/>
                    </a:lnTo>
                    <a:lnTo>
                      <a:pt x="13077" y="4335"/>
                    </a:lnTo>
                    <a:lnTo>
                      <a:pt x="13077" y="9049"/>
                    </a:lnTo>
                    <a:lnTo>
                      <a:pt x="13145" y="9049"/>
                    </a:lnTo>
                    <a:lnTo>
                      <a:pt x="13145" y="4335"/>
                    </a:lnTo>
                    <a:lnTo>
                      <a:pt x="13538" y="4335"/>
                    </a:lnTo>
                    <a:lnTo>
                      <a:pt x="13538" y="9049"/>
                    </a:lnTo>
                    <a:lnTo>
                      <a:pt x="13606" y="9049"/>
                    </a:lnTo>
                    <a:lnTo>
                      <a:pt x="13606" y="4335"/>
                    </a:lnTo>
                    <a:lnTo>
                      <a:pt x="14000" y="4335"/>
                    </a:lnTo>
                    <a:lnTo>
                      <a:pt x="14000" y="9049"/>
                    </a:lnTo>
                    <a:lnTo>
                      <a:pt x="14066" y="9049"/>
                    </a:lnTo>
                    <a:lnTo>
                      <a:pt x="14066" y="4335"/>
                    </a:lnTo>
                    <a:lnTo>
                      <a:pt x="14459" y="4335"/>
                    </a:lnTo>
                    <a:lnTo>
                      <a:pt x="14459" y="9049"/>
                    </a:lnTo>
                    <a:lnTo>
                      <a:pt x="14527" y="9049"/>
                    </a:lnTo>
                    <a:lnTo>
                      <a:pt x="14527" y="4335"/>
                    </a:lnTo>
                    <a:lnTo>
                      <a:pt x="14920" y="4335"/>
                    </a:lnTo>
                    <a:lnTo>
                      <a:pt x="14920" y="9049"/>
                    </a:lnTo>
                    <a:lnTo>
                      <a:pt x="14988" y="9049"/>
                    </a:lnTo>
                    <a:lnTo>
                      <a:pt x="14986" y="8940"/>
                    </a:lnTo>
                    <a:lnTo>
                      <a:pt x="17390" y="8940"/>
                    </a:lnTo>
                    <a:cubicBezTo>
                      <a:pt x="17394" y="8917"/>
                      <a:pt x="17396" y="8895"/>
                      <a:pt x="17396" y="8872"/>
                    </a:cubicBezTo>
                    <a:lnTo>
                      <a:pt x="14986" y="8872"/>
                    </a:lnTo>
                    <a:lnTo>
                      <a:pt x="14986" y="8479"/>
                    </a:lnTo>
                    <a:lnTo>
                      <a:pt x="17388" y="8479"/>
                    </a:lnTo>
                    <a:lnTo>
                      <a:pt x="17388" y="8411"/>
                    </a:lnTo>
                    <a:lnTo>
                      <a:pt x="14986" y="8411"/>
                    </a:lnTo>
                    <a:lnTo>
                      <a:pt x="14986" y="8020"/>
                    </a:lnTo>
                    <a:lnTo>
                      <a:pt x="17380" y="8020"/>
                    </a:lnTo>
                    <a:cubicBezTo>
                      <a:pt x="17380" y="7996"/>
                      <a:pt x="17380" y="7975"/>
                      <a:pt x="17378" y="7951"/>
                    </a:cubicBezTo>
                    <a:lnTo>
                      <a:pt x="14986" y="7951"/>
                    </a:lnTo>
                    <a:lnTo>
                      <a:pt x="14986" y="7558"/>
                    </a:lnTo>
                    <a:lnTo>
                      <a:pt x="17371" y="7558"/>
                    </a:lnTo>
                    <a:lnTo>
                      <a:pt x="17371" y="7490"/>
                    </a:lnTo>
                    <a:lnTo>
                      <a:pt x="14988" y="7490"/>
                    </a:lnTo>
                    <a:lnTo>
                      <a:pt x="14988" y="7097"/>
                    </a:lnTo>
                    <a:lnTo>
                      <a:pt x="17363" y="7097"/>
                    </a:lnTo>
                    <a:lnTo>
                      <a:pt x="17363" y="7031"/>
                    </a:lnTo>
                    <a:lnTo>
                      <a:pt x="14990" y="7031"/>
                    </a:lnTo>
                    <a:lnTo>
                      <a:pt x="14990" y="6638"/>
                    </a:lnTo>
                    <a:lnTo>
                      <a:pt x="17355" y="6638"/>
                    </a:lnTo>
                    <a:lnTo>
                      <a:pt x="17355" y="6570"/>
                    </a:lnTo>
                    <a:lnTo>
                      <a:pt x="14990" y="6570"/>
                    </a:lnTo>
                    <a:lnTo>
                      <a:pt x="14990" y="6176"/>
                    </a:lnTo>
                    <a:lnTo>
                      <a:pt x="17347" y="6176"/>
                    </a:lnTo>
                    <a:lnTo>
                      <a:pt x="17347" y="6108"/>
                    </a:lnTo>
                    <a:lnTo>
                      <a:pt x="14992" y="6108"/>
                    </a:lnTo>
                    <a:lnTo>
                      <a:pt x="14992" y="5715"/>
                    </a:lnTo>
                    <a:lnTo>
                      <a:pt x="17339" y="5715"/>
                    </a:lnTo>
                    <a:lnTo>
                      <a:pt x="17339" y="5649"/>
                    </a:lnTo>
                    <a:lnTo>
                      <a:pt x="14994" y="5649"/>
                    </a:lnTo>
                    <a:lnTo>
                      <a:pt x="14994" y="5256"/>
                    </a:lnTo>
                    <a:lnTo>
                      <a:pt x="17334" y="5256"/>
                    </a:lnTo>
                    <a:lnTo>
                      <a:pt x="17334" y="5188"/>
                    </a:lnTo>
                    <a:lnTo>
                      <a:pt x="14994" y="5188"/>
                    </a:lnTo>
                    <a:lnTo>
                      <a:pt x="14994" y="4795"/>
                    </a:lnTo>
                    <a:lnTo>
                      <a:pt x="17326" y="4795"/>
                    </a:lnTo>
                    <a:lnTo>
                      <a:pt x="17326" y="4726"/>
                    </a:lnTo>
                    <a:lnTo>
                      <a:pt x="14996" y="4726"/>
                    </a:lnTo>
                    <a:lnTo>
                      <a:pt x="14996" y="4333"/>
                    </a:lnTo>
                    <a:lnTo>
                      <a:pt x="17320" y="4333"/>
                    </a:lnTo>
                    <a:lnTo>
                      <a:pt x="17320" y="4267"/>
                    </a:lnTo>
                    <a:lnTo>
                      <a:pt x="17293" y="4267"/>
                    </a:lnTo>
                    <a:lnTo>
                      <a:pt x="17293" y="3220"/>
                    </a:lnTo>
                    <a:cubicBezTo>
                      <a:pt x="17289" y="3158"/>
                      <a:pt x="17265" y="3097"/>
                      <a:pt x="17225" y="3051"/>
                    </a:cubicBezTo>
                    <a:lnTo>
                      <a:pt x="17225" y="4265"/>
                    </a:lnTo>
                    <a:lnTo>
                      <a:pt x="16831" y="4265"/>
                    </a:lnTo>
                    <a:lnTo>
                      <a:pt x="16831" y="2804"/>
                    </a:lnTo>
                    <a:lnTo>
                      <a:pt x="16763" y="2767"/>
                    </a:lnTo>
                    <a:lnTo>
                      <a:pt x="16763" y="4265"/>
                    </a:lnTo>
                    <a:lnTo>
                      <a:pt x="16370" y="4265"/>
                    </a:lnTo>
                    <a:lnTo>
                      <a:pt x="16370" y="2552"/>
                    </a:lnTo>
                    <a:lnTo>
                      <a:pt x="16302" y="2515"/>
                    </a:lnTo>
                    <a:lnTo>
                      <a:pt x="16302" y="4265"/>
                    </a:lnTo>
                    <a:lnTo>
                      <a:pt x="15911" y="4265"/>
                    </a:lnTo>
                    <a:lnTo>
                      <a:pt x="15911" y="2313"/>
                    </a:lnTo>
                    <a:lnTo>
                      <a:pt x="15843" y="2280"/>
                    </a:lnTo>
                    <a:lnTo>
                      <a:pt x="15843" y="4267"/>
                    </a:lnTo>
                    <a:lnTo>
                      <a:pt x="15450" y="4267"/>
                    </a:lnTo>
                    <a:lnTo>
                      <a:pt x="15450" y="2089"/>
                    </a:lnTo>
                    <a:lnTo>
                      <a:pt x="15381" y="2056"/>
                    </a:lnTo>
                    <a:lnTo>
                      <a:pt x="15381" y="4265"/>
                    </a:lnTo>
                    <a:lnTo>
                      <a:pt x="14988" y="4265"/>
                    </a:lnTo>
                    <a:lnTo>
                      <a:pt x="14988" y="1877"/>
                    </a:lnTo>
                    <a:lnTo>
                      <a:pt x="14920" y="1846"/>
                    </a:lnTo>
                    <a:lnTo>
                      <a:pt x="14920" y="1963"/>
                    </a:lnTo>
                    <a:lnTo>
                      <a:pt x="9461" y="1963"/>
                    </a:lnTo>
                    <a:lnTo>
                      <a:pt x="9461" y="1570"/>
                    </a:lnTo>
                    <a:lnTo>
                      <a:pt x="14264" y="1570"/>
                    </a:lnTo>
                    <a:cubicBezTo>
                      <a:pt x="14208" y="1546"/>
                      <a:pt x="14151" y="1525"/>
                      <a:pt x="14095" y="1501"/>
                    </a:cubicBezTo>
                    <a:lnTo>
                      <a:pt x="9461" y="1501"/>
                    </a:lnTo>
                    <a:lnTo>
                      <a:pt x="9461" y="1108"/>
                    </a:lnTo>
                    <a:lnTo>
                      <a:pt x="13005" y="1108"/>
                    </a:lnTo>
                    <a:cubicBezTo>
                      <a:pt x="12935" y="1085"/>
                      <a:pt x="12867" y="1064"/>
                      <a:pt x="12797" y="1042"/>
                    </a:cubicBezTo>
                    <a:lnTo>
                      <a:pt x="9461" y="1042"/>
                    </a:lnTo>
                    <a:lnTo>
                      <a:pt x="9461" y="647"/>
                    </a:lnTo>
                    <a:lnTo>
                      <a:pt x="11403" y="647"/>
                    </a:lnTo>
                    <a:cubicBezTo>
                      <a:pt x="11310" y="626"/>
                      <a:pt x="11214" y="602"/>
                      <a:pt x="11121" y="581"/>
                    </a:cubicBezTo>
                    <a:lnTo>
                      <a:pt x="9461" y="581"/>
                    </a:lnTo>
                    <a:lnTo>
                      <a:pt x="9461" y="262"/>
                    </a:lnTo>
                    <a:lnTo>
                      <a:pt x="9393" y="252"/>
                    </a:lnTo>
                    <a:lnTo>
                      <a:pt x="9393" y="4265"/>
                    </a:lnTo>
                    <a:lnTo>
                      <a:pt x="9000" y="4265"/>
                    </a:lnTo>
                    <a:lnTo>
                      <a:pt x="9000" y="197"/>
                    </a:lnTo>
                    <a:lnTo>
                      <a:pt x="8933" y="188"/>
                    </a:lnTo>
                    <a:lnTo>
                      <a:pt x="8933" y="4267"/>
                    </a:lnTo>
                    <a:lnTo>
                      <a:pt x="8540" y="4267"/>
                    </a:lnTo>
                    <a:lnTo>
                      <a:pt x="8540" y="141"/>
                    </a:lnTo>
                    <a:lnTo>
                      <a:pt x="8472" y="135"/>
                    </a:lnTo>
                    <a:lnTo>
                      <a:pt x="8472" y="4267"/>
                    </a:lnTo>
                    <a:lnTo>
                      <a:pt x="8079" y="4267"/>
                    </a:lnTo>
                    <a:lnTo>
                      <a:pt x="8079" y="96"/>
                    </a:lnTo>
                    <a:lnTo>
                      <a:pt x="8011" y="88"/>
                    </a:lnTo>
                    <a:lnTo>
                      <a:pt x="8011" y="4267"/>
                    </a:lnTo>
                    <a:lnTo>
                      <a:pt x="7618" y="4267"/>
                    </a:lnTo>
                    <a:lnTo>
                      <a:pt x="7618" y="57"/>
                    </a:lnTo>
                    <a:lnTo>
                      <a:pt x="7552" y="53"/>
                    </a:lnTo>
                    <a:lnTo>
                      <a:pt x="7552" y="4267"/>
                    </a:lnTo>
                    <a:lnTo>
                      <a:pt x="7158" y="4267"/>
                    </a:lnTo>
                    <a:lnTo>
                      <a:pt x="7158" y="30"/>
                    </a:lnTo>
                    <a:lnTo>
                      <a:pt x="7090" y="28"/>
                    </a:lnTo>
                    <a:lnTo>
                      <a:pt x="7090" y="4267"/>
                    </a:lnTo>
                    <a:lnTo>
                      <a:pt x="6697" y="4267"/>
                    </a:lnTo>
                    <a:lnTo>
                      <a:pt x="6697" y="11"/>
                    </a:lnTo>
                    <a:lnTo>
                      <a:pt x="6631" y="9"/>
                    </a:lnTo>
                    <a:lnTo>
                      <a:pt x="6631" y="4267"/>
                    </a:lnTo>
                    <a:lnTo>
                      <a:pt x="6236" y="4267"/>
                    </a:lnTo>
                    <a:lnTo>
                      <a:pt x="623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20" name="Google Shape;720;p39"/>
            <p:cNvSpPr/>
            <p:nvPr/>
          </p:nvSpPr>
          <p:spPr>
            <a:xfrm flipH="1">
              <a:off x="974025" y="629433"/>
              <a:ext cx="473018" cy="164698"/>
            </a:xfrm>
            <a:custGeom>
              <a:avLst/>
              <a:gdLst/>
              <a:ahLst/>
              <a:cxnLst/>
              <a:rect l="l" t="t" r="r" b="b"/>
              <a:pathLst>
                <a:path w="9584" h="3337" extrusionOk="0">
                  <a:moveTo>
                    <a:pt x="2290" y="1"/>
                  </a:moveTo>
                  <a:cubicBezTo>
                    <a:pt x="1649" y="1"/>
                    <a:pt x="886" y="219"/>
                    <a:pt x="0" y="822"/>
                  </a:cubicBezTo>
                  <a:cubicBezTo>
                    <a:pt x="2937" y="822"/>
                    <a:pt x="4801" y="3337"/>
                    <a:pt x="4801" y="3337"/>
                  </a:cubicBezTo>
                  <a:cubicBezTo>
                    <a:pt x="4801" y="3337"/>
                    <a:pt x="6647" y="822"/>
                    <a:pt x="9583" y="822"/>
                  </a:cubicBezTo>
                  <a:cubicBezTo>
                    <a:pt x="8698" y="219"/>
                    <a:pt x="7936" y="1"/>
                    <a:pt x="7297" y="1"/>
                  </a:cubicBezTo>
                  <a:cubicBezTo>
                    <a:pt x="5628" y="1"/>
                    <a:pt x="4801" y="1491"/>
                    <a:pt x="4801" y="1491"/>
                  </a:cubicBezTo>
                  <a:cubicBezTo>
                    <a:pt x="4801" y="1491"/>
                    <a:pt x="3964" y="1"/>
                    <a:pt x="22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21" name="Google Shape;721;p39"/>
            <p:cNvSpPr/>
            <p:nvPr/>
          </p:nvSpPr>
          <p:spPr>
            <a:xfrm flipH="1">
              <a:off x="8308249" y="2809675"/>
              <a:ext cx="236953" cy="81929"/>
            </a:xfrm>
            <a:custGeom>
              <a:avLst/>
              <a:gdLst/>
              <a:ahLst/>
              <a:cxnLst/>
              <a:rect l="l" t="t" r="r" b="b"/>
              <a:pathLst>
                <a:path w="4801" h="1660" extrusionOk="0">
                  <a:moveTo>
                    <a:pt x="1144" y="0"/>
                  </a:moveTo>
                  <a:cubicBezTo>
                    <a:pt x="824" y="0"/>
                    <a:pt x="444" y="110"/>
                    <a:pt x="1" y="411"/>
                  </a:cubicBezTo>
                  <a:cubicBezTo>
                    <a:pt x="1460" y="411"/>
                    <a:pt x="2392" y="1660"/>
                    <a:pt x="2392" y="1660"/>
                  </a:cubicBezTo>
                  <a:cubicBezTo>
                    <a:pt x="2392" y="1660"/>
                    <a:pt x="3324" y="411"/>
                    <a:pt x="4801" y="411"/>
                  </a:cubicBezTo>
                  <a:cubicBezTo>
                    <a:pt x="4358" y="110"/>
                    <a:pt x="3976" y="0"/>
                    <a:pt x="3655" y="0"/>
                  </a:cubicBezTo>
                  <a:cubicBezTo>
                    <a:pt x="2815" y="0"/>
                    <a:pt x="2392" y="745"/>
                    <a:pt x="2392" y="745"/>
                  </a:cubicBezTo>
                  <a:cubicBezTo>
                    <a:pt x="2392" y="745"/>
                    <a:pt x="1978" y="0"/>
                    <a:pt x="11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22" name="Google Shape;722;p39"/>
            <p:cNvSpPr/>
            <p:nvPr/>
          </p:nvSpPr>
          <p:spPr>
            <a:xfrm flipH="1">
              <a:off x="6642378" y="456210"/>
              <a:ext cx="236953" cy="81979"/>
            </a:xfrm>
            <a:custGeom>
              <a:avLst/>
              <a:gdLst/>
              <a:ahLst/>
              <a:cxnLst/>
              <a:rect l="l" t="t" r="r" b="b"/>
              <a:pathLst>
                <a:path w="4801" h="1661" extrusionOk="0">
                  <a:moveTo>
                    <a:pt x="1144" y="1"/>
                  </a:moveTo>
                  <a:cubicBezTo>
                    <a:pt x="824" y="1"/>
                    <a:pt x="443" y="110"/>
                    <a:pt x="0" y="412"/>
                  </a:cubicBezTo>
                  <a:cubicBezTo>
                    <a:pt x="1477" y="412"/>
                    <a:pt x="2392" y="1660"/>
                    <a:pt x="2392" y="1660"/>
                  </a:cubicBezTo>
                  <a:cubicBezTo>
                    <a:pt x="2392" y="1660"/>
                    <a:pt x="3324" y="412"/>
                    <a:pt x="4801" y="412"/>
                  </a:cubicBezTo>
                  <a:cubicBezTo>
                    <a:pt x="4358" y="110"/>
                    <a:pt x="3976" y="1"/>
                    <a:pt x="3654" y="1"/>
                  </a:cubicBezTo>
                  <a:cubicBezTo>
                    <a:pt x="2815" y="1"/>
                    <a:pt x="2392" y="746"/>
                    <a:pt x="2392" y="746"/>
                  </a:cubicBezTo>
                  <a:cubicBezTo>
                    <a:pt x="2392" y="746"/>
                    <a:pt x="1978" y="1"/>
                    <a:pt x="11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38841877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Background 1">
  <p:cSld name="Background 1">
    <p:spTree>
      <p:nvGrpSpPr>
        <p:cNvPr id="1" name="Shape 723"/>
        <p:cNvGrpSpPr/>
        <p:nvPr/>
      </p:nvGrpSpPr>
      <p:grpSpPr>
        <a:xfrm>
          <a:off x="0" y="0"/>
          <a:ext cx="0" cy="0"/>
          <a:chOff x="0" y="0"/>
          <a:chExt cx="0" cy="0"/>
        </a:xfrm>
      </p:grpSpPr>
      <p:sp>
        <p:nvSpPr>
          <p:cNvPr id="724" name="Google Shape;724;p40"/>
          <p:cNvSpPr/>
          <p:nvPr/>
        </p:nvSpPr>
        <p:spPr>
          <a:xfrm>
            <a:off x="-12633" y="-16867"/>
            <a:ext cx="12230000" cy="6919600"/>
          </a:xfrm>
          <a:prstGeom prst="rect">
            <a:avLst/>
          </a:prstGeom>
          <a:solidFill>
            <a:srgbClr val="4C92BF">
              <a:alpha val="5023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25" name="Google Shape;725;p40"/>
          <p:cNvGrpSpPr/>
          <p:nvPr/>
        </p:nvGrpSpPr>
        <p:grpSpPr>
          <a:xfrm>
            <a:off x="-1405999" y="818568"/>
            <a:ext cx="15392932" cy="7656544"/>
            <a:chOff x="-1054500" y="613926"/>
            <a:chExt cx="11544699" cy="5742408"/>
          </a:xfrm>
        </p:grpSpPr>
        <p:sp>
          <p:nvSpPr>
            <p:cNvPr id="726" name="Google Shape;726;p40"/>
            <p:cNvSpPr/>
            <p:nvPr/>
          </p:nvSpPr>
          <p:spPr>
            <a:xfrm flipH="1">
              <a:off x="7021158" y="2927100"/>
              <a:ext cx="3469041" cy="2609532"/>
            </a:xfrm>
            <a:custGeom>
              <a:avLst/>
              <a:gdLst/>
              <a:ahLst/>
              <a:cxnLst/>
              <a:rect l="l" t="t" r="r" b="b"/>
              <a:pathLst>
                <a:path w="76419" h="57485" extrusionOk="0">
                  <a:moveTo>
                    <a:pt x="14871" y="1"/>
                  </a:moveTo>
                  <a:cubicBezTo>
                    <a:pt x="13607" y="1"/>
                    <a:pt x="12327" y="162"/>
                    <a:pt x="11060" y="497"/>
                  </a:cubicBezTo>
                  <a:cubicBezTo>
                    <a:pt x="4554" y="2203"/>
                    <a:pt x="0" y="8111"/>
                    <a:pt x="18" y="14845"/>
                  </a:cubicBezTo>
                  <a:lnTo>
                    <a:pt x="18" y="57485"/>
                  </a:lnTo>
                  <a:lnTo>
                    <a:pt x="76225" y="57485"/>
                  </a:lnTo>
                  <a:lnTo>
                    <a:pt x="76225" y="34415"/>
                  </a:lnTo>
                  <a:cubicBezTo>
                    <a:pt x="76348" y="33870"/>
                    <a:pt x="76418" y="33325"/>
                    <a:pt x="76418" y="32780"/>
                  </a:cubicBezTo>
                  <a:cubicBezTo>
                    <a:pt x="76418" y="28760"/>
                    <a:pt x="73137" y="25724"/>
                    <a:pt x="69403" y="25724"/>
                  </a:cubicBezTo>
                  <a:cubicBezTo>
                    <a:pt x="68645" y="25724"/>
                    <a:pt x="67870" y="25849"/>
                    <a:pt x="67099" y="26116"/>
                  </a:cubicBezTo>
                  <a:cubicBezTo>
                    <a:pt x="65903" y="20349"/>
                    <a:pt x="60821" y="16217"/>
                    <a:pt x="54949" y="16217"/>
                  </a:cubicBezTo>
                  <a:cubicBezTo>
                    <a:pt x="54439" y="16217"/>
                    <a:pt x="53929" y="16252"/>
                    <a:pt x="53436" y="16305"/>
                  </a:cubicBezTo>
                  <a:cubicBezTo>
                    <a:pt x="52372" y="13368"/>
                    <a:pt x="49625" y="11653"/>
                    <a:pt x="46793" y="11653"/>
                  </a:cubicBezTo>
                  <a:cubicBezTo>
                    <a:pt x="45369" y="11653"/>
                    <a:pt x="43923" y="12087"/>
                    <a:pt x="42658" y="13016"/>
                  </a:cubicBezTo>
                  <a:cubicBezTo>
                    <a:pt x="40805" y="8877"/>
                    <a:pt x="36753" y="6436"/>
                    <a:pt x="32517" y="6436"/>
                  </a:cubicBezTo>
                  <a:cubicBezTo>
                    <a:pt x="30923" y="6436"/>
                    <a:pt x="29303" y="6782"/>
                    <a:pt x="27764" y="7513"/>
                  </a:cubicBezTo>
                  <a:cubicBezTo>
                    <a:pt x="25087" y="2781"/>
                    <a:pt x="20114" y="1"/>
                    <a:pt x="148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27" name="Google Shape;727;p40"/>
            <p:cNvSpPr/>
            <p:nvPr/>
          </p:nvSpPr>
          <p:spPr>
            <a:xfrm>
              <a:off x="-1054500" y="2458913"/>
              <a:ext cx="4144393" cy="3117555"/>
            </a:xfrm>
            <a:custGeom>
              <a:avLst/>
              <a:gdLst/>
              <a:ahLst/>
              <a:cxnLst/>
              <a:rect l="l" t="t" r="r" b="b"/>
              <a:pathLst>
                <a:path w="76419" h="57485" extrusionOk="0">
                  <a:moveTo>
                    <a:pt x="14871" y="1"/>
                  </a:moveTo>
                  <a:cubicBezTo>
                    <a:pt x="13607" y="1"/>
                    <a:pt x="12327" y="162"/>
                    <a:pt x="11060" y="497"/>
                  </a:cubicBezTo>
                  <a:cubicBezTo>
                    <a:pt x="4554" y="2203"/>
                    <a:pt x="0" y="8111"/>
                    <a:pt x="18" y="14845"/>
                  </a:cubicBezTo>
                  <a:lnTo>
                    <a:pt x="18" y="57485"/>
                  </a:lnTo>
                  <a:lnTo>
                    <a:pt x="76225" y="57485"/>
                  </a:lnTo>
                  <a:lnTo>
                    <a:pt x="76225" y="34415"/>
                  </a:lnTo>
                  <a:cubicBezTo>
                    <a:pt x="76348" y="33870"/>
                    <a:pt x="76418" y="33325"/>
                    <a:pt x="76418" y="32780"/>
                  </a:cubicBezTo>
                  <a:cubicBezTo>
                    <a:pt x="76418" y="28760"/>
                    <a:pt x="73137" y="25724"/>
                    <a:pt x="69403" y="25724"/>
                  </a:cubicBezTo>
                  <a:cubicBezTo>
                    <a:pt x="68645" y="25724"/>
                    <a:pt x="67870" y="25849"/>
                    <a:pt x="67099" y="26116"/>
                  </a:cubicBezTo>
                  <a:cubicBezTo>
                    <a:pt x="65903" y="20349"/>
                    <a:pt x="60821" y="16217"/>
                    <a:pt x="54949" y="16217"/>
                  </a:cubicBezTo>
                  <a:cubicBezTo>
                    <a:pt x="54439" y="16217"/>
                    <a:pt x="53929" y="16252"/>
                    <a:pt x="53436" y="16305"/>
                  </a:cubicBezTo>
                  <a:cubicBezTo>
                    <a:pt x="52372" y="13368"/>
                    <a:pt x="49625" y="11653"/>
                    <a:pt x="46793" y="11653"/>
                  </a:cubicBezTo>
                  <a:cubicBezTo>
                    <a:pt x="45369" y="11653"/>
                    <a:pt x="43923" y="12087"/>
                    <a:pt x="42658" y="13016"/>
                  </a:cubicBezTo>
                  <a:cubicBezTo>
                    <a:pt x="40805" y="8877"/>
                    <a:pt x="36753" y="6436"/>
                    <a:pt x="32517" y="6436"/>
                  </a:cubicBezTo>
                  <a:cubicBezTo>
                    <a:pt x="30923" y="6436"/>
                    <a:pt x="29303" y="6782"/>
                    <a:pt x="27764" y="7513"/>
                  </a:cubicBezTo>
                  <a:cubicBezTo>
                    <a:pt x="25087" y="2781"/>
                    <a:pt x="20114" y="1"/>
                    <a:pt x="148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28" name="Google Shape;728;p40"/>
            <p:cNvGrpSpPr/>
            <p:nvPr/>
          </p:nvGrpSpPr>
          <p:grpSpPr>
            <a:xfrm flipH="1">
              <a:off x="1989506" y="3882206"/>
              <a:ext cx="7590116" cy="2474128"/>
              <a:chOff x="11870627" y="-8845569"/>
              <a:chExt cx="7590116" cy="2474128"/>
            </a:xfrm>
          </p:grpSpPr>
          <p:sp>
            <p:nvSpPr>
              <p:cNvPr id="729" name="Google Shape;729;p40"/>
              <p:cNvSpPr/>
              <p:nvPr/>
            </p:nvSpPr>
            <p:spPr>
              <a:xfrm rot="167277">
                <a:off x="11917555" y="-8664511"/>
                <a:ext cx="7496261" cy="2112012"/>
              </a:xfrm>
              <a:custGeom>
                <a:avLst/>
                <a:gdLst/>
                <a:ahLst/>
                <a:cxnLst/>
                <a:rect l="l" t="t" r="r" b="b"/>
                <a:pathLst>
                  <a:path w="129182" h="36396" extrusionOk="0">
                    <a:moveTo>
                      <a:pt x="85669" y="1"/>
                    </a:moveTo>
                    <a:cubicBezTo>
                      <a:pt x="85595" y="1"/>
                      <a:pt x="85521" y="1"/>
                      <a:pt x="85447" y="1"/>
                    </a:cubicBezTo>
                    <a:cubicBezTo>
                      <a:pt x="78583" y="52"/>
                      <a:pt x="71651" y="5235"/>
                      <a:pt x="64957" y="6543"/>
                    </a:cubicBezTo>
                    <a:cubicBezTo>
                      <a:pt x="64147" y="6700"/>
                      <a:pt x="63338" y="6769"/>
                      <a:pt x="62530" y="6769"/>
                    </a:cubicBezTo>
                    <a:cubicBezTo>
                      <a:pt x="58102" y="6769"/>
                      <a:pt x="53705" y="4704"/>
                      <a:pt x="49308" y="3841"/>
                    </a:cubicBezTo>
                    <a:cubicBezTo>
                      <a:pt x="46761" y="3345"/>
                      <a:pt x="44683" y="3078"/>
                      <a:pt x="42651" y="3078"/>
                    </a:cubicBezTo>
                    <a:cubicBezTo>
                      <a:pt x="40306" y="3078"/>
                      <a:pt x="38023" y="3433"/>
                      <a:pt x="35155" y="4198"/>
                    </a:cubicBezTo>
                    <a:cubicBezTo>
                      <a:pt x="30618" y="5404"/>
                      <a:pt x="24264" y="9737"/>
                      <a:pt x="19540" y="9873"/>
                    </a:cubicBezTo>
                    <a:cubicBezTo>
                      <a:pt x="19403" y="9877"/>
                      <a:pt x="19266" y="9879"/>
                      <a:pt x="19129" y="9879"/>
                    </a:cubicBezTo>
                    <a:cubicBezTo>
                      <a:pt x="12756" y="9879"/>
                      <a:pt x="6322" y="5704"/>
                      <a:pt x="1" y="4640"/>
                    </a:cubicBezTo>
                    <a:lnTo>
                      <a:pt x="1" y="4640"/>
                    </a:lnTo>
                    <a:cubicBezTo>
                      <a:pt x="103" y="9737"/>
                      <a:pt x="2516" y="34391"/>
                      <a:pt x="2448" y="36395"/>
                    </a:cubicBezTo>
                    <a:lnTo>
                      <a:pt x="129131" y="26864"/>
                    </a:lnTo>
                    <a:cubicBezTo>
                      <a:pt x="129181" y="26031"/>
                      <a:pt x="128451" y="14834"/>
                      <a:pt x="128502" y="14002"/>
                    </a:cubicBezTo>
                    <a:cubicBezTo>
                      <a:pt x="128655" y="11538"/>
                      <a:pt x="128026" y="8701"/>
                      <a:pt x="127550" y="6254"/>
                    </a:cubicBezTo>
                    <a:cubicBezTo>
                      <a:pt x="120448" y="6050"/>
                      <a:pt x="113329" y="4300"/>
                      <a:pt x="106244" y="3349"/>
                    </a:cubicBezTo>
                    <a:cubicBezTo>
                      <a:pt x="99148" y="2407"/>
                      <a:pt x="92767" y="1"/>
                      <a:pt x="856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0" name="Google Shape;730;p40"/>
              <p:cNvSpPr/>
              <p:nvPr/>
            </p:nvSpPr>
            <p:spPr>
              <a:xfrm>
                <a:off x="11966525" y="-8516100"/>
                <a:ext cx="7409261" cy="1782869"/>
              </a:xfrm>
              <a:custGeom>
                <a:avLst/>
                <a:gdLst/>
                <a:ahLst/>
                <a:cxnLst/>
                <a:rect l="l" t="t" r="r" b="b"/>
                <a:pathLst>
                  <a:path w="28792" h="6928" extrusionOk="0">
                    <a:moveTo>
                      <a:pt x="11855" y="886"/>
                    </a:moveTo>
                    <a:lnTo>
                      <a:pt x="11855" y="1281"/>
                    </a:lnTo>
                    <a:lnTo>
                      <a:pt x="6396" y="1281"/>
                    </a:lnTo>
                    <a:lnTo>
                      <a:pt x="6396" y="886"/>
                    </a:lnTo>
                    <a:close/>
                    <a:moveTo>
                      <a:pt x="22910" y="886"/>
                    </a:moveTo>
                    <a:lnTo>
                      <a:pt x="22910" y="1281"/>
                    </a:lnTo>
                    <a:lnTo>
                      <a:pt x="17450" y="1281"/>
                    </a:lnTo>
                    <a:lnTo>
                      <a:pt x="17450" y="886"/>
                    </a:lnTo>
                    <a:close/>
                    <a:moveTo>
                      <a:pt x="11855" y="1349"/>
                    </a:moveTo>
                    <a:lnTo>
                      <a:pt x="11855" y="1742"/>
                    </a:lnTo>
                    <a:lnTo>
                      <a:pt x="6396" y="1742"/>
                    </a:lnTo>
                    <a:lnTo>
                      <a:pt x="6396" y="1349"/>
                    </a:lnTo>
                    <a:close/>
                    <a:moveTo>
                      <a:pt x="22910" y="1349"/>
                    </a:moveTo>
                    <a:lnTo>
                      <a:pt x="22910" y="1742"/>
                    </a:lnTo>
                    <a:lnTo>
                      <a:pt x="17450" y="1742"/>
                    </a:lnTo>
                    <a:lnTo>
                      <a:pt x="17450" y="1349"/>
                    </a:lnTo>
                    <a:close/>
                    <a:moveTo>
                      <a:pt x="11855" y="1810"/>
                    </a:moveTo>
                    <a:lnTo>
                      <a:pt x="11855" y="2201"/>
                    </a:lnTo>
                    <a:lnTo>
                      <a:pt x="6396" y="2201"/>
                    </a:lnTo>
                    <a:lnTo>
                      <a:pt x="6396" y="1810"/>
                    </a:lnTo>
                    <a:close/>
                    <a:moveTo>
                      <a:pt x="22910" y="1810"/>
                    </a:moveTo>
                    <a:lnTo>
                      <a:pt x="22910" y="2201"/>
                    </a:lnTo>
                    <a:lnTo>
                      <a:pt x="17450" y="2201"/>
                    </a:lnTo>
                    <a:lnTo>
                      <a:pt x="17450" y="1810"/>
                    </a:lnTo>
                    <a:close/>
                    <a:moveTo>
                      <a:pt x="11855" y="2270"/>
                    </a:moveTo>
                    <a:lnTo>
                      <a:pt x="11855" y="2663"/>
                    </a:lnTo>
                    <a:lnTo>
                      <a:pt x="6396" y="2663"/>
                    </a:lnTo>
                    <a:lnTo>
                      <a:pt x="6396" y="2270"/>
                    </a:lnTo>
                    <a:close/>
                    <a:moveTo>
                      <a:pt x="22910" y="2270"/>
                    </a:moveTo>
                    <a:lnTo>
                      <a:pt x="22910" y="2663"/>
                    </a:lnTo>
                    <a:lnTo>
                      <a:pt x="17450" y="2663"/>
                    </a:lnTo>
                    <a:lnTo>
                      <a:pt x="17450" y="2270"/>
                    </a:lnTo>
                    <a:close/>
                    <a:moveTo>
                      <a:pt x="11855" y="2731"/>
                    </a:moveTo>
                    <a:lnTo>
                      <a:pt x="11855" y="3124"/>
                    </a:lnTo>
                    <a:lnTo>
                      <a:pt x="6396" y="3124"/>
                    </a:lnTo>
                    <a:lnTo>
                      <a:pt x="6396" y="2731"/>
                    </a:lnTo>
                    <a:close/>
                    <a:moveTo>
                      <a:pt x="22910" y="2731"/>
                    </a:moveTo>
                    <a:lnTo>
                      <a:pt x="22910" y="3124"/>
                    </a:lnTo>
                    <a:lnTo>
                      <a:pt x="17450" y="3124"/>
                    </a:lnTo>
                    <a:lnTo>
                      <a:pt x="17450" y="2731"/>
                    </a:lnTo>
                    <a:close/>
                    <a:moveTo>
                      <a:pt x="6327" y="3188"/>
                    </a:moveTo>
                    <a:lnTo>
                      <a:pt x="6327" y="3583"/>
                    </a:lnTo>
                    <a:lnTo>
                      <a:pt x="866" y="3583"/>
                    </a:lnTo>
                    <a:lnTo>
                      <a:pt x="866" y="3188"/>
                    </a:lnTo>
                    <a:close/>
                    <a:moveTo>
                      <a:pt x="17382" y="3188"/>
                    </a:moveTo>
                    <a:lnTo>
                      <a:pt x="17382" y="3583"/>
                    </a:lnTo>
                    <a:lnTo>
                      <a:pt x="11923" y="3583"/>
                    </a:lnTo>
                    <a:lnTo>
                      <a:pt x="11923" y="3188"/>
                    </a:lnTo>
                    <a:close/>
                    <a:moveTo>
                      <a:pt x="28437" y="3188"/>
                    </a:moveTo>
                    <a:lnTo>
                      <a:pt x="28437" y="3583"/>
                    </a:lnTo>
                    <a:lnTo>
                      <a:pt x="22978" y="3583"/>
                    </a:lnTo>
                    <a:lnTo>
                      <a:pt x="22978" y="3188"/>
                    </a:lnTo>
                    <a:close/>
                    <a:moveTo>
                      <a:pt x="6327" y="3651"/>
                    </a:moveTo>
                    <a:lnTo>
                      <a:pt x="6327" y="4045"/>
                    </a:lnTo>
                    <a:lnTo>
                      <a:pt x="866" y="4045"/>
                    </a:lnTo>
                    <a:lnTo>
                      <a:pt x="866" y="3651"/>
                    </a:lnTo>
                    <a:close/>
                    <a:moveTo>
                      <a:pt x="17382" y="3651"/>
                    </a:moveTo>
                    <a:lnTo>
                      <a:pt x="17382" y="4045"/>
                    </a:lnTo>
                    <a:lnTo>
                      <a:pt x="11923" y="4045"/>
                    </a:lnTo>
                    <a:lnTo>
                      <a:pt x="11923" y="3651"/>
                    </a:lnTo>
                    <a:close/>
                    <a:moveTo>
                      <a:pt x="28437" y="3651"/>
                    </a:moveTo>
                    <a:lnTo>
                      <a:pt x="28437" y="4045"/>
                    </a:lnTo>
                    <a:lnTo>
                      <a:pt x="22978" y="4045"/>
                    </a:lnTo>
                    <a:lnTo>
                      <a:pt x="22978" y="3651"/>
                    </a:lnTo>
                    <a:close/>
                    <a:moveTo>
                      <a:pt x="6327" y="4113"/>
                    </a:moveTo>
                    <a:lnTo>
                      <a:pt x="6327" y="4506"/>
                    </a:lnTo>
                    <a:lnTo>
                      <a:pt x="866" y="4506"/>
                    </a:lnTo>
                    <a:lnTo>
                      <a:pt x="866" y="4113"/>
                    </a:lnTo>
                    <a:close/>
                    <a:moveTo>
                      <a:pt x="17382" y="4113"/>
                    </a:moveTo>
                    <a:lnTo>
                      <a:pt x="17382" y="4506"/>
                    </a:lnTo>
                    <a:lnTo>
                      <a:pt x="11923" y="4506"/>
                    </a:lnTo>
                    <a:lnTo>
                      <a:pt x="11923" y="4113"/>
                    </a:lnTo>
                    <a:close/>
                    <a:moveTo>
                      <a:pt x="28437" y="4113"/>
                    </a:moveTo>
                    <a:lnTo>
                      <a:pt x="28437" y="4506"/>
                    </a:lnTo>
                    <a:lnTo>
                      <a:pt x="22978" y="4506"/>
                    </a:lnTo>
                    <a:lnTo>
                      <a:pt x="22978" y="4113"/>
                    </a:lnTo>
                    <a:close/>
                    <a:moveTo>
                      <a:pt x="6327" y="4574"/>
                    </a:moveTo>
                    <a:lnTo>
                      <a:pt x="6327" y="4965"/>
                    </a:lnTo>
                    <a:lnTo>
                      <a:pt x="866" y="4965"/>
                    </a:lnTo>
                    <a:lnTo>
                      <a:pt x="866" y="4574"/>
                    </a:lnTo>
                    <a:close/>
                    <a:moveTo>
                      <a:pt x="17382" y="4574"/>
                    </a:moveTo>
                    <a:lnTo>
                      <a:pt x="17382" y="4965"/>
                    </a:lnTo>
                    <a:lnTo>
                      <a:pt x="11923" y="4965"/>
                    </a:lnTo>
                    <a:lnTo>
                      <a:pt x="11923" y="4574"/>
                    </a:lnTo>
                    <a:close/>
                    <a:moveTo>
                      <a:pt x="28437" y="4572"/>
                    </a:moveTo>
                    <a:lnTo>
                      <a:pt x="28437" y="4965"/>
                    </a:lnTo>
                    <a:lnTo>
                      <a:pt x="22978" y="4965"/>
                    </a:lnTo>
                    <a:lnTo>
                      <a:pt x="22978" y="4572"/>
                    </a:lnTo>
                    <a:close/>
                    <a:moveTo>
                      <a:pt x="6327" y="5033"/>
                    </a:moveTo>
                    <a:lnTo>
                      <a:pt x="6327" y="5426"/>
                    </a:lnTo>
                    <a:lnTo>
                      <a:pt x="866" y="5426"/>
                    </a:lnTo>
                    <a:lnTo>
                      <a:pt x="866" y="5033"/>
                    </a:lnTo>
                    <a:close/>
                    <a:moveTo>
                      <a:pt x="17382" y="5033"/>
                    </a:moveTo>
                    <a:lnTo>
                      <a:pt x="17382" y="5426"/>
                    </a:lnTo>
                    <a:lnTo>
                      <a:pt x="11923" y="5426"/>
                    </a:lnTo>
                    <a:lnTo>
                      <a:pt x="11923" y="5033"/>
                    </a:lnTo>
                    <a:close/>
                    <a:moveTo>
                      <a:pt x="28437" y="5033"/>
                    </a:moveTo>
                    <a:lnTo>
                      <a:pt x="28437" y="5426"/>
                    </a:lnTo>
                    <a:lnTo>
                      <a:pt x="22978" y="5426"/>
                    </a:lnTo>
                    <a:lnTo>
                      <a:pt x="22978" y="5033"/>
                    </a:lnTo>
                    <a:close/>
                    <a:moveTo>
                      <a:pt x="6327" y="5493"/>
                    </a:moveTo>
                    <a:lnTo>
                      <a:pt x="6327" y="5888"/>
                    </a:lnTo>
                    <a:lnTo>
                      <a:pt x="866" y="5888"/>
                    </a:lnTo>
                    <a:lnTo>
                      <a:pt x="866" y="5493"/>
                    </a:lnTo>
                    <a:close/>
                    <a:moveTo>
                      <a:pt x="17382" y="5493"/>
                    </a:moveTo>
                    <a:lnTo>
                      <a:pt x="17382" y="5888"/>
                    </a:lnTo>
                    <a:lnTo>
                      <a:pt x="11923" y="5888"/>
                    </a:lnTo>
                    <a:lnTo>
                      <a:pt x="11923" y="5493"/>
                    </a:lnTo>
                    <a:close/>
                    <a:moveTo>
                      <a:pt x="28437" y="5493"/>
                    </a:moveTo>
                    <a:lnTo>
                      <a:pt x="28437" y="5888"/>
                    </a:lnTo>
                    <a:lnTo>
                      <a:pt x="22978" y="5888"/>
                    </a:lnTo>
                    <a:lnTo>
                      <a:pt x="22978" y="5493"/>
                    </a:lnTo>
                    <a:close/>
                    <a:moveTo>
                      <a:pt x="6327" y="5956"/>
                    </a:moveTo>
                    <a:lnTo>
                      <a:pt x="6327" y="6347"/>
                    </a:lnTo>
                    <a:lnTo>
                      <a:pt x="866" y="6347"/>
                    </a:lnTo>
                    <a:lnTo>
                      <a:pt x="866" y="5956"/>
                    </a:lnTo>
                    <a:close/>
                    <a:moveTo>
                      <a:pt x="17382" y="5956"/>
                    </a:moveTo>
                    <a:lnTo>
                      <a:pt x="17382" y="6347"/>
                    </a:lnTo>
                    <a:lnTo>
                      <a:pt x="11923" y="6347"/>
                    </a:lnTo>
                    <a:lnTo>
                      <a:pt x="11923" y="5956"/>
                    </a:lnTo>
                    <a:close/>
                    <a:moveTo>
                      <a:pt x="17450" y="0"/>
                    </a:moveTo>
                    <a:lnTo>
                      <a:pt x="17382" y="24"/>
                    </a:lnTo>
                    <a:lnTo>
                      <a:pt x="17382" y="3124"/>
                    </a:lnTo>
                    <a:lnTo>
                      <a:pt x="16989" y="3124"/>
                    </a:lnTo>
                    <a:lnTo>
                      <a:pt x="16989" y="162"/>
                    </a:lnTo>
                    <a:lnTo>
                      <a:pt x="16923" y="185"/>
                    </a:lnTo>
                    <a:lnTo>
                      <a:pt x="16923" y="3124"/>
                    </a:lnTo>
                    <a:lnTo>
                      <a:pt x="16530" y="3124"/>
                    </a:lnTo>
                    <a:lnTo>
                      <a:pt x="16530" y="329"/>
                    </a:lnTo>
                    <a:lnTo>
                      <a:pt x="16462" y="354"/>
                    </a:lnTo>
                    <a:lnTo>
                      <a:pt x="16462" y="3124"/>
                    </a:lnTo>
                    <a:lnTo>
                      <a:pt x="16069" y="3124"/>
                    </a:lnTo>
                    <a:lnTo>
                      <a:pt x="16069" y="500"/>
                    </a:lnTo>
                    <a:lnTo>
                      <a:pt x="16000" y="528"/>
                    </a:lnTo>
                    <a:lnTo>
                      <a:pt x="16000" y="3124"/>
                    </a:lnTo>
                    <a:lnTo>
                      <a:pt x="15607" y="3124"/>
                    </a:lnTo>
                    <a:lnTo>
                      <a:pt x="15607" y="672"/>
                    </a:lnTo>
                    <a:cubicBezTo>
                      <a:pt x="15586" y="679"/>
                      <a:pt x="15563" y="687"/>
                      <a:pt x="15541" y="695"/>
                    </a:cubicBezTo>
                    <a:lnTo>
                      <a:pt x="15541" y="3124"/>
                    </a:lnTo>
                    <a:lnTo>
                      <a:pt x="15146" y="3124"/>
                    </a:lnTo>
                    <a:lnTo>
                      <a:pt x="15146" y="804"/>
                    </a:lnTo>
                    <a:lnTo>
                      <a:pt x="15080" y="820"/>
                    </a:lnTo>
                    <a:lnTo>
                      <a:pt x="15080" y="3122"/>
                    </a:lnTo>
                    <a:lnTo>
                      <a:pt x="14687" y="3122"/>
                    </a:lnTo>
                    <a:lnTo>
                      <a:pt x="14687" y="886"/>
                    </a:lnTo>
                    <a:lnTo>
                      <a:pt x="14619" y="894"/>
                    </a:lnTo>
                    <a:lnTo>
                      <a:pt x="14619" y="3124"/>
                    </a:lnTo>
                    <a:lnTo>
                      <a:pt x="14225" y="3124"/>
                    </a:lnTo>
                    <a:lnTo>
                      <a:pt x="14225" y="923"/>
                    </a:lnTo>
                    <a:lnTo>
                      <a:pt x="14157" y="923"/>
                    </a:lnTo>
                    <a:lnTo>
                      <a:pt x="14157" y="3124"/>
                    </a:lnTo>
                    <a:lnTo>
                      <a:pt x="13764" y="3124"/>
                    </a:lnTo>
                    <a:lnTo>
                      <a:pt x="13764" y="905"/>
                    </a:lnTo>
                    <a:lnTo>
                      <a:pt x="13698" y="897"/>
                    </a:lnTo>
                    <a:lnTo>
                      <a:pt x="13698" y="3124"/>
                    </a:lnTo>
                    <a:lnTo>
                      <a:pt x="13305" y="3124"/>
                    </a:lnTo>
                    <a:lnTo>
                      <a:pt x="13305" y="835"/>
                    </a:lnTo>
                    <a:cubicBezTo>
                      <a:pt x="13282" y="829"/>
                      <a:pt x="13260" y="825"/>
                      <a:pt x="13237" y="820"/>
                    </a:cubicBezTo>
                    <a:lnTo>
                      <a:pt x="13237" y="3124"/>
                    </a:lnTo>
                    <a:lnTo>
                      <a:pt x="12844" y="3124"/>
                    </a:lnTo>
                    <a:lnTo>
                      <a:pt x="12844" y="711"/>
                    </a:lnTo>
                    <a:lnTo>
                      <a:pt x="12776" y="689"/>
                    </a:lnTo>
                    <a:lnTo>
                      <a:pt x="12776" y="3124"/>
                    </a:lnTo>
                    <a:lnTo>
                      <a:pt x="12382" y="3124"/>
                    </a:lnTo>
                    <a:lnTo>
                      <a:pt x="12382" y="547"/>
                    </a:lnTo>
                    <a:lnTo>
                      <a:pt x="12316" y="524"/>
                    </a:lnTo>
                    <a:lnTo>
                      <a:pt x="12316" y="3124"/>
                    </a:lnTo>
                    <a:lnTo>
                      <a:pt x="11923" y="3124"/>
                    </a:lnTo>
                    <a:lnTo>
                      <a:pt x="11923" y="391"/>
                    </a:lnTo>
                    <a:cubicBezTo>
                      <a:pt x="11890" y="380"/>
                      <a:pt x="11859" y="370"/>
                      <a:pt x="11826" y="358"/>
                    </a:cubicBezTo>
                    <a:lnTo>
                      <a:pt x="6997" y="358"/>
                    </a:lnTo>
                    <a:lnTo>
                      <a:pt x="6826" y="426"/>
                    </a:lnTo>
                    <a:lnTo>
                      <a:pt x="11855" y="426"/>
                    </a:lnTo>
                    <a:lnTo>
                      <a:pt x="11855" y="820"/>
                    </a:lnTo>
                    <a:lnTo>
                      <a:pt x="6396" y="820"/>
                    </a:lnTo>
                    <a:lnTo>
                      <a:pt x="6396" y="598"/>
                    </a:lnTo>
                    <a:lnTo>
                      <a:pt x="6327" y="625"/>
                    </a:lnTo>
                    <a:lnTo>
                      <a:pt x="6327" y="3122"/>
                    </a:lnTo>
                    <a:lnTo>
                      <a:pt x="5934" y="3122"/>
                    </a:lnTo>
                    <a:lnTo>
                      <a:pt x="5934" y="779"/>
                    </a:lnTo>
                    <a:cubicBezTo>
                      <a:pt x="5913" y="788"/>
                      <a:pt x="5890" y="796"/>
                      <a:pt x="5866" y="804"/>
                    </a:cubicBezTo>
                    <a:lnTo>
                      <a:pt x="5866" y="3124"/>
                    </a:lnTo>
                    <a:lnTo>
                      <a:pt x="5473" y="3124"/>
                    </a:lnTo>
                    <a:lnTo>
                      <a:pt x="5473" y="948"/>
                    </a:lnTo>
                    <a:lnTo>
                      <a:pt x="5407" y="969"/>
                    </a:lnTo>
                    <a:lnTo>
                      <a:pt x="5407" y="3124"/>
                    </a:lnTo>
                    <a:lnTo>
                      <a:pt x="5014" y="3124"/>
                    </a:lnTo>
                    <a:lnTo>
                      <a:pt x="5014" y="1080"/>
                    </a:lnTo>
                    <a:cubicBezTo>
                      <a:pt x="4990" y="1086"/>
                      <a:pt x="4969" y="1090"/>
                      <a:pt x="4946" y="1094"/>
                    </a:cubicBezTo>
                    <a:lnTo>
                      <a:pt x="4946" y="3124"/>
                    </a:lnTo>
                    <a:lnTo>
                      <a:pt x="4552" y="3124"/>
                    </a:lnTo>
                    <a:lnTo>
                      <a:pt x="4552" y="1152"/>
                    </a:lnTo>
                    <a:lnTo>
                      <a:pt x="4484" y="1156"/>
                    </a:lnTo>
                    <a:lnTo>
                      <a:pt x="4484" y="3124"/>
                    </a:lnTo>
                    <a:lnTo>
                      <a:pt x="4093" y="3124"/>
                    </a:lnTo>
                    <a:lnTo>
                      <a:pt x="4093" y="1150"/>
                    </a:lnTo>
                    <a:lnTo>
                      <a:pt x="4025" y="1145"/>
                    </a:lnTo>
                    <a:lnTo>
                      <a:pt x="4025" y="3124"/>
                    </a:lnTo>
                    <a:lnTo>
                      <a:pt x="3632" y="3124"/>
                    </a:lnTo>
                    <a:lnTo>
                      <a:pt x="3632" y="1080"/>
                    </a:lnTo>
                    <a:lnTo>
                      <a:pt x="3564" y="1065"/>
                    </a:lnTo>
                    <a:lnTo>
                      <a:pt x="3564" y="3124"/>
                    </a:lnTo>
                    <a:lnTo>
                      <a:pt x="3171" y="3124"/>
                    </a:lnTo>
                    <a:lnTo>
                      <a:pt x="3171" y="958"/>
                    </a:lnTo>
                    <a:cubicBezTo>
                      <a:pt x="3147" y="950"/>
                      <a:pt x="3126" y="944"/>
                      <a:pt x="3103" y="936"/>
                    </a:cubicBezTo>
                    <a:lnTo>
                      <a:pt x="3103" y="3124"/>
                    </a:lnTo>
                    <a:lnTo>
                      <a:pt x="2709" y="3124"/>
                    </a:lnTo>
                    <a:lnTo>
                      <a:pt x="2709" y="796"/>
                    </a:lnTo>
                    <a:lnTo>
                      <a:pt x="2643" y="771"/>
                    </a:lnTo>
                    <a:lnTo>
                      <a:pt x="2643" y="3124"/>
                    </a:lnTo>
                    <a:lnTo>
                      <a:pt x="2250" y="3124"/>
                    </a:lnTo>
                    <a:lnTo>
                      <a:pt x="2250" y="613"/>
                    </a:lnTo>
                    <a:lnTo>
                      <a:pt x="2182" y="586"/>
                    </a:lnTo>
                    <a:lnTo>
                      <a:pt x="2182" y="3124"/>
                    </a:lnTo>
                    <a:lnTo>
                      <a:pt x="1789" y="3124"/>
                    </a:lnTo>
                    <a:lnTo>
                      <a:pt x="1789" y="423"/>
                    </a:lnTo>
                    <a:lnTo>
                      <a:pt x="1721" y="395"/>
                    </a:lnTo>
                    <a:lnTo>
                      <a:pt x="1721" y="3124"/>
                    </a:lnTo>
                    <a:lnTo>
                      <a:pt x="1327" y="3124"/>
                    </a:lnTo>
                    <a:lnTo>
                      <a:pt x="1327" y="230"/>
                    </a:lnTo>
                    <a:lnTo>
                      <a:pt x="1261" y="203"/>
                    </a:lnTo>
                    <a:lnTo>
                      <a:pt x="1261" y="3124"/>
                    </a:lnTo>
                    <a:lnTo>
                      <a:pt x="868" y="3124"/>
                    </a:lnTo>
                    <a:lnTo>
                      <a:pt x="868" y="47"/>
                    </a:lnTo>
                    <a:lnTo>
                      <a:pt x="800" y="22"/>
                    </a:lnTo>
                    <a:lnTo>
                      <a:pt x="800" y="360"/>
                    </a:lnTo>
                    <a:lnTo>
                      <a:pt x="0" y="360"/>
                    </a:lnTo>
                    <a:lnTo>
                      <a:pt x="2" y="428"/>
                    </a:lnTo>
                    <a:lnTo>
                      <a:pt x="800" y="428"/>
                    </a:lnTo>
                    <a:lnTo>
                      <a:pt x="800" y="820"/>
                    </a:lnTo>
                    <a:lnTo>
                      <a:pt x="12" y="820"/>
                    </a:lnTo>
                    <a:lnTo>
                      <a:pt x="12" y="888"/>
                    </a:lnTo>
                    <a:lnTo>
                      <a:pt x="798" y="888"/>
                    </a:lnTo>
                    <a:lnTo>
                      <a:pt x="798" y="1281"/>
                    </a:lnTo>
                    <a:lnTo>
                      <a:pt x="20" y="1281"/>
                    </a:lnTo>
                    <a:lnTo>
                      <a:pt x="20" y="1349"/>
                    </a:lnTo>
                    <a:lnTo>
                      <a:pt x="796" y="1349"/>
                    </a:lnTo>
                    <a:lnTo>
                      <a:pt x="796" y="1742"/>
                    </a:lnTo>
                    <a:lnTo>
                      <a:pt x="31" y="1742"/>
                    </a:lnTo>
                    <a:lnTo>
                      <a:pt x="31" y="1744"/>
                    </a:lnTo>
                    <a:cubicBezTo>
                      <a:pt x="31" y="1765"/>
                      <a:pt x="33" y="1787"/>
                      <a:pt x="33" y="1810"/>
                    </a:cubicBezTo>
                    <a:lnTo>
                      <a:pt x="796" y="1810"/>
                    </a:lnTo>
                    <a:lnTo>
                      <a:pt x="796" y="2201"/>
                    </a:lnTo>
                    <a:lnTo>
                      <a:pt x="47" y="2201"/>
                    </a:lnTo>
                    <a:cubicBezTo>
                      <a:pt x="47" y="2225"/>
                      <a:pt x="47" y="2246"/>
                      <a:pt x="49" y="2270"/>
                    </a:cubicBezTo>
                    <a:lnTo>
                      <a:pt x="794" y="2270"/>
                    </a:lnTo>
                    <a:lnTo>
                      <a:pt x="794" y="2663"/>
                    </a:lnTo>
                    <a:lnTo>
                      <a:pt x="60" y="2663"/>
                    </a:lnTo>
                    <a:cubicBezTo>
                      <a:pt x="60" y="2686"/>
                      <a:pt x="60" y="2707"/>
                      <a:pt x="62" y="2731"/>
                    </a:cubicBezTo>
                    <a:lnTo>
                      <a:pt x="794" y="2731"/>
                    </a:lnTo>
                    <a:lnTo>
                      <a:pt x="794" y="3124"/>
                    </a:lnTo>
                    <a:lnTo>
                      <a:pt x="76" y="3124"/>
                    </a:lnTo>
                    <a:cubicBezTo>
                      <a:pt x="76" y="3145"/>
                      <a:pt x="76" y="3169"/>
                      <a:pt x="78" y="3192"/>
                    </a:cubicBezTo>
                    <a:lnTo>
                      <a:pt x="333" y="3192"/>
                    </a:lnTo>
                    <a:lnTo>
                      <a:pt x="333" y="6927"/>
                    </a:lnTo>
                    <a:lnTo>
                      <a:pt x="401" y="6927"/>
                    </a:lnTo>
                    <a:lnTo>
                      <a:pt x="401" y="3188"/>
                    </a:lnTo>
                    <a:lnTo>
                      <a:pt x="794" y="3188"/>
                    </a:lnTo>
                    <a:lnTo>
                      <a:pt x="794" y="6911"/>
                    </a:lnTo>
                    <a:lnTo>
                      <a:pt x="862" y="6910"/>
                    </a:lnTo>
                    <a:lnTo>
                      <a:pt x="862" y="6874"/>
                    </a:lnTo>
                    <a:lnTo>
                      <a:pt x="2075" y="6874"/>
                    </a:lnTo>
                    <a:cubicBezTo>
                      <a:pt x="2727" y="6855"/>
                      <a:pt x="3381" y="6837"/>
                      <a:pt x="4033" y="6820"/>
                    </a:cubicBezTo>
                    <a:lnTo>
                      <a:pt x="4582" y="6806"/>
                    </a:lnTo>
                    <a:lnTo>
                      <a:pt x="862" y="6806"/>
                    </a:lnTo>
                    <a:lnTo>
                      <a:pt x="862" y="6413"/>
                    </a:lnTo>
                    <a:lnTo>
                      <a:pt x="6322" y="6413"/>
                    </a:lnTo>
                    <a:lnTo>
                      <a:pt x="6322" y="6760"/>
                    </a:lnTo>
                    <a:lnTo>
                      <a:pt x="6390" y="6758"/>
                    </a:lnTo>
                    <a:lnTo>
                      <a:pt x="6390" y="3190"/>
                    </a:lnTo>
                    <a:lnTo>
                      <a:pt x="6783" y="3190"/>
                    </a:lnTo>
                    <a:lnTo>
                      <a:pt x="6783" y="6750"/>
                    </a:lnTo>
                    <a:lnTo>
                      <a:pt x="6851" y="6748"/>
                    </a:lnTo>
                    <a:lnTo>
                      <a:pt x="6851" y="3188"/>
                    </a:lnTo>
                    <a:lnTo>
                      <a:pt x="7244" y="3188"/>
                    </a:lnTo>
                    <a:lnTo>
                      <a:pt x="7244" y="6736"/>
                    </a:lnTo>
                    <a:lnTo>
                      <a:pt x="7310" y="6734"/>
                    </a:lnTo>
                    <a:lnTo>
                      <a:pt x="7310" y="3188"/>
                    </a:lnTo>
                    <a:lnTo>
                      <a:pt x="7704" y="3188"/>
                    </a:lnTo>
                    <a:lnTo>
                      <a:pt x="7704" y="6725"/>
                    </a:lnTo>
                    <a:lnTo>
                      <a:pt x="7772" y="6723"/>
                    </a:lnTo>
                    <a:lnTo>
                      <a:pt x="7772" y="3188"/>
                    </a:lnTo>
                    <a:lnTo>
                      <a:pt x="8165" y="3188"/>
                    </a:lnTo>
                    <a:lnTo>
                      <a:pt x="8165" y="6711"/>
                    </a:lnTo>
                    <a:lnTo>
                      <a:pt x="8233" y="6709"/>
                    </a:lnTo>
                    <a:lnTo>
                      <a:pt x="8233" y="3188"/>
                    </a:lnTo>
                    <a:lnTo>
                      <a:pt x="8626" y="3188"/>
                    </a:lnTo>
                    <a:lnTo>
                      <a:pt x="8626" y="6699"/>
                    </a:lnTo>
                    <a:lnTo>
                      <a:pt x="8692" y="6699"/>
                    </a:lnTo>
                    <a:lnTo>
                      <a:pt x="8692" y="3188"/>
                    </a:lnTo>
                    <a:lnTo>
                      <a:pt x="9085" y="3188"/>
                    </a:lnTo>
                    <a:lnTo>
                      <a:pt x="9085" y="6688"/>
                    </a:lnTo>
                    <a:lnTo>
                      <a:pt x="9153" y="6688"/>
                    </a:lnTo>
                    <a:lnTo>
                      <a:pt x="9153" y="3188"/>
                    </a:lnTo>
                    <a:lnTo>
                      <a:pt x="9547" y="3188"/>
                    </a:lnTo>
                    <a:lnTo>
                      <a:pt x="9547" y="6674"/>
                    </a:lnTo>
                    <a:lnTo>
                      <a:pt x="9615" y="6672"/>
                    </a:lnTo>
                    <a:lnTo>
                      <a:pt x="9615" y="3188"/>
                    </a:lnTo>
                    <a:lnTo>
                      <a:pt x="10008" y="3188"/>
                    </a:lnTo>
                    <a:lnTo>
                      <a:pt x="10008" y="6662"/>
                    </a:lnTo>
                    <a:lnTo>
                      <a:pt x="10074" y="6660"/>
                    </a:lnTo>
                    <a:lnTo>
                      <a:pt x="10074" y="3190"/>
                    </a:lnTo>
                    <a:lnTo>
                      <a:pt x="10467" y="3190"/>
                    </a:lnTo>
                    <a:lnTo>
                      <a:pt x="10467" y="6651"/>
                    </a:lnTo>
                    <a:lnTo>
                      <a:pt x="10535" y="6649"/>
                    </a:lnTo>
                    <a:lnTo>
                      <a:pt x="10535" y="3188"/>
                    </a:lnTo>
                    <a:lnTo>
                      <a:pt x="10928" y="3188"/>
                    </a:lnTo>
                    <a:lnTo>
                      <a:pt x="10928" y="6637"/>
                    </a:lnTo>
                    <a:lnTo>
                      <a:pt x="10997" y="6635"/>
                    </a:lnTo>
                    <a:lnTo>
                      <a:pt x="10997" y="3188"/>
                    </a:lnTo>
                    <a:lnTo>
                      <a:pt x="11390" y="3188"/>
                    </a:lnTo>
                    <a:lnTo>
                      <a:pt x="11390" y="6627"/>
                    </a:lnTo>
                    <a:lnTo>
                      <a:pt x="11456" y="6625"/>
                    </a:lnTo>
                    <a:lnTo>
                      <a:pt x="11456" y="3188"/>
                    </a:lnTo>
                    <a:lnTo>
                      <a:pt x="11851" y="3188"/>
                    </a:lnTo>
                    <a:lnTo>
                      <a:pt x="11851" y="6612"/>
                    </a:lnTo>
                    <a:lnTo>
                      <a:pt x="11917" y="6612"/>
                    </a:lnTo>
                    <a:lnTo>
                      <a:pt x="11917" y="6415"/>
                    </a:lnTo>
                    <a:lnTo>
                      <a:pt x="17377" y="6415"/>
                    </a:lnTo>
                    <a:lnTo>
                      <a:pt x="17377" y="6470"/>
                    </a:lnTo>
                    <a:lnTo>
                      <a:pt x="17445" y="6468"/>
                    </a:lnTo>
                    <a:lnTo>
                      <a:pt x="17445" y="3192"/>
                    </a:lnTo>
                    <a:lnTo>
                      <a:pt x="17838" y="3192"/>
                    </a:lnTo>
                    <a:lnTo>
                      <a:pt x="17838" y="6458"/>
                    </a:lnTo>
                    <a:lnTo>
                      <a:pt x="17906" y="6456"/>
                    </a:lnTo>
                    <a:lnTo>
                      <a:pt x="17906" y="3188"/>
                    </a:lnTo>
                    <a:lnTo>
                      <a:pt x="18299" y="3188"/>
                    </a:lnTo>
                    <a:lnTo>
                      <a:pt x="18299" y="6442"/>
                    </a:lnTo>
                    <a:lnTo>
                      <a:pt x="18367" y="6440"/>
                    </a:lnTo>
                    <a:lnTo>
                      <a:pt x="18367" y="3188"/>
                    </a:lnTo>
                    <a:lnTo>
                      <a:pt x="18758" y="3188"/>
                    </a:lnTo>
                    <a:lnTo>
                      <a:pt x="18758" y="6433"/>
                    </a:lnTo>
                    <a:lnTo>
                      <a:pt x="18826" y="6433"/>
                    </a:lnTo>
                    <a:lnTo>
                      <a:pt x="18826" y="3188"/>
                    </a:lnTo>
                    <a:lnTo>
                      <a:pt x="19220" y="3188"/>
                    </a:lnTo>
                    <a:lnTo>
                      <a:pt x="19220" y="6417"/>
                    </a:lnTo>
                    <a:lnTo>
                      <a:pt x="19288" y="6415"/>
                    </a:lnTo>
                    <a:lnTo>
                      <a:pt x="19288" y="3188"/>
                    </a:lnTo>
                    <a:lnTo>
                      <a:pt x="19681" y="3188"/>
                    </a:lnTo>
                    <a:lnTo>
                      <a:pt x="19681" y="6405"/>
                    </a:lnTo>
                    <a:lnTo>
                      <a:pt x="19749" y="6405"/>
                    </a:lnTo>
                    <a:lnTo>
                      <a:pt x="19749" y="3188"/>
                    </a:lnTo>
                    <a:lnTo>
                      <a:pt x="20140" y="3188"/>
                    </a:lnTo>
                    <a:lnTo>
                      <a:pt x="20140" y="6394"/>
                    </a:lnTo>
                    <a:lnTo>
                      <a:pt x="20208" y="6392"/>
                    </a:lnTo>
                    <a:lnTo>
                      <a:pt x="20208" y="3188"/>
                    </a:lnTo>
                    <a:lnTo>
                      <a:pt x="20601" y="3188"/>
                    </a:lnTo>
                    <a:lnTo>
                      <a:pt x="20601" y="6380"/>
                    </a:lnTo>
                    <a:lnTo>
                      <a:pt x="20670" y="6378"/>
                    </a:lnTo>
                    <a:lnTo>
                      <a:pt x="20670" y="3188"/>
                    </a:lnTo>
                    <a:lnTo>
                      <a:pt x="21063" y="3188"/>
                    </a:lnTo>
                    <a:lnTo>
                      <a:pt x="21063" y="6368"/>
                    </a:lnTo>
                    <a:lnTo>
                      <a:pt x="21131" y="6366"/>
                    </a:lnTo>
                    <a:lnTo>
                      <a:pt x="21131" y="3186"/>
                    </a:lnTo>
                    <a:lnTo>
                      <a:pt x="21522" y="3186"/>
                    </a:lnTo>
                    <a:lnTo>
                      <a:pt x="21522" y="6355"/>
                    </a:lnTo>
                    <a:lnTo>
                      <a:pt x="21590" y="6355"/>
                    </a:lnTo>
                    <a:lnTo>
                      <a:pt x="21590" y="3188"/>
                    </a:lnTo>
                    <a:lnTo>
                      <a:pt x="21983" y="3188"/>
                    </a:lnTo>
                    <a:lnTo>
                      <a:pt x="21983" y="6345"/>
                    </a:lnTo>
                    <a:lnTo>
                      <a:pt x="22051" y="6345"/>
                    </a:lnTo>
                    <a:lnTo>
                      <a:pt x="22051" y="3188"/>
                    </a:lnTo>
                    <a:lnTo>
                      <a:pt x="22445" y="3188"/>
                    </a:lnTo>
                    <a:lnTo>
                      <a:pt x="22445" y="6331"/>
                    </a:lnTo>
                    <a:lnTo>
                      <a:pt x="22513" y="6330"/>
                    </a:lnTo>
                    <a:lnTo>
                      <a:pt x="22513" y="3188"/>
                    </a:lnTo>
                    <a:lnTo>
                      <a:pt x="22904" y="3188"/>
                    </a:lnTo>
                    <a:lnTo>
                      <a:pt x="22904" y="6320"/>
                    </a:lnTo>
                    <a:lnTo>
                      <a:pt x="22972" y="6318"/>
                    </a:lnTo>
                    <a:lnTo>
                      <a:pt x="22972" y="5952"/>
                    </a:lnTo>
                    <a:lnTo>
                      <a:pt x="28433" y="5952"/>
                    </a:lnTo>
                    <a:lnTo>
                      <a:pt x="28433" y="6176"/>
                    </a:lnTo>
                    <a:lnTo>
                      <a:pt x="28499" y="6176"/>
                    </a:lnTo>
                    <a:lnTo>
                      <a:pt x="28499" y="3192"/>
                    </a:lnTo>
                    <a:lnTo>
                      <a:pt x="28791" y="3192"/>
                    </a:lnTo>
                    <a:lnTo>
                      <a:pt x="28791" y="3124"/>
                    </a:lnTo>
                    <a:lnTo>
                      <a:pt x="28505" y="3124"/>
                    </a:lnTo>
                    <a:lnTo>
                      <a:pt x="28505" y="2731"/>
                    </a:lnTo>
                    <a:lnTo>
                      <a:pt x="28791" y="2731"/>
                    </a:lnTo>
                    <a:cubicBezTo>
                      <a:pt x="28791" y="2707"/>
                      <a:pt x="28791" y="2686"/>
                      <a:pt x="28789" y="2663"/>
                    </a:cubicBezTo>
                    <a:lnTo>
                      <a:pt x="28505" y="2663"/>
                    </a:lnTo>
                    <a:lnTo>
                      <a:pt x="28505" y="2270"/>
                    </a:lnTo>
                    <a:lnTo>
                      <a:pt x="28756" y="2270"/>
                    </a:lnTo>
                    <a:cubicBezTo>
                      <a:pt x="28754" y="2246"/>
                      <a:pt x="28753" y="2225"/>
                      <a:pt x="28749" y="2201"/>
                    </a:cubicBezTo>
                    <a:lnTo>
                      <a:pt x="28505" y="2201"/>
                    </a:lnTo>
                    <a:lnTo>
                      <a:pt x="28505" y="1810"/>
                    </a:lnTo>
                    <a:lnTo>
                      <a:pt x="28700" y="1810"/>
                    </a:lnTo>
                    <a:cubicBezTo>
                      <a:pt x="28696" y="1787"/>
                      <a:pt x="28694" y="1764"/>
                      <a:pt x="28690" y="1742"/>
                    </a:cubicBezTo>
                    <a:lnTo>
                      <a:pt x="28505" y="1742"/>
                    </a:lnTo>
                    <a:lnTo>
                      <a:pt x="28505" y="1518"/>
                    </a:lnTo>
                    <a:lnTo>
                      <a:pt x="28437" y="1512"/>
                    </a:lnTo>
                    <a:lnTo>
                      <a:pt x="28437" y="3124"/>
                    </a:lnTo>
                    <a:lnTo>
                      <a:pt x="28044" y="3124"/>
                    </a:lnTo>
                    <a:lnTo>
                      <a:pt x="28044" y="1474"/>
                    </a:lnTo>
                    <a:lnTo>
                      <a:pt x="27976" y="1464"/>
                    </a:lnTo>
                    <a:lnTo>
                      <a:pt x="27976" y="3124"/>
                    </a:lnTo>
                    <a:lnTo>
                      <a:pt x="27583" y="3124"/>
                    </a:lnTo>
                    <a:lnTo>
                      <a:pt x="27583" y="1405"/>
                    </a:lnTo>
                    <a:lnTo>
                      <a:pt x="27517" y="1392"/>
                    </a:lnTo>
                    <a:lnTo>
                      <a:pt x="27517" y="3124"/>
                    </a:lnTo>
                    <a:lnTo>
                      <a:pt x="27123" y="3124"/>
                    </a:lnTo>
                    <a:lnTo>
                      <a:pt x="27123" y="1322"/>
                    </a:lnTo>
                    <a:lnTo>
                      <a:pt x="27055" y="1308"/>
                    </a:lnTo>
                    <a:lnTo>
                      <a:pt x="27055" y="3126"/>
                    </a:lnTo>
                    <a:lnTo>
                      <a:pt x="26662" y="3126"/>
                    </a:lnTo>
                    <a:lnTo>
                      <a:pt x="26662" y="1234"/>
                    </a:lnTo>
                    <a:lnTo>
                      <a:pt x="26594" y="1221"/>
                    </a:lnTo>
                    <a:lnTo>
                      <a:pt x="26594" y="3124"/>
                    </a:lnTo>
                    <a:lnTo>
                      <a:pt x="26201" y="3124"/>
                    </a:lnTo>
                    <a:lnTo>
                      <a:pt x="26201" y="1141"/>
                    </a:lnTo>
                    <a:lnTo>
                      <a:pt x="26135" y="1127"/>
                    </a:lnTo>
                    <a:lnTo>
                      <a:pt x="26135" y="3124"/>
                    </a:lnTo>
                    <a:lnTo>
                      <a:pt x="25742" y="3124"/>
                    </a:lnTo>
                    <a:lnTo>
                      <a:pt x="25742" y="1043"/>
                    </a:lnTo>
                    <a:lnTo>
                      <a:pt x="25673" y="1030"/>
                    </a:lnTo>
                    <a:lnTo>
                      <a:pt x="25673" y="3124"/>
                    </a:lnTo>
                    <a:lnTo>
                      <a:pt x="25280" y="3124"/>
                    </a:lnTo>
                    <a:lnTo>
                      <a:pt x="25280" y="946"/>
                    </a:lnTo>
                    <a:lnTo>
                      <a:pt x="25214" y="931"/>
                    </a:lnTo>
                    <a:lnTo>
                      <a:pt x="25214" y="3124"/>
                    </a:lnTo>
                    <a:lnTo>
                      <a:pt x="24819" y="3124"/>
                    </a:lnTo>
                    <a:lnTo>
                      <a:pt x="24819" y="845"/>
                    </a:lnTo>
                    <a:lnTo>
                      <a:pt x="24753" y="831"/>
                    </a:lnTo>
                    <a:lnTo>
                      <a:pt x="24753" y="3124"/>
                    </a:lnTo>
                    <a:lnTo>
                      <a:pt x="24360" y="3124"/>
                    </a:lnTo>
                    <a:lnTo>
                      <a:pt x="24360" y="744"/>
                    </a:lnTo>
                    <a:lnTo>
                      <a:pt x="24292" y="730"/>
                    </a:lnTo>
                    <a:lnTo>
                      <a:pt x="24292" y="3124"/>
                    </a:lnTo>
                    <a:lnTo>
                      <a:pt x="23898" y="3124"/>
                    </a:lnTo>
                    <a:lnTo>
                      <a:pt x="23898" y="644"/>
                    </a:lnTo>
                    <a:lnTo>
                      <a:pt x="23830" y="629"/>
                    </a:lnTo>
                    <a:lnTo>
                      <a:pt x="23830" y="3124"/>
                    </a:lnTo>
                    <a:lnTo>
                      <a:pt x="23437" y="3124"/>
                    </a:lnTo>
                    <a:lnTo>
                      <a:pt x="23437" y="545"/>
                    </a:lnTo>
                    <a:lnTo>
                      <a:pt x="23371" y="532"/>
                    </a:lnTo>
                    <a:lnTo>
                      <a:pt x="23371" y="3124"/>
                    </a:lnTo>
                    <a:lnTo>
                      <a:pt x="22978" y="3124"/>
                    </a:lnTo>
                    <a:lnTo>
                      <a:pt x="22978" y="446"/>
                    </a:lnTo>
                    <a:lnTo>
                      <a:pt x="22910" y="430"/>
                    </a:lnTo>
                    <a:lnTo>
                      <a:pt x="22910" y="820"/>
                    </a:lnTo>
                    <a:lnTo>
                      <a:pt x="17450" y="820"/>
                    </a:lnTo>
                    <a:lnTo>
                      <a:pt x="17450" y="426"/>
                    </a:lnTo>
                    <a:lnTo>
                      <a:pt x="22900" y="426"/>
                    </a:lnTo>
                    <a:cubicBezTo>
                      <a:pt x="22807" y="405"/>
                      <a:pt x="22713" y="382"/>
                      <a:pt x="22620" y="358"/>
                    </a:cubicBezTo>
                    <a:lnTo>
                      <a:pt x="17450" y="358"/>
                    </a:lnTo>
                    <a:lnTo>
                      <a:pt x="174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731" name="Google Shape;731;p40"/>
            <p:cNvGrpSpPr/>
            <p:nvPr/>
          </p:nvGrpSpPr>
          <p:grpSpPr>
            <a:xfrm flipH="1">
              <a:off x="-189473" y="3964075"/>
              <a:ext cx="5418485" cy="2310376"/>
              <a:chOff x="25820175" y="-5853500"/>
              <a:chExt cx="5418485" cy="2310376"/>
            </a:xfrm>
          </p:grpSpPr>
          <p:sp>
            <p:nvSpPr>
              <p:cNvPr id="732" name="Google Shape;732;p40"/>
              <p:cNvSpPr/>
              <p:nvPr/>
            </p:nvSpPr>
            <p:spPr>
              <a:xfrm>
                <a:off x="25820175" y="-5853500"/>
                <a:ext cx="5418485" cy="2310376"/>
              </a:xfrm>
              <a:custGeom>
                <a:avLst/>
                <a:gdLst/>
                <a:ahLst/>
                <a:cxnLst/>
                <a:rect l="l" t="t" r="r" b="b"/>
                <a:pathLst>
                  <a:path w="137761" h="61528" extrusionOk="0">
                    <a:moveTo>
                      <a:pt x="77702" y="1"/>
                    </a:moveTo>
                    <a:cubicBezTo>
                      <a:pt x="66240" y="1"/>
                      <a:pt x="54639" y="1595"/>
                      <a:pt x="42783" y="6189"/>
                    </a:cubicBezTo>
                    <a:cubicBezTo>
                      <a:pt x="30430" y="10980"/>
                      <a:pt x="14663" y="21633"/>
                      <a:pt x="0" y="44893"/>
                    </a:cubicBezTo>
                    <a:lnTo>
                      <a:pt x="130455" y="61527"/>
                    </a:lnTo>
                    <a:lnTo>
                      <a:pt x="137761" y="6681"/>
                    </a:lnTo>
                    <a:lnTo>
                      <a:pt x="137761" y="6681"/>
                    </a:lnTo>
                    <a:cubicBezTo>
                      <a:pt x="137761" y="6681"/>
                      <a:pt x="137342" y="6730"/>
                      <a:pt x="136463" y="6730"/>
                    </a:cubicBezTo>
                    <a:cubicBezTo>
                      <a:pt x="135254" y="6730"/>
                      <a:pt x="133174" y="6639"/>
                      <a:pt x="130115" y="6206"/>
                    </a:cubicBezTo>
                    <a:cubicBezTo>
                      <a:pt x="112692" y="3784"/>
                      <a:pt x="95362" y="1"/>
                      <a:pt x="777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3" name="Google Shape;733;p40"/>
              <p:cNvSpPr/>
              <p:nvPr/>
            </p:nvSpPr>
            <p:spPr>
              <a:xfrm>
                <a:off x="26295977" y="-5844781"/>
                <a:ext cx="4764600" cy="2144247"/>
              </a:xfrm>
              <a:custGeom>
                <a:avLst/>
                <a:gdLst/>
                <a:ahLst/>
                <a:cxnLst/>
                <a:rect l="l" t="t" r="r" b="b"/>
                <a:pathLst>
                  <a:path w="18874" h="8494" extrusionOk="0">
                    <a:moveTo>
                      <a:pt x="14636" y="561"/>
                    </a:moveTo>
                    <a:lnTo>
                      <a:pt x="14636" y="956"/>
                    </a:lnTo>
                    <a:lnTo>
                      <a:pt x="9175" y="956"/>
                    </a:lnTo>
                    <a:lnTo>
                      <a:pt x="9175" y="561"/>
                    </a:lnTo>
                    <a:close/>
                    <a:moveTo>
                      <a:pt x="14636" y="1022"/>
                    </a:moveTo>
                    <a:lnTo>
                      <a:pt x="14636" y="1415"/>
                    </a:lnTo>
                    <a:lnTo>
                      <a:pt x="9175" y="1415"/>
                    </a:lnTo>
                    <a:lnTo>
                      <a:pt x="9175" y="1022"/>
                    </a:lnTo>
                    <a:close/>
                    <a:moveTo>
                      <a:pt x="14636" y="1483"/>
                    </a:moveTo>
                    <a:lnTo>
                      <a:pt x="14636" y="1876"/>
                    </a:lnTo>
                    <a:lnTo>
                      <a:pt x="9175" y="1876"/>
                    </a:lnTo>
                    <a:lnTo>
                      <a:pt x="9175" y="1483"/>
                    </a:lnTo>
                    <a:close/>
                    <a:moveTo>
                      <a:pt x="14636" y="1943"/>
                    </a:moveTo>
                    <a:lnTo>
                      <a:pt x="14636" y="2338"/>
                    </a:lnTo>
                    <a:lnTo>
                      <a:pt x="9175" y="2338"/>
                    </a:lnTo>
                    <a:lnTo>
                      <a:pt x="9175" y="1943"/>
                    </a:lnTo>
                    <a:close/>
                    <a:moveTo>
                      <a:pt x="14636" y="2404"/>
                    </a:moveTo>
                    <a:lnTo>
                      <a:pt x="14636" y="2797"/>
                    </a:lnTo>
                    <a:lnTo>
                      <a:pt x="9175" y="2797"/>
                    </a:lnTo>
                    <a:lnTo>
                      <a:pt x="9175" y="2404"/>
                    </a:lnTo>
                    <a:close/>
                    <a:moveTo>
                      <a:pt x="14636" y="2865"/>
                    </a:moveTo>
                    <a:lnTo>
                      <a:pt x="14636" y="3258"/>
                    </a:lnTo>
                    <a:lnTo>
                      <a:pt x="9175" y="3258"/>
                    </a:lnTo>
                    <a:lnTo>
                      <a:pt x="9175" y="2865"/>
                    </a:lnTo>
                    <a:close/>
                    <a:moveTo>
                      <a:pt x="14636" y="3326"/>
                    </a:moveTo>
                    <a:lnTo>
                      <a:pt x="14636" y="3720"/>
                    </a:lnTo>
                    <a:lnTo>
                      <a:pt x="9175" y="3720"/>
                    </a:lnTo>
                    <a:lnTo>
                      <a:pt x="9175" y="3326"/>
                    </a:lnTo>
                    <a:close/>
                    <a:moveTo>
                      <a:pt x="14636" y="3786"/>
                    </a:moveTo>
                    <a:lnTo>
                      <a:pt x="14636" y="4179"/>
                    </a:lnTo>
                    <a:lnTo>
                      <a:pt x="9175" y="4179"/>
                    </a:lnTo>
                    <a:lnTo>
                      <a:pt x="9175" y="3786"/>
                    </a:lnTo>
                    <a:close/>
                    <a:moveTo>
                      <a:pt x="9107" y="4247"/>
                    </a:moveTo>
                    <a:lnTo>
                      <a:pt x="9107" y="4640"/>
                    </a:lnTo>
                    <a:lnTo>
                      <a:pt x="3648" y="4640"/>
                    </a:lnTo>
                    <a:lnTo>
                      <a:pt x="3648" y="4247"/>
                    </a:lnTo>
                    <a:close/>
                    <a:moveTo>
                      <a:pt x="9107" y="4708"/>
                    </a:moveTo>
                    <a:lnTo>
                      <a:pt x="9107" y="5101"/>
                    </a:lnTo>
                    <a:lnTo>
                      <a:pt x="3648" y="5101"/>
                    </a:lnTo>
                    <a:lnTo>
                      <a:pt x="3648" y="4708"/>
                    </a:lnTo>
                    <a:close/>
                    <a:moveTo>
                      <a:pt x="9107" y="5168"/>
                    </a:moveTo>
                    <a:lnTo>
                      <a:pt x="9107" y="5561"/>
                    </a:lnTo>
                    <a:lnTo>
                      <a:pt x="3648" y="5561"/>
                    </a:lnTo>
                    <a:lnTo>
                      <a:pt x="3648" y="5168"/>
                    </a:lnTo>
                    <a:close/>
                    <a:moveTo>
                      <a:pt x="9107" y="5629"/>
                    </a:moveTo>
                    <a:lnTo>
                      <a:pt x="9107" y="6022"/>
                    </a:lnTo>
                    <a:lnTo>
                      <a:pt x="3648" y="6022"/>
                    </a:lnTo>
                    <a:lnTo>
                      <a:pt x="3648" y="5629"/>
                    </a:lnTo>
                    <a:close/>
                    <a:moveTo>
                      <a:pt x="9107" y="6090"/>
                    </a:moveTo>
                    <a:lnTo>
                      <a:pt x="9107" y="6483"/>
                    </a:lnTo>
                    <a:lnTo>
                      <a:pt x="3648" y="6483"/>
                    </a:lnTo>
                    <a:lnTo>
                      <a:pt x="3648" y="6090"/>
                    </a:lnTo>
                    <a:close/>
                    <a:moveTo>
                      <a:pt x="9107" y="6549"/>
                    </a:moveTo>
                    <a:lnTo>
                      <a:pt x="9107" y="6945"/>
                    </a:lnTo>
                    <a:lnTo>
                      <a:pt x="3648" y="6945"/>
                    </a:lnTo>
                    <a:lnTo>
                      <a:pt x="3648" y="6549"/>
                    </a:lnTo>
                    <a:close/>
                    <a:moveTo>
                      <a:pt x="9175" y="0"/>
                    </a:moveTo>
                    <a:cubicBezTo>
                      <a:pt x="9154" y="0"/>
                      <a:pt x="9130" y="4"/>
                      <a:pt x="9107" y="4"/>
                    </a:cubicBezTo>
                    <a:lnTo>
                      <a:pt x="9107" y="4179"/>
                    </a:lnTo>
                    <a:lnTo>
                      <a:pt x="8716" y="4179"/>
                    </a:lnTo>
                    <a:lnTo>
                      <a:pt x="8716" y="31"/>
                    </a:lnTo>
                    <a:lnTo>
                      <a:pt x="8648" y="35"/>
                    </a:lnTo>
                    <a:lnTo>
                      <a:pt x="8648" y="4179"/>
                    </a:lnTo>
                    <a:lnTo>
                      <a:pt x="8255" y="4179"/>
                    </a:lnTo>
                    <a:lnTo>
                      <a:pt x="8255" y="72"/>
                    </a:lnTo>
                    <a:lnTo>
                      <a:pt x="8186" y="80"/>
                    </a:lnTo>
                    <a:lnTo>
                      <a:pt x="8186" y="4179"/>
                    </a:lnTo>
                    <a:lnTo>
                      <a:pt x="7793" y="4179"/>
                    </a:lnTo>
                    <a:lnTo>
                      <a:pt x="7793" y="129"/>
                    </a:lnTo>
                    <a:lnTo>
                      <a:pt x="7725" y="138"/>
                    </a:lnTo>
                    <a:lnTo>
                      <a:pt x="7725" y="4179"/>
                    </a:lnTo>
                    <a:lnTo>
                      <a:pt x="7334" y="4179"/>
                    </a:lnTo>
                    <a:lnTo>
                      <a:pt x="7334" y="201"/>
                    </a:lnTo>
                    <a:lnTo>
                      <a:pt x="7266" y="212"/>
                    </a:lnTo>
                    <a:lnTo>
                      <a:pt x="7266" y="4179"/>
                    </a:lnTo>
                    <a:lnTo>
                      <a:pt x="6873" y="4179"/>
                    </a:lnTo>
                    <a:lnTo>
                      <a:pt x="6873" y="286"/>
                    </a:lnTo>
                    <a:lnTo>
                      <a:pt x="6805" y="300"/>
                    </a:lnTo>
                    <a:lnTo>
                      <a:pt x="6805" y="4179"/>
                    </a:lnTo>
                    <a:lnTo>
                      <a:pt x="6411" y="4179"/>
                    </a:lnTo>
                    <a:lnTo>
                      <a:pt x="6411" y="388"/>
                    </a:lnTo>
                    <a:lnTo>
                      <a:pt x="6345" y="405"/>
                    </a:lnTo>
                    <a:lnTo>
                      <a:pt x="6345" y="4179"/>
                    </a:lnTo>
                    <a:lnTo>
                      <a:pt x="5952" y="4179"/>
                    </a:lnTo>
                    <a:lnTo>
                      <a:pt x="5952" y="506"/>
                    </a:lnTo>
                    <a:lnTo>
                      <a:pt x="5884" y="524"/>
                    </a:lnTo>
                    <a:lnTo>
                      <a:pt x="5884" y="4179"/>
                    </a:lnTo>
                    <a:lnTo>
                      <a:pt x="5491" y="4179"/>
                    </a:lnTo>
                    <a:lnTo>
                      <a:pt x="5491" y="641"/>
                    </a:lnTo>
                    <a:lnTo>
                      <a:pt x="5423" y="660"/>
                    </a:lnTo>
                    <a:lnTo>
                      <a:pt x="5423" y="4179"/>
                    </a:lnTo>
                    <a:lnTo>
                      <a:pt x="5030" y="4179"/>
                    </a:lnTo>
                    <a:lnTo>
                      <a:pt x="5030" y="790"/>
                    </a:lnTo>
                    <a:cubicBezTo>
                      <a:pt x="5008" y="798"/>
                      <a:pt x="4985" y="806"/>
                      <a:pt x="4963" y="814"/>
                    </a:cubicBezTo>
                    <a:lnTo>
                      <a:pt x="4963" y="4179"/>
                    </a:lnTo>
                    <a:lnTo>
                      <a:pt x="4570" y="4179"/>
                    </a:lnTo>
                    <a:lnTo>
                      <a:pt x="4570" y="960"/>
                    </a:lnTo>
                    <a:lnTo>
                      <a:pt x="4502" y="987"/>
                    </a:lnTo>
                    <a:lnTo>
                      <a:pt x="4502" y="4179"/>
                    </a:lnTo>
                    <a:lnTo>
                      <a:pt x="4109" y="4179"/>
                    </a:lnTo>
                    <a:lnTo>
                      <a:pt x="4109" y="1154"/>
                    </a:lnTo>
                    <a:lnTo>
                      <a:pt x="4041" y="1185"/>
                    </a:lnTo>
                    <a:lnTo>
                      <a:pt x="4041" y="4179"/>
                    </a:lnTo>
                    <a:lnTo>
                      <a:pt x="3648" y="4179"/>
                    </a:lnTo>
                    <a:lnTo>
                      <a:pt x="3648" y="1378"/>
                    </a:lnTo>
                    <a:lnTo>
                      <a:pt x="3582" y="1413"/>
                    </a:lnTo>
                    <a:lnTo>
                      <a:pt x="3582" y="1417"/>
                    </a:lnTo>
                    <a:lnTo>
                      <a:pt x="3572" y="1417"/>
                    </a:lnTo>
                    <a:cubicBezTo>
                      <a:pt x="3529" y="1439"/>
                      <a:pt x="3488" y="1462"/>
                      <a:pt x="3445" y="1485"/>
                    </a:cubicBezTo>
                    <a:lnTo>
                      <a:pt x="3582" y="1485"/>
                    </a:lnTo>
                    <a:lnTo>
                      <a:pt x="3582" y="1876"/>
                    </a:lnTo>
                    <a:lnTo>
                      <a:pt x="2778" y="1876"/>
                    </a:lnTo>
                    <a:lnTo>
                      <a:pt x="2675" y="1945"/>
                    </a:lnTo>
                    <a:lnTo>
                      <a:pt x="3580" y="1945"/>
                    </a:lnTo>
                    <a:lnTo>
                      <a:pt x="3580" y="2338"/>
                    </a:lnTo>
                    <a:lnTo>
                      <a:pt x="2106" y="2338"/>
                    </a:lnTo>
                    <a:lnTo>
                      <a:pt x="2017" y="2406"/>
                    </a:lnTo>
                    <a:lnTo>
                      <a:pt x="3580" y="2406"/>
                    </a:lnTo>
                    <a:lnTo>
                      <a:pt x="3580" y="2799"/>
                    </a:lnTo>
                    <a:lnTo>
                      <a:pt x="1517" y="2799"/>
                    </a:lnTo>
                    <a:lnTo>
                      <a:pt x="1435" y="2867"/>
                    </a:lnTo>
                    <a:lnTo>
                      <a:pt x="3580" y="2867"/>
                    </a:lnTo>
                    <a:lnTo>
                      <a:pt x="3580" y="3258"/>
                    </a:lnTo>
                    <a:lnTo>
                      <a:pt x="985" y="3258"/>
                    </a:lnTo>
                    <a:lnTo>
                      <a:pt x="911" y="3326"/>
                    </a:lnTo>
                    <a:lnTo>
                      <a:pt x="3580" y="3326"/>
                    </a:lnTo>
                    <a:lnTo>
                      <a:pt x="3580" y="3720"/>
                    </a:lnTo>
                    <a:lnTo>
                      <a:pt x="502" y="3720"/>
                    </a:lnTo>
                    <a:cubicBezTo>
                      <a:pt x="479" y="3741"/>
                      <a:pt x="458" y="3764"/>
                      <a:pt x="436" y="3788"/>
                    </a:cubicBezTo>
                    <a:lnTo>
                      <a:pt x="3580" y="3788"/>
                    </a:lnTo>
                    <a:lnTo>
                      <a:pt x="3580" y="4181"/>
                    </a:lnTo>
                    <a:lnTo>
                      <a:pt x="61" y="4181"/>
                    </a:lnTo>
                    <a:lnTo>
                      <a:pt x="0" y="4247"/>
                    </a:lnTo>
                    <a:lnTo>
                      <a:pt x="355" y="4247"/>
                    </a:lnTo>
                    <a:lnTo>
                      <a:pt x="355" y="6754"/>
                    </a:lnTo>
                    <a:lnTo>
                      <a:pt x="423" y="6762"/>
                    </a:lnTo>
                    <a:lnTo>
                      <a:pt x="423" y="4247"/>
                    </a:lnTo>
                    <a:lnTo>
                      <a:pt x="816" y="4247"/>
                    </a:lnTo>
                    <a:lnTo>
                      <a:pt x="816" y="6810"/>
                    </a:lnTo>
                    <a:lnTo>
                      <a:pt x="884" y="6818"/>
                    </a:lnTo>
                    <a:lnTo>
                      <a:pt x="884" y="4249"/>
                    </a:lnTo>
                    <a:lnTo>
                      <a:pt x="1277" y="4249"/>
                    </a:lnTo>
                    <a:lnTo>
                      <a:pt x="1277" y="6867"/>
                    </a:lnTo>
                    <a:lnTo>
                      <a:pt x="1343" y="6874"/>
                    </a:lnTo>
                    <a:lnTo>
                      <a:pt x="1343" y="4247"/>
                    </a:lnTo>
                    <a:lnTo>
                      <a:pt x="1738" y="4247"/>
                    </a:lnTo>
                    <a:lnTo>
                      <a:pt x="1738" y="6921"/>
                    </a:lnTo>
                    <a:lnTo>
                      <a:pt x="1805" y="6929"/>
                    </a:lnTo>
                    <a:lnTo>
                      <a:pt x="1805" y="4247"/>
                    </a:lnTo>
                    <a:lnTo>
                      <a:pt x="2198" y="4247"/>
                    </a:lnTo>
                    <a:lnTo>
                      <a:pt x="2198" y="6976"/>
                    </a:lnTo>
                    <a:lnTo>
                      <a:pt x="2266" y="6985"/>
                    </a:lnTo>
                    <a:lnTo>
                      <a:pt x="2266" y="4247"/>
                    </a:lnTo>
                    <a:lnTo>
                      <a:pt x="2659" y="4247"/>
                    </a:lnTo>
                    <a:lnTo>
                      <a:pt x="2659" y="7032"/>
                    </a:lnTo>
                    <a:lnTo>
                      <a:pt x="2725" y="7040"/>
                    </a:lnTo>
                    <a:lnTo>
                      <a:pt x="2725" y="4247"/>
                    </a:lnTo>
                    <a:lnTo>
                      <a:pt x="3120" y="4247"/>
                    </a:lnTo>
                    <a:lnTo>
                      <a:pt x="3120" y="7089"/>
                    </a:lnTo>
                    <a:lnTo>
                      <a:pt x="3186" y="7096"/>
                    </a:lnTo>
                    <a:lnTo>
                      <a:pt x="3186" y="4247"/>
                    </a:lnTo>
                    <a:lnTo>
                      <a:pt x="3580" y="4247"/>
                    </a:lnTo>
                    <a:lnTo>
                      <a:pt x="3580" y="7145"/>
                    </a:lnTo>
                    <a:lnTo>
                      <a:pt x="3648" y="7153"/>
                    </a:lnTo>
                    <a:lnTo>
                      <a:pt x="3648" y="7011"/>
                    </a:lnTo>
                    <a:lnTo>
                      <a:pt x="9107" y="7011"/>
                    </a:lnTo>
                    <a:lnTo>
                      <a:pt x="9107" y="7404"/>
                    </a:lnTo>
                    <a:lnTo>
                      <a:pt x="5705" y="7404"/>
                    </a:lnTo>
                    <a:lnTo>
                      <a:pt x="6256" y="7470"/>
                    </a:lnTo>
                    <a:lnTo>
                      <a:pt x="9107" y="7470"/>
                    </a:lnTo>
                    <a:lnTo>
                      <a:pt x="9107" y="7818"/>
                    </a:lnTo>
                    <a:lnTo>
                      <a:pt x="9175" y="7826"/>
                    </a:lnTo>
                    <a:lnTo>
                      <a:pt x="9175" y="4247"/>
                    </a:lnTo>
                    <a:lnTo>
                      <a:pt x="9568" y="4247"/>
                    </a:lnTo>
                    <a:lnTo>
                      <a:pt x="9568" y="7875"/>
                    </a:lnTo>
                    <a:lnTo>
                      <a:pt x="9636" y="7883"/>
                    </a:lnTo>
                    <a:lnTo>
                      <a:pt x="9636" y="4247"/>
                    </a:lnTo>
                    <a:lnTo>
                      <a:pt x="10030" y="4247"/>
                    </a:lnTo>
                    <a:lnTo>
                      <a:pt x="10030" y="7929"/>
                    </a:lnTo>
                    <a:lnTo>
                      <a:pt x="10096" y="7937"/>
                    </a:lnTo>
                    <a:lnTo>
                      <a:pt x="10096" y="4247"/>
                    </a:lnTo>
                    <a:lnTo>
                      <a:pt x="10489" y="4247"/>
                    </a:lnTo>
                    <a:lnTo>
                      <a:pt x="10489" y="7986"/>
                    </a:lnTo>
                    <a:lnTo>
                      <a:pt x="10557" y="7994"/>
                    </a:lnTo>
                    <a:lnTo>
                      <a:pt x="10557" y="4247"/>
                    </a:lnTo>
                    <a:lnTo>
                      <a:pt x="10950" y="4247"/>
                    </a:lnTo>
                    <a:lnTo>
                      <a:pt x="10950" y="8042"/>
                    </a:lnTo>
                    <a:lnTo>
                      <a:pt x="11018" y="8050"/>
                    </a:lnTo>
                    <a:lnTo>
                      <a:pt x="11018" y="4247"/>
                    </a:lnTo>
                    <a:lnTo>
                      <a:pt x="11411" y="4247"/>
                    </a:lnTo>
                    <a:lnTo>
                      <a:pt x="11411" y="8097"/>
                    </a:lnTo>
                    <a:lnTo>
                      <a:pt x="11478" y="8106"/>
                    </a:lnTo>
                    <a:lnTo>
                      <a:pt x="11478" y="4245"/>
                    </a:lnTo>
                    <a:lnTo>
                      <a:pt x="11871" y="4245"/>
                    </a:lnTo>
                    <a:lnTo>
                      <a:pt x="11871" y="8153"/>
                    </a:lnTo>
                    <a:lnTo>
                      <a:pt x="11939" y="8161"/>
                    </a:lnTo>
                    <a:lnTo>
                      <a:pt x="11939" y="4245"/>
                    </a:lnTo>
                    <a:lnTo>
                      <a:pt x="12332" y="4245"/>
                    </a:lnTo>
                    <a:lnTo>
                      <a:pt x="12332" y="8208"/>
                    </a:lnTo>
                    <a:lnTo>
                      <a:pt x="12400" y="8215"/>
                    </a:lnTo>
                    <a:lnTo>
                      <a:pt x="12400" y="4245"/>
                    </a:lnTo>
                    <a:lnTo>
                      <a:pt x="12791" y="4245"/>
                    </a:lnTo>
                    <a:lnTo>
                      <a:pt x="12791" y="8262"/>
                    </a:lnTo>
                    <a:lnTo>
                      <a:pt x="12859" y="8270"/>
                    </a:lnTo>
                    <a:lnTo>
                      <a:pt x="12859" y="4245"/>
                    </a:lnTo>
                    <a:lnTo>
                      <a:pt x="13253" y="4245"/>
                    </a:lnTo>
                    <a:lnTo>
                      <a:pt x="13253" y="8319"/>
                    </a:lnTo>
                    <a:lnTo>
                      <a:pt x="13321" y="8326"/>
                    </a:lnTo>
                    <a:lnTo>
                      <a:pt x="13321" y="4247"/>
                    </a:lnTo>
                    <a:lnTo>
                      <a:pt x="13714" y="4247"/>
                    </a:lnTo>
                    <a:lnTo>
                      <a:pt x="13714" y="8375"/>
                    </a:lnTo>
                    <a:lnTo>
                      <a:pt x="13780" y="8383"/>
                    </a:lnTo>
                    <a:lnTo>
                      <a:pt x="13780" y="4247"/>
                    </a:lnTo>
                    <a:lnTo>
                      <a:pt x="14173" y="4247"/>
                    </a:lnTo>
                    <a:lnTo>
                      <a:pt x="14173" y="8430"/>
                    </a:lnTo>
                    <a:lnTo>
                      <a:pt x="14241" y="8437"/>
                    </a:lnTo>
                    <a:lnTo>
                      <a:pt x="14241" y="4247"/>
                    </a:lnTo>
                    <a:lnTo>
                      <a:pt x="14634" y="4247"/>
                    </a:lnTo>
                    <a:lnTo>
                      <a:pt x="14634" y="8486"/>
                    </a:lnTo>
                    <a:lnTo>
                      <a:pt x="14703" y="8494"/>
                    </a:lnTo>
                    <a:lnTo>
                      <a:pt x="14703" y="8393"/>
                    </a:lnTo>
                    <a:lnTo>
                      <a:pt x="18282" y="8393"/>
                    </a:lnTo>
                    <a:cubicBezTo>
                      <a:pt x="18286" y="8369"/>
                      <a:pt x="18288" y="8348"/>
                      <a:pt x="18291" y="8324"/>
                    </a:cubicBezTo>
                    <a:lnTo>
                      <a:pt x="14703" y="8324"/>
                    </a:lnTo>
                    <a:lnTo>
                      <a:pt x="14703" y="7931"/>
                    </a:lnTo>
                    <a:lnTo>
                      <a:pt x="18346" y="7931"/>
                    </a:lnTo>
                    <a:cubicBezTo>
                      <a:pt x="18348" y="7910"/>
                      <a:pt x="18352" y="7887"/>
                      <a:pt x="18356" y="7865"/>
                    </a:cubicBezTo>
                    <a:lnTo>
                      <a:pt x="14703" y="7865"/>
                    </a:lnTo>
                    <a:lnTo>
                      <a:pt x="14703" y="7472"/>
                    </a:lnTo>
                    <a:lnTo>
                      <a:pt x="18410" y="7472"/>
                    </a:lnTo>
                    <a:lnTo>
                      <a:pt x="18420" y="7404"/>
                    </a:lnTo>
                    <a:lnTo>
                      <a:pt x="14703" y="7404"/>
                    </a:lnTo>
                    <a:lnTo>
                      <a:pt x="14703" y="7011"/>
                    </a:lnTo>
                    <a:lnTo>
                      <a:pt x="18476" y="7011"/>
                    </a:lnTo>
                    <a:cubicBezTo>
                      <a:pt x="18478" y="6989"/>
                      <a:pt x="18482" y="6966"/>
                      <a:pt x="18486" y="6945"/>
                    </a:cubicBezTo>
                    <a:lnTo>
                      <a:pt x="14703" y="6945"/>
                    </a:lnTo>
                    <a:lnTo>
                      <a:pt x="14703" y="6549"/>
                    </a:lnTo>
                    <a:lnTo>
                      <a:pt x="18541" y="6549"/>
                    </a:lnTo>
                    <a:lnTo>
                      <a:pt x="18550" y="6483"/>
                    </a:lnTo>
                    <a:lnTo>
                      <a:pt x="14703" y="6483"/>
                    </a:lnTo>
                    <a:lnTo>
                      <a:pt x="14703" y="6090"/>
                    </a:lnTo>
                    <a:lnTo>
                      <a:pt x="18605" y="6090"/>
                    </a:lnTo>
                    <a:lnTo>
                      <a:pt x="18615" y="6022"/>
                    </a:lnTo>
                    <a:lnTo>
                      <a:pt x="14703" y="6022"/>
                    </a:lnTo>
                    <a:lnTo>
                      <a:pt x="14703" y="5629"/>
                    </a:lnTo>
                    <a:lnTo>
                      <a:pt x="18671" y="5629"/>
                    </a:lnTo>
                    <a:cubicBezTo>
                      <a:pt x="18673" y="5607"/>
                      <a:pt x="18677" y="5584"/>
                      <a:pt x="18681" y="5561"/>
                    </a:cubicBezTo>
                    <a:lnTo>
                      <a:pt x="14703" y="5561"/>
                    </a:lnTo>
                    <a:lnTo>
                      <a:pt x="14703" y="5168"/>
                    </a:lnTo>
                    <a:lnTo>
                      <a:pt x="18735" y="5168"/>
                    </a:lnTo>
                    <a:cubicBezTo>
                      <a:pt x="18739" y="5146"/>
                      <a:pt x="18741" y="5123"/>
                      <a:pt x="18745" y="5101"/>
                    </a:cubicBezTo>
                    <a:lnTo>
                      <a:pt x="14703" y="5101"/>
                    </a:lnTo>
                    <a:lnTo>
                      <a:pt x="14703" y="4708"/>
                    </a:lnTo>
                    <a:lnTo>
                      <a:pt x="18799" y="4708"/>
                    </a:lnTo>
                    <a:cubicBezTo>
                      <a:pt x="18803" y="4685"/>
                      <a:pt x="18807" y="4662"/>
                      <a:pt x="18809" y="4640"/>
                    </a:cubicBezTo>
                    <a:lnTo>
                      <a:pt x="14703" y="4640"/>
                    </a:lnTo>
                    <a:lnTo>
                      <a:pt x="14703" y="4247"/>
                    </a:lnTo>
                    <a:lnTo>
                      <a:pt x="18866" y="4247"/>
                    </a:lnTo>
                    <a:cubicBezTo>
                      <a:pt x="18868" y="4226"/>
                      <a:pt x="18871" y="4202"/>
                      <a:pt x="18873" y="4179"/>
                    </a:cubicBezTo>
                    <a:lnTo>
                      <a:pt x="18848" y="4179"/>
                    </a:lnTo>
                    <a:lnTo>
                      <a:pt x="18848" y="944"/>
                    </a:lnTo>
                    <a:lnTo>
                      <a:pt x="18782" y="940"/>
                    </a:lnTo>
                    <a:lnTo>
                      <a:pt x="18782" y="4179"/>
                    </a:lnTo>
                    <a:lnTo>
                      <a:pt x="18389" y="4179"/>
                    </a:lnTo>
                    <a:lnTo>
                      <a:pt x="18389" y="907"/>
                    </a:lnTo>
                    <a:lnTo>
                      <a:pt x="18321" y="899"/>
                    </a:lnTo>
                    <a:lnTo>
                      <a:pt x="18321" y="4179"/>
                    </a:lnTo>
                    <a:lnTo>
                      <a:pt x="17928" y="4179"/>
                    </a:lnTo>
                    <a:lnTo>
                      <a:pt x="17928" y="845"/>
                    </a:lnTo>
                    <a:lnTo>
                      <a:pt x="17859" y="835"/>
                    </a:lnTo>
                    <a:lnTo>
                      <a:pt x="17859" y="4179"/>
                    </a:lnTo>
                    <a:lnTo>
                      <a:pt x="17466" y="4179"/>
                    </a:lnTo>
                    <a:lnTo>
                      <a:pt x="17466" y="781"/>
                    </a:lnTo>
                    <a:lnTo>
                      <a:pt x="17400" y="771"/>
                    </a:lnTo>
                    <a:lnTo>
                      <a:pt x="17400" y="4179"/>
                    </a:lnTo>
                    <a:lnTo>
                      <a:pt x="17007" y="4179"/>
                    </a:lnTo>
                    <a:lnTo>
                      <a:pt x="17007" y="713"/>
                    </a:lnTo>
                    <a:lnTo>
                      <a:pt x="16939" y="703"/>
                    </a:lnTo>
                    <a:lnTo>
                      <a:pt x="16939" y="4179"/>
                    </a:lnTo>
                    <a:lnTo>
                      <a:pt x="16546" y="4179"/>
                    </a:lnTo>
                    <a:lnTo>
                      <a:pt x="16546" y="644"/>
                    </a:lnTo>
                    <a:lnTo>
                      <a:pt x="16478" y="635"/>
                    </a:lnTo>
                    <a:lnTo>
                      <a:pt x="16478" y="4179"/>
                    </a:lnTo>
                    <a:lnTo>
                      <a:pt x="16084" y="4179"/>
                    </a:lnTo>
                    <a:lnTo>
                      <a:pt x="16084" y="576"/>
                    </a:lnTo>
                    <a:lnTo>
                      <a:pt x="16018" y="567"/>
                    </a:lnTo>
                    <a:lnTo>
                      <a:pt x="16018" y="4179"/>
                    </a:lnTo>
                    <a:lnTo>
                      <a:pt x="15625" y="4179"/>
                    </a:lnTo>
                    <a:lnTo>
                      <a:pt x="15625" y="508"/>
                    </a:lnTo>
                    <a:lnTo>
                      <a:pt x="15557" y="498"/>
                    </a:lnTo>
                    <a:lnTo>
                      <a:pt x="15557" y="4179"/>
                    </a:lnTo>
                    <a:lnTo>
                      <a:pt x="15164" y="4179"/>
                    </a:lnTo>
                    <a:lnTo>
                      <a:pt x="15164" y="440"/>
                    </a:lnTo>
                    <a:lnTo>
                      <a:pt x="15096" y="430"/>
                    </a:lnTo>
                    <a:lnTo>
                      <a:pt x="15096" y="4179"/>
                    </a:lnTo>
                    <a:lnTo>
                      <a:pt x="14703" y="4179"/>
                    </a:lnTo>
                    <a:lnTo>
                      <a:pt x="14703" y="374"/>
                    </a:lnTo>
                    <a:lnTo>
                      <a:pt x="14636" y="364"/>
                    </a:lnTo>
                    <a:lnTo>
                      <a:pt x="14636" y="493"/>
                    </a:lnTo>
                    <a:lnTo>
                      <a:pt x="9175" y="493"/>
                    </a:lnTo>
                    <a:lnTo>
                      <a:pt x="9175" y="99"/>
                    </a:lnTo>
                    <a:lnTo>
                      <a:pt x="12542" y="99"/>
                    </a:lnTo>
                    <a:cubicBezTo>
                      <a:pt x="12276" y="74"/>
                      <a:pt x="12007" y="51"/>
                      <a:pt x="11740" y="33"/>
                    </a:cubicBezTo>
                    <a:lnTo>
                      <a:pt x="9175" y="33"/>
                    </a:lnTo>
                    <a:lnTo>
                      <a:pt x="917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34" name="Google Shape;734;p40"/>
            <p:cNvSpPr/>
            <p:nvPr/>
          </p:nvSpPr>
          <p:spPr>
            <a:xfrm flipH="1">
              <a:off x="7663626" y="695558"/>
              <a:ext cx="473018" cy="164698"/>
            </a:xfrm>
            <a:custGeom>
              <a:avLst/>
              <a:gdLst/>
              <a:ahLst/>
              <a:cxnLst/>
              <a:rect l="l" t="t" r="r" b="b"/>
              <a:pathLst>
                <a:path w="9584" h="3337" extrusionOk="0">
                  <a:moveTo>
                    <a:pt x="2290" y="1"/>
                  </a:moveTo>
                  <a:cubicBezTo>
                    <a:pt x="1649" y="1"/>
                    <a:pt x="886" y="219"/>
                    <a:pt x="0" y="822"/>
                  </a:cubicBezTo>
                  <a:cubicBezTo>
                    <a:pt x="2937" y="822"/>
                    <a:pt x="4801" y="3337"/>
                    <a:pt x="4801" y="3337"/>
                  </a:cubicBezTo>
                  <a:cubicBezTo>
                    <a:pt x="4801" y="3337"/>
                    <a:pt x="6647" y="822"/>
                    <a:pt x="9583" y="822"/>
                  </a:cubicBezTo>
                  <a:cubicBezTo>
                    <a:pt x="8698" y="219"/>
                    <a:pt x="7936" y="1"/>
                    <a:pt x="7297" y="1"/>
                  </a:cubicBezTo>
                  <a:cubicBezTo>
                    <a:pt x="5628" y="1"/>
                    <a:pt x="4801" y="1491"/>
                    <a:pt x="4801" y="1491"/>
                  </a:cubicBezTo>
                  <a:cubicBezTo>
                    <a:pt x="4801" y="1491"/>
                    <a:pt x="3964" y="1"/>
                    <a:pt x="229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5" name="Google Shape;735;p40"/>
            <p:cNvSpPr/>
            <p:nvPr/>
          </p:nvSpPr>
          <p:spPr>
            <a:xfrm flipH="1">
              <a:off x="1583241" y="2245860"/>
              <a:ext cx="236953" cy="81979"/>
            </a:xfrm>
            <a:custGeom>
              <a:avLst/>
              <a:gdLst/>
              <a:ahLst/>
              <a:cxnLst/>
              <a:rect l="l" t="t" r="r" b="b"/>
              <a:pathLst>
                <a:path w="4801" h="1661" extrusionOk="0">
                  <a:moveTo>
                    <a:pt x="1144" y="1"/>
                  </a:moveTo>
                  <a:cubicBezTo>
                    <a:pt x="824" y="1"/>
                    <a:pt x="443" y="110"/>
                    <a:pt x="0" y="412"/>
                  </a:cubicBezTo>
                  <a:cubicBezTo>
                    <a:pt x="1477" y="412"/>
                    <a:pt x="2392" y="1660"/>
                    <a:pt x="2392" y="1660"/>
                  </a:cubicBezTo>
                  <a:cubicBezTo>
                    <a:pt x="2392" y="1660"/>
                    <a:pt x="3324" y="412"/>
                    <a:pt x="4801" y="412"/>
                  </a:cubicBezTo>
                  <a:cubicBezTo>
                    <a:pt x="4358" y="110"/>
                    <a:pt x="3976" y="1"/>
                    <a:pt x="3654" y="1"/>
                  </a:cubicBezTo>
                  <a:cubicBezTo>
                    <a:pt x="2815" y="1"/>
                    <a:pt x="2392" y="746"/>
                    <a:pt x="2392" y="746"/>
                  </a:cubicBezTo>
                  <a:cubicBezTo>
                    <a:pt x="2392" y="746"/>
                    <a:pt x="1978" y="1"/>
                    <a:pt x="11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6" name="Google Shape;736;p40"/>
            <p:cNvSpPr/>
            <p:nvPr/>
          </p:nvSpPr>
          <p:spPr>
            <a:xfrm flipH="1">
              <a:off x="2852941" y="955635"/>
              <a:ext cx="236953" cy="81979"/>
            </a:xfrm>
            <a:custGeom>
              <a:avLst/>
              <a:gdLst/>
              <a:ahLst/>
              <a:cxnLst/>
              <a:rect l="l" t="t" r="r" b="b"/>
              <a:pathLst>
                <a:path w="4801" h="1661" extrusionOk="0">
                  <a:moveTo>
                    <a:pt x="1144" y="1"/>
                  </a:moveTo>
                  <a:cubicBezTo>
                    <a:pt x="824" y="1"/>
                    <a:pt x="443" y="110"/>
                    <a:pt x="0" y="412"/>
                  </a:cubicBezTo>
                  <a:cubicBezTo>
                    <a:pt x="1477" y="412"/>
                    <a:pt x="2392" y="1660"/>
                    <a:pt x="2392" y="1660"/>
                  </a:cubicBezTo>
                  <a:cubicBezTo>
                    <a:pt x="2392" y="1660"/>
                    <a:pt x="3324" y="412"/>
                    <a:pt x="4801" y="412"/>
                  </a:cubicBezTo>
                  <a:cubicBezTo>
                    <a:pt x="4358" y="110"/>
                    <a:pt x="3976" y="1"/>
                    <a:pt x="3654" y="1"/>
                  </a:cubicBezTo>
                  <a:cubicBezTo>
                    <a:pt x="2815" y="1"/>
                    <a:pt x="2392" y="746"/>
                    <a:pt x="2392" y="746"/>
                  </a:cubicBezTo>
                  <a:cubicBezTo>
                    <a:pt x="2392" y="746"/>
                    <a:pt x="1978" y="1"/>
                    <a:pt x="11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7" name="Google Shape;737;p40"/>
            <p:cNvSpPr/>
            <p:nvPr/>
          </p:nvSpPr>
          <p:spPr>
            <a:xfrm flipH="1">
              <a:off x="8426663" y="1733075"/>
              <a:ext cx="236953" cy="81929"/>
            </a:xfrm>
            <a:custGeom>
              <a:avLst/>
              <a:gdLst/>
              <a:ahLst/>
              <a:cxnLst/>
              <a:rect l="l" t="t" r="r" b="b"/>
              <a:pathLst>
                <a:path w="4801" h="1660" extrusionOk="0">
                  <a:moveTo>
                    <a:pt x="1144" y="0"/>
                  </a:moveTo>
                  <a:cubicBezTo>
                    <a:pt x="824" y="0"/>
                    <a:pt x="444" y="110"/>
                    <a:pt x="1" y="411"/>
                  </a:cubicBezTo>
                  <a:cubicBezTo>
                    <a:pt x="1460" y="411"/>
                    <a:pt x="2392" y="1660"/>
                    <a:pt x="2392" y="1660"/>
                  </a:cubicBezTo>
                  <a:cubicBezTo>
                    <a:pt x="2392" y="1660"/>
                    <a:pt x="3324" y="411"/>
                    <a:pt x="4801" y="411"/>
                  </a:cubicBezTo>
                  <a:cubicBezTo>
                    <a:pt x="4358" y="110"/>
                    <a:pt x="3976" y="0"/>
                    <a:pt x="3655" y="0"/>
                  </a:cubicBezTo>
                  <a:cubicBezTo>
                    <a:pt x="2815" y="0"/>
                    <a:pt x="2392" y="745"/>
                    <a:pt x="2392" y="745"/>
                  </a:cubicBezTo>
                  <a:cubicBezTo>
                    <a:pt x="2392" y="745"/>
                    <a:pt x="1978" y="0"/>
                    <a:pt x="11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8" name="Google Shape;738;p40"/>
            <p:cNvSpPr/>
            <p:nvPr/>
          </p:nvSpPr>
          <p:spPr>
            <a:xfrm flipH="1">
              <a:off x="365726" y="1037615"/>
              <a:ext cx="443504" cy="154333"/>
            </a:xfrm>
            <a:custGeom>
              <a:avLst/>
              <a:gdLst/>
              <a:ahLst/>
              <a:cxnLst/>
              <a:rect l="l" t="t" r="r" b="b"/>
              <a:pathLst>
                <a:path w="8986" h="3127" extrusionOk="0">
                  <a:moveTo>
                    <a:pt x="2147" y="0"/>
                  </a:moveTo>
                  <a:cubicBezTo>
                    <a:pt x="1545" y="0"/>
                    <a:pt x="830" y="205"/>
                    <a:pt x="0" y="771"/>
                  </a:cubicBezTo>
                  <a:cubicBezTo>
                    <a:pt x="2743" y="771"/>
                    <a:pt x="4502" y="3127"/>
                    <a:pt x="4502" y="3127"/>
                  </a:cubicBezTo>
                  <a:cubicBezTo>
                    <a:pt x="4502" y="3127"/>
                    <a:pt x="6242" y="771"/>
                    <a:pt x="8985" y="771"/>
                  </a:cubicBezTo>
                  <a:cubicBezTo>
                    <a:pt x="8156" y="205"/>
                    <a:pt x="7441" y="0"/>
                    <a:pt x="6842" y="0"/>
                  </a:cubicBezTo>
                  <a:cubicBezTo>
                    <a:pt x="5282" y="0"/>
                    <a:pt x="4502" y="1386"/>
                    <a:pt x="4502" y="1386"/>
                  </a:cubicBezTo>
                  <a:cubicBezTo>
                    <a:pt x="4502" y="1386"/>
                    <a:pt x="3712" y="0"/>
                    <a:pt x="21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9" name="Google Shape;739;p40"/>
            <p:cNvSpPr/>
            <p:nvPr/>
          </p:nvSpPr>
          <p:spPr>
            <a:xfrm>
              <a:off x="876496" y="613926"/>
              <a:ext cx="1317300" cy="13173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40" name="Google Shape;740;p40"/>
            <p:cNvGrpSpPr/>
            <p:nvPr/>
          </p:nvGrpSpPr>
          <p:grpSpPr>
            <a:xfrm>
              <a:off x="1395857" y="3113974"/>
              <a:ext cx="1393420" cy="1610550"/>
              <a:chOff x="3674050" y="2647325"/>
              <a:chExt cx="518675" cy="599475"/>
            </a:xfrm>
          </p:grpSpPr>
          <p:sp>
            <p:nvSpPr>
              <p:cNvPr id="741" name="Google Shape;741;p40"/>
              <p:cNvSpPr/>
              <p:nvPr/>
            </p:nvSpPr>
            <p:spPr>
              <a:xfrm>
                <a:off x="3867750" y="2915475"/>
                <a:ext cx="56950" cy="331325"/>
              </a:xfrm>
              <a:custGeom>
                <a:avLst/>
                <a:gdLst/>
                <a:ahLst/>
                <a:cxnLst/>
                <a:rect l="l" t="t" r="r" b="b"/>
                <a:pathLst>
                  <a:path w="2278" h="13253" extrusionOk="0">
                    <a:moveTo>
                      <a:pt x="578" y="0"/>
                    </a:moveTo>
                    <a:lnTo>
                      <a:pt x="1" y="13168"/>
                    </a:lnTo>
                    <a:lnTo>
                      <a:pt x="2227" y="13253"/>
                    </a:lnTo>
                    <a:cubicBezTo>
                      <a:pt x="2278" y="12828"/>
                      <a:pt x="2261" y="0"/>
                      <a:pt x="226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2" name="Google Shape;742;p40"/>
              <p:cNvSpPr/>
              <p:nvPr/>
            </p:nvSpPr>
            <p:spPr>
              <a:xfrm>
                <a:off x="3674050" y="2647325"/>
                <a:ext cx="518675" cy="444400"/>
              </a:xfrm>
              <a:custGeom>
                <a:avLst/>
                <a:gdLst/>
                <a:ahLst/>
                <a:cxnLst/>
                <a:rect l="l" t="t" r="r" b="b"/>
                <a:pathLst>
                  <a:path w="20747" h="17776" extrusionOk="0">
                    <a:moveTo>
                      <a:pt x="8162" y="1"/>
                    </a:moveTo>
                    <a:cubicBezTo>
                      <a:pt x="5953" y="1"/>
                      <a:pt x="3692" y="1014"/>
                      <a:pt x="2329" y="2707"/>
                    </a:cubicBezTo>
                    <a:cubicBezTo>
                      <a:pt x="952" y="4423"/>
                      <a:pt x="1428" y="7175"/>
                      <a:pt x="1428" y="7175"/>
                    </a:cubicBezTo>
                    <a:cubicBezTo>
                      <a:pt x="239" y="8925"/>
                      <a:pt x="1" y="12442"/>
                      <a:pt x="1105" y="14107"/>
                    </a:cubicBezTo>
                    <a:cubicBezTo>
                      <a:pt x="2357" y="15952"/>
                      <a:pt x="4589" y="17040"/>
                      <a:pt x="6804" y="17040"/>
                    </a:cubicBezTo>
                    <a:cubicBezTo>
                      <a:pt x="7445" y="17040"/>
                      <a:pt x="8086" y="16949"/>
                      <a:pt x="8700" y="16758"/>
                    </a:cubicBezTo>
                    <a:cubicBezTo>
                      <a:pt x="8700" y="16758"/>
                      <a:pt x="9927" y="17776"/>
                      <a:pt x="11862" y="17776"/>
                    </a:cubicBezTo>
                    <a:cubicBezTo>
                      <a:pt x="12513" y="17776"/>
                      <a:pt x="13244" y="17661"/>
                      <a:pt x="14035" y="17353"/>
                    </a:cubicBezTo>
                    <a:cubicBezTo>
                      <a:pt x="16652" y="16350"/>
                      <a:pt x="17060" y="13088"/>
                      <a:pt x="17060" y="13088"/>
                    </a:cubicBezTo>
                    <a:cubicBezTo>
                      <a:pt x="17060" y="13088"/>
                      <a:pt x="20747" y="10658"/>
                      <a:pt x="19302" y="7515"/>
                    </a:cubicBezTo>
                    <a:cubicBezTo>
                      <a:pt x="18406" y="5555"/>
                      <a:pt x="16517" y="4817"/>
                      <a:pt x="14900" y="4817"/>
                    </a:cubicBezTo>
                    <a:cubicBezTo>
                      <a:pt x="14709" y="4817"/>
                      <a:pt x="14522" y="4828"/>
                      <a:pt x="14341" y="4847"/>
                    </a:cubicBezTo>
                    <a:cubicBezTo>
                      <a:pt x="14035" y="3658"/>
                      <a:pt x="12591" y="311"/>
                      <a:pt x="8717" y="22"/>
                    </a:cubicBezTo>
                    <a:cubicBezTo>
                      <a:pt x="8533" y="8"/>
                      <a:pt x="8348" y="1"/>
                      <a:pt x="81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3" name="Google Shape;743;p40"/>
              <p:cNvSpPr/>
              <p:nvPr/>
            </p:nvSpPr>
            <p:spPr>
              <a:xfrm>
                <a:off x="3867325" y="2716675"/>
                <a:ext cx="28925" cy="24375"/>
              </a:xfrm>
              <a:custGeom>
                <a:avLst/>
                <a:gdLst/>
                <a:ahLst/>
                <a:cxnLst/>
                <a:rect l="l" t="t" r="r" b="b"/>
                <a:pathLst>
                  <a:path w="1157" h="975" extrusionOk="0">
                    <a:moveTo>
                      <a:pt x="663" y="1"/>
                    </a:moveTo>
                    <a:cubicBezTo>
                      <a:pt x="222" y="1"/>
                      <a:pt x="1" y="527"/>
                      <a:pt x="307" y="833"/>
                    </a:cubicBezTo>
                    <a:cubicBezTo>
                      <a:pt x="410" y="931"/>
                      <a:pt x="534" y="975"/>
                      <a:pt x="655" y="975"/>
                    </a:cubicBezTo>
                    <a:cubicBezTo>
                      <a:pt x="913" y="975"/>
                      <a:pt x="1156" y="777"/>
                      <a:pt x="1156" y="476"/>
                    </a:cubicBezTo>
                    <a:cubicBezTo>
                      <a:pt x="1156" y="204"/>
                      <a:pt x="935" y="1"/>
                      <a:pt x="66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4" name="Google Shape;744;p40"/>
              <p:cNvSpPr/>
              <p:nvPr/>
            </p:nvSpPr>
            <p:spPr>
              <a:xfrm>
                <a:off x="3787475" y="2791900"/>
                <a:ext cx="28050" cy="24450"/>
              </a:xfrm>
              <a:custGeom>
                <a:avLst/>
                <a:gdLst/>
                <a:ahLst/>
                <a:cxnLst/>
                <a:rect l="l" t="t" r="r" b="b"/>
                <a:pathLst>
                  <a:path w="1122" h="978" extrusionOk="0">
                    <a:moveTo>
                      <a:pt x="554" y="0"/>
                    </a:moveTo>
                    <a:cubicBezTo>
                      <a:pt x="481" y="0"/>
                      <a:pt x="408" y="16"/>
                      <a:pt x="340" y="50"/>
                    </a:cubicBezTo>
                    <a:cubicBezTo>
                      <a:pt x="102" y="169"/>
                      <a:pt x="0" y="475"/>
                      <a:pt x="136" y="713"/>
                    </a:cubicBezTo>
                    <a:cubicBezTo>
                      <a:pt x="219" y="878"/>
                      <a:pt x="383" y="977"/>
                      <a:pt x="556" y="977"/>
                    </a:cubicBezTo>
                    <a:cubicBezTo>
                      <a:pt x="632" y="977"/>
                      <a:pt x="709" y="958"/>
                      <a:pt x="782" y="916"/>
                    </a:cubicBezTo>
                    <a:cubicBezTo>
                      <a:pt x="1020" y="798"/>
                      <a:pt x="1122" y="509"/>
                      <a:pt x="1003" y="271"/>
                    </a:cubicBezTo>
                    <a:cubicBezTo>
                      <a:pt x="918" y="101"/>
                      <a:pt x="737" y="0"/>
                      <a:pt x="55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5" name="Google Shape;745;p40"/>
              <p:cNvSpPr/>
              <p:nvPr/>
            </p:nvSpPr>
            <p:spPr>
              <a:xfrm>
                <a:off x="3883900" y="2831800"/>
                <a:ext cx="24225" cy="24650"/>
              </a:xfrm>
              <a:custGeom>
                <a:avLst/>
                <a:gdLst/>
                <a:ahLst/>
                <a:cxnLst/>
                <a:rect l="l" t="t" r="r" b="b"/>
                <a:pathLst>
                  <a:path w="969" h="986" extrusionOk="0">
                    <a:moveTo>
                      <a:pt x="493" y="0"/>
                    </a:moveTo>
                    <a:cubicBezTo>
                      <a:pt x="221" y="0"/>
                      <a:pt x="0" y="221"/>
                      <a:pt x="0" y="493"/>
                    </a:cubicBezTo>
                    <a:cubicBezTo>
                      <a:pt x="0" y="765"/>
                      <a:pt x="221" y="986"/>
                      <a:pt x="493" y="986"/>
                    </a:cubicBezTo>
                    <a:cubicBezTo>
                      <a:pt x="765" y="986"/>
                      <a:pt x="969" y="765"/>
                      <a:pt x="969" y="493"/>
                    </a:cubicBezTo>
                    <a:cubicBezTo>
                      <a:pt x="969" y="221"/>
                      <a:pt x="765" y="0"/>
                      <a:pt x="49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746" name="Google Shape;746;p40"/>
            <p:cNvGrpSpPr/>
            <p:nvPr/>
          </p:nvGrpSpPr>
          <p:grpSpPr>
            <a:xfrm flipH="1">
              <a:off x="324267" y="2522079"/>
              <a:ext cx="1570755" cy="1999673"/>
              <a:chOff x="9608323" y="901528"/>
              <a:chExt cx="1731432" cy="2204225"/>
            </a:xfrm>
          </p:grpSpPr>
          <p:sp>
            <p:nvSpPr>
              <p:cNvPr id="747" name="Google Shape;747;p40"/>
              <p:cNvSpPr/>
              <p:nvPr/>
            </p:nvSpPr>
            <p:spPr>
              <a:xfrm flipH="1">
                <a:off x="10461288" y="2006603"/>
                <a:ext cx="166012" cy="1099151"/>
              </a:xfrm>
              <a:custGeom>
                <a:avLst/>
                <a:gdLst/>
                <a:ahLst/>
                <a:cxnLst/>
                <a:rect l="l" t="t" r="r" b="b"/>
                <a:pathLst>
                  <a:path w="1989" h="13169" extrusionOk="0">
                    <a:moveTo>
                      <a:pt x="511" y="0"/>
                    </a:moveTo>
                    <a:lnTo>
                      <a:pt x="1" y="13066"/>
                    </a:lnTo>
                    <a:lnTo>
                      <a:pt x="1938" y="13168"/>
                    </a:lnTo>
                    <a:cubicBezTo>
                      <a:pt x="1989" y="12743"/>
                      <a:pt x="1972" y="0"/>
                      <a:pt x="19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8" name="Google Shape;748;p40"/>
              <p:cNvSpPr/>
              <p:nvPr/>
            </p:nvSpPr>
            <p:spPr>
              <a:xfrm rot="-6186855" flipH="1">
                <a:off x="9706084" y="1100558"/>
                <a:ext cx="1535910" cy="1419978"/>
              </a:xfrm>
              <a:custGeom>
                <a:avLst/>
                <a:gdLst/>
                <a:ahLst/>
                <a:cxnLst/>
                <a:rect l="l" t="t" r="r" b="b"/>
                <a:pathLst>
                  <a:path w="18402" h="17013" extrusionOk="0">
                    <a:moveTo>
                      <a:pt x="10766" y="1"/>
                    </a:moveTo>
                    <a:cubicBezTo>
                      <a:pt x="10633" y="1"/>
                      <a:pt x="10499" y="5"/>
                      <a:pt x="10365" y="13"/>
                    </a:cubicBezTo>
                    <a:cubicBezTo>
                      <a:pt x="7018" y="302"/>
                      <a:pt x="5778" y="3513"/>
                      <a:pt x="5523" y="4652"/>
                    </a:cubicBezTo>
                    <a:cubicBezTo>
                      <a:pt x="5348" y="4629"/>
                      <a:pt x="5175" y="4618"/>
                      <a:pt x="5003" y="4618"/>
                    </a:cubicBezTo>
                    <a:cubicBezTo>
                      <a:pt x="3351" y="4618"/>
                      <a:pt x="1858" y="5630"/>
                      <a:pt x="1258" y="7200"/>
                    </a:cubicBezTo>
                    <a:cubicBezTo>
                      <a:pt x="1" y="10208"/>
                      <a:pt x="3178" y="12535"/>
                      <a:pt x="3178" y="12535"/>
                    </a:cubicBezTo>
                    <a:cubicBezTo>
                      <a:pt x="3178" y="12535"/>
                      <a:pt x="3518" y="15662"/>
                      <a:pt x="5778" y="16613"/>
                    </a:cubicBezTo>
                    <a:cubicBezTo>
                      <a:pt x="6462" y="16904"/>
                      <a:pt x="7093" y="17013"/>
                      <a:pt x="7654" y="17013"/>
                    </a:cubicBezTo>
                    <a:cubicBezTo>
                      <a:pt x="9319" y="17013"/>
                      <a:pt x="10365" y="16052"/>
                      <a:pt x="10365" y="16052"/>
                    </a:cubicBezTo>
                    <a:cubicBezTo>
                      <a:pt x="11154" y="16323"/>
                      <a:pt x="11989" y="16498"/>
                      <a:pt x="12816" y="16498"/>
                    </a:cubicBezTo>
                    <a:cubicBezTo>
                      <a:pt x="14482" y="16498"/>
                      <a:pt x="16111" y="15786"/>
                      <a:pt x="17247" y="13708"/>
                    </a:cubicBezTo>
                    <a:cubicBezTo>
                      <a:pt x="18402" y="11584"/>
                      <a:pt x="17654" y="8560"/>
                      <a:pt x="16635" y="6877"/>
                    </a:cubicBezTo>
                    <a:cubicBezTo>
                      <a:pt x="16635" y="6877"/>
                      <a:pt x="17043" y="4244"/>
                      <a:pt x="15853" y="2596"/>
                    </a:cubicBezTo>
                    <a:cubicBezTo>
                      <a:pt x="14674" y="954"/>
                      <a:pt x="12777" y="1"/>
                      <a:pt x="107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9" name="Google Shape;749;p40"/>
              <p:cNvSpPr/>
              <p:nvPr/>
            </p:nvSpPr>
            <p:spPr>
              <a:xfrm flipH="1">
                <a:off x="10695237" y="1591119"/>
                <a:ext cx="83799" cy="71196"/>
              </a:xfrm>
              <a:custGeom>
                <a:avLst/>
                <a:gdLst/>
                <a:ahLst/>
                <a:cxnLst/>
                <a:rect l="l" t="t" r="r" b="b"/>
                <a:pathLst>
                  <a:path w="1004" h="853" extrusionOk="0">
                    <a:moveTo>
                      <a:pt x="562" y="0"/>
                    </a:moveTo>
                    <a:cubicBezTo>
                      <a:pt x="205" y="0"/>
                      <a:pt x="1" y="442"/>
                      <a:pt x="256" y="714"/>
                    </a:cubicBezTo>
                    <a:cubicBezTo>
                      <a:pt x="340" y="810"/>
                      <a:pt x="451" y="853"/>
                      <a:pt x="561" y="853"/>
                    </a:cubicBezTo>
                    <a:cubicBezTo>
                      <a:pt x="764" y="853"/>
                      <a:pt x="964" y="707"/>
                      <a:pt x="986" y="476"/>
                    </a:cubicBezTo>
                    <a:cubicBezTo>
                      <a:pt x="1003" y="221"/>
                      <a:pt x="817" y="17"/>
                      <a:pt x="5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50" name="Google Shape;750;p40"/>
              <p:cNvSpPr/>
              <p:nvPr/>
            </p:nvSpPr>
            <p:spPr>
              <a:xfrm flipH="1">
                <a:off x="10946210" y="1870473"/>
                <a:ext cx="83799" cy="71196"/>
              </a:xfrm>
              <a:custGeom>
                <a:avLst/>
                <a:gdLst/>
                <a:ahLst/>
                <a:cxnLst/>
                <a:rect l="l" t="t" r="r" b="b"/>
                <a:pathLst>
                  <a:path w="1004" h="853" extrusionOk="0">
                    <a:moveTo>
                      <a:pt x="561" y="0"/>
                    </a:moveTo>
                    <a:cubicBezTo>
                      <a:pt x="205" y="0"/>
                      <a:pt x="1" y="442"/>
                      <a:pt x="255" y="714"/>
                    </a:cubicBezTo>
                    <a:cubicBezTo>
                      <a:pt x="345" y="810"/>
                      <a:pt x="458" y="853"/>
                      <a:pt x="568" y="853"/>
                    </a:cubicBezTo>
                    <a:cubicBezTo>
                      <a:pt x="771" y="853"/>
                      <a:pt x="964" y="707"/>
                      <a:pt x="986" y="476"/>
                    </a:cubicBezTo>
                    <a:cubicBezTo>
                      <a:pt x="1003" y="221"/>
                      <a:pt x="816" y="17"/>
                      <a:pt x="5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51" name="Google Shape;751;p40"/>
              <p:cNvSpPr/>
              <p:nvPr/>
            </p:nvSpPr>
            <p:spPr>
              <a:xfrm flipH="1">
                <a:off x="10247124" y="1591119"/>
                <a:ext cx="83715" cy="71196"/>
              </a:xfrm>
              <a:custGeom>
                <a:avLst/>
                <a:gdLst/>
                <a:ahLst/>
                <a:cxnLst/>
                <a:rect l="l" t="t" r="r" b="b"/>
                <a:pathLst>
                  <a:path w="1003" h="853" extrusionOk="0">
                    <a:moveTo>
                      <a:pt x="561" y="0"/>
                    </a:moveTo>
                    <a:cubicBezTo>
                      <a:pt x="204" y="0"/>
                      <a:pt x="0" y="442"/>
                      <a:pt x="255" y="714"/>
                    </a:cubicBezTo>
                    <a:cubicBezTo>
                      <a:pt x="339" y="810"/>
                      <a:pt x="450" y="853"/>
                      <a:pt x="560" y="853"/>
                    </a:cubicBezTo>
                    <a:cubicBezTo>
                      <a:pt x="763" y="853"/>
                      <a:pt x="963" y="707"/>
                      <a:pt x="986" y="476"/>
                    </a:cubicBezTo>
                    <a:cubicBezTo>
                      <a:pt x="1002" y="221"/>
                      <a:pt x="816" y="17"/>
                      <a:pt x="5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52" name="Google Shape;752;p40"/>
              <p:cNvSpPr/>
              <p:nvPr/>
            </p:nvSpPr>
            <p:spPr>
              <a:xfrm flipH="1">
                <a:off x="10499516" y="1311765"/>
                <a:ext cx="82380" cy="71112"/>
              </a:xfrm>
              <a:custGeom>
                <a:avLst/>
                <a:gdLst/>
                <a:ahLst/>
                <a:cxnLst/>
                <a:rect l="l" t="t" r="r" b="b"/>
                <a:pathLst>
                  <a:path w="987" h="852" extrusionOk="0">
                    <a:moveTo>
                      <a:pt x="561" y="0"/>
                    </a:moveTo>
                    <a:cubicBezTo>
                      <a:pt x="188" y="0"/>
                      <a:pt x="1" y="442"/>
                      <a:pt x="239" y="714"/>
                    </a:cubicBezTo>
                    <a:cubicBezTo>
                      <a:pt x="328" y="809"/>
                      <a:pt x="441" y="852"/>
                      <a:pt x="553" y="852"/>
                    </a:cubicBezTo>
                    <a:cubicBezTo>
                      <a:pt x="762" y="852"/>
                      <a:pt x="964" y="702"/>
                      <a:pt x="986" y="459"/>
                    </a:cubicBezTo>
                    <a:cubicBezTo>
                      <a:pt x="986" y="221"/>
                      <a:pt x="799" y="17"/>
                      <a:pt x="5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53" name="Google Shape;753;p40"/>
              <p:cNvSpPr/>
              <p:nvPr/>
            </p:nvSpPr>
            <p:spPr>
              <a:xfrm flipH="1">
                <a:off x="10499516" y="1911621"/>
                <a:ext cx="82380" cy="71196"/>
              </a:xfrm>
              <a:custGeom>
                <a:avLst/>
                <a:gdLst/>
                <a:ahLst/>
                <a:cxnLst/>
                <a:rect l="l" t="t" r="r" b="b"/>
                <a:pathLst>
                  <a:path w="987" h="853" extrusionOk="0">
                    <a:moveTo>
                      <a:pt x="561" y="0"/>
                    </a:moveTo>
                    <a:cubicBezTo>
                      <a:pt x="188" y="0"/>
                      <a:pt x="1" y="442"/>
                      <a:pt x="239" y="714"/>
                    </a:cubicBezTo>
                    <a:cubicBezTo>
                      <a:pt x="328" y="809"/>
                      <a:pt x="443" y="853"/>
                      <a:pt x="556" y="853"/>
                    </a:cubicBezTo>
                    <a:cubicBezTo>
                      <a:pt x="764" y="853"/>
                      <a:pt x="964" y="707"/>
                      <a:pt x="986" y="476"/>
                    </a:cubicBezTo>
                    <a:cubicBezTo>
                      <a:pt x="986" y="221"/>
                      <a:pt x="799" y="17"/>
                      <a:pt x="5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Tree>
    <p:extLst>
      <p:ext uri="{BB962C8B-B14F-4D97-AF65-F5344CB8AC3E}">
        <p14:creationId xmlns:p14="http://schemas.microsoft.com/office/powerpoint/2010/main" val="32900870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Title and text">
  <p:cSld name="Title and text">
    <p:spTree>
      <p:nvGrpSpPr>
        <p:cNvPr id="1" name="Shape 452"/>
        <p:cNvGrpSpPr/>
        <p:nvPr/>
      </p:nvGrpSpPr>
      <p:grpSpPr>
        <a:xfrm>
          <a:off x="0" y="0"/>
          <a:ext cx="0" cy="0"/>
          <a:chOff x="0" y="0"/>
          <a:chExt cx="0" cy="0"/>
        </a:xfrm>
      </p:grpSpPr>
      <p:sp>
        <p:nvSpPr>
          <p:cNvPr id="453" name="Google Shape;453;p27"/>
          <p:cNvSpPr/>
          <p:nvPr/>
        </p:nvSpPr>
        <p:spPr>
          <a:xfrm>
            <a:off x="-12633" y="-16867"/>
            <a:ext cx="12230000" cy="6919600"/>
          </a:xfrm>
          <a:prstGeom prst="rect">
            <a:avLst/>
          </a:prstGeom>
          <a:solidFill>
            <a:srgbClr val="4C92BF">
              <a:alpha val="5023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454" name="Google Shape;454;p27"/>
          <p:cNvGrpSpPr/>
          <p:nvPr/>
        </p:nvGrpSpPr>
        <p:grpSpPr>
          <a:xfrm>
            <a:off x="-325583" y="608281"/>
            <a:ext cx="14010560" cy="8332433"/>
            <a:chOff x="-244187" y="456210"/>
            <a:chExt cx="10507920" cy="6249325"/>
          </a:xfrm>
        </p:grpSpPr>
        <p:sp>
          <p:nvSpPr>
            <p:cNvPr id="455" name="Google Shape;455;p27"/>
            <p:cNvSpPr/>
            <p:nvPr/>
          </p:nvSpPr>
          <p:spPr>
            <a:xfrm>
              <a:off x="-244187" y="2932601"/>
              <a:ext cx="3849034" cy="2895376"/>
            </a:xfrm>
            <a:custGeom>
              <a:avLst/>
              <a:gdLst/>
              <a:ahLst/>
              <a:cxnLst/>
              <a:rect l="l" t="t" r="r" b="b"/>
              <a:pathLst>
                <a:path w="76419" h="57485" extrusionOk="0">
                  <a:moveTo>
                    <a:pt x="14871" y="1"/>
                  </a:moveTo>
                  <a:cubicBezTo>
                    <a:pt x="13607" y="1"/>
                    <a:pt x="12327" y="162"/>
                    <a:pt x="11060" y="497"/>
                  </a:cubicBezTo>
                  <a:cubicBezTo>
                    <a:pt x="4554" y="2203"/>
                    <a:pt x="0" y="8111"/>
                    <a:pt x="18" y="14845"/>
                  </a:cubicBezTo>
                  <a:lnTo>
                    <a:pt x="18" y="57485"/>
                  </a:lnTo>
                  <a:lnTo>
                    <a:pt x="76225" y="57485"/>
                  </a:lnTo>
                  <a:lnTo>
                    <a:pt x="76225" y="34415"/>
                  </a:lnTo>
                  <a:cubicBezTo>
                    <a:pt x="76348" y="33870"/>
                    <a:pt x="76418" y="33325"/>
                    <a:pt x="76418" y="32780"/>
                  </a:cubicBezTo>
                  <a:cubicBezTo>
                    <a:pt x="76418" y="28760"/>
                    <a:pt x="73137" y="25724"/>
                    <a:pt x="69403" y="25724"/>
                  </a:cubicBezTo>
                  <a:cubicBezTo>
                    <a:pt x="68645" y="25724"/>
                    <a:pt x="67870" y="25849"/>
                    <a:pt x="67099" y="26116"/>
                  </a:cubicBezTo>
                  <a:cubicBezTo>
                    <a:pt x="65903" y="20349"/>
                    <a:pt x="60821" y="16217"/>
                    <a:pt x="54949" y="16217"/>
                  </a:cubicBezTo>
                  <a:cubicBezTo>
                    <a:pt x="54439" y="16217"/>
                    <a:pt x="53929" y="16252"/>
                    <a:pt x="53436" y="16305"/>
                  </a:cubicBezTo>
                  <a:cubicBezTo>
                    <a:pt x="52372" y="13368"/>
                    <a:pt x="49625" y="11653"/>
                    <a:pt x="46793" y="11653"/>
                  </a:cubicBezTo>
                  <a:cubicBezTo>
                    <a:pt x="45369" y="11653"/>
                    <a:pt x="43923" y="12087"/>
                    <a:pt x="42658" y="13016"/>
                  </a:cubicBezTo>
                  <a:cubicBezTo>
                    <a:pt x="40805" y="8877"/>
                    <a:pt x="36753" y="6436"/>
                    <a:pt x="32517" y="6436"/>
                  </a:cubicBezTo>
                  <a:cubicBezTo>
                    <a:pt x="30923" y="6436"/>
                    <a:pt x="29303" y="6782"/>
                    <a:pt x="27764" y="7513"/>
                  </a:cubicBezTo>
                  <a:cubicBezTo>
                    <a:pt x="25087" y="2781"/>
                    <a:pt x="20114" y="1"/>
                    <a:pt x="148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6" name="Google Shape;456;p27"/>
            <p:cNvSpPr/>
            <p:nvPr/>
          </p:nvSpPr>
          <p:spPr>
            <a:xfrm rot="1072874">
              <a:off x="6161216" y="2900896"/>
              <a:ext cx="3723118" cy="3057022"/>
            </a:xfrm>
            <a:custGeom>
              <a:avLst/>
              <a:gdLst/>
              <a:ahLst/>
              <a:cxnLst/>
              <a:rect l="l" t="t" r="r" b="b"/>
              <a:pathLst>
                <a:path w="79566" h="65331" extrusionOk="0">
                  <a:moveTo>
                    <a:pt x="59135" y="1"/>
                  </a:moveTo>
                  <a:cubicBezTo>
                    <a:pt x="53137" y="1"/>
                    <a:pt x="47632" y="3641"/>
                    <a:pt x="45348" y="9327"/>
                  </a:cubicBezTo>
                  <a:cubicBezTo>
                    <a:pt x="44224" y="8967"/>
                    <a:pt x="43086" y="8796"/>
                    <a:pt x="41967" y="8796"/>
                  </a:cubicBezTo>
                  <a:cubicBezTo>
                    <a:pt x="37186" y="8796"/>
                    <a:pt x="32759" y="11920"/>
                    <a:pt x="31334" y="16765"/>
                  </a:cubicBezTo>
                  <a:cubicBezTo>
                    <a:pt x="30252" y="16176"/>
                    <a:pt x="29102" y="15902"/>
                    <a:pt x="27975" y="15902"/>
                  </a:cubicBezTo>
                  <a:cubicBezTo>
                    <a:pt x="24798" y="15902"/>
                    <a:pt x="21810" y="18076"/>
                    <a:pt x="21083" y="21477"/>
                  </a:cubicBezTo>
                  <a:cubicBezTo>
                    <a:pt x="20590" y="21477"/>
                    <a:pt x="20080" y="21512"/>
                    <a:pt x="19571" y="21583"/>
                  </a:cubicBezTo>
                  <a:cubicBezTo>
                    <a:pt x="13750" y="22374"/>
                    <a:pt x="9267" y="27139"/>
                    <a:pt x="8862" y="33012"/>
                  </a:cubicBezTo>
                  <a:cubicBezTo>
                    <a:pt x="8421" y="32920"/>
                    <a:pt x="7967" y="32875"/>
                    <a:pt x="7516" y="32875"/>
                  </a:cubicBezTo>
                  <a:cubicBezTo>
                    <a:pt x="7194" y="32875"/>
                    <a:pt x="6873" y="32898"/>
                    <a:pt x="6559" y="32942"/>
                  </a:cubicBezTo>
                  <a:cubicBezTo>
                    <a:pt x="2708" y="33452"/>
                    <a:pt x="0" y="37003"/>
                    <a:pt x="510" y="40854"/>
                  </a:cubicBezTo>
                  <a:cubicBezTo>
                    <a:pt x="598" y="41399"/>
                    <a:pt x="721" y="41927"/>
                    <a:pt x="932" y="42437"/>
                  </a:cubicBezTo>
                  <a:lnTo>
                    <a:pt x="4027" y="65330"/>
                  </a:lnTo>
                  <a:lnTo>
                    <a:pt x="79566" y="55114"/>
                  </a:lnTo>
                  <a:lnTo>
                    <a:pt x="73851" y="12861"/>
                  </a:lnTo>
                  <a:cubicBezTo>
                    <a:pt x="72954" y="6180"/>
                    <a:pt x="67662" y="940"/>
                    <a:pt x="60962" y="113"/>
                  </a:cubicBezTo>
                  <a:cubicBezTo>
                    <a:pt x="60350" y="38"/>
                    <a:pt x="59740" y="1"/>
                    <a:pt x="5913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457" name="Google Shape;457;p27"/>
            <p:cNvGrpSpPr/>
            <p:nvPr/>
          </p:nvGrpSpPr>
          <p:grpSpPr>
            <a:xfrm>
              <a:off x="3226136" y="4043945"/>
              <a:ext cx="6070496" cy="2005201"/>
              <a:chOff x="21065229" y="-11566680"/>
              <a:chExt cx="6070496" cy="2005201"/>
            </a:xfrm>
          </p:grpSpPr>
          <p:sp>
            <p:nvSpPr>
              <p:cNvPr id="458" name="Google Shape;458;p27"/>
              <p:cNvSpPr/>
              <p:nvPr/>
            </p:nvSpPr>
            <p:spPr>
              <a:xfrm flipH="1">
                <a:off x="21074519" y="-11566680"/>
                <a:ext cx="6061206" cy="2005201"/>
              </a:xfrm>
              <a:custGeom>
                <a:avLst/>
                <a:gdLst/>
                <a:ahLst/>
                <a:cxnLst/>
                <a:rect l="l" t="t" r="r" b="b"/>
                <a:pathLst>
                  <a:path w="36684" h="12136" extrusionOk="0">
                    <a:moveTo>
                      <a:pt x="12912" y="0"/>
                    </a:moveTo>
                    <a:cubicBezTo>
                      <a:pt x="12040" y="0"/>
                      <a:pt x="11168" y="54"/>
                      <a:pt x="10297" y="174"/>
                    </a:cubicBezTo>
                    <a:cubicBezTo>
                      <a:pt x="7392" y="565"/>
                      <a:pt x="4571" y="1703"/>
                      <a:pt x="1768" y="2842"/>
                    </a:cubicBezTo>
                    <a:cubicBezTo>
                      <a:pt x="1651" y="2804"/>
                      <a:pt x="1520" y="2786"/>
                      <a:pt x="1382" y="2786"/>
                    </a:cubicBezTo>
                    <a:cubicBezTo>
                      <a:pt x="903" y="2786"/>
                      <a:pt x="344" y="3001"/>
                      <a:pt x="1" y="3318"/>
                    </a:cubicBezTo>
                    <a:cubicBezTo>
                      <a:pt x="341" y="3657"/>
                      <a:pt x="222" y="4575"/>
                      <a:pt x="307" y="5153"/>
                    </a:cubicBezTo>
                    <a:cubicBezTo>
                      <a:pt x="663" y="7497"/>
                      <a:pt x="1156" y="9842"/>
                      <a:pt x="1802" y="12136"/>
                    </a:cubicBezTo>
                    <a:cubicBezTo>
                      <a:pt x="12608" y="11286"/>
                      <a:pt x="23924" y="10012"/>
                      <a:pt x="34713" y="9162"/>
                    </a:cubicBezTo>
                    <a:cubicBezTo>
                      <a:pt x="35460" y="9094"/>
                      <a:pt x="36293" y="8975"/>
                      <a:pt x="36684" y="8126"/>
                    </a:cubicBezTo>
                    <a:cubicBezTo>
                      <a:pt x="36582" y="6546"/>
                      <a:pt x="36531" y="5628"/>
                      <a:pt x="36310" y="4065"/>
                    </a:cubicBezTo>
                    <a:cubicBezTo>
                      <a:pt x="36132" y="4070"/>
                      <a:pt x="35955" y="4072"/>
                      <a:pt x="35777" y="4072"/>
                    </a:cubicBezTo>
                    <a:cubicBezTo>
                      <a:pt x="28149" y="4072"/>
                      <a:pt x="20497" y="0"/>
                      <a:pt x="1291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9" name="Google Shape;459;p27"/>
              <p:cNvSpPr/>
              <p:nvPr/>
            </p:nvSpPr>
            <p:spPr>
              <a:xfrm>
                <a:off x="21065229" y="-11522033"/>
                <a:ext cx="6061212" cy="1858358"/>
              </a:xfrm>
              <a:custGeom>
                <a:avLst/>
                <a:gdLst/>
                <a:ahLst/>
                <a:cxnLst/>
                <a:rect l="l" t="t" r="r" b="b"/>
                <a:pathLst>
                  <a:path w="23627" h="7244" extrusionOk="0">
                    <a:moveTo>
                      <a:pt x="17363" y="334"/>
                    </a:moveTo>
                    <a:lnTo>
                      <a:pt x="17363" y="727"/>
                    </a:lnTo>
                    <a:lnTo>
                      <a:pt x="11904" y="727"/>
                    </a:lnTo>
                    <a:lnTo>
                      <a:pt x="11904" y="334"/>
                    </a:lnTo>
                    <a:close/>
                    <a:moveTo>
                      <a:pt x="17363" y="793"/>
                    </a:moveTo>
                    <a:lnTo>
                      <a:pt x="17363" y="1186"/>
                    </a:lnTo>
                    <a:lnTo>
                      <a:pt x="11904" y="1186"/>
                    </a:lnTo>
                    <a:lnTo>
                      <a:pt x="11904" y="793"/>
                    </a:lnTo>
                    <a:close/>
                    <a:moveTo>
                      <a:pt x="17363" y="1254"/>
                    </a:moveTo>
                    <a:lnTo>
                      <a:pt x="17363" y="1647"/>
                    </a:lnTo>
                    <a:lnTo>
                      <a:pt x="11904" y="1647"/>
                    </a:lnTo>
                    <a:lnTo>
                      <a:pt x="11904" y="1254"/>
                    </a:lnTo>
                    <a:close/>
                    <a:moveTo>
                      <a:pt x="17363" y="1716"/>
                    </a:moveTo>
                    <a:lnTo>
                      <a:pt x="17363" y="2109"/>
                    </a:lnTo>
                    <a:lnTo>
                      <a:pt x="11904" y="2109"/>
                    </a:lnTo>
                    <a:lnTo>
                      <a:pt x="11904" y="1716"/>
                    </a:lnTo>
                    <a:close/>
                    <a:moveTo>
                      <a:pt x="17363" y="2175"/>
                    </a:moveTo>
                    <a:lnTo>
                      <a:pt x="17363" y="2570"/>
                    </a:lnTo>
                    <a:lnTo>
                      <a:pt x="11904" y="2570"/>
                    </a:lnTo>
                    <a:lnTo>
                      <a:pt x="11904" y="2175"/>
                    </a:lnTo>
                    <a:close/>
                    <a:moveTo>
                      <a:pt x="6310" y="2636"/>
                    </a:moveTo>
                    <a:lnTo>
                      <a:pt x="6310" y="3029"/>
                    </a:lnTo>
                    <a:lnTo>
                      <a:pt x="849" y="3029"/>
                    </a:lnTo>
                    <a:lnTo>
                      <a:pt x="849" y="2636"/>
                    </a:lnTo>
                    <a:close/>
                    <a:moveTo>
                      <a:pt x="17363" y="2636"/>
                    </a:moveTo>
                    <a:lnTo>
                      <a:pt x="17363" y="3029"/>
                    </a:lnTo>
                    <a:lnTo>
                      <a:pt x="11904" y="3029"/>
                    </a:lnTo>
                    <a:lnTo>
                      <a:pt x="11904" y="2636"/>
                    </a:lnTo>
                    <a:close/>
                    <a:moveTo>
                      <a:pt x="6310" y="3097"/>
                    </a:moveTo>
                    <a:lnTo>
                      <a:pt x="6310" y="3491"/>
                    </a:lnTo>
                    <a:lnTo>
                      <a:pt x="849" y="3491"/>
                    </a:lnTo>
                    <a:lnTo>
                      <a:pt x="849" y="3097"/>
                    </a:lnTo>
                    <a:close/>
                    <a:moveTo>
                      <a:pt x="17363" y="3097"/>
                    </a:moveTo>
                    <a:lnTo>
                      <a:pt x="17363" y="3491"/>
                    </a:lnTo>
                    <a:lnTo>
                      <a:pt x="11904" y="3491"/>
                    </a:lnTo>
                    <a:lnTo>
                      <a:pt x="11904" y="3097"/>
                    </a:lnTo>
                    <a:close/>
                    <a:moveTo>
                      <a:pt x="6310" y="3557"/>
                    </a:moveTo>
                    <a:lnTo>
                      <a:pt x="6310" y="3952"/>
                    </a:lnTo>
                    <a:lnTo>
                      <a:pt x="849" y="3952"/>
                    </a:lnTo>
                    <a:lnTo>
                      <a:pt x="849" y="3557"/>
                    </a:lnTo>
                    <a:close/>
                    <a:moveTo>
                      <a:pt x="17363" y="3557"/>
                    </a:moveTo>
                    <a:lnTo>
                      <a:pt x="17363" y="3952"/>
                    </a:lnTo>
                    <a:lnTo>
                      <a:pt x="11904" y="3952"/>
                    </a:lnTo>
                    <a:lnTo>
                      <a:pt x="11904" y="3557"/>
                    </a:lnTo>
                    <a:close/>
                    <a:moveTo>
                      <a:pt x="11836" y="4018"/>
                    </a:moveTo>
                    <a:lnTo>
                      <a:pt x="11836" y="4411"/>
                    </a:lnTo>
                    <a:lnTo>
                      <a:pt x="6376" y="4411"/>
                    </a:lnTo>
                    <a:lnTo>
                      <a:pt x="6376" y="4018"/>
                    </a:lnTo>
                    <a:close/>
                    <a:moveTo>
                      <a:pt x="22892" y="4018"/>
                    </a:moveTo>
                    <a:lnTo>
                      <a:pt x="22892" y="4411"/>
                    </a:lnTo>
                    <a:lnTo>
                      <a:pt x="17431" y="4411"/>
                    </a:lnTo>
                    <a:lnTo>
                      <a:pt x="17431" y="4018"/>
                    </a:lnTo>
                    <a:close/>
                    <a:moveTo>
                      <a:pt x="11836" y="4479"/>
                    </a:moveTo>
                    <a:lnTo>
                      <a:pt x="11836" y="4872"/>
                    </a:lnTo>
                    <a:lnTo>
                      <a:pt x="6376" y="4872"/>
                    </a:lnTo>
                    <a:lnTo>
                      <a:pt x="6376" y="4479"/>
                    </a:lnTo>
                    <a:close/>
                    <a:moveTo>
                      <a:pt x="22892" y="4479"/>
                    </a:moveTo>
                    <a:lnTo>
                      <a:pt x="22892" y="4872"/>
                    </a:lnTo>
                    <a:lnTo>
                      <a:pt x="17431" y="4872"/>
                    </a:lnTo>
                    <a:lnTo>
                      <a:pt x="17431" y="4479"/>
                    </a:lnTo>
                    <a:close/>
                    <a:moveTo>
                      <a:pt x="11836" y="4941"/>
                    </a:moveTo>
                    <a:lnTo>
                      <a:pt x="11836" y="5334"/>
                    </a:lnTo>
                    <a:lnTo>
                      <a:pt x="6376" y="5334"/>
                    </a:lnTo>
                    <a:lnTo>
                      <a:pt x="6376" y="4941"/>
                    </a:lnTo>
                    <a:close/>
                    <a:moveTo>
                      <a:pt x="22892" y="4941"/>
                    </a:moveTo>
                    <a:lnTo>
                      <a:pt x="22892" y="5334"/>
                    </a:lnTo>
                    <a:lnTo>
                      <a:pt x="17431" y="5334"/>
                    </a:lnTo>
                    <a:lnTo>
                      <a:pt x="17431" y="4941"/>
                    </a:lnTo>
                    <a:close/>
                    <a:moveTo>
                      <a:pt x="11836" y="5400"/>
                    </a:moveTo>
                    <a:lnTo>
                      <a:pt x="11836" y="5793"/>
                    </a:lnTo>
                    <a:lnTo>
                      <a:pt x="6376" y="5793"/>
                    </a:lnTo>
                    <a:lnTo>
                      <a:pt x="6376" y="5400"/>
                    </a:lnTo>
                    <a:close/>
                    <a:moveTo>
                      <a:pt x="22892" y="5400"/>
                    </a:moveTo>
                    <a:lnTo>
                      <a:pt x="22892" y="5793"/>
                    </a:lnTo>
                    <a:lnTo>
                      <a:pt x="17431" y="5793"/>
                    </a:lnTo>
                    <a:lnTo>
                      <a:pt x="17431" y="5400"/>
                    </a:lnTo>
                    <a:close/>
                    <a:moveTo>
                      <a:pt x="22892" y="5861"/>
                    </a:moveTo>
                    <a:lnTo>
                      <a:pt x="22892" y="6254"/>
                    </a:lnTo>
                    <a:lnTo>
                      <a:pt x="17431" y="6254"/>
                    </a:lnTo>
                    <a:lnTo>
                      <a:pt x="17431" y="5861"/>
                    </a:lnTo>
                    <a:close/>
                    <a:moveTo>
                      <a:pt x="17363" y="1"/>
                    </a:moveTo>
                    <a:lnTo>
                      <a:pt x="17363" y="266"/>
                    </a:lnTo>
                    <a:lnTo>
                      <a:pt x="11904" y="266"/>
                    </a:lnTo>
                    <a:lnTo>
                      <a:pt x="11904" y="205"/>
                    </a:lnTo>
                    <a:lnTo>
                      <a:pt x="11836" y="219"/>
                    </a:lnTo>
                    <a:lnTo>
                      <a:pt x="11836" y="3950"/>
                    </a:lnTo>
                    <a:lnTo>
                      <a:pt x="11444" y="3950"/>
                    </a:lnTo>
                    <a:lnTo>
                      <a:pt x="11444" y="297"/>
                    </a:lnTo>
                    <a:lnTo>
                      <a:pt x="11376" y="310"/>
                    </a:lnTo>
                    <a:lnTo>
                      <a:pt x="11376" y="3950"/>
                    </a:lnTo>
                    <a:lnTo>
                      <a:pt x="10983" y="3950"/>
                    </a:lnTo>
                    <a:lnTo>
                      <a:pt x="10983" y="394"/>
                    </a:lnTo>
                    <a:lnTo>
                      <a:pt x="10915" y="410"/>
                    </a:lnTo>
                    <a:lnTo>
                      <a:pt x="10915" y="3950"/>
                    </a:lnTo>
                    <a:lnTo>
                      <a:pt x="10522" y="3950"/>
                    </a:lnTo>
                    <a:lnTo>
                      <a:pt x="10522" y="499"/>
                    </a:lnTo>
                    <a:lnTo>
                      <a:pt x="10454" y="515"/>
                    </a:lnTo>
                    <a:lnTo>
                      <a:pt x="10454" y="3950"/>
                    </a:lnTo>
                    <a:lnTo>
                      <a:pt x="10062" y="3950"/>
                    </a:lnTo>
                    <a:lnTo>
                      <a:pt x="10062" y="608"/>
                    </a:lnTo>
                    <a:lnTo>
                      <a:pt x="9994" y="624"/>
                    </a:lnTo>
                    <a:lnTo>
                      <a:pt x="9994" y="3948"/>
                    </a:lnTo>
                    <a:lnTo>
                      <a:pt x="9601" y="3948"/>
                    </a:lnTo>
                    <a:lnTo>
                      <a:pt x="9601" y="723"/>
                    </a:lnTo>
                    <a:lnTo>
                      <a:pt x="9533" y="739"/>
                    </a:lnTo>
                    <a:lnTo>
                      <a:pt x="9533" y="3948"/>
                    </a:lnTo>
                    <a:lnTo>
                      <a:pt x="9140" y="3948"/>
                    </a:lnTo>
                    <a:lnTo>
                      <a:pt x="9140" y="840"/>
                    </a:lnTo>
                    <a:lnTo>
                      <a:pt x="9074" y="857"/>
                    </a:lnTo>
                    <a:lnTo>
                      <a:pt x="9074" y="3948"/>
                    </a:lnTo>
                    <a:lnTo>
                      <a:pt x="8679" y="3948"/>
                    </a:lnTo>
                    <a:lnTo>
                      <a:pt x="8679" y="958"/>
                    </a:lnTo>
                    <a:lnTo>
                      <a:pt x="8612" y="978"/>
                    </a:lnTo>
                    <a:lnTo>
                      <a:pt x="8612" y="3948"/>
                    </a:lnTo>
                    <a:lnTo>
                      <a:pt x="8219" y="3948"/>
                    </a:lnTo>
                    <a:lnTo>
                      <a:pt x="8219" y="1081"/>
                    </a:lnTo>
                    <a:lnTo>
                      <a:pt x="8151" y="1099"/>
                    </a:lnTo>
                    <a:lnTo>
                      <a:pt x="8151" y="3948"/>
                    </a:lnTo>
                    <a:lnTo>
                      <a:pt x="7758" y="3948"/>
                    </a:lnTo>
                    <a:lnTo>
                      <a:pt x="7758" y="1204"/>
                    </a:lnTo>
                    <a:lnTo>
                      <a:pt x="7692" y="1221"/>
                    </a:lnTo>
                    <a:lnTo>
                      <a:pt x="7692" y="3948"/>
                    </a:lnTo>
                    <a:lnTo>
                      <a:pt x="7297" y="3948"/>
                    </a:lnTo>
                    <a:lnTo>
                      <a:pt x="7297" y="1324"/>
                    </a:lnTo>
                    <a:lnTo>
                      <a:pt x="7231" y="1342"/>
                    </a:lnTo>
                    <a:lnTo>
                      <a:pt x="7231" y="3948"/>
                    </a:lnTo>
                    <a:lnTo>
                      <a:pt x="6837" y="3948"/>
                    </a:lnTo>
                    <a:lnTo>
                      <a:pt x="6837" y="1445"/>
                    </a:lnTo>
                    <a:lnTo>
                      <a:pt x="6769" y="1463"/>
                    </a:lnTo>
                    <a:lnTo>
                      <a:pt x="6769" y="3948"/>
                    </a:lnTo>
                    <a:lnTo>
                      <a:pt x="6376" y="3948"/>
                    </a:lnTo>
                    <a:lnTo>
                      <a:pt x="6376" y="1566"/>
                    </a:lnTo>
                    <a:lnTo>
                      <a:pt x="6310" y="1583"/>
                    </a:lnTo>
                    <a:lnTo>
                      <a:pt x="6310" y="1647"/>
                    </a:lnTo>
                    <a:lnTo>
                      <a:pt x="6055" y="1647"/>
                    </a:lnTo>
                    <a:cubicBezTo>
                      <a:pt x="5964" y="1671"/>
                      <a:pt x="5872" y="1694"/>
                      <a:pt x="5781" y="1716"/>
                    </a:cubicBezTo>
                    <a:lnTo>
                      <a:pt x="6310" y="1716"/>
                    </a:lnTo>
                    <a:lnTo>
                      <a:pt x="6310" y="2109"/>
                    </a:lnTo>
                    <a:lnTo>
                      <a:pt x="3965" y="2109"/>
                    </a:lnTo>
                    <a:cubicBezTo>
                      <a:pt x="3840" y="2132"/>
                      <a:pt x="3716" y="2155"/>
                      <a:pt x="3589" y="2177"/>
                    </a:cubicBezTo>
                    <a:lnTo>
                      <a:pt x="6310" y="2177"/>
                    </a:lnTo>
                    <a:lnTo>
                      <a:pt x="6310" y="2570"/>
                    </a:lnTo>
                    <a:lnTo>
                      <a:pt x="849" y="2570"/>
                    </a:lnTo>
                    <a:lnTo>
                      <a:pt x="849" y="2455"/>
                    </a:lnTo>
                    <a:lnTo>
                      <a:pt x="781" y="2455"/>
                    </a:lnTo>
                    <a:lnTo>
                      <a:pt x="781" y="3952"/>
                    </a:lnTo>
                    <a:lnTo>
                      <a:pt x="388" y="3952"/>
                    </a:lnTo>
                    <a:lnTo>
                      <a:pt x="388" y="2455"/>
                    </a:lnTo>
                    <a:cubicBezTo>
                      <a:pt x="366" y="2455"/>
                      <a:pt x="343" y="2457"/>
                      <a:pt x="321" y="2461"/>
                    </a:cubicBezTo>
                    <a:lnTo>
                      <a:pt x="321" y="3952"/>
                    </a:lnTo>
                    <a:lnTo>
                      <a:pt x="72" y="3952"/>
                    </a:lnTo>
                    <a:cubicBezTo>
                      <a:pt x="70" y="3975"/>
                      <a:pt x="68" y="3997"/>
                      <a:pt x="66" y="4020"/>
                    </a:cubicBezTo>
                    <a:lnTo>
                      <a:pt x="781" y="4020"/>
                    </a:lnTo>
                    <a:lnTo>
                      <a:pt x="781" y="4413"/>
                    </a:lnTo>
                    <a:lnTo>
                      <a:pt x="35" y="4413"/>
                    </a:lnTo>
                    <a:cubicBezTo>
                      <a:pt x="33" y="4435"/>
                      <a:pt x="33" y="4458"/>
                      <a:pt x="31" y="4479"/>
                    </a:cubicBezTo>
                    <a:lnTo>
                      <a:pt x="781" y="4479"/>
                    </a:lnTo>
                    <a:lnTo>
                      <a:pt x="781" y="4872"/>
                    </a:lnTo>
                    <a:lnTo>
                      <a:pt x="2" y="4872"/>
                    </a:lnTo>
                    <a:cubicBezTo>
                      <a:pt x="0" y="4896"/>
                      <a:pt x="0" y="4917"/>
                      <a:pt x="0" y="4941"/>
                    </a:cubicBezTo>
                    <a:lnTo>
                      <a:pt x="781" y="4941"/>
                    </a:lnTo>
                    <a:lnTo>
                      <a:pt x="781" y="5334"/>
                    </a:lnTo>
                    <a:lnTo>
                      <a:pt x="160" y="5334"/>
                    </a:lnTo>
                    <a:cubicBezTo>
                      <a:pt x="181" y="5357"/>
                      <a:pt x="205" y="5378"/>
                      <a:pt x="228" y="5400"/>
                    </a:cubicBezTo>
                    <a:lnTo>
                      <a:pt x="781" y="5400"/>
                    </a:lnTo>
                    <a:lnTo>
                      <a:pt x="781" y="5674"/>
                    </a:lnTo>
                    <a:lnTo>
                      <a:pt x="796" y="5676"/>
                    </a:lnTo>
                    <a:lnTo>
                      <a:pt x="847" y="5686"/>
                    </a:lnTo>
                    <a:lnTo>
                      <a:pt x="847" y="4018"/>
                    </a:lnTo>
                    <a:lnTo>
                      <a:pt x="1240" y="4018"/>
                    </a:lnTo>
                    <a:lnTo>
                      <a:pt x="1240" y="5739"/>
                    </a:lnTo>
                    <a:lnTo>
                      <a:pt x="1308" y="5746"/>
                    </a:lnTo>
                    <a:lnTo>
                      <a:pt x="1308" y="4018"/>
                    </a:lnTo>
                    <a:lnTo>
                      <a:pt x="1701" y="4018"/>
                    </a:lnTo>
                    <a:lnTo>
                      <a:pt x="1701" y="5783"/>
                    </a:lnTo>
                    <a:lnTo>
                      <a:pt x="1769" y="5789"/>
                    </a:lnTo>
                    <a:lnTo>
                      <a:pt x="1769" y="4018"/>
                    </a:lnTo>
                    <a:lnTo>
                      <a:pt x="2163" y="4018"/>
                    </a:lnTo>
                    <a:lnTo>
                      <a:pt x="2163" y="5818"/>
                    </a:lnTo>
                    <a:lnTo>
                      <a:pt x="2229" y="5822"/>
                    </a:lnTo>
                    <a:lnTo>
                      <a:pt x="2229" y="4018"/>
                    </a:lnTo>
                    <a:lnTo>
                      <a:pt x="2622" y="4018"/>
                    </a:lnTo>
                    <a:lnTo>
                      <a:pt x="2622" y="5855"/>
                    </a:lnTo>
                    <a:lnTo>
                      <a:pt x="2690" y="5861"/>
                    </a:lnTo>
                    <a:lnTo>
                      <a:pt x="2690" y="4018"/>
                    </a:lnTo>
                    <a:lnTo>
                      <a:pt x="3083" y="4018"/>
                    </a:lnTo>
                    <a:lnTo>
                      <a:pt x="3083" y="5896"/>
                    </a:lnTo>
                    <a:lnTo>
                      <a:pt x="3151" y="5902"/>
                    </a:lnTo>
                    <a:lnTo>
                      <a:pt x="3151" y="4020"/>
                    </a:lnTo>
                    <a:lnTo>
                      <a:pt x="3544" y="4020"/>
                    </a:lnTo>
                    <a:lnTo>
                      <a:pt x="3544" y="5935"/>
                    </a:lnTo>
                    <a:lnTo>
                      <a:pt x="3611" y="5941"/>
                    </a:lnTo>
                    <a:lnTo>
                      <a:pt x="3611" y="4020"/>
                    </a:lnTo>
                    <a:lnTo>
                      <a:pt x="4004" y="4020"/>
                    </a:lnTo>
                    <a:lnTo>
                      <a:pt x="4004" y="5974"/>
                    </a:lnTo>
                    <a:lnTo>
                      <a:pt x="4072" y="5980"/>
                    </a:lnTo>
                    <a:lnTo>
                      <a:pt x="4072" y="4020"/>
                    </a:lnTo>
                    <a:lnTo>
                      <a:pt x="4465" y="4020"/>
                    </a:lnTo>
                    <a:lnTo>
                      <a:pt x="4465" y="6013"/>
                    </a:lnTo>
                    <a:lnTo>
                      <a:pt x="4533" y="6019"/>
                    </a:lnTo>
                    <a:lnTo>
                      <a:pt x="4533" y="4020"/>
                    </a:lnTo>
                    <a:lnTo>
                      <a:pt x="4926" y="4020"/>
                    </a:lnTo>
                    <a:lnTo>
                      <a:pt x="4926" y="6054"/>
                    </a:lnTo>
                    <a:lnTo>
                      <a:pt x="4994" y="6060"/>
                    </a:lnTo>
                    <a:lnTo>
                      <a:pt x="4994" y="4020"/>
                    </a:lnTo>
                    <a:lnTo>
                      <a:pt x="5386" y="4020"/>
                    </a:lnTo>
                    <a:lnTo>
                      <a:pt x="5386" y="6097"/>
                    </a:lnTo>
                    <a:lnTo>
                      <a:pt x="5454" y="6102"/>
                    </a:lnTo>
                    <a:lnTo>
                      <a:pt x="5454" y="4020"/>
                    </a:lnTo>
                    <a:lnTo>
                      <a:pt x="5847" y="4020"/>
                    </a:lnTo>
                    <a:lnTo>
                      <a:pt x="5847" y="6139"/>
                    </a:lnTo>
                    <a:lnTo>
                      <a:pt x="5915" y="6145"/>
                    </a:lnTo>
                    <a:lnTo>
                      <a:pt x="5915" y="4020"/>
                    </a:lnTo>
                    <a:lnTo>
                      <a:pt x="6308" y="4020"/>
                    </a:lnTo>
                    <a:lnTo>
                      <a:pt x="6308" y="6182"/>
                    </a:lnTo>
                    <a:lnTo>
                      <a:pt x="6376" y="6188"/>
                    </a:lnTo>
                    <a:lnTo>
                      <a:pt x="6376" y="5863"/>
                    </a:lnTo>
                    <a:lnTo>
                      <a:pt x="11836" y="5863"/>
                    </a:lnTo>
                    <a:lnTo>
                      <a:pt x="11836" y="6256"/>
                    </a:lnTo>
                    <a:lnTo>
                      <a:pt x="7094" y="6256"/>
                    </a:lnTo>
                    <a:lnTo>
                      <a:pt x="7449" y="6287"/>
                    </a:lnTo>
                    <a:lnTo>
                      <a:pt x="7822" y="6322"/>
                    </a:lnTo>
                    <a:lnTo>
                      <a:pt x="11836" y="6322"/>
                    </a:lnTo>
                    <a:lnTo>
                      <a:pt x="11836" y="6698"/>
                    </a:lnTo>
                    <a:lnTo>
                      <a:pt x="11904" y="6704"/>
                    </a:lnTo>
                    <a:lnTo>
                      <a:pt x="11904" y="4020"/>
                    </a:lnTo>
                    <a:lnTo>
                      <a:pt x="12297" y="4020"/>
                    </a:lnTo>
                    <a:lnTo>
                      <a:pt x="12297" y="6741"/>
                    </a:lnTo>
                    <a:lnTo>
                      <a:pt x="12365" y="6747"/>
                    </a:lnTo>
                    <a:lnTo>
                      <a:pt x="12365" y="4020"/>
                    </a:lnTo>
                    <a:lnTo>
                      <a:pt x="12758" y="4020"/>
                    </a:lnTo>
                    <a:lnTo>
                      <a:pt x="12758" y="6786"/>
                    </a:lnTo>
                    <a:lnTo>
                      <a:pt x="12826" y="6791"/>
                    </a:lnTo>
                    <a:lnTo>
                      <a:pt x="12826" y="4020"/>
                    </a:lnTo>
                    <a:lnTo>
                      <a:pt x="13217" y="4020"/>
                    </a:lnTo>
                    <a:lnTo>
                      <a:pt x="13217" y="6828"/>
                    </a:lnTo>
                    <a:lnTo>
                      <a:pt x="13286" y="6834"/>
                    </a:lnTo>
                    <a:lnTo>
                      <a:pt x="13286" y="4020"/>
                    </a:lnTo>
                    <a:lnTo>
                      <a:pt x="13679" y="4020"/>
                    </a:lnTo>
                    <a:lnTo>
                      <a:pt x="13679" y="6871"/>
                    </a:lnTo>
                    <a:lnTo>
                      <a:pt x="13747" y="6877"/>
                    </a:lnTo>
                    <a:lnTo>
                      <a:pt x="13747" y="4020"/>
                    </a:lnTo>
                    <a:lnTo>
                      <a:pt x="14140" y="4020"/>
                    </a:lnTo>
                    <a:lnTo>
                      <a:pt x="14140" y="6914"/>
                    </a:lnTo>
                    <a:lnTo>
                      <a:pt x="14208" y="6920"/>
                    </a:lnTo>
                    <a:lnTo>
                      <a:pt x="14208" y="4020"/>
                    </a:lnTo>
                    <a:lnTo>
                      <a:pt x="14599" y="4020"/>
                    </a:lnTo>
                    <a:lnTo>
                      <a:pt x="14599" y="6957"/>
                    </a:lnTo>
                    <a:lnTo>
                      <a:pt x="14667" y="6963"/>
                    </a:lnTo>
                    <a:lnTo>
                      <a:pt x="14667" y="4020"/>
                    </a:lnTo>
                    <a:lnTo>
                      <a:pt x="15061" y="4020"/>
                    </a:lnTo>
                    <a:lnTo>
                      <a:pt x="15061" y="7000"/>
                    </a:lnTo>
                    <a:lnTo>
                      <a:pt x="15129" y="7006"/>
                    </a:lnTo>
                    <a:lnTo>
                      <a:pt x="15129" y="4020"/>
                    </a:lnTo>
                    <a:lnTo>
                      <a:pt x="15522" y="4020"/>
                    </a:lnTo>
                    <a:lnTo>
                      <a:pt x="15522" y="7043"/>
                    </a:lnTo>
                    <a:lnTo>
                      <a:pt x="15590" y="7048"/>
                    </a:lnTo>
                    <a:lnTo>
                      <a:pt x="15590" y="4020"/>
                    </a:lnTo>
                    <a:lnTo>
                      <a:pt x="15981" y="4020"/>
                    </a:lnTo>
                    <a:lnTo>
                      <a:pt x="15981" y="7085"/>
                    </a:lnTo>
                    <a:lnTo>
                      <a:pt x="16049" y="7093"/>
                    </a:lnTo>
                    <a:lnTo>
                      <a:pt x="16049" y="4020"/>
                    </a:lnTo>
                    <a:lnTo>
                      <a:pt x="16442" y="4020"/>
                    </a:lnTo>
                    <a:lnTo>
                      <a:pt x="16442" y="7130"/>
                    </a:lnTo>
                    <a:lnTo>
                      <a:pt x="16510" y="7136"/>
                    </a:lnTo>
                    <a:lnTo>
                      <a:pt x="16510" y="4020"/>
                    </a:lnTo>
                    <a:lnTo>
                      <a:pt x="16904" y="4020"/>
                    </a:lnTo>
                    <a:lnTo>
                      <a:pt x="16904" y="7173"/>
                    </a:lnTo>
                    <a:lnTo>
                      <a:pt x="16972" y="7179"/>
                    </a:lnTo>
                    <a:lnTo>
                      <a:pt x="16972" y="4020"/>
                    </a:lnTo>
                    <a:lnTo>
                      <a:pt x="17363" y="4020"/>
                    </a:lnTo>
                    <a:lnTo>
                      <a:pt x="17363" y="7218"/>
                    </a:lnTo>
                    <a:lnTo>
                      <a:pt x="17643" y="7243"/>
                    </a:lnTo>
                    <a:lnTo>
                      <a:pt x="22657" y="7243"/>
                    </a:lnTo>
                    <a:lnTo>
                      <a:pt x="22674" y="7177"/>
                    </a:lnTo>
                    <a:lnTo>
                      <a:pt x="17431" y="7177"/>
                    </a:lnTo>
                    <a:lnTo>
                      <a:pt x="17431" y="6784"/>
                    </a:lnTo>
                    <a:lnTo>
                      <a:pt x="22776" y="6784"/>
                    </a:lnTo>
                    <a:cubicBezTo>
                      <a:pt x="22781" y="6760"/>
                      <a:pt x="22787" y="6739"/>
                      <a:pt x="22793" y="6716"/>
                    </a:cubicBezTo>
                    <a:lnTo>
                      <a:pt x="17431" y="6716"/>
                    </a:lnTo>
                    <a:lnTo>
                      <a:pt x="17431" y="6322"/>
                    </a:lnTo>
                    <a:lnTo>
                      <a:pt x="22890" y="6322"/>
                    </a:lnTo>
                    <a:cubicBezTo>
                      <a:pt x="22914" y="6225"/>
                      <a:pt x="22937" y="6128"/>
                      <a:pt x="22959" y="6032"/>
                    </a:cubicBezTo>
                    <a:lnTo>
                      <a:pt x="22959" y="4020"/>
                    </a:lnTo>
                    <a:lnTo>
                      <a:pt x="23352" y="4020"/>
                    </a:lnTo>
                    <a:lnTo>
                      <a:pt x="23352" y="4141"/>
                    </a:lnTo>
                    <a:cubicBezTo>
                      <a:pt x="23363" y="4078"/>
                      <a:pt x="23375" y="4014"/>
                      <a:pt x="23387" y="3952"/>
                    </a:cubicBezTo>
                    <a:lnTo>
                      <a:pt x="22959" y="3952"/>
                    </a:lnTo>
                    <a:lnTo>
                      <a:pt x="22959" y="3557"/>
                    </a:lnTo>
                    <a:lnTo>
                      <a:pt x="23453" y="3557"/>
                    </a:lnTo>
                    <a:cubicBezTo>
                      <a:pt x="23457" y="3535"/>
                      <a:pt x="23461" y="3512"/>
                      <a:pt x="23465" y="3491"/>
                    </a:cubicBezTo>
                    <a:lnTo>
                      <a:pt x="22959" y="3491"/>
                    </a:lnTo>
                    <a:lnTo>
                      <a:pt x="22959" y="3097"/>
                    </a:lnTo>
                    <a:lnTo>
                      <a:pt x="23511" y="3097"/>
                    </a:lnTo>
                    <a:cubicBezTo>
                      <a:pt x="23513" y="3074"/>
                      <a:pt x="23515" y="3053"/>
                      <a:pt x="23517" y="3029"/>
                    </a:cubicBezTo>
                    <a:lnTo>
                      <a:pt x="22959" y="3029"/>
                    </a:lnTo>
                    <a:lnTo>
                      <a:pt x="22959" y="2636"/>
                    </a:lnTo>
                    <a:lnTo>
                      <a:pt x="23544" y="2636"/>
                    </a:lnTo>
                    <a:lnTo>
                      <a:pt x="23546" y="2570"/>
                    </a:lnTo>
                    <a:lnTo>
                      <a:pt x="22959" y="2570"/>
                    </a:lnTo>
                    <a:lnTo>
                      <a:pt x="22959" y="2175"/>
                    </a:lnTo>
                    <a:lnTo>
                      <a:pt x="23599" y="2175"/>
                    </a:lnTo>
                    <a:cubicBezTo>
                      <a:pt x="23607" y="2153"/>
                      <a:pt x="23616" y="2130"/>
                      <a:pt x="23626" y="2109"/>
                    </a:cubicBezTo>
                    <a:lnTo>
                      <a:pt x="22959" y="2109"/>
                    </a:lnTo>
                    <a:lnTo>
                      <a:pt x="22959" y="1716"/>
                    </a:lnTo>
                    <a:lnTo>
                      <a:pt x="23245" y="1716"/>
                    </a:lnTo>
                    <a:cubicBezTo>
                      <a:pt x="23132" y="1675"/>
                      <a:pt x="23011" y="1651"/>
                      <a:pt x="22892" y="1646"/>
                    </a:cubicBezTo>
                    <a:lnTo>
                      <a:pt x="22892" y="3952"/>
                    </a:lnTo>
                    <a:lnTo>
                      <a:pt x="22497" y="3952"/>
                    </a:lnTo>
                    <a:lnTo>
                      <a:pt x="22497" y="1638"/>
                    </a:lnTo>
                    <a:cubicBezTo>
                      <a:pt x="22476" y="1632"/>
                      <a:pt x="22452" y="1626"/>
                      <a:pt x="22431" y="1618"/>
                    </a:cubicBezTo>
                    <a:lnTo>
                      <a:pt x="22431" y="3952"/>
                    </a:lnTo>
                    <a:lnTo>
                      <a:pt x="22038" y="3952"/>
                    </a:lnTo>
                    <a:lnTo>
                      <a:pt x="22038" y="1463"/>
                    </a:lnTo>
                    <a:lnTo>
                      <a:pt x="21970" y="1435"/>
                    </a:lnTo>
                    <a:lnTo>
                      <a:pt x="21970" y="3952"/>
                    </a:lnTo>
                    <a:lnTo>
                      <a:pt x="21577" y="3952"/>
                    </a:lnTo>
                    <a:lnTo>
                      <a:pt x="21577" y="1276"/>
                    </a:lnTo>
                    <a:lnTo>
                      <a:pt x="21510" y="1250"/>
                    </a:lnTo>
                    <a:lnTo>
                      <a:pt x="21510" y="3952"/>
                    </a:lnTo>
                    <a:lnTo>
                      <a:pt x="21115" y="3952"/>
                    </a:lnTo>
                    <a:lnTo>
                      <a:pt x="21115" y="1097"/>
                    </a:lnTo>
                    <a:lnTo>
                      <a:pt x="21049" y="1071"/>
                    </a:lnTo>
                    <a:lnTo>
                      <a:pt x="21049" y="3952"/>
                    </a:lnTo>
                    <a:lnTo>
                      <a:pt x="20656" y="3952"/>
                    </a:lnTo>
                    <a:lnTo>
                      <a:pt x="20656" y="921"/>
                    </a:lnTo>
                    <a:lnTo>
                      <a:pt x="20588" y="896"/>
                    </a:lnTo>
                    <a:lnTo>
                      <a:pt x="20588" y="3952"/>
                    </a:lnTo>
                    <a:lnTo>
                      <a:pt x="20195" y="3952"/>
                    </a:lnTo>
                    <a:lnTo>
                      <a:pt x="20195" y="754"/>
                    </a:lnTo>
                    <a:lnTo>
                      <a:pt x="20127" y="731"/>
                    </a:lnTo>
                    <a:lnTo>
                      <a:pt x="20127" y="3952"/>
                    </a:lnTo>
                    <a:lnTo>
                      <a:pt x="19735" y="3952"/>
                    </a:lnTo>
                    <a:lnTo>
                      <a:pt x="19735" y="596"/>
                    </a:lnTo>
                    <a:lnTo>
                      <a:pt x="19667" y="575"/>
                    </a:lnTo>
                    <a:lnTo>
                      <a:pt x="19667" y="3952"/>
                    </a:lnTo>
                    <a:lnTo>
                      <a:pt x="19274" y="3952"/>
                    </a:lnTo>
                    <a:lnTo>
                      <a:pt x="19274" y="450"/>
                    </a:lnTo>
                    <a:lnTo>
                      <a:pt x="19206" y="431"/>
                    </a:lnTo>
                    <a:lnTo>
                      <a:pt x="19206" y="3952"/>
                    </a:lnTo>
                    <a:lnTo>
                      <a:pt x="18813" y="3952"/>
                    </a:lnTo>
                    <a:lnTo>
                      <a:pt x="18813" y="318"/>
                    </a:lnTo>
                    <a:lnTo>
                      <a:pt x="18745" y="301"/>
                    </a:lnTo>
                    <a:lnTo>
                      <a:pt x="18745" y="3950"/>
                    </a:lnTo>
                    <a:lnTo>
                      <a:pt x="18354" y="3950"/>
                    </a:lnTo>
                    <a:lnTo>
                      <a:pt x="18354" y="201"/>
                    </a:lnTo>
                    <a:lnTo>
                      <a:pt x="18285" y="184"/>
                    </a:lnTo>
                    <a:lnTo>
                      <a:pt x="18285" y="3950"/>
                    </a:lnTo>
                    <a:lnTo>
                      <a:pt x="17892" y="3950"/>
                    </a:lnTo>
                    <a:lnTo>
                      <a:pt x="17892" y="98"/>
                    </a:lnTo>
                    <a:lnTo>
                      <a:pt x="17824" y="85"/>
                    </a:lnTo>
                    <a:lnTo>
                      <a:pt x="17824" y="3950"/>
                    </a:lnTo>
                    <a:lnTo>
                      <a:pt x="17431" y="3950"/>
                    </a:lnTo>
                    <a:lnTo>
                      <a:pt x="17431" y="13"/>
                    </a:lnTo>
                    <a:lnTo>
                      <a:pt x="1736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60" name="Google Shape;460;p27"/>
            <p:cNvGrpSpPr/>
            <p:nvPr/>
          </p:nvGrpSpPr>
          <p:grpSpPr>
            <a:xfrm>
              <a:off x="-201284" y="4365586"/>
              <a:ext cx="4487203" cy="2339949"/>
              <a:chOff x="13787704" y="-3883639"/>
              <a:chExt cx="4487203" cy="2339949"/>
            </a:xfrm>
          </p:grpSpPr>
          <p:sp>
            <p:nvSpPr>
              <p:cNvPr id="461" name="Google Shape;461;p27"/>
              <p:cNvSpPr/>
              <p:nvPr/>
            </p:nvSpPr>
            <p:spPr>
              <a:xfrm flipH="1">
                <a:off x="13787704" y="-3883639"/>
                <a:ext cx="4486732" cy="2339933"/>
              </a:xfrm>
              <a:custGeom>
                <a:avLst/>
                <a:gdLst/>
                <a:ahLst/>
                <a:cxnLst/>
                <a:rect l="l" t="t" r="r" b="b"/>
                <a:pathLst>
                  <a:path w="74549" h="38879" extrusionOk="0">
                    <a:moveTo>
                      <a:pt x="48566" y="0"/>
                    </a:moveTo>
                    <a:cubicBezTo>
                      <a:pt x="31742" y="0"/>
                      <a:pt x="14871" y="4478"/>
                      <a:pt x="453" y="13195"/>
                    </a:cubicBezTo>
                    <a:lnTo>
                      <a:pt x="0" y="38819"/>
                    </a:lnTo>
                    <a:lnTo>
                      <a:pt x="74548" y="38879"/>
                    </a:lnTo>
                    <a:lnTo>
                      <a:pt x="74548" y="3703"/>
                    </a:lnTo>
                    <a:cubicBezTo>
                      <a:pt x="66138" y="1223"/>
                      <a:pt x="57359" y="0"/>
                      <a:pt x="485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62" name="Google Shape;462;p27"/>
              <p:cNvSpPr/>
              <p:nvPr/>
            </p:nvSpPr>
            <p:spPr>
              <a:xfrm>
                <a:off x="13788175" y="-3880165"/>
                <a:ext cx="4486733" cy="2336475"/>
              </a:xfrm>
              <a:custGeom>
                <a:avLst/>
                <a:gdLst/>
                <a:ahLst/>
                <a:cxnLst/>
                <a:rect l="l" t="t" r="r" b="b"/>
                <a:pathLst>
                  <a:path w="17396" h="9059" extrusionOk="0">
                    <a:moveTo>
                      <a:pt x="14920" y="2031"/>
                    </a:moveTo>
                    <a:lnTo>
                      <a:pt x="14920" y="2424"/>
                    </a:lnTo>
                    <a:lnTo>
                      <a:pt x="9459" y="2424"/>
                    </a:lnTo>
                    <a:lnTo>
                      <a:pt x="9459" y="2031"/>
                    </a:lnTo>
                    <a:close/>
                    <a:moveTo>
                      <a:pt x="14920" y="2492"/>
                    </a:moveTo>
                    <a:lnTo>
                      <a:pt x="14920" y="2885"/>
                    </a:lnTo>
                    <a:lnTo>
                      <a:pt x="9459" y="2885"/>
                    </a:lnTo>
                    <a:lnTo>
                      <a:pt x="9459" y="2492"/>
                    </a:lnTo>
                    <a:close/>
                    <a:moveTo>
                      <a:pt x="14920" y="2951"/>
                    </a:moveTo>
                    <a:lnTo>
                      <a:pt x="14920" y="3345"/>
                    </a:lnTo>
                    <a:lnTo>
                      <a:pt x="9459" y="3345"/>
                    </a:lnTo>
                    <a:lnTo>
                      <a:pt x="9459" y="2951"/>
                    </a:lnTo>
                    <a:close/>
                    <a:moveTo>
                      <a:pt x="14920" y="3413"/>
                    </a:moveTo>
                    <a:lnTo>
                      <a:pt x="14920" y="3806"/>
                    </a:lnTo>
                    <a:lnTo>
                      <a:pt x="9459" y="3806"/>
                    </a:lnTo>
                    <a:lnTo>
                      <a:pt x="9459" y="3413"/>
                    </a:lnTo>
                    <a:close/>
                    <a:moveTo>
                      <a:pt x="14920" y="3874"/>
                    </a:moveTo>
                    <a:lnTo>
                      <a:pt x="14920" y="4267"/>
                    </a:lnTo>
                    <a:lnTo>
                      <a:pt x="9459" y="4267"/>
                    </a:lnTo>
                    <a:lnTo>
                      <a:pt x="9459" y="3874"/>
                    </a:lnTo>
                    <a:close/>
                    <a:moveTo>
                      <a:pt x="9393" y="4333"/>
                    </a:moveTo>
                    <a:lnTo>
                      <a:pt x="9393" y="4726"/>
                    </a:lnTo>
                    <a:lnTo>
                      <a:pt x="3933" y="4726"/>
                    </a:lnTo>
                    <a:lnTo>
                      <a:pt x="3933" y="4333"/>
                    </a:lnTo>
                    <a:close/>
                    <a:moveTo>
                      <a:pt x="9393" y="4795"/>
                    </a:moveTo>
                    <a:lnTo>
                      <a:pt x="9393" y="5188"/>
                    </a:lnTo>
                    <a:lnTo>
                      <a:pt x="3933" y="5188"/>
                    </a:lnTo>
                    <a:lnTo>
                      <a:pt x="3933" y="4795"/>
                    </a:lnTo>
                    <a:close/>
                    <a:moveTo>
                      <a:pt x="9393" y="5256"/>
                    </a:moveTo>
                    <a:lnTo>
                      <a:pt x="9393" y="5649"/>
                    </a:lnTo>
                    <a:lnTo>
                      <a:pt x="3933" y="5649"/>
                    </a:lnTo>
                    <a:lnTo>
                      <a:pt x="3933" y="5256"/>
                    </a:lnTo>
                    <a:close/>
                    <a:moveTo>
                      <a:pt x="9393" y="5715"/>
                    </a:moveTo>
                    <a:lnTo>
                      <a:pt x="9393" y="6108"/>
                    </a:lnTo>
                    <a:lnTo>
                      <a:pt x="3933" y="6108"/>
                    </a:lnTo>
                    <a:lnTo>
                      <a:pt x="3933" y="5715"/>
                    </a:lnTo>
                    <a:close/>
                    <a:moveTo>
                      <a:pt x="9393" y="6176"/>
                    </a:moveTo>
                    <a:lnTo>
                      <a:pt x="9393" y="6570"/>
                    </a:lnTo>
                    <a:lnTo>
                      <a:pt x="3933" y="6570"/>
                    </a:lnTo>
                    <a:lnTo>
                      <a:pt x="3933" y="6176"/>
                    </a:lnTo>
                    <a:close/>
                    <a:moveTo>
                      <a:pt x="9393" y="6638"/>
                    </a:moveTo>
                    <a:lnTo>
                      <a:pt x="9393" y="7031"/>
                    </a:lnTo>
                    <a:lnTo>
                      <a:pt x="3933" y="7031"/>
                    </a:lnTo>
                    <a:lnTo>
                      <a:pt x="3933" y="6638"/>
                    </a:lnTo>
                    <a:close/>
                    <a:moveTo>
                      <a:pt x="9393" y="7097"/>
                    </a:moveTo>
                    <a:lnTo>
                      <a:pt x="9393" y="7490"/>
                    </a:lnTo>
                    <a:lnTo>
                      <a:pt x="3933" y="7490"/>
                    </a:lnTo>
                    <a:lnTo>
                      <a:pt x="3933" y="7097"/>
                    </a:lnTo>
                    <a:close/>
                    <a:moveTo>
                      <a:pt x="9393" y="7558"/>
                    </a:moveTo>
                    <a:lnTo>
                      <a:pt x="9393" y="7951"/>
                    </a:lnTo>
                    <a:lnTo>
                      <a:pt x="3933" y="7951"/>
                    </a:lnTo>
                    <a:lnTo>
                      <a:pt x="3933" y="7558"/>
                    </a:lnTo>
                    <a:close/>
                    <a:moveTo>
                      <a:pt x="9393" y="8020"/>
                    </a:moveTo>
                    <a:lnTo>
                      <a:pt x="9393" y="8411"/>
                    </a:lnTo>
                    <a:lnTo>
                      <a:pt x="3933" y="8411"/>
                    </a:lnTo>
                    <a:lnTo>
                      <a:pt x="3933" y="8020"/>
                    </a:lnTo>
                    <a:close/>
                    <a:moveTo>
                      <a:pt x="9393" y="8479"/>
                    </a:moveTo>
                    <a:lnTo>
                      <a:pt x="9393" y="8872"/>
                    </a:lnTo>
                    <a:lnTo>
                      <a:pt x="3933" y="8872"/>
                    </a:lnTo>
                    <a:lnTo>
                      <a:pt x="3933" y="8479"/>
                    </a:lnTo>
                    <a:close/>
                    <a:moveTo>
                      <a:pt x="6170" y="1"/>
                    </a:moveTo>
                    <a:lnTo>
                      <a:pt x="6170" y="4267"/>
                    </a:lnTo>
                    <a:lnTo>
                      <a:pt x="5777" y="4267"/>
                    </a:lnTo>
                    <a:lnTo>
                      <a:pt x="5777" y="3"/>
                    </a:lnTo>
                    <a:lnTo>
                      <a:pt x="5708" y="3"/>
                    </a:lnTo>
                    <a:lnTo>
                      <a:pt x="5708" y="4267"/>
                    </a:lnTo>
                    <a:lnTo>
                      <a:pt x="5315" y="4267"/>
                    </a:lnTo>
                    <a:lnTo>
                      <a:pt x="5315" y="13"/>
                    </a:lnTo>
                    <a:lnTo>
                      <a:pt x="5249" y="15"/>
                    </a:lnTo>
                    <a:lnTo>
                      <a:pt x="5249" y="4267"/>
                    </a:lnTo>
                    <a:lnTo>
                      <a:pt x="4854" y="4267"/>
                    </a:lnTo>
                    <a:lnTo>
                      <a:pt x="4854" y="32"/>
                    </a:lnTo>
                    <a:lnTo>
                      <a:pt x="4788" y="36"/>
                    </a:lnTo>
                    <a:lnTo>
                      <a:pt x="4788" y="4267"/>
                    </a:lnTo>
                    <a:lnTo>
                      <a:pt x="4395" y="4267"/>
                    </a:lnTo>
                    <a:lnTo>
                      <a:pt x="4395" y="61"/>
                    </a:lnTo>
                    <a:lnTo>
                      <a:pt x="4327" y="67"/>
                    </a:lnTo>
                    <a:lnTo>
                      <a:pt x="4327" y="4267"/>
                    </a:lnTo>
                    <a:lnTo>
                      <a:pt x="3933" y="4267"/>
                    </a:lnTo>
                    <a:lnTo>
                      <a:pt x="3933" y="100"/>
                    </a:lnTo>
                    <a:lnTo>
                      <a:pt x="3867" y="108"/>
                    </a:lnTo>
                    <a:lnTo>
                      <a:pt x="3867" y="122"/>
                    </a:lnTo>
                    <a:lnTo>
                      <a:pt x="3739" y="122"/>
                    </a:lnTo>
                    <a:cubicBezTo>
                      <a:pt x="3552" y="141"/>
                      <a:pt x="3365" y="162"/>
                      <a:pt x="3178" y="188"/>
                    </a:cubicBezTo>
                    <a:lnTo>
                      <a:pt x="3867" y="188"/>
                    </a:lnTo>
                    <a:lnTo>
                      <a:pt x="3867" y="581"/>
                    </a:lnTo>
                    <a:lnTo>
                      <a:pt x="1061" y="581"/>
                    </a:lnTo>
                    <a:cubicBezTo>
                      <a:pt x="969" y="602"/>
                      <a:pt x="878" y="626"/>
                      <a:pt x="784" y="649"/>
                    </a:cubicBezTo>
                    <a:lnTo>
                      <a:pt x="3867" y="649"/>
                    </a:lnTo>
                    <a:lnTo>
                      <a:pt x="3867" y="1042"/>
                    </a:lnTo>
                    <a:lnTo>
                      <a:pt x="0" y="1042"/>
                    </a:lnTo>
                    <a:lnTo>
                      <a:pt x="0" y="1060"/>
                    </a:lnTo>
                    <a:lnTo>
                      <a:pt x="0" y="1110"/>
                    </a:lnTo>
                    <a:lnTo>
                      <a:pt x="3867" y="1110"/>
                    </a:lnTo>
                    <a:lnTo>
                      <a:pt x="3867" y="1501"/>
                    </a:lnTo>
                    <a:lnTo>
                      <a:pt x="2" y="1501"/>
                    </a:lnTo>
                    <a:lnTo>
                      <a:pt x="2" y="1570"/>
                    </a:lnTo>
                    <a:lnTo>
                      <a:pt x="3867" y="1570"/>
                    </a:lnTo>
                    <a:lnTo>
                      <a:pt x="3867" y="1961"/>
                    </a:lnTo>
                    <a:lnTo>
                      <a:pt x="2" y="1961"/>
                    </a:lnTo>
                    <a:lnTo>
                      <a:pt x="2" y="2029"/>
                    </a:lnTo>
                    <a:lnTo>
                      <a:pt x="3867" y="2029"/>
                    </a:lnTo>
                    <a:lnTo>
                      <a:pt x="3867" y="2422"/>
                    </a:lnTo>
                    <a:lnTo>
                      <a:pt x="2" y="2422"/>
                    </a:lnTo>
                    <a:lnTo>
                      <a:pt x="2" y="2490"/>
                    </a:lnTo>
                    <a:lnTo>
                      <a:pt x="3867" y="2490"/>
                    </a:lnTo>
                    <a:lnTo>
                      <a:pt x="3867" y="2883"/>
                    </a:lnTo>
                    <a:lnTo>
                      <a:pt x="2" y="2883"/>
                    </a:lnTo>
                    <a:lnTo>
                      <a:pt x="2" y="2951"/>
                    </a:lnTo>
                    <a:lnTo>
                      <a:pt x="3865" y="2951"/>
                    </a:lnTo>
                    <a:lnTo>
                      <a:pt x="3865" y="3343"/>
                    </a:lnTo>
                    <a:lnTo>
                      <a:pt x="2" y="3343"/>
                    </a:lnTo>
                    <a:lnTo>
                      <a:pt x="2" y="3411"/>
                    </a:lnTo>
                    <a:lnTo>
                      <a:pt x="3865" y="3411"/>
                    </a:lnTo>
                    <a:lnTo>
                      <a:pt x="3865" y="3804"/>
                    </a:lnTo>
                    <a:lnTo>
                      <a:pt x="2" y="3804"/>
                    </a:lnTo>
                    <a:lnTo>
                      <a:pt x="2" y="3872"/>
                    </a:lnTo>
                    <a:lnTo>
                      <a:pt x="3865" y="3872"/>
                    </a:lnTo>
                    <a:lnTo>
                      <a:pt x="3865" y="4265"/>
                    </a:lnTo>
                    <a:lnTo>
                      <a:pt x="2" y="4265"/>
                    </a:lnTo>
                    <a:lnTo>
                      <a:pt x="2" y="4333"/>
                    </a:lnTo>
                    <a:lnTo>
                      <a:pt x="179" y="4333"/>
                    </a:lnTo>
                    <a:lnTo>
                      <a:pt x="179" y="9059"/>
                    </a:lnTo>
                    <a:lnTo>
                      <a:pt x="247" y="9059"/>
                    </a:lnTo>
                    <a:lnTo>
                      <a:pt x="247" y="4333"/>
                    </a:lnTo>
                    <a:lnTo>
                      <a:pt x="640" y="4333"/>
                    </a:lnTo>
                    <a:lnTo>
                      <a:pt x="640" y="9059"/>
                    </a:lnTo>
                    <a:lnTo>
                      <a:pt x="708" y="9059"/>
                    </a:lnTo>
                    <a:lnTo>
                      <a:pt x="708" y="4333"/>
                    </a:lnTo>
                    <a:lnTo>
                      <a:pt x="1102" y="4333"/>
                    </a:lnTo>
                    <a:lnTo>
                      <a:pt x="1102" y="9059"/>
                    </a:lnTo>
                    <a:lnTo>
                      <a:pt x="1170" y="9059"/>
                    </a:lnTo>
                    <a:lnTo>
                      <a:pt x="1170" y="4335"/>
                    </a:lnTo>
                    <a:lnTo>
                      <a:pt x="1561" y="4335"/>
                    </a:lnTo>
                    <a:lnTo>
                      <a:pt x="1561" y="9059"/>
                    </a:lnTo>
                    <a:lnTo>
                      <a:pt x="1629" y="9059"/>
                    </a:lnTo>
                    <a:lnTo>
                      <a:pt x="1629" y="4335"/>
                    </a:lnTo>
                    <a:lnTo>
                      <a:pt x="2022" y="4335"/>
                    </a:lnTo>
                    <a:lnTo>
                      <a:pt x="2022" y="9059"/>
                    </a:lnTo>
                    <a:lnTo>
                      <a:pt x="2090" y="9059"/>
                    </a:lnTo>
                    <a:lnTo>
                      <a:pt x="2090" y="4335"/>
                    </a:lnTo>
                    <a:lnTo>
                      <a:pt x="2483" y="4335"/>
                    </a:lnTo>
                    <a:lnTo>
                      <a:pt x="2483" y="9059"/>
                    </a:lnTo>
                    <a:lnTo>
                      <a:pt x="2552" y="9059"/>
                    </a:lnTo>
                    <a:lnTo>
                      <a:pt x="2552" y="4335"/>
                    </a:lnTo>
                    <a:lnTo>
                      <a:pt x="2943" y="4335"/>
                    </a:lnTo>
                    <a:lnTo>
                      <a:pt x="2943" y="9059"/>
                    </a:lnTo>
                    <a:lnTo>
                      <a:pt x="3011" y="9059"/>
                    </a:lnTo>
                    <a:lnTo>
                      <a:pt x="3011" y="4335"/>
                    </a:lnTo>
                    <a:lnTo>
                      <a:pt x="3404" y="4335"/>
                    </a:lnTo>
                    <a:lnTo>
                      <a:pt x="3404" y="9059"/>
                    </a:lnTo>
                    <a:lnTo>
                      <a:pt x="3472" y="9059"/>
                    </a:lnTo>
                    <a:lnTo>
                      <a:pt x="3472" y="4335"/>
                    </a:lnTo>
                    <a:lnTo>
                      <a:pt x="3865" y="4335"/>
                    </a:lnTo>
                    <a:lnTo>
                      <a:pt x="3865" y="9059"/>
                    </a:lnTo>
                    <a:lnTo>
                      <a:pt x="3933" y="9059"/>
                    </a:lnTo>
                    <a:lnTo>
                      <a:pt x="3933" y="8942"/>
                    </a:lnTo>
                    <a:lnTo>
                      <a:pt x="9393" y="8942"/>
                    </a:lnTo>
                    <a:lnTo>
                      <a:pt x="9393" y="9049"/>
                    </a:lnTo>
                    <a:lnTo>
                      <a:pt x="9459" y="9049"/>
                    </a:lnTo>
                    <a:lnTo>
                      <a:pt x="9459" y="4335"/>
                    </a:lnTo>
                    <a:lnTo>
                      <a:pt x="9854" y="4335"/>
                    </a:lnTo>
                    <a:lnTo>
                      <a:pt x="9854" y="9049"/>
                    </a:lnTo>
                    <a:lnTo>
                      <a:pt x="9920" y="9049"/>
                    </a:lnTo>
                    <a:lnTo>
                      <a:pt x="9920" y="4335"/>
                    </a:lnTo>
                    <a:lnTo>
                      <a:pt x="10313" y="4335"/>
                    </a:lnTo>
                    <a:lnTo>
                      <a:pt x="10313" y="9049"/>
                    </a:lnTo>
                    <a:lnTo>
                      <a:pt x="10381" y="9049"/>
                    </a:lnTo>
                    <a:lnTo>
                      <a:pt x="10381" y="4335"/>
                    </a:lnTo>
                    <a:lnTo>
                      <a:pt x="10775" y="4335"/>
                    </a:lnTo>
                    <a:lnTo>
                      <a:pt x="10775" y="9049"/>
                    </a:lnTo>
                    <a:lnTo>
                      <a:pt x="10841" y="9049"/>
                    </a:lnTo>
                    <a:lnTo>
                      <a:pt x="10841" y="4335"/>
                    </a:lnTo>
                    <a:lnTo>
                      <a:pt x="11236" y="4335"/>
                    </a:lnTo>
                    <a:lnTo>
                      <a:pt x="11236" y="9049"/>
                    </a:lnTo>
                    <a:lnTo>
                      <a:pt x="11302" y="9049"/>
                    </a:lnTo>
                    <a:lnTo>
                      <a:pt x="11302" y="4335"/>
                    </a:lnTo>
                    <a:lnTo>
                      <a:pt x="11695" y="4335"/>
                    </a:lnTo>
                    <a:lnTo>
                      <a:pt x="11695" y="9049"/>
                    </a:lnTo>
                    <a:lnTo>
                      <a:pt x="11763" y="9049"/>
                    </a:lnTo>
                    <a:lnTo>
                      <a:pt x="11763" y="4335"/>
                    </a:lnTo>
                    <a:lnTo>
                      <a:pt x="12156" y="4335"/>
                    </a:lnTo>
                    <a:lnTo>
                      <a:pt x="12156" y="9049"/>
                    </a:lnTo>
                    <a:lnTo>
                      <a:pt x="12223" y="9049"/>
                    </a:lnTo>
                    <a:lnTo>
                      <a:pt x="12223" y="4335"/>
                    </a:lnTo>
                    <a:lnTo>
                      <a:pt x="12618" y="4335"/>
                    </a:lnTo>
                    <a:lnTo>
                      <a:pt x="12618" y="9049"/>
                    </a:lnTo>
                    <a:lnTo>
                      <a:pt x="12684" y="9049"/>
                    </a:lnTo>
                    <a:lnTo>
                      <a:pt x="12684" y="4335"/>
                    </a:lnTo>
                    <a:lnTo>
                      <a:pt x="13077" y="4335"/>
                    </a:lnTo>
                    <a:lnTo>
                      <a:pt x="13077" y="9049"/>
                    </a:lnTo>
                    <a:lnTo>
                      <a:pt x="13145" y="9049"/>
                    </a:lnTo>
                    <a:lnTo>
                      <a:pt x="13145" y="4335"/>
                    </a:lnTo>
                    <a:lnTo>
                      <a:pt x="13538" y="4335"/>
                    </a:lnTo>
                    <a:lnTo>
                      <a:pt x="13538" y="9049"/>
                    </a:lnTo>
                    <a:lnTo>
                      <a:pt x="13606" y="9049"/>
                    </a:lnTo>
                    <a:lnTo>
                      <a:pt x="13606" y="4335"/>
                    </a:lnTo>
                    <a:lnTo>
                      <a:pt x="14000" y="4335"/>
                    </a:lnTo>
                    <a:lnTo>
                      <a:pt x="14000" y="9049"/>
                    </a:lnTo>
                    <a:lnTo>
                      <a:pt x="14066" y="9049"/>
                    </a:lnTo>
                    <a:lnTo>
                      <a:pt x="14066" y="4335"/>
                    </a:lnTo>
                    <a:lnTo>
                      <a:pt x="14459" y="4335"/>
                    </a:lnTo>
                    <a:lnTo>
                      <a:pt x="14459" y="9049"/>
                    </a:lnTo>
                    <a:lnTo>
                      <a:pt x="14527" y="9049"/>
                    </a:lnTo>
                    <a:lnTo>
                      <a:pt x="14527" y="4335"/>
                    </a:lnTo>
                    <a:lnTo>
                      <a:pt x="14920" y="4335"/>
                    </a:lnTo>
                    <a:lnTo>
                      <a:pt x="14920" y="9049"/>
                    </a:lnTo>
                    <a:lnTo>
                      <a:pt x="14988" y="9049"/>
                    </a:lnTo>
                    <a:lnTo>
                      <a:pt x="14986" y="8940"/>
                    </a:lnTo>
                    <a:lnTo>
                      <a:pt x="17390" y="8940"/>
                    </a:lnTo>
                    <a:cubicBezTo>
                      <a:pt x="17394" y="8917"/>
                      <a:pt x="17396" y="8895"/>
                      <a:pt x="17396" y="8872"/>
                    </a:cubicBezTo>
                    <a:lnTo>
                      <a:pt x="14986" y="8872"/>
                    </a:lnTo>
                    <a:lnTo>
                      <a:pt x="14986" y="8479"/>
                    </a:lnTo>
                    <a:lnTo>
                      <a:pt x="17388" y="8479"/>
                    </a:lnTo>
                    <a:lnTo>
                      <a:pt x="17388" y="8411"/>
                    </a:lnTo>
                    <a:lnTo>
                      <a:pt x="14986" y="8411"/>
                    </a:lnTo>
                    <a:lnTo>
                      <a:pt x="14986" y="8020"/>
                    </a:lnTo>
                    <a:lnTo>
                      <a:pt x="17380" y="8020"/>
                    </a:lnTo>
                    <a:cubicBezTo>
                      <a:pt x="17380" y="7996"/>
                      <a:pt x="17380" y="7975"/>
                      <a:pt x="17378" y="7951"/>
                    </a:cubicBezTo>
                    <a:lnTo>
                      <a:pt x="14986" y="7951"/>
                    </a:lnTo>
                    <a:lnTo>
                      <a:pt x="14986" y="7558"/>
                    </a:lnTo>
                    <a:lnTo>
                      <a:pt x="17371" y="7558"/>
                    </a:lnTo>
                    <a:lnTo>
                      <a:pt x="17371" y="7490"/>
                    </a:lnTo>
                    <a:lnTo>
                      <a:pt x="14988" y="7490"/>
                    </a:lnTo>
                    <a:lnTo>
                      <a:pt x="14988" y="7097"/>
                    </a:lnTo>
                    <a:lnTo>
                      <a:pt x="17363" y="7097"/>
                    </a:lnTo>
                    <a:lnTo>
                      <a:pt x="17363" y="7031"/>
                    </a:lnTo>
                    <a:lnTo>
                      <a:pt x="14990" y="7031"/>
                    </a:lnTo>
                    <a:lnTo>
                      <a:pt x="14990" y="6638"/>
                    </a:lnTo>
                    <a:lnTo>
                      <a:pt x="17355" y="6638"/>
                    </a:lnTo>
                    <a:lnTo>
                      <a:pt x="17355" y="6570"/>
                    </a:lnTo>
                    <a:lnTo>
                      <a:pt x="14990" y="6570"/>
                    </a:lnTo>
                    <a:lnTo>
                      <a:pt x="14990" y="6176"/>
                    </a:lnTo>
                    <a:lnTo>
                      <a:pt x="17347" y="6176"/>
                    </a:lnTo>
                    <a:lnTo>
                      <a:pt x="17347" y="6108"/>
                    </a:lnTo>
                    <a:lnTo>
                      <a:pt x="14992" y="6108"/>
                    </a:lnTo>
                    <a:lnTo>
                      <a:pt x="14992" y="5715"/>
                    </a:lnTo>
                    <a:lnTo>
                      <a:pt x="17339" y="5715"/>
                    </a:lnTo>
                    <a:lnTo>
                      <a:pt x="17339" y="5649"/>
                    </a:lnTo>
                    <a:lnTo>
                      <a:pt x="14994" y="5649"/>
                    </a:lnTo>
                    <a:lnTo>
                      <a:pt x="14994" y="5256"/>
                    </a:lnTo>
                    <a:lnTo>
                      <a:pt x="17334" y="5256"/>
                    </a:lnTo>
                    <a:lnTo>
                      <a:pt x="17334" y="5188"/>
                    </a:lnTo>
                    <a:lnTo>
                      <a:pt x="14994" y="5188"/>
                    </a:lnTo>
                    <a:lnTo>
                      <a:pt x="14994" y="4795"/>
                    </a:lnTo>
                    <a:lnTo>
                      <a:pt x="17326" y="4795"/>
                    </a:lnTo>
                    <a:lnTo>
                      <a:pt x="17326" y="4726"/>
                    </a:lnTo>
                    <a:lnTo>
                      <a:pt x="14996" y="4726"/>
                    </a:lnTo>
                    <a:lnTo>
                      <a:pt x="14996" y="4333"/>
                    </a:lnTo>
                    <a:lnTo>
                      <a:pt x="17320" y="4333"/>
                    </a:lnTo>
                    <a:lnTo>
                      <a:pt x="17320" y="4267"/>
                    </a:lnTo>
                    <a:lnTo>
                      <a:pt x="17293" y="4267"/>
                    </a:lnTo>
                    <a:lnTo>
                      <a:pt x="17293" y="3220"/>
                    </a:lnTo>
                    <a:cubicBezTo>
                      <a:pt x="17289" y="3158"/>
                      <a:pt x="17265" y="3097"/>
                      <a:pt x="17225" y="3051"/>
                    </a:cubicBezTo>
                    <a:lnTo>
                      <a:pt x="17225" y="4265"/>
                    </a:lnTo>
                    <a:lnTo>
                      <a:pt x="16831" y="4265"/>
                    </a:lnTo>
                    <a:lnTo>
                      <a:pt x="16831" y="2804"/>
                    </a:lnTo>
                    <a:lnTo>
                      <a:pt x="16763" y="2767"/>
                    </a:lnTo>
                    <a:lnTo>
                      <a:pt x="16763" y="4265"/>
                    </a:lnTo>
                    <a:lnTo>
                      <a:pt x="16370" y="4265"/>
                    </a:lnTo>
                    <a:lnTo>
                      <a:pt x="16370" y="2552"/>
                    </a:lnTo>
                    <a:lnTo>
                      <a:pt x="16302" y="2515"/>
                    </a:lnTo>
                    <a:lnTo>
                      <a:pt x="16302" y="4265"/>
                    </a:lnTo>
                    <a:lnTo>
                      <a:pt x="15911" y="4265"/>
                    </a:lnTo>
                    <a:lnTo>
                      <a:pt x="15911" y="2313"/>
                    </a:lnTo>
                    <a:lnTo>
                      <a:pt x="15843" y="2280"/>
                    </a:lnTo>
                    <a:lnTo>
                      <a:pt x="15843" y="4267"/>
                    </a:lnTo>
                    <a:lnTo>
                      <a:pt x="15450" y="4267"/>
                    </a:lnTo>
                    <a:lnTo>
                      <a:pt x="15450" y="2089"/>
                    </a:lnTo>
                    <a:lnTo>
                      <a:pt x="15381" y="2056"/>
                    </a:lnTo>
                    <a:lnTo>
                      <a:pt x="15381" y="4265"/>
                    </a:lnTo>
                    <a:lnTo>
                      <a:pt x="14988" y="4265"/>
                    </a:lnTo>
                    <a:lnTo>
                      <a:pt x="14988" y="1877"/>
                    </a:lnTo>
                    <a:lnTo>
                      <a:pt x="14920" y="1846"/>
                    </a:lnTo>
                    <a:lnTo>
                      <a:pt x="14920" y="1963"/>
                    </a:lnTo>
                    <a:lnTo>
                      <a:pt x="9461" y="1963"/>
                    </a:lnTo>
                    <a:lnTo>
                      <a:pt x="9461" y="1570"/>
                    </a:lnTo>
                    <a:lnTo>
                      <a:pt x="14264" y="1570"/>
                    </a:lnTo>
                    <a:cubicBezTo>
                      <a:pt x="14208" y="1546"/>
                      <a:pt x="14151" y="1525"/>
                      <a:pt x="14095" y="1501"/>
                    </a:cubicBezTo>
                    <a:lnTo>
                      <a:pt x="9461" y="1501"/>
                    </a:lnTo>
                    <a:lnTo>
                      <a:pt x="9461" y="1108"/>
                    </a:lnTo>
                    <a:lnTo>
                      <a:pt x="13005" y="1108"/>
                    </a:lnTo>
                    <a:cubicBezTo>
                      <a:pt x="12935" y="1085"/>
                      <a:pt x="12867" y="1064"/>
                      <a:pt x="12797" y="1042"/>
                    </a:cubicBezTo>
                    <a:lnTo>
                      <a:pt x="9461" y="1042"/>
                    </a:lnTo>
                    <a:lnTo>
                      <a:pt x="9461" y="647"/>
                    </a:lnTo>
                    <a:lnTo>
                      <a:pt x="11403" y="647"/>
                    </a:lnTo>
                    <a:cubicBezTo>
                      <a:pt x="11310" y="626"/>
                      <a:pt x="11214" y="602"/>
                      <a:pt x="11121" y="581"/>
                    </a:cubicBezTo>
                    <a:lnTo>
                      <a:pt x="9461" y="581"/>
                    </a:lnTo>
                    <a:lnTo>
                      <a:pt x="9461" y="262"/>
                    </a:lnTo>
                    <a:lnTo>
                      <a:pt x="9393" y="252"/>
                    </a:lnTo>
                    <a:lnTo>
                      <a:pt x="9393" y="4265"/>
                    </a:lnTo>
                    <a:lnTo>
                      <a:pt x="9000" y="4265"/>
                    </a:lnTo>
                    <a:lnTo>
                      <a:pt x="9000" y="197"/>
                    </a:lnTo>
                    <a:lnTo>
                      <a:pt x="8933" y="188"/>
                    </a:lnTo>
                    <a:lnTo>
                      <a:pt x="8933" y="4267"/>
                    </a:lnTo>
                    <a:lnTo>
                      <a:pt x="8540" y="4267"/>
                    </a:lnTo>
                    <a:lnTo>
                      <a:pt x="8540" y="141"/>
                    </a:lnTo>
                    <a:lnTo>
                      <a:pt x="8472" y="135"/>
                    </a:lnTo>
                    <a:lnTo>
                      <a:pt x="8472" y="4267"/>
                    </a:lnTo>
                    <a:lnTo>
                      <a:pt x="8079" y="4267"/>
                    </a:lnTo>
                    <a:lnTo>
                      <a:pt x="8079" y="96"/>
                    </a:lnTo>
                    <a:lnTo>
                      <a:pt x="8011" y="88"/>
                    </a:lnTo>
                    <a:lnTo>
                      <a:pt x="8011" y="4267"/>
                    </a:lnTo>
                    <a:lnTo>
                      <a:pt x="7618" y="4267"/>
                    </a:lnTo>
                    <a:lnTo>
                      <a:pt x="7618" y="57"/>
                    </a:lnTo>
                    <a:lnTo>
                      <a:pt x="7552" y="53"/>
                    </a:lnTo>
                    <a:lnTo>
                      <a:pt x="7552" y="4267"/>
                    </a:lnTo>
                    <a:lnTo>
                      <a:pt x="7158" y="4267"/>
                    </a:lnTo>
                    <a:lnTo>
                      <a:pt x="7158" y="30"/>
                    </a:lnTo>
                    <a:lnTo>
                      <a:pt x="7090" y="28"/>
                    </a:lnTo>
                    <a:lnTo>
                      <a:pt x="7090" y="4267"/>
                    </a:lnTo>
                    <a:lnTo>
                      <a:pt x="6697" y="4267"/>
                    </a:lnTo>
                    <a:lnTo>
                      <a:pt x="6697" y="11"/>
                    </a:lnTo>
                    <a:lnTo>
                      <a:pt x="6631" y="9"/>
                    </a:lnTo>
                    <a:lnTo>
                      <a:pt x="6631" y="4267"/>
                    </a:lnTo>
                    <a:lnTo>
                      <a:pt x="6236" y="4267"/>
                    </a:lnTo>
                    <a:lnTo>
                      <a:pt x="623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63" name="Google Shape;463;p27"/>
            <p:cNvGrpSpPr/>
            <p:nvPr/>
          </p:nvGrpSpPr>
          <p:grpSpPr>
            <a:xfrm>
              <a:off x="-32850" y="1491438"/>
              <a:ext cx="1375124" cy="3846246"/>
              <a:chOff x="-32850" y="1491438"/>
              <a:chExt cx="1375124" cy="3846246"/>
            </a:xfrm>
          </p:grpSpPr>
          <p:sp>
            <p:nvSpPr>
              <p:cNvPr id="464" name="Google Shape;464;p27"/>
              <p:cNvSpPr/>
              <p:nvPr/>
            </p:nvSpPr>
            <p:spPr>
              <a:xfrm>
                <a:off x="87165" y="2353230"/>
                <a:ext cx="209213" cy="162574"/>
              </a:xfrm>
              <a:custGeom>
                <a:avLst/>
                <a:gdLst/>
                <a:ahLst/>
                <a:cxnLst/>
                <a:rect l="l" t="t" r="r" b="b"/>
                <a:pathLst>
                  <a:path w="4100" h="3186" extrusionOk="0">
                    <a:moveTo>
                      <a:pt x="1687" y="0"/>
                    </a:moveTo>
                    <a:cubicBezTo>
                      <a:pt x="359" y="0"/>
                      <a:pt x="0" y="1448"/>
                      <a:pt x="499" y="2142"/>
                    </a:cubicBezTo>
                    <a:cubicBezTo>
                      <a:pt x="901" y="2721"/>
                      <a:pt x="1661" y="3186"/>
                      <a:pt x="2362" y="3186"/>
                    </a:cubicBezTo>
                    <a:cubicBezTo>
                      <a:pt x="2700" y="3186"/>
                      <a:pt x="3025" y="3077"/>
                      <a:pt x="3289" y="2821"/>
                    </a:cubicBezTo>
                    <a:cubicBezTo>
                      <a:pt x="4100" y="2034"/>
                      <a:pt x="4016" y="782"/>
                      <a:pt x="2705" y="234"/>
                    </a:cubicBezTo>
                    <a:cubicBezTo>
                      <a:pt x="2318" y="70"/>
                      <a:pt x="1979" y="0"/>
                      <a:pt x="168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65" name="Google Shape;465;p27"/>
              <p:cNvSpPr/>
              <p:nvPr/>
            </p:nvSpPr>
            <p:spPr>
              <a:xfrm>
                <a:off x="136916" y="2368691"/>
                <a:ext cx="39597" cy="34903"/>
              </a:xfrm>
              <a:custGeom>
                <a:avLst/>
                <a:gdLst/>
                <a:ahLst/>
                <a:cxnLst/>
                <a:rect l="l" t="t" r="r" b="b"/>
                <a:pathLst>
                  <a:path w="776" h="684" extrusionOk="0">
                    <a:moveTo>
                      <a:pt x="387" y="0"/>
                    </a:moveTo>
                    <a:cubicBezTo>
                      <a:pt x="255" y="0"/>
                      <a:pt x="126" y="79"/>
                      <a:pt x="72" y="205"/>
                    </a:cubicBezTo>
                    <a:cubicBezTo>
                      <a:pt x="1" y="384"/>
                      <a:pt x="72" y="587"/>
                      <a:pt x="251" y="658"/>
                    </a:cubicBezTo>
                    <a:cubicBezTo>
                      <a:pt x="291" y="675"/>
                      <a:pt x="334" y="684"/>
                      <a:pt x="376" y="684"/>
                    </a:cubicBezTo>
                    <a:cubicBezTo>
                      <a:pt x="508" y="684"/>
                      <a:pt x="638" y="603"/>
                      <a:pt x="692" y="467"/>
                    </a:cubicBezTo>
                    <a:cubicBezTo>
                      <a:pt x="776" y="300"/>
                      <a:pt x="692" y="98"/>
                      <a:pt x="513" y="26"/>
                    </a:cubicBezTo>
                    <a:cubicBezTo>
                      <a:pt x="473" y="9"/>
                      <a:pt x="430" y="0"/>
                      <a:pt x="38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66" name="Google Shape;466;p27"/>
              <p:cNvSpPr/>
              <p:nvPr/>
            </p:nvSpPr>
            <p:spPr>
              <a:xfrm>
                <a:off x="334696" y="2620356"/>
                <a:ext cx="163696" cy="126599"/>
              </a:xfrm>
              <a:custGeom>
                <a:avLst/>
                <a:gdLst/>
                <a:ahLst/>
                <a:cxnLst/>
                <a:rect l="l" t="t" r="r" b="b"/>
                <a:pathLst>
                  <a:path w="3208" h="2481" extrusionOk="0">
                    <a:moveTo>
                      <a:pt x="1309" y="0"/>
                    </a:moveTo>
                    <a:cubicBezTo>
                      <a:pt x="275" y="0"/>
                      <a:pt x="1" y="1130"/>
                      <a:pt x="381" y="1676"/>
                    </a:cubicBezTo>
                    <a:cubicBezTo>
                      <a:pt x="704" y="2119"/>
                      <a:pt x="1299" y="2481"/>
                      <a:pt x="1849" y="2481"/>
                    </a:cubicBezTo>
                    <a:cubicBezTo>
                      <a:pt x="2113" y="2481"/>
                      <a:pt x="2367" y="2398"/>
                      <a:pt x="2575" y="2201"/>
                    </a:cubicBezTo>
                    <a:cubicBezTo>
                      <a:pt x="3207" y="1593"/>
                      <a:pt x="3148" y="615"/>
                      <a:pt x="2110" y="186"/>
                    </a:cubicBezTo>
                    <a:cubicBezTo>
                      <a:pt x="1805" y="56"/>
                      <a:pt x="1538" y="0"/>
                      <a:pt x="13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67" name="Google Shape;467;p27"/>
              <p:cNvSpPr/>
              <p:nvPr/>
            </p:nvSpPr>
            <p:spPr>
              <a:xfrm>
                <a:off x="373017" y="2632347"/>
                <a:ext cx="31076" cy="27810"/>
              </a:xfrm>
              <a:custGeom>
                <a:avLst/>
                <a:gdLst/>
                <a:ahLst/>
                <a:cxnLst/>
                <a:rect l="l" t="t" r="r" b="b"/>
                <a:pathLst>
                  <a:path w="609" h="545" extrusionOk="0">
                    <a:moveTo>
                      <a:pt x="312" y="1"/>
                    </a:moveTo>
                    <a:cubicBezTo>
                      <a:pt x="205" y="1"/>
                      <a:pt x="105" y="66"/>
                      <a:pt x="60" y="165"/>
                    </a:cubicBezTo>
                    <a:cubicBezTo>
                      <a:pt x="0" y="308"/>
                      <a:pt x="72" y="463"/>
                      <a:pt x="203" y="523"/>
                    </a:cubicBezTo>
                    <a:cubicBezTo>
                      <a:pt x="237" y="537"/>
                      <a:pt x="272" y="544"/>
                      <a:pt x="306" y="544"/>
                    </a:cubicBezTo>
                    <a:cubicBezTo>
                      <a:pt x="414" y="544"/>
                      <a:pt x="512" y="477"/>
                      <a:pt x="549" y="368"/>
                    </a:cubicBezTo>
                    <a:cubicBezTo>
                      <a:pt x="608" y="237"/>
                      <a:pt x="549" y="82"/>
                      <a:pt x="417" y="22"/>
                    </a:cubicBezTo>
                    <a:cubicBezTo>
                      <a:pt x="383" y="8"/>
                      <a:pt x="347" y="1"/>
                      <a:pt x="31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68" name="Google Shape;468;p27"/>
              <p:cNvSpPr/>
              <p:nvPr/>
            </p:nvSpPr>
            <p:spPr>
              <a:xfrm>
                <a:off x="910227" y="2798082"/>
                <a:ext cx="176402" cy="124813"/>
              </a:xfrm>
              <a:custGeom>
                <a:avLst/>
                <a:gdLst/>
                <a:ahLst/>
                <a:cxnLst/>
                <a:rect l="l" t="t" r="r" b="b"/>
                <a:pathLst>
                  <a:path w="3457" h="2446" extrusionOk="0">
                    <a:moveTo>
                      <a:pt x="2310" y="0"/>
                    </a:moveTo>
                    <a:cubicBezTo>
                      <a:pt x="2117" y="0"/>
                      <a:pt x="1906" y="43"/>
                      <a:pt x="1682" y="137"/>
                    </a:cubicBezTo>
                    <a:cubicBezTo>
                      <a:pt x="1" y="852"/>
                      <a:pt x="740" y="2295"/>
                      <a:pt x="1551" y="2426"/>
                    </a:cubicBezTo>
                    <a:cubicBezTo>
                      <a:pt x="1637" y="2439"/>
                      <a:pt x="1727" y="2445"/>
                      <a:pt x="1818" y="2445"/>
                    </a:cubicBezTo>
                    <a:cubicBezTo>
                      <a:pt x="2574" y="2445"/>
                      <a:pt x="3447" y="2010"/>
                      <a:pt x="3447" y="1234"/>
                    </a:cubicBezTo>
                    <a:cubicBezTo>
                      <a:pt x="3456" y="544"/>
                      <a:pt x="3000" y="0"/>
                      <a:pt x="231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69" name="Google Shape;469;p27"/>
              <p:cNvSpPr/>
              <p:nvPr/>
            </p:nvSpPr>
            <p:spPr>
              <a:xfrm>
                <a:off x="954059" y="2841047"/>
                <a:ext cx="31688" cy="27759"/>
              </a:xfrm>
              <a:custGeom>
                <a:avLst/>
                <a:gdLst/>
                <a:ahLst/>
                <a:cxnLst/>
                <a:rect l="l" t="t" r="r" b="b"/>
                <a:pathLst>
                  <a:path w="621" h="544" extrusionOk="0">
                    <a:moveTo>
                      <a:pt x="313" y="1"/>
                    </a:moveTo>
                    <a:cubicBezTo>
                      <a:pt x="280" y="1"/>
                      <a:pt x="247" y="8"/>
                      <a:pt x="215" y="22"/>
                    </a:cubicBezTo>
                    <a:cubicBezTo>
                      <a:pt x="72" y="82"/>
                      <a:pt x="0" y="237"/>
                      <a:pt x="60" y="368"/>
                    </a:cubicBezTo>
                    <a:cubicBezTo>
                      <a:pt x="105" y="477"/>
                      <a:pt x="206" y="544"/>
                      <a:pt x="309" y="544"/>
                    </a:cubicBezTo>
                    <a:cubicBezTo>
                      <a:pt x="341" y="544"/>
                      <a:pt x="374" y="537"/>
                      <a:pt x="406" y="523"/>
                    </a:cubicBezTo>
                    <a:cubicBezTo>
                      <a:pt x="549" y="463"/>
                      <a:pt x="620" y="308"/>
                      <a:pt x="561" y="165"/>
                    </a:cubicBezTo>
                    <a:cubicBezTo>
                      <a:pt x="516" y="66"/>
                      <a:pt x="416" y="1"/>
                      <a:pt x="31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0" name="Google Shape;470;p27"/>
              <p:cNvSpPr/>
              <p:nvPr/>
            </p:nvSpPr>
            <p:spPr>
              <a:xfrm>
                <a:off x="589626" y="2160196"/>
                <a:ext cx="176453" cy="124609"/>
              </a:xfrm>
              <a:custGeom>
                <a:avLst/>
                <a:gdLst/>
                <a:ahLst/>
                <a:cxnLst/>
                <a:rect l="l" t="t" r="r" b="b"/>
                <a:pathLst>
                  <a:path w="3458" h="2442" extrusionOk="0">
                    <a:moveTo>
                      <a:pt x="2315" y="0"/>
                    </a:moveTo>
                    <a:cubicBezTo>
                      <a:pt x="2121" y="0"/>
                      <a:pt x="1908" y="44"/>
                      <a:pt x="1681" y="141"/>
                    </a:cubicBezTo>
                    <a:cubicBezTo>
                      <a:pt x="0" y="845"/>
                      <a:pt x="739" y="2288"/>
                      <a:pt x="1550" y="2419"/>
                    </a:cubicBezTo>
                    <a:cubicBezTo>
                      <a:pt x="1644" y="2434"/>
                      <a:pt x="1742" y="2442"/>
                      <a:pt x="1842" y="2442"/>
                    </a:cubicBezTo>
                    <a:cubicBezTo>
                      <a:pt x="2598" y="2442"/>
                      <a:pt x="3447" y="2006"/>
                      <a:pt x="3458" y="1227"/>
                    </a:cubicBezTo>
                    <a:cubicBezTo>
                      <a:pt x="3458" y="548"/>
                      <a:pt x="3002" y="0"/>
                      <a:pt x="231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1" name="Google Shape;471;p27"/>
              <p:cNvSpPr/>
              <p:nvPr/>
            </p:nvSpPr>
            <p:spPr>
              <a:xfrm>
                <a:off x="634019" y="2203415"/>
                <a:ext cx="31688" cy="27504"/>
              </a:xfrm>
              <a:custGeom>
                <a:avLst/>
                <a:gdLst/>
                <a:ahLst/>
                <a:cxnLst/>
                <a:rect l="l" t="t" r="r" b="b"/>
                <a:pathLst>
                  <a:path w="621" h="539" extrusionOk="0">
                    <a:moveTo>
                      <a:pt x="308" y="1"/>
                    </a:moveTo>
                    <a:cubicBezTo>
                      <a:pt x="274" y="1"/>
                      <a:pt x="238" y="7"/>
                      <a:pt x="203" y="22"/>
                    </a:cubicBezTo>
                    <a:cubicBezTo>
                      <a:pt x="72" y="70"/>
                      <a:pt x="0" y="236"/>
                      <a:pt x="60" y="368"/>
                    </a:cubicBezTo>
                    <a:cubicBezTo>
                      <a:pt x="97" y="478"/>
                      <a:pt x="205" y="539"/>
                      <a:pt x="312" y="539"/>
                    </a:cubicBezTo>
                    <a:cubicBezTo>
                      <a:pt x="344" y="539"/>
                      <a:pt x="376" y="534"/>
                      <a:pt x="406" y="523"/>
                    </a:cubicBezTo>
                    <a:cubicBezTo>
                      <a:pt x="549" y="463"/>
                      <a:pt x="620" y="308"/>
                      <a:pt x="561" y="165"/>
                    </a:cubicBezTo>
                    <a:cubicBezTo>
                      <a:pt x="516" y="66"/>
                      <a:pt x="416" y="1"/>
                      <a:pt x="30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2" name="Google Shape;472;p27"/>
              <p:cNvSpPr/>
              <p:nvPr/>
            </p:nvSpPr>
            <p:spPr>
              <a:xfrm>
                <a:off x="450629" y="1890468"/>
                <a:ext cx="196813" cy="147521"/>
              </a:xfrm>
              <a:custGeom>
                <a:avLst/>
                <a:gdLst/>
                <a:ahLst/>
                <a:cxnLst/>
                <a:rect l="l" t="t" r="r" b="b"/>
                <a:pathLst>
                  <a:path w="3857" h="2891" extrusionOk="0">
                    <a:moveTo>
                      <a:pt x="1628" y="1"/>
                    </a:moveTo>
                    <a:cubicBezTo>
                      <a:pt x="247" y="1"/>
                      <a:pt x="0" y="1465"/>
                      <a:pt x="542" y="2089"/>
                    </a:cubicBezTo>
                    <a:cubicBezTo>
                      <a:pt x="936" y="2550"/>
                      <a:pt x="1599" y="2890"/>
                      <a:pt x="2208" y="2890"/>
                    </a:cubicBezTo>
                    <a:cubicBezTo>
                      <a:pt x="2574" y="2890"/>
                      <a:pt x="2921" y="2766"/>
                      <a:pt x="3177" y="2470"/>
                    </a:cubicBezTo>
                    <a:cubicBezTo>
                      <a:pt x="3857" y="1671"/>
                      <a:pt x="3666" y="527"/>
                      <a:pt x="2414" y="133"/>
                    </a:cubicBezTo>
                    <a:cubicBezTo>
                      <a:pt x="2119" y="41"/>
                      <a:pt x="1858" y="1"/>
                      <a:pt x="16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3" name="Google Shape;473;p27"/>
              <p:cNvSpPr/>
              <p:nvPr/>
            </p:nvSpPr>
            <p:spPr>
              <a:xfrm>
                <a:off x="494053" y="1906337"/>
                <a:ext cx="35974" cy="32402"/>
              </a:xfrm>
              <a:custGeom>
                <a:avLst/>
                <a:gdLst/>
                <a:ahLst/>
                <a:cxnLst/>
                <a:rect l="l" t="t" r="r" b="b"/>
                <a:pathLst>
                  <a:path w="705" h="635" extrusionOk="0">
                    <a:moveTo>
                      <a:pt x="366" y="1"/>
                    </a:moveTo>
                    <a:cubicBezTo>
                      <a:pt x="228" y="1"/>
                      <a:pt x="98" y="90"/>
                      <a:pt x="49" y="228"/>
                    </a:cubicBezTo>
                    <a:cubicBezTo>
                      <a:pt x="1" y="395"/>
                      <a:pt x="96" y="573"/>
                      <a:pt x="263" y="621"/>
                    </a:cubicBezTo>
                    <a:cubicBezTo>
                      <a:pt x="294" y="630"/>
                      <a:pt x="326" y="634"/>
                      <a:pt x="357" y="634"/>
                    </a:cubicBezTo>
                    <a:cubicBezTo>
                      <a:pt x="492" y="634"/>
                      <a:pt x="618" y="552"/>
                      <a:pt x="657" y="407"/>
                    </a:cubicBezTo>
                    <a:cubicBezTo>
                      <a:pt x="704" y="252"/>
                      <a:pt x="621" y="73"/>
                      <a:pt x="454" y="13"/>
                    </a:cubicBezTo>
                    <a:cubicBezTo>
                      <a:pt x="425" y="5"/>
                      <a:pt x="396" y="1"/>
                      <a:pt x="36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4" name="Google Shape;474;p27"/>
              <p:cNvSpPr/>
              <p:nvPr/>
            </p:nvSpPr>
            <p:spPr>
              <a:xfrm>
                <a:off x="1055653" y="2811094"/>
                <a:ext cx="2500" cy="2500"/>
              </a:xfrm>
              <a:custGeom>
                <a:avLst/>
                <a:gdLst/>
                <a:ahLst/>
                <a:cxnLst/>
                <a:rect l="l" t="t" r="r" b="b"/>
                <a:pathLst>
                  <a:path w="49" h="49" extrusionOk="0">
                    <a:moveTo>
                      <a:pt x="1" y="1"/>
                    </a:moveTo>
                    <a:cubicBezTo>
                      <a:pt x="10" y="7"/>
                      <a:pt x="18" y="14"/>
                      <a:pt x="25" y="20"/>
                    </a:cubicBezTo>
                    <a:lnTo>
                      <a:pt x="25" y="20"/>
                    </a:lnTo>
                    <a:cubicBezTo>
                      <a:pt x="18" y="13"/>
                      <a:pt x="10" y="6"/>
                      <a:pt x="1" y="1"/>
                    </a:cubicBezTo>
                    <a:close/>
                    <a:moveTo>
                      <a:pt x="25" y="20"/>
                    </a:moveTo>
                    <a:cubicBezTo>
                      <a:pt x="34" y="30"/>
                      <a:pt x="41" y="42"/>
                      <a:pt x="48" y="49"/>
                    </a:cubicBezTo>
                    <a:cubicBezTo>
                      <a:pt x="48" y="49"/>
                      <a:pt x="42" y="36"/>
                      <a:pt x="25" y="20"/>
                    </a:cubicBezTo>
                    <a:close/>
                  </a:path>
                </a:pathLst>
              </a:custGeom>
              <a:solidFill>
                <a:srgbClr val="2235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5" name="Google Shape;475;p27"/>
              <p:cNvSpPr/>
              <p:nvPr/>
            </p:nvSpPr>
            <p:spPr>
              <a:xfrm>
                <a:off x="959519" y="2764251"/>
                <a:ext cx="96187" cy="73071"/>
              </a:xfrm>
              <a:custGeom>
                <a:avLst/>
                <a:gdLst/>
                <a:ahLst/>
                <a:cxnLst/>
                <a:rect l="l" t="t" r="r" b="b"/>
                <a:pathLst>
                  <a:path w="1885" h="1432" extrusionOk="0">
                    <a:moveTo>
                      <a:pt x="263" y="1"/>
                    </a:moveTo>
                    <a:lnTo>
                      <a:pt x="132" y="168"/>
                    </a:lnTo>
                    <a:cubicBezTo>
                      <a:pt x="287" y="263"/>
                      <a:pt x="442" y="382"/>
                      <a:pt x="585" y="502"/>
                    </a:cubicBezTo>
                    <a:cubicBezTo>
                      <a:pt x="561" y="514"/>
                      <a:pt x="525" y="525"/>
                      <a:pt x="490" y="537"/>
                    </a:cubicBezTo>
                    <a:cubicBezTo>
                      <a:pt x="490" y="537"/>
                      <a:pt x="1" y="740"/>
                      <a:pt x="156" y="1432"/>
                    </a:cubicBezTo>
                    <a:cubicBezTo>
                      <a:pt x="156" y="1432"/>
                      <a:pt x="239" y="1014"/>
                      <a:pt x="633" y="990"/>
                    </a:cubicBezTo>
                    <a:cubicBezTo>
                      <a:pt x="636" y="990"/>
                      <a:pt x="640" y="990"/>
                      <a:pt x="644" y="990"/>
                    </a:cubicBezTo>
                    <a:cubicBezTo>
                      <a:pt x="805" y="990"/>
                      <a:pt x="1157" y="1229"/>
                      <a:pt x="1157" y="1229"/>
                    </a:cubicBezTo>
                    <a:cubicBezTo>
                      <a:pt x="1229" y="1074"/>
                      <a:pt x="1217" y="895"/>
                      <a:pt x="1133" y="752"/>
                    </a:cubicBezTo>
                    <a:cubicBezTo>
                      <a:pt x="1109" y="727"/>
                      <a:pt x="1136" y="716"/>
                      <a:pt x="1193" y="716"/>
                    </a:cubicBezTo>
                    <a:cubicBezTo>
                      <a:pt x="1354" y="716"/>
                      <a:pt x="1753" y="804"/>
                      <a:pt x="1885" y="919"/>
                    </a:cubicBezTo>
                    <a:cubicBezTo>
                      <a:pt x="1773" y="777"/>
                      <a:pt x="1428" y="445"/>
                      <a:pt x="953" y="445"/>
                    </a:cubicBezTo>
                    <a:cubicBezTo>
                      <a:pt x="870" y="445"/>
                      <a:pt x="783" y="455"/>
                      <a:pt x="692" y="478"/>
                    </a:cubicBezTo>
                    <a:cubicBezTo>
                      <a:pt x="609" y="275"/>
                      <a:pt x="466" y="96"/>
                      <a:pt x="2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6" name="Google Shape;476;p27"/>
              <p:cNvSpPr/>
              <p:nvPr/>
            </p:nvSpPr>
            <p:spPr>
              <a:xfrm>
                <a:off x="401592" y="2643777"/>
                <a:ext cx="1888" cy="3113"/>
              </a:xfrm>
              <a:custGeom>
                <a:avLst/>
                <a:gdLst/>
                <a:ahLst/>
                <a:cxnLst/>
                <a:rect l="l" t="t" r="r" b="b"/>
                <a:pathLst>
                  <a:path w="37" h="61" extrusionOk="0">
                    <a:moveTo>
                      <a:pt x="36" y="1"/>
                    </a:moveTo>
                    <a:lnTo>
                      <a:pt x="36" y="1"/>
                    </a:lnTo>
                    <a:cubicBezTo>
                      <a:pt x="12" y="13"/>
                      <a:pt x="1" y="37"/>
                      <a:pt x="1" y="60"/>
                    </a:cubicBezTo>
                    <a:lnTo>
                      <a:pt x="36" y="1"/>
                    </a:lnTo>
                    <a:close/>
                  </a:path>
                </a:pathLst>
              </a:custGeom>
              <a:solidFill>
                <a:srgbClr val="2235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7" name="Google Shape;477;p27"/>
              <p:cNvSpPr/>
              <p:nvPr/>
            </p:nvSpPr>
            <p:spPr>
              <a:xfrm>
                <a:off x="403429" y="2591475"/>
                <a:ext cx="82205" cy="82205"/>
              </a:xfrm>
              <a:custGeom>
                <a:avLst/>
                <a:gdLst/>
                <a:ahLst/>
                <a:cxnLst/>
                <a:rect l="l" t="t" r="r" b="b"/>
                <a:pathLst>
                  <a:path w="1611" h="1611" extrusionOk="0">
                    <a:moveTo>
                      <a:pt x="1383" y="0"/>
                    </a:moveTo>
                    <a:cubicBezTo>
                      <a:pt x="1205" y="132"/>
                      <a:pt x="1073" y="322"/>
                      <a:pt x="1026" y="537"/>
                    </a:cubicBezTo>
                    <a:cubicBezTo>
                      <a:pt x="947" y="510"/>
                      <a:pt x="871" y="498"/>
                      <a:pt x="799" y="498"/>
                    </a:cubicBezTo>
                    <a:cubicBezTo>
                      <a:pt x="392" y="498"/>
                      <a:pt x="102" y="874"/>
                      <a:pt x="0" y="1026"/>
                    </a:cubicBezTo>
                    <a:cubicBezTo>
                      <a:pt x="117" y="900"/>
                      <a:pt x="472" y="801"/>
                      <a:pt x="603" y="801"/>
                    </a:cubicBezTo>
                    <a:cubicBezTo>
                      <a:pt x="646" y="801"/>
                      <a:pt x="665" y="812"/>
                      <a:pt x="644" y="835"/>
                    </a:cubicBezTo>
                    <a:cubicBezTo>
                      <a:pt x="573" y="1002"/>
                      <a:pt x="561" y="1193"/>
                      <a:pt x="620" y="1372"/>
                    </a:cubicBezTo>
                    <a:cubicBezTo>
                      <a:pt x="620" y="1372"/>
                      <a:pt x="929" y="1097"/>
                      <a:pt x="1065" y="1097"/>
                    </a:cubicBezTo>
                    <a:cubicBezTo>
                      <a:pt x="1068" y="1097"/>
                      <a:pt x="1071" y="1097"/>
                      <a:pt x="1073" y="1097"/>
                    </a:cubicBezTo>
                    <a:cubicBezTo>
                      <a:pt x="1407" y="1145"/>
                      <a:pt x="1479" y="1610"/>
                      <a:pt x="1479" y="1610"/>
                    </a:cubicBezTo>
                    <a:cubicBezTo>
                      <a:pt x="1610" y="835"/>
                      <a:pt x="1193" y="609"/>
                      <a:pt x="1193" y="609"/>
                    </a:cubicBezTo>
                    <a:cubicBezTo>
                      <a:pt x="1169" y="597"/>
                      <a:pt x="1133" y="585"/>
                      <a:pt x="1109" y="573"/>
                    </a:cubicBezTo>
                    <a:cubicBezTo>
                      <a:pt x="1228" y="430"/>
                      <a:pt x="1360" y="299"/>
                      <a:pt x="1503" y="179"/>
                    </a:cubicBezTo>
                    <a:lnTo>
                      <a:pt x="13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8" name="Google Shape;478;p27"/>
              <p:cNvSpPr/>
              <p:nvPr/>
            </p:nvSpPr>
            <p:spPr>
              <a:xfrm>
                <a:off x="537885" y="1907001"/>
                <a:ext cx="2500" cy="2449"/>
              </a:xfrm>
              <a:custGeom>
                <a:avLst/>
                <a:gdLst/>
                <a:ahLst/>
                <a:cxnLst/>
                <a:rect l="l" t="t" r="r" b="b"/>
                <a:pathLst>
                  <a:path w="49" h="48" extrusionOk="0">
                    <a:moveTo>
                      <a:pt x="48" y="0"/>
                    </a:moveTo>
                    <a:cubicBezTo>
                      <a:pt x="24" y="12"/>
                      <a:pt x="12" y="24"/>
                      <a:pt x="0" y="48"/>
                    </a:cubicBezTo>
                    <a:cubicBezTo>
                      <a:pt x="0" y="48"/>
                      <a:pt x="12" y="24"/>
                      <a:pt x="48" y="0"/>
                    </a:cubicBezTo>
                    <a:close/>
                  </a:path>
                </a:pathLst>
              </a:custGeom>
              <a:solidFill>
                <a:srgbClr val="2235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9" name="Google Shape;479;p27"/>
              <p:cNvSpPr/>
              <p:nvPr/>
            </p:nvSpPr>
            <p:spPr>
              <a:xfrm>
                <a:off x="540334" y="1874752"/>
                <a:ext cx="87053" cy="75470"/>
              </a:xfrm>
              <a:custGeom>
                <a:avLst/>
                <a:gdLst/>
                <a:ahLst/>
                <a:cxnLst/>
                <a:rect l="l" t="t" r="r" b="b"/>
                <a:pathLst>
                  <a:path w="1706" h="1479" extrusionOk="0">
                    <a:moveTo>
                      <a:pt x="1622" y="0"/>
                    </a:moveTo>
                    <a:cubicBezTo>
                      <a:pt x="1407" y="72"/>
                      <a:pt x="1240" y="215"/>
                      <a:pt x="1145" y="406"/>
                    </a:cubicBezTo>
                    <a:cubicBezTo>
                      <a:pt x="1009" y="329"/>
                      <a:pt x="875" y="300"/>
                      <a:pt x="749" y="300"/>
                    </a:cubicBezTo>
                    <a:cubicBezTo>
                      <a:pt x="401" y="300"/>
                      <a:pt x="114" y="527"/>
                      <a:pt x="0" y="632"/>
                    </a:cubicBezTo>
                    <a:cubicBezTo>
                      <a:pt x="102" y="569"/>
                      <a:pt x="321" y="542"/>
                      <a:pt x="488" y="542"/>
                    </a:cubicBezTo>
                    <a:cubicBezTo>
                      <a:pt x="635" y="542"/>
                      <a:pt x="742" y="563"/>
                      <a:pt x="692" y="596"/>
                    </a:cubicBezTo>
                    <a:cubicBezTo>
                      <a:pt x="584" y="727"/>
                      <a:pt x="549" y="906"/>
                      <a:pt x="573" y="1073"/>
                    </a:cubicBezTo>
                    <a:cubicBezTo>
                      <a:pt x="573" y="1073"/>
                      <a:pt x="874" y="923"/>
                      <a:pt x="1033" y="923"/>
                    </a:cubicBezTo>
                    <a:cubicBezTo>
                      <a:pt x="1053" y="923"/>
                      <a:pt x="1071" y="925"/>
                      <a:pt x="1085" y="930"/>
                    </a:cubicBezTo>
                    <a:cubicBezTo>
                      <a:pt x="1419" y="1037"/>
                      <a:pt x="1407" y="1479"/>
                      <a:pt x="1407" y="1479"/>
                    </a:cubicBezTo>
                    <a:cubicBezTo>
                      <a:pt x="1681" y="799"/>
                      <a:pt x="1300" y="501"/>
                      <a:pt x="1300" y="501"/>
                    </a:cubicBezTo>
                    <a:cubicBezTo>
                      <a:pt x="1276" y="477"/>
                      <a:pt x="1252" y="465"/>
                      <a:pt x="1228" y="453"/>
                    </a:cubicBezTo>
                    <a:cubicBezTo>
                      <a:pt x="1371" y="346"/>
                      <a:pt x="1538" y="262"/>
                      <a:pt x="1705" y="179"/>
                    </a:cubicBezTo>
                    <a:lnTo>
                      <a:pt x="162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0" name="Google Shape;480;p27"/>
              <p:cNvSpPr/>
              <p:nvPr/>
            </p:nvSpPr>
            <p:spPr>
              <a:xfrm>
                <a:off x="709488" y="2173463"/>
                <a:ext cx="2449" cy="2500"/>
              </a:xfrm>
              <a:custGeom>
                <a:avLst/>
                <a:gdLst/>
                <a:ahLst/>
                <a:cxnLst/>
                <a:rect l="l" t="t" r="r" b="b"/>
                <a:pathLst>
                  <a:path w="48" h="49" extrusionOk="0">
                    <a:moveTo>
                      <a:pt x="0" y="1"/>
                    </a:moveTo>
                    <a:lnTo>
                      <a:pt x="48" y="48"/>
                    </a:lnTo>
                    <a:cubicBezTo>
                      <a:pt x="36" y="25"/>
                      <a:pt x="12" y="13"/>
                      <a:pt x="0" y="1"/>
                    </a:cubicBezTo>
                    <a:close/>
                  </a:path>
                </a:pathLst>
              </a:custGeom>
              <a:solidFill>
                <a:srgbClr val="2235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1" name="Google Shape;481;p27"/>
              <p:cNvSpPr/>
              <p:nvPr/>
            </p:nvSpPr>
            <p:spPr>
              <a:xfrm>
                <a:off x="620038" y="2143051"/>
                <a:ext cx="89502" cy="78531"/>
              </a:xfrm>
              <a:custGeom>
                <a:avLst/>
                <a:gdLst/>
                <a:ahLst/>
                <a:cxnLst/>
                <a:rect l="l" t="t" r="r" b="b"/>
                <a:pathLst>
                  <a:path w="1754" h="1539" extrusionOk="0">
                    <a:moveTo>
                      <a:pt x="84" y="1"/>
                    </a:moveTo>
                    <a:lnTo>
                      <a:pt x="0" y="191"/>
                    </a:lnTo>
                    <a:cubicBezTo>
                      <a:pt x="167" y="275"/>
                      <a:pt x="334" y="358"/>
                      <a:pt x="501" y="454"/>
                    </a:cubicBezTo>
                    <a:cubicBezTo>
                      <a:pt x="477" y="477"/>
                      <a:pt x="453" y="489"/>
                      <a:pt x="429" y="513"/>
                    </a:cubicBezTo>
                    <a:cubicBezTo>
                      <a:pt x="429" y="513"/>
                      <a:pt x="48" y="835"/>
                      <a:pt x="382" y="1539"/>
                    </a:cubicBezTo>
                    <a:cubicBezTo>
                      <a:pt x="382" y="1539"/>
                      <a:pt x="334" y="1074"/>
                      <a:pt x="680" y="954"/>
                    </a:cubicBezTo>
                    <a:cubicBezTo>
                      <a:pt x="694" y="949"/>
                      <a:pt x="712" y="946"/>
                      <a:pt x="732" y="946"/>
                    </a:cubicBezTo>
                    <a:cubicBezTo>
                      <a:pt x="886" y="946"/>
                      <a:pt x="1193" y="1086"/>
                      <a:pt x="1193" y="1086"/>
                    </a:cubicBezTo>
                    <a:cubicBezTo>
                      <a:pt x="1216" y="907"/>
                      <a:pt x="1157" y="728"/>
                      <a:pt x="1050" y="585"/>
                    </a:cubicBezTo>
                    <a:cubicBezTo>
                      <a:pt x="993" y="547"/>
                      <a:pt x="1137" y="519"/>
                      <a:pt x="1316" y="519"/>
                    </a:cubicBezTo>
                    <a:cubicBezTo>
                      <a:pt x="1473" y="519"/>
                      <a:pt x="1658" y="541"/>
                      <a:pt x="1753" y="597"/>
                    </a:cubicBezTo>
                    <a:cubicBezTo>
                      <a:pt x="1625" y="495"/>
                      <a:pt x="1334" y="283"/>
                      <a:pt x="995" y="283"/>
                    </a:cubicBezTo>
                    <a:cubicBezTo>
                      <a:pt x="859" y="283"/>
                      <a:pt x="716" y="317"/>
                      <a:pt x="573" y="406"/>
                    </a:cubicBezTo>
                    <a:cubicBezTo>
                      <a:pt x="465" y="215"/>
                      <a:pt x="286" y="72"/>
                      <a:pt x="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2" name="Google Shape;482;p27"/>
              <p:cNvSpPr/>
              <p:nvPr/>
            </p:nvSpPr>
            <p:spPr>
              <a:xfrm>
                <a:off x="186208" y="2377315"/>
                <a:ext cx="2500" cy="2449"/>
              </a:xfrm>
              <a:custGeom>
                <a:avLst/>
                <a:gdLst/>
                <a:ahLst/>
                <a:cxnLst/>
                <a:rect l="l" t="t" r="r" b="b"/>
                <a:pathLst>
                  <a:path w="49" h="48" extrusionOk="0">
                    <a:moveTo>
                      <a:pt x="48" y="0"/>
                    </a:moveTo>
                    <a:cubicBezTo>
                      <a:pt x="24" y="12"/>
                      <a:pt x="12" y="24"/>
                      <a:pt x="1" y="48"/>
                    </a:cubicBezTo>
                    <a:cubicBezTo>
                      <a:pt x="1" y="48"/>
                      <a:pt x="12" y="24"/>
                      <a:pt x="48" y="0"/>
                    </a:cubicBezTo>
                    <a:close/>
                  </a:path>
                </a:pathLst>
              </a:custGeom>
              <a:solidFill>
                <a:srgbClr val="2235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3" name="Google Shape;483;p27"/>
              <p:cNvSpPr/>
              <p:nvPr/>
            </p:nvSpPr>
            <p:spPr>
              <a:xfrm>
                <a:off x="188657" y="2343229"/>
                <a:ext cx="77919" cy="75521"/>
              </a:xfrm>
              <a:custGeom>
                <a:avLst/>
                <a:gdLst/>
                <a:ahLst/>
                <a:cxnLst/>
                <a:rect l="l" t="t" r="r" b="b"/>
                <a:pathLst>
                  <a:path w="1527" h="1480" extrusionOk="0">
                    <a:moveTo>
                      <a:pt x="1455" y="0"/>
                    </a:moveTo>
                    <a:cubicBezTo>
                      <a:pt x="1264" y="84"/>
                      <a:pt x="1109" y="227"/>
                      <a:pt x="1026" y="418"/>
                    </a:cubicBezTo>
                    <a:cubicBezTo>
                      <a:pt x="912" y="352"/>
                      <a:pt x="801" y="326"/>
                      <a:pt x="694" y="326"/>
                    </a:cubicBezTo>
                    <a:cubicBezTo>
                      <a:pt x="376" y="326"/>
                      <a:pt x="108" y="561"/>
                      <a:pt x="0" y="668"/>
                    </a:cubicBezTo>
                    <a:cubicBezTo>
                      <a:pt x="103" y="593"/>
                      <a:pt x="324" y="561"/>
                      <a:pt x="476" y="561"/>
                    </a:cubicBezTo>
                    <a:cubicBezTo>
                      <a:pt x="587" y="561"/>
                      <a:pt x="661" y="578"/>
                      <a:pt x="620" y="609"/>
                    </a:cubicBezTo>
                    <a:cubicBezTo>
                      <a:pt x="525" y="752"/>
                      <a:pt x="477" y="931"/>
                      <a:pt x="501" y="1097"/>
                    </a:cubicBezTo>
                    <a:cubicBezTo>
                      <a:pt x="501" y="1097"/>
                      <a:pt x="778" y="935"/>
                      <a:pt x="913" y="935"/>
                    </a:cubicBezTo>
                    <a:cubicBezTo>
                      <a:pt x="929" y="935"/>
                      <a:pt x="943" y="937"/>
                      <a:pt x="954" y="942"/>
                    </a:cubicBezTo>
                    <a:cubicBezTo>
                      <a:pt x="1252" y="1038"/>
                      <a:pt x="1228" y="1479"/>
                      <a:pt x="1228" y="1479"/>
                    </a:cubicBezTo>
                    <a:cubicBezTo>
                      <a:pt x="1491" y="799"/>
                      <a:pt x="1157" y="513"/>
                      <a:pt x="1157" y="513"/>
                    </a:cubicBezTo>
                    <a:cubicBezTo>
                      <a:pt x="1133" y="489"/>
                      <a:pt x="1109" y="477"/>
                      <a:pt x="1085" y="466"/>
                    </a:cubicBezTo>
                    <a:cubicBezTo>
                      <a:pt x="1228" y="358"/>
                      <a:pt x="1371" y="275"/>
                      <a:pt x="1526" y="179"/>
                    </a:cubicBezTo>
                    <a:lnTo>
                      <a:pt x="145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4" name="Google Shape;484;p27"/>
              <p:cNvSpPr/>
              <p:nvPr/>
            </p:nvSpPr>
            <p:spPr>
              <a:xfrm>
                <a:off x="155796" y="2289702"/>
                <a:ext cx="487415" cy="637997"/>
              </a:xfrm>
              <a:custGeom>
                <a:avLst/>
                <a:gdLst/>
                <a:ahLst/>
                <a:cxnLst/>
                <a:rect l="l" t="t" r="r" b="b"/>
                <a:pathLst>
                  <a:path w="9552" h="12503" extrusionOk="0">
                    <a:moveTo>
                      <a:pt x="0" y="0"/>
                    </a:moveTo>
                    <a:lnTo>
                      <a:pt x="561" y="358"/>
                    </a:lnTo>
                    <a:cubicBezTo>
                      <a:pt x="740" y="477"/>
                      <a:pt x="966" y="608"/>
                      <a:pt x="1205" y="775"/>
                    </a:cubicBezTo>
                    <a:lnTo>
                      <a:pt x="1992" y="1383"/>
                    </a:lnTo>
                    <a:lnTo>
                      <a:pt x="2206" y="1550"/>
                    </a:lnTo>
                    <a:lnTo>
                      <a:pt x="2421" y="1753"/>
                    </a:lnTo>
                    <a:lnTo>
                      <a:pt x="2862" y="2170"/>
                    </a:lnTo>
                    <a:cubicBezTo>
                      <a:pt x="3184" y="2468"/>
                      <a:pt x="3482" y="2778"/>
                      <a:pt x="3768" y="3112"/>
                    </a:cubicBezTo>
                    <a:cubicBezTo>
                      <a:pt x="4090" y="3434"/>
                      <a:pt x="4364" y="3816"/>
                      <a:pt x="4663" y="4185"/>
                    </a:cubicBezTo>
                    <a:cubicBezTo>
                      <a:pt x="4961" y="4555"/>
                      <a:pt x="5235" y="4961"/>
                      <a:pt x="5521" y="5354"/>
                    </a:cubicBezTo>
                    <a:cubicBezTo>
                      <a:pt x="5795" y="5747"/>
                      <a:pt x="6046" y="6165"/>
                      <a:pt x="6296" y="6570"/>
                    </a:cubicBezTo>
                    <a:cubicBezTo>
                      <a:pt x="6547" y="6976"/>
                      <a:pt x="6773" y="7381"/>
                      <a:pt x="6976" y="7786"/>
                    </a:cubicBezTo>
                    <a:cubicBezTo>
                      <a:pt x="7178" y="8192"/>
                      <a:pt x="7393" y="8573"/>
                      <a:pt x="7560" y="8955"/>
                    </a:cubicBezTo>
                    <a:cubicBezTo>
                      <a:pt x="7739" y="9337"/>
                      <a:pt x="7894" y="9694"/>
                      <a:pt x="8049" y="10016"/>
                    </a:cubicBezTo>
                    <a:cubicBezTo>
                      <a:pt x="8335" y="10684"/>
                      <a:pt x="8550" y="11256"/>
                      <a:pt x="8681" y="11650"/>
                    </a:cubicBezTo>
                    <a:cubicBezTo>
                      <a:pt x="8752" y="11853"/>
                      <a:pt x="8800" y="11996"/>
                      <a:pt x="8836" y="12103"/>
                    </a:cubicBezTo>
                    <a:lnTo>
                      <a:pt x="8884" y="12270"/>
                    </a:lnTo>
                    <a:cubicBezTo>
                      <a:pt x="8922" y="12413"/>
                      <a:pt x="9051" y="12502"/>
                      <a:pt x="9186" y="12502"/>
                    </a:cubicBezTo>
                    <a:cubicBezTo>
                      <a:pt x="9221" y="12502"/>
                      <a:pt x="9255" y="12497"/>
                      <a:pt x="9289" y="12484"/>
                    </a:cubicBezTo>
                    <a:cubicBezTo>
                      <a:pt x="9456" y="12437"/>
                      <a:pt x="9551" y="12258"/>
                      <a:pt x="9492" y="12091"/>
                    </a:cubicBezTo>
                    <a:cubicBezTo>
                      <a:pt x="9492" y="12091"/>
                      <a:pt x="9492" y="12079"/>
                      <a:pt x="9492" y="12079"/>
                    </a:cubicBezTo>
                    <a:lnTo>
                      <a:pt x="9432" y="11912"/>
                    </a:lnTo>
                    <a:cubicBezTo>
                      <a:pt x="9396" y="11793"/>
                      <a:pt x="9325" y="11638"/>
                      <a:pt x="9253" y="11435"/>
                    </a:cubicBezTo>
                    <a:cubicBezTo>
                      <a:pt x="9086" y="11042"/>
                      <a:pt x="8848" y="10469"/>
                      <a:pt x="8526" y="9802"/>
                    </a:cubicBezTo>
                    <a:cubicBezTo>
                      <a:pt x="8371" y="9480"/>
                      <a:pt x="8204" y="9110"/>
                      <a:pt x="8001" y="8740"/>
                    </a:cubicBezTo>
                    <a:cubicBezTo>
                      <a:pt x="7799" y="8371"/>
                      <a:pt x="7584" y="7977"/>
                      <a:pt x="7357" y="7584"/>
                    </a:cubicBezTo>
                    <a:cubicBezTo>
                      <a:pt x="7119" y="7178"/>
                      <a:pt x="6857" y="6785"/>
                      <a:pt x="6606" y="6379"/>
                    </a:cubicBezTo>
                    <a:cubicBezTo>
                      <a:pt x="6356" y="5962"/>
                      <a:pt x="6058" y="5569"/>
                      <a:pt x="5771" y="5175"/>
                    </a:cubicBezTo>
                    <a:cubicBezTo>
                      <a:pt x="5485" y="4782"/>
                      <a:pt x="5187" y="4388"/>
                      <a:pt x="4865" y="4030"/>
                    </a:cubicBezTo>
                    <a:cubicBezTo>
                      <a:pt x="4543" y="3673"/>
                      <a:pt x="4245" y="3291"/>
                      <a:pt x="3911" y="2981"/>
                    </a:cubicBezTo>
                    <a:cubicBezTo>
                      <a:pt x="3601" y="2659"/>
                      <a:pt x="3291" y="2361"/>
                      <a:pt x="2957" y="2075"/>
                    </a:cubicBezTo>
                    <a:cubicBezTo>
                      <a:pt x="2802" y="1932"/>
                      <a:pt x="2647" y="1801"/>
                      <a:pt x="2492" y="1670"/>
                    </a:cubicBezTo>
                    <a:lnTo>
                      <a:pt x="2266" y="1479"/>
                    </a:lnTo>
                    <a:lnTo>
                      <a:pt x="2039" y="1312"/>
                    </a:lnTo>
                    <a:lnTo>
                      <a:pt x="1240" y="728"/>
                    </a:lnTo>
                    <a:cubicBezTo>
                      <a:pt x="990" y="561"/>
                      <a:pt x="752" y="441"/>
                      <a:pt x="573" y="334"/>
                    </a:cubicBezTo>
                    <a:lnTo>
                      <a:pt x="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5" name="Google Shape;485;p27"/>
              <p:cNvSpPr/>
              <p:nvPr/>
            </p:nvSpPr>
            <p:spPr>
              <a:xfrm>
                <a:off x="399143" y="1611300"/>
                <a:ext cx="235543" cy="227021"/>
              </a:xfrm>
              <a:custGeom>
                <a:avLst/>
                <a:gdLst/>
                <a:ahLst/>
                <a:cxnLst/>
                <a:rect l="l" t="t" r="r" b="b"/>
                <a:pathLst>
                  <a:path w="4616" h="4449" extrusionOk="0">
                    <a:moveTo>
                      <a:pt x="1" y="0"/>
                    </a:moveTo>
                    <a:cubicBezTo>
                      <a:pt x="1" y="0"/>
                      <a:pt x="728" y="2647"/>
                      <a:pt x="1754" y="3673"/>
                    </a:cubicBezTo>
                    <a:cubicBezTo>
                      <a:pt x="2394" y="4313"/>
                      <a:pt x="3170" y="4448"/>
                      <a:pt x="3711" y="4448"/>
                    </a:cubicBezTo>
                    <a:cubicBezTo>
                      <a:pt x="4107" y="4448"/>
                      <a:pt x="4377" y="4376"/>
                      <a:pt x="4377" y="4376"/>
                    </a:cubicBezTo>
                    <a:cubicBezTo>
                      <a:pt x="4377" y="4376"/>
                      <a:pt x="4615" y="2707"/>
                      <a:pt x="3661" y="1753"/>
                    </a:cubicBezTo>
                    <a:cubicBezTo>
                      <a:pt x="2767" y="859"/>
                      <a:pt x="1"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6" name="Google Shape;486;p27"/>
              <p:cNvSpPr/>
              <p:nvPr/>
            </p:nvSpPr>
            <p:spPr>
              <a:xfrm>
                <a:off x="455731" y="1668450"/>
                <a:ext cx="149766" cy="149766"/>
              </a:xfrm>
              <a:custGeom>
                <a:avLst/>
                <a:gdLst/>
                <a:ahLst/>
                <a:cxnLst/>
                <a:rect l="l" t="t" r="r" b="b"/>
                <a:pathLst>
                  <a:path w="2935" h="2935" extrusionOk="0">
                    <a:moveTo>
                      <a:pt x="2934" y="2934"/>
                    </a:moveTo>
                    <a:lnTo>
                      <a:pt x="1" y="1"/>
                    </a:lnTo>
                  </a:path>
                </a:pathLst>
              </a:custGeom>
              <a:solidFill>
                <a:srgbClr val="4D89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7" name="Google Shape;487;p27"/>
              <p:cNvSpPr/>
              <p:nvPr/>
            </p:nvSpPr>
            <p:spPr>
              <a:xfrm>
                <a:off x="-32850" y="2090748"/>
                <a:ext cx="235543" cy="226970"/>
              </a:xfrm>
              <a:custGeom>
                <a:avLst/>
                <a:gdLst/>
                <a:ahLst/>
                <a:cxnLst/>
                <a:rect l="l" t="t" r="r" b="b"/>
                <a:pathLst>
                  <a:path w="4616" h="4448" extrusionOk="0">
                    <a:moveTo>
                      <a:pt x="1" y="0"/>
                    </a:moveTo>
                    <a:cubicBezTo>
                      <a:pt x="1" y="0"/>
                      <a:pt x="728" y="2647"/>
                      <a:pt x="1742" y="3661"/>
                    </a:cubicBezTo>
                    <a:cubicBezTo>
                      <a:pt x="2392" y="4311"/>
                      <a:pt x="3175" y="4448"/>
                      <a:pt x="3718" y="4448"/>
                    </a:cubicBezTo>
                    <a:cubicBezTo>
                      <a:pt x="4110" y="4448"/>
                      <a:pt x="4377" y="4376"/>
                      <a:pt x="4377" y="4376"/>
                    </a:cubicBezTo>
                    <a:cubicBezTo>
                      <a:pt x="4377" y="4376"/>
                      <a:pt x="4615" y="2707"/>
                      <a:pt x="3662" y="1753"/>
                    </a:cubicBezTo>
                    <a:cubicBezTo>
                      <a:pt x="2767" y="859"/>
                      <a:pt x="1" y="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8" name="Google Shape;488;p27"/>
              <p:cNvSpPr/>
              <p:nvPr/>
            </p:nvSpPr>
            <p:spPr>
              <a:xfrm>
                <a:off x="23739" y="2147898"/>
                <a:ext cx="149766" cy="149766"/>
              </a:xfrm>
              <a:custGeom>
                <a:avLst/>
                <a:gdLst/>
                <a:ahLst/>
                <a:cxnLst/>
                <a:rect l="l" t="t" r="r" b="b"/>
                <a:pathLst>
                  <a:path w="2935" h="2935" extrusionOk="0">
                    <a:moveTo>
                      <a:pt x="2934" y="2934"/>
                    </a:moveTo>
                    <a:lnTo>
                      <a:pt x="1" y="1"/>
                    </a:lnTo>
                  </a:path>
                </a:pathLst>
              </a:custGeom>
              <a:solidFill>
                <a:srgbClr val="4D89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9" name="Google Shape;489;p27"/>
              <p:cNvSpPr/>
              <p:nvPr/>
            </p:nvSpPr>
            <p:spPr>
              <a:xfrm>
                <a:off x="188657" y="2092534"/>
                <a:ext cx="161859" cy="310400"/>
              </a:xfrm>
              <a:custGeom>
                <a:avLst/>
                <a:gdLst/>
                <a:ahLst/>
                <a:cxnLst/>
                <a:rect l="l" t="t" r="r" b="b"/>
                <a:pathLst>
                  <a:path w="3172" h="6083" extrusionOk="0">
                    <a:moveTo>
                      <a:pt x="894" y="1"/>
                    </a:moveTo>
                    <a:cubicBezTo>
                      <a:pt x="894" y="1"/>
                      <a:pt x="0" y="2588"/>
                      <a:pt x="263" y="4007"/>
                    </a:cubicBezTo>
                    <a:cubicBezTo>
                      <a:pt x="561" y="5569"/>
                      <a:pt x="2027" y="6082"/>
                      <a:pt x="2027" y="6082"/>
                    </a:cubicBezTo>
                    <a:cubicBezTo>
                      <a:pt x="2027" y="6082"/>
                      <a:pt x="3172" y="4842"/>
                      <a:pt x="2922" y="3518"/>
                    </a:cubicBezTo>
                    <a:cubicBezTo>
                      <a:pt x="2695" y="2278"/>
                      <a:pt x="894" y="1"/>
                      <a:pt x="8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0" name="Google Shape;490;p27"/>
              <p:cNvSpPr/>
              <p:nvPr/>
            </p:nvSpPr>
            <p:spPr>
              <a:xfrm>
                <a:off x="248869" y="2171626"/>
                <a:ext cx="38985" cy="208141"/>
              </a:xfrm>
              <a:custGeom>
                <a:avLst/>
                <a:gdLst/>
                <a:ahLst/>
                <a:cxnLst/>
                <a:rect l="l" t="t" r="r" b="b"/>
                <a:pathLst>
                  <a:path w="764" h="4079" extrusionOk="0">
                    <a:moveTo>
                      <a:pt x="764" y="4079"/>
                    </a:moveTo>
                    <a:lnTo>
                      <a:pt x="1" y="1"/>
                    </a:lnTo>
                  </a:path>
                </a:pathLst>
              </a:custGeom>
              <a:solidFill>
                <a:srgbClr val="4D89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1" name="Google Shape;491;p27"/>
              <p:cNvSpPr/>
              <p:nvPr/>
            </p:nvSpPr>
            <p:spPr>
              <a:xfrm>
                <a:off x="103443" y="2443599"/>
                <a:ext cx="310400" cy="140070"/>
              </a:xfrm>
              <a:custGeom>
                <a:avLst/>
                <a:gdLst/>
                <a:ahLst/>
                <a:cxnLst/>
                <a:rect l="l" t="t" r="r" b="b"/>
                <a:pathLst>
                  <a:path w="6083" h="2745" extrusionOk="0">
                    <a:moveTo>
                      <a:pt x="3906" y="1"/>
                    </a:moveTo>
                    <a:cubicBezTo>
                      <a:pt x="3779" y="1"/>
                      <a:pt x="3649" y="12"/>
                      <a:pt x="3518" y="37"/>
                    </a:cubicBezTo>
                    <a:cubicBezTo>
                      <a:pt x="2278" y="275"/>
                      <a:pt x="1" y="2076"/>
                      <a:pt x="1" y="2076"/>
                    </a:cubicBezTo>
                    <a:cubicBezTo>
                      <a:pt x="1" y="2076"/>
                      <a:pt x="1962" y="2744"/>
                      <a:pt x="3406" y="2744"/>
                    </a:cubicBezTo>
                    <a:cubicBezTo>
                      <a:pt x="3620" y="2744"/>
                      <a:pt x="3824" y="2730"/>
                      <a:pt x="4007" y="2696"/>
                    </a:cubicBezTo>
                    <a:cubicBezTo>
                      <a:pt x="5557" y="2410"/>
                      <a:pt x="6082" y="931"/>
                      <a:pt x="6082" y="931"/>
                    </a:cubicBezTo>
                    <a:cubicBezTo>
                      <a:pt x="6082" y="931"/>
                      <a:pt x="5074" y="1"/>
                      <a:pt x="39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2" name="Google Shape;492;p27"/>
              <p:cNvSpPr/>
              <p:nvPr/>
            </p:nvSpPr>
            <p:spPr>
              <a:xfrm>
                <a:off x="182534" y="2495952"/>
                <a:ext cx="208141" cy="38373"/>
              </a:xfrm>
              <a:custGeom>
                <a:avLst/>
                <a:gdLst/>
                <a:ahLst/>
                <a:cxnLst/>
                <a:rect l="l" t="t" r="r" b="b"/>
                <a:pathLst>
                  <a:path w="4079" h="752" extrusionOk="0">
                    <a:moveTo>
                      <a:pt x="4079" y="0"/>
                    </a:moveTo>
                    <a:lnTo>
                      <a:pt x="1" y="752"/>
                    </a:lnTo>
                  </a:path>
                </a:pathLst>
              </a:custGeom>
              <a:solidFill>
                <a:srgbClr val="4D89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3" name="Google Shape;493;p27"/>
              <p:cNvSpPr/>
              <p:nvPr/>
            </p:nvSpPr>
            <p:spPr>
              <a:xfrm>
                <a:off x="682086" y="2705264"/>
                <a:ext cx="162523" cy="310349"/>
              </a:xfrm>
              <a:custGeom>
                <a:avLst/>
                <a:gdLst/>
                <a:ahLst/>
                <a:cxnLst/>
                <a:rect l="l" t="t" r="r" b="b"/>
                <a:pathLst>
                  <a:path w="3185" h="6082" extrusionOk="0">
                    <a:moveTo>
                      <a:pt x="895" y="0"/>
                    </a:moveTo>
                    <a:cubicBezTo>
                      <a:pt x="895" y="0"/>
                      <a:pt x="0" y="2588"/>
                      <a:pt x="275" y="4007"/>
                    </a:cubicBezTo>
                    <a:cubicBezTo>
                      <a:pt x="561" y="5569"/>
                      <a:pt x="2027" y="6081"/>
                      <a:pt x="2027" y="6081"/>
                    </a:cubicBezTo>
                    <a:cubicBezTo>
                      <a:pt x="2027" y="6081"/>
                      <a:pt x="3184" y="4841"/>
                      <a:pt x="2922" y="3518"/>
                    </a:cubicBezTo>
                    <a:cubicBezTo>
                      <a:pt x="2695" y="2278"/>
                      <a:pt x="895" y="0"/>
                      <a:pt x="8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4" name="Google Shape;494;p27"/>
              <p:cNvSpPr/>
              <p:nvPr/>
            </p:nvSpPr>
            <p:spPr>
              <a:xfrm>
                <a:off x="742910" y="2784356"/>
                <a:ext cx="38424" cy="208141"/>
              </a:xfrm>
              <a:custGeom>
                <a:avLst/>
                <a:gdLst/>
                <a:ahLst/>
                <a:cxnLst/>
                <a:rect l="l" t="t" r="r" b="b"/>
                <a:pathLst>
                  <a:path w="753" h="4079" extrusionOk="0">
                    <a:moveTo>
                      <a:pt x="752" y="4078"/>
                    </a:moveTo>
                    <a:lnTo>
                      <a:pt x="1" y="0"/>
                    </a:lnTo>
                  </a:path>
                </a:pathLst>
              </a:custGeom>
              <a:solidFill>
                <a:srgbClr val="4D89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5" name="Google Shape;495;p27"/>
              <p:cNvSpPr/>
              <p:nvPr/>
            </p:nvSpPr>
            <p:spPr>
              <a:xfrm>
                <a:off x="881040" y="2436302"/>
                <a:ext cx="161910" cy="310962"/>
              </a:xfrm>
              <a:custGeom>
                <a:avLst/>
                <a:gdLst/>
                <a:ahLst/>
                <a:cxnLst/>
                <a:rect l="l" t="t" r="r" b="b"/>
                <a:pathLst>
                  <a:path w="3173" h="6094" extrusionOk="0">
                    <a:moveTo>
                      <a:pt x="895" y="1"/>
                    </a:moveTo>
                    <a:cubicBezTo>
                      <a:pt x="895" y="1"/>
                      <a:pt x="1" y="2600"/>
                      <a:pt x="263" y="4019"/>
                    </a:cubicBezTo>
                    <a:cubicBezTo>
                      <a:pt x="549" y="5581"/>
                      <a:pt x="2028" y="6094"/>
                      <a:pt x="2028" y="6094"/>
                    </a:cubicBezTo>
                    <a:cubicBezTo>
                      <a:pt x="2028" y="6094"/>
                      <a:pt x="3172" y="4854"/>
                      <a:pt x="2922" y="3530"/>
                    </a:cubicBezTo>
                    <a:cubicBezTo>
                      <a:pt x="2695" y="2278"/>
                      <a:pt x="895" y="1"/>
                      <a:pt x="8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6" name="Google Shape;496;p27"/>
              <p:cNvSpPr/>
              <p:nvPr/>
            </p:nvSpPr>
            <p:spPr>
              <a:xfrm>
                <a:off x="941302" y="2516006"/>
                <a:ext cx="38985" cy="208141"/>
              </a:xfrm>
              <a:custGeom>
                <a:avLst/>
                <a:gdLst/>
                <a:ahLst/>
                <a:cxnLst/>
                <a:rect l="l" t="t" r="r" b="b"/>
                <a:pathLst>
                  <a:path w="764" h="4079" extrusionOk="0">
                    <a:moveTo>
                      <a:pt x="763" y="4079"/>
                    </a:moveTo>
                    <a:lnTo>
                      <a:pt x="0" y="1"/>
                    </a:lnTo>
                  </a:path>
                </a:pathLst>
              </a:custGeom>
              <a:solidFill>
                <a:srgbClr val="4D89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7" name="Google Shape;497;p27"/>
              <p:cNvSpPr/>
              <p:nvPr/>
            </p:nvSpPr>
            <p:spPr>
              <a:xfrm>
                <a:off x="997840" y="2659544"/>
                <a:ext cx="310400" cy="140070"/>
              </a:xfrm>
              <a:custGeom>
                <a:avLst/>
                <a:gdLst/>
                <a:ahLst/>
                <a:cxnLst/>
                <a:rect l="l" t="t" r="r" b="b"/>
                <a:pathLst>
                  <a:path w="6083" h="2745" extrusionOk="0">
                    <a:moveTo>
                      <a:pt x="2677" y="1"/>
                    </a:moveTo>
                    <a:cubicBezTo>
                      <a:pt x="2462" y="1"/>
                      <a:pt x="2259" y="16"/>
                      <a:pt x="2076" y="50"/>
                    </a:cubicBezTo>
                    <a:cubicBezTo>
                      <a:pt x="526" y="336"/>
                      <a:pt x="1" y="1814"/>
                      <a:pt x="1" y="1814"/>
                    </a:cubicBezTo>
                    <a:cubicBezTo>
                      <a:pt x="1" y="1814"/>
                      <a:pt x="1009" y="2744"/>
                      <a:pt x="2177" y="2744"/>
                    </a:cubicBezTo>
                    <a:cubicBezTo>
                      <a:pt x="2304" y="2744"/>
                      <a:pt x="2434" y="2733"/>
                      <a:pt x="2565" y="2709"/>
                    </a:cubicBezTo>
                    <a:cubicBezTo>
                      <a:pt x="3805" y="2482"/>
                      <a:pt x="6082" y="670"/>
                      <a:pt x="6082" y="670"/>
                    </a:cubicBezTo>
                    <a:cubicBezTo>
                      <a:pt x="6082" y="670"/>
                      <a:pt x="4121" y="1"/>
                      <a:pt x="26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8" name="Google Shape;498;p27"/>
              <p:cNvSpPr/>
              <p:nvPr/>
            </p:nvSpPr>
            <p:spPr>
              <a:xfrm>
                <a:off x="1021006" y="2708887"/>
                <a:ext cx="208090" cy="38985"/>
              </a:xfrm>
              <a:custGeom>
                <a:avLst/>
                <a:gdLst/>
                <a:ahLst/>
                <a:cxnLst/>
                <a:rect l="l" t="t" r="r" b="b"/>
                <a:pathLst>
                  <a:path w="4078" h="764" extrusionOk="0">
                    <a:moveTo>
                      <a:pt x="0" y="764"/>
                    </a:moveTo>
                    <a:lnTo>
                      <a:pt x="4078" y="1"/>
                    </a:lnTo>
                  </a:path>
                </a:pathLst>
              </a:custGeom>
              <a:solidFill>
                <a:srgbClr val="4D89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9" name="Google Shape;499;p27"/>
              <p:cNvSpPr/>
              <p:nvPr/>
            </p:nvSpPr>
            <p:spPr>
              <a:xfrm>
                <a:off x="723469" y="3039745"/>
                <a:ext cx="312799" cy="139254"/>
              </a:xfrm>
              <a:custGeom>
                <a:avLst/>
                <a:gdLst/>
                <a:ahLst/>
                <a:cxnLst/>
                <a:rect l="l" t="t" r="r" b="b"/>
                <a:pathLst>
                  <a:path w="6130" h="2729" extrusionOk="0">
                    <a:moveTo>
                      <a:pt x="2562" y="0"/>
                    </a:moveTo>
                    <a:cubicBezTo>
                      <a:pt x="2416" y="0"/>
                      <a:pt x="2277" y="9"/>
                      <a:pt x="2147" y="27"/>
                    </a:cubicBezTo>
                    <a:cubicBezTo>
                      <a:pt x="573" y="242"/>
                      <a:pt x="0" y="1697"/>
                      <a:pt x="0" y="1697"/>
                    </a:cubicBezTo>
                    <a:cubicBezTo>
                      <a:pt x="0" y="1697"/>
                      <a:pt x="1022" y="2728"/>
                      <a:pt x="2239" y="2728"/>
                    </a:cubicBezTo>
                    <a:cubicBezTo>
                      <a:pt x="2331" y="2728"/>
                      <a:pt x="2423" y="2723"/>
                      <a:pt x="2516" y="2710"/>
                    </a:cubicBezTo>
                    <a:cubicBezTo>
                      <a:pt x="3768" y="2531"/>
                      <a:pt x="6129" y="838"/>
                      <a:pt x="6129" y="838"/>
                    </a:cubicBezTo>
                    <a:cubicBezTo>
                      <a:pt x="6129" y="838"/>
                      <a:pt x="4020" y="0"/>
                      <a:pt x="25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0" name="Google Shape;500;p27"/>
              <p:cNvSpPr/>
              <p:nvPr/>
            </p:nvSpPr>
            <p:spPr>
              <a:xfrm>
                <a:off x="746584" y="3093425"/>
                <a:ext cx="209366" cy="29239"/>
              </a:xfrm>
              <a:custGeom>
                <a:avLst/>
                <a:gdLst/>
                <a:ahLst/>
                <a:cxnLst/>
                <a:rect l="l" t="t" r="r" b="b"/>
                <a:pathLst>
                  <a:path w="4103" h="573" extrusionOk="0">
                    <a:moveTo>
                      <a:pt x="0" y="573"/>
                    </a:moveTo>
                    <a:lnTo>
                      <a:pt x="4102" y="1"/>
                    </a:lnTo>
                  </a:path>
                </a:pathLst>
              </a:custGeom>
              <a:solidFill>
                <a:srgbClr val="4D89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1" name="Google Shape;501;p27"/>
              <p:cNvSpPr/>
              <p:nvPr/>
            </p:nvSpPr>
            <p:spPr>
              <a:xfrm>
                <a:off x="623048" y="1907613"/>
                <a:ext cx="271415" cy="177014"/>
              </a:xfrm>
              <a:custGeom>
                <a:avLst/>
                <a:gdLst/>
                <a:ahLst/>
                <a:cxnLst/>
                <a:rect l="l" t="t" r="r" b="b"/>
                <a:pathLst>
                  <a:path w="5319" h="3469" extrusionOk="0">
                    <a:moveTo>
                      <a:pt x="5319" y="0"/>
                    </a:moveTo>
                    <a:cubicBezTo>
                      <a:pt x="5319" y="0"/>
                      <a:pt x="2588" y="72"/>
                      <a:pt x="1348" y="823"/>
                    </a:cubicBezTo>
                    <a:cubicBezTo>
                      <a:pt x="1" y="1645"/>
                      <a:pt x="25" y="3208"/>
                      <a:pt x="25" y="3208"/>
                    </a:cubicBezTo>
                    <a:cubicBezTo>
                      <a:pt x="25" y="3208"/>
                      <a:pt x="669" y="3468"/>
                      <a:pt x="1437" y="3468"/>
                    </a:cubicBezTo>
                    <a:cubicBezTo>
                      <a:pt x="1864" y="3468"/>
                      <a:pt x="2330" y="3388"/>
                      <a:pt x="2743" y="3136"/>
                    </a:cubicBezTo>
                    <a:cubicBezTo>
                      <a:pt x="3828" y="2492"/>
                      <a:pt x="5319" y="0"/>
                      <a:pt x="53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2" name="Google Shape;502;p27"/>
              <p:cNvSpPr/>
              <p:nvPr/>
            </p:nvSpPr>
            <p:spPr>
              <a:xfrm>
                <a:off x="644990" y="1948945"/>
                <a:ext cx="180739" cy="110219"/>
              </a:xfrm>
              <a:custGeom>
                <a:avLst/>
                <a:gdLst/>
                <a:ahLst/>
                <a:cxnLst/>
                <a:rect l="l" t="t" r="r" b="b"/>
                <a:pathLst>
                  <a:path w="3542" h="2160" extrusionOk="0">
                    <a:moveTo>
                      <a:pt x="0" y="2159"/>
                    </a:moveTo>
                    <a:lnTo>
                      <a:pt x="3541" y="1"/>
                    </a:lnTo>
                  </a:path>
                </a:pathLst>
              </a:custGeom>
              <a:solidFill>
                <a:srgbClr val="4D89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3" name="Google Shape;503;p27"/>
              <p:cNvSpPr/>
              <p:nvPr/>
            </p:nvSpPr>
            <p:spPr>
              <a:xfrm>
                <a:off x="475224" y="2077328"/>
                <a:ext cx="183189" cy="290295"/>
              </a:xfrm>
              <a:custGeom>
                <a:avLst/>
                <a:gdLst/>
                <a:ahLst/>
                <a:cxnLst/>
                <a:rect l="l" t="t" r="r" b="b"/>
                <a:pathLst>
                  <a:path w="3590" h="5689" extrusionOk="0">
                    <a:moveTo>
                      <a:pt x="310" y="1"/>
                    </a:moveTo>
                    <a:cubicBezTo>
                      <a:pt x="310" y="1"/>
                      <a:pt x="0" y="2719"/>
                      <a:pt x="561" y="4055"/>
                    </a:cubicBezTo>
                    <a:cubicBezTo>
                      <a:pt x="1181" y="5510"/>
                      <a:pt x="2731" y="5688"/>
                      <a:pt x="2731" y="5688"/>
                    </a:cubicBezTo>
                    <a:cubicBezTo>
                      <a:pt x="2731" y="5688"/>
                      <a:pt x="3589" y="4234"/>
                      <a:pt x="3053" y="2994"/>
                    </a:cubicBezTo>
                    <a:cubicBezTo>
                      <a:pt x="2564" y="1837"/>
                      <a:pt x="311" y="1"/>
                      <a:pt x="3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4" name="Google Shape;504;p27"/>
              <p:cNvSpPr/>
              <p:nvPr/>
            </p:nvSpPr>
            <p:spPr>
              <a:xfrm>
                <a:off x="522679" y="2151572"/>
                <a:ext cx="82818" cy="194772"/>
              </a:xfrm>
              <a:custGeom>
                <a:avLst/>
                <a:gdLst/>
                <a:ahLst/>
                <a:cxnLst/>
                <a:rect l="l" t="t" r="r" b="b"/>
                <a:pathLst>
                  <a:path w="1623" h="3817" extrusionOk="0">
                    <a:moveTo>
                      <a:pt x="1622" y="3816"/>
                    </a:moveTo>
                    <a:lnTo>
                      <a:pt x="0" y="0"/>
                    </a:lnTo>
                  </a:path>
                </a:pathLst>
              </a:custGeom>
              <a:solidFill>
                <a:srgbClr val="4D89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5" name="Google Shape;505;p27"/>
              <p:cNvSpPr/>
              <p:nvPr/>
            </p:nvSpPr>
            <p:spPr>
              <a:xfrm>
                <a:off x="501400" y="1491438"/>
                <a:ext cx="183189" cy="290857"/>
              </a:xfrm>
              <a:custGeom>
                <a:avLst/>
                <a:gdLst/>
                <a:ahLst/>
                <a:cxnLst/>
                <a:rect l="l" t="t" r="r" b="b"/>
                <a:pathLst>
                  <a:path w="3590" h="5700" extrusionOk="0">
                    <a:moveTo>
                      <a:pt x="310" y="0"/>
                    </a:moveTo>
                    <a:cubicBezTo>
                      <a:pt x="310" y="0"/>
                      <a:pt x="0" y="2731"/>
                      <a:pt x="560" y="4054"/>
                    </a:cubicBezTo>
                    <a:cubicBezTo>
                      <a:pt x="1181" y="5509"/>
                      <a:pt x="2731" y="5700"/>
                      <a:pt x="2731" y="5700"/>
                    </a:cubicBezTo>
                    <a:cubicBezTo>
                      <a:pt x="2731" y="5700"/>
                      <a:pt x="3589" y="4245"/>
                      <a:pt x="3053" y="3005"/>
                    </a:cubicBezTo>
                    <a:cubicBezTo>
                      <a:pt x="2564" y="1836"/>
                      <a:pt x="310" y="0"/>
                      <a:pt x="3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6" name="Google Shape;506;p27"/>
              <p:cNvSpPr/>
              <p:nvPr/>
            </p:nvSpPr>
            <p:spPr>
              <a:xfrm>
                <a:off x="548855" y="1566243"/>
                <a:ext cx="82767" cy="194772"/>
              </a:xfrm>
              <a:custGeom>
                <a:avLst/>
                <a:gdLst/>
                <a:ahLst/>
                <a:cxnLst/>
                <a:rect l="l" t="t" r="r" b="b"/>
                <a:pathLst>
                  <a:path w="1622" h="3817" extrusionOk="0">
                    <a:moveTo>
                      <a:pt x="1622" y="3816"/>
                    </a:moveTo>
                    <a:lnTo>
                      <a:pt x="0" y="1"/>
                    </a:lnTo>
                  </a:path>
                </a:pathLst>
              </a:custGeom>
              <a:solidFill>
                <a:srgbClr val="4D89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7" name="Google Shape;507;p27"/>
              <p:cNvSpPr/>
              <p:nvPr/>
            </p:nvSpPr>
            <p:spPr>
              <a:xfrm>
                <a:off x="596923" y="2272047"/>
                <a:ext cx="182576" cy="292694"/>
              </a:xfrm>
              <a:custGeom>
                <a:avLst/>
                <a:gdLst/>
                <a:ahLst/>
                <a:cxnLst/>
                <a:rect l="l" t="t" r="r" b="b"/>
                <a:pathLst>
                  <a:path w="3578" h="5736" extrusionOk="0">
                    <a:moveTo>
                      <a:pt x="3279" y="0"/>
                    </a:moveTo>
                    <a:cubicBezTo>
                      <a:pt x="3279" y="1"/>
                      <a:pt x="1133" y="1706"/>
                      <a:pt x="596" y="3053"/>
                    </a:cubicBezTo>
                    <a:cubicBezTo>
                      <a:pt x="0" y="4508"/>
                      <a:pt x="966" y="5736"/>
                      <a:pt x="966" y="5736"/>
                    </a:cubicBezTo>
                    <a:cubicBezTo>
                      <a:pt x="966" y="5736"/>
                      <a:pt x="2600" y="5318"/>
                      <a:pt x="3112" y="4066"/>
                    </a:cubicBezTo>
                    <a:cubicBezTo>
                      <a:pt x="3577" y="2886"/>
                      <a:pt x="3279" y="1"/>
                      <a:pt x="327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8" name="Google Shape;508;p27"/>
              <p:cNvSpPr/>
              <p:nvPr/>
            </p:nvSpPr>
            <p:spPr>
              <a:xfrm>
                <a:off x="655297" y="2346903"/>
                <a:ext cx="79144" cy="196558"/>
              </a:xfrm>
              <a:custGeom>
                <a:avLst/>
                <a:gdLst/>
                <a:ahLst/>
                <a:cxnLst/>
                <a:rect l="l" t="t" r="r" b="b"/>
                <a:pathLst>
                  <a:path w="1551" h="3852" extrusionOk="0">
                    <a:moveTo>
                      <a:pt x="1" y="3851"/>
                    </a:moveTo>
                    <a:lnTo>
                      <a:pt x="1551" y="0"/>
                    </a:lnTo>
                  </a:path>
                </a:pathLst>
              </a:custGeom>
              <a:solidFill>
                <a:srgbClr val="4D89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9" name="Google Shape;509;p27"/>
              <p:cNvSpPr/>
              <p:nvPr/>
            </p:nvSpPr>
            <p:spPr>
              <a:xfrm>
                <a:off x="607842" y="1611912"/>
                <a:ext cx="244065" cy="224827"/>
              </a:xfrm>
              <a:custGeom>
                <a:avLst/>
                <a:gdLst/>
                <a:ahLst/>
                <a:cxnLst/>
                <a:rect l="l" t="t" r="r" b="b"/>
                <a:pathLst>
                  <a:path w="4783" h="4406" extrusionOk="0">
                    <a:moveTo>
                      <a:pt x="4782" y="0"/>
                    </a:moveTo>
                    <a:cubicBezTo>
                      <a:pt x="4782" y="0"/>
                      <a:pt x="2135" y="739"/>
                      <a:pt x="1110" y="1765"/>
                    </a:cubicBezTo>
                    <a:cubicBezTo>
                      <a:pt x="1" y="2874"/>
                      <a:pt x="406" y="4376"/>
                      <a:pt x="406" y="4376"/>
                    </a:cubicBezTo>
                    <a:cubicBezTo>
                      <a:pt x="406" y="4376"/>
                      <a:pt x="604" y="4406"/>
                      <a:pt x="902" y="4406"/>
                    </a:cubicBezTo>
                    <a:cubicBezTo>
                      <a:pt x="1471" y="4406"/>
                      <a:pt x="2404" y="4298"/>
                      <a:pt x="3029" y="3673"/>
                    </a:cubicBezTo>
                    <a:cubicBezTo>
                      <a:pt x="3924" y="2778"/>
                      <a:pt x="4782" y="0"/>
                      <a:pt x="478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10" name="Google Shape;510;p27"/>
              <p:cNvSpPr/>
              <p:nvPr/>
            </p:nvSpPr>
            <p:spPr>
              <a:xfrm>
                <a:off x="644990" y="1669675"/>
                <a:ext cx="149715" cy="149153"/>
              </a:xfrm>
              <a:custGeom>
                <a:avLst/>
                <a:gdLst/>
                <a:ahLst/>
                <a:cxnLst/>
                <a:rect l="l" t="t" r="r" b="b"/>
                <a:pathLst>
                  <a:path w="2934" h="2923" extrusionOk="0">
                    <a:moveTo>
                      <a:pt x="0" y="2922"/>
                    </a:moveTo>
                    <a:lnTo>
                      <a:pt x="2933" y="1"/>
                    </a:lnTo>
                  </a:path>
                </a:pathLst>
              </a:custGeom>
              <a:solidFill>
                <a:srgbClr val="4D89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11" name="Google Shape;511;p27"/>
              <p:cNvSpPr/>
              <p:nvPr/>
            </p:nvSpPr>
            <p:spPr>
              <a:xfrm>
                <a:off x="1098873" y="2383387"/>
                <a:ext cx="243401" cy="224827"/>
              </a:xfrm>
              <a:custGeom>
                <a:avLst/>
                <a:gdLst/>
                <a:ahLst/>
                <a:cxnLst/>
                <a:rect l="l" t="t" r="r" b="b"/>
                <a:pathLst>
                  <a:path w="4770" h="4406" extrusionOk="0">
                    <a:moveTo>
                      <a:pt x="4770" y="0"/>
                    </a:moveTo>
                    <a:cubicBezTo>
                      <a:pt x="4770" y="1"/>
                      <a:pt x="2135" y="740"/>
                      <a:pt x="1109" y="1753"/>
                    </a:cubicBezTo>
                    <a:cubicBezTo>
                      <a:pt x="0" y="2874"/>
                      <a:pt x="406" y="4377"/>
                      <a:pt x="406" y="4377"/>
                    </a:cubicBezTo>
                    <a:cubicBezTo>
                      <a:pt x="406" y="4377"/>
                      <a:pt x="600" y="4406"/>
                      <a:pt x="895" y="4406"/>
                    </a:cubicBezTo>
                    <a:cubicBezTo>
                      <a:pt x="1462" y="4406"/>
                      <a:pt x="2401" y="4297"/>
                      <a:pt x="3029" y="3661"/>
                    </a:cubicBezTo>
                    <a:cubicBezTo>
                      <a:pt x="3923" y="2767"/>
                      <a:pt x="4770" y="1"/>
                      <a:pt x="47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12" name="Google Shape;512;p27"/>
              <p:cNvSpPr/>
              <p:nvPr/>
            </p:nvSpPr>
            <p:spPr>
              <a:xfrm>
                <a:off x="1135969" y="2440588"/>
                <a:ext cx="149715" cy="149715"/>
              </a:xfrm>
              <a:custGeom>
                <a:avLst/>
                <a:gdLst/>
                <a:ahLst/>
                <a:cxnLst/>
                <a:rect l="l" t="t" r="r" b="b"/>
                <a:pathLst>
                  <a:path w="2934" h="2934" extrusionOk="0">
                    <a:moveTo>
                      <a:pt x="1" y="2934"/>
                    </a:moveTo>
                    <a:lnTo>
                      <a:pt x="2934" y="0"/>
                    </a:lnTo>
                  </a:path>
                </a:pathLst>
              </a:custGeom>
              <a:solidFill>
                <a:srgbClr val="4D89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13" name="Google Shape;513;p27"/>
              <p:cNvSpPr/>
              <p:nvPr/>
            </p:nvSpPr>
            <p:spPr>
              <a:xfrm>
                <a:off x="449659" y="1662378"/>
                <a:ext cx="162523" cy="161298"/>
              </a:xfrm>
              <a:custGeom>
                <a:avLst/>
                <a:gdLst/>
                <a:ahLst/>
                <a:cxnLst/>
                <a:rect l="l" t="t" r="r" b="b"/>
                <a:pathLst>
                  <a:path w="3185" h="3161" extrusionOk="0">
                    <a:moveTo>
                      <a:pt x="126" y="1"/>
                    </a:moveTo>
                    <a:cubicBezTo>
                      <a:pt x="96" y="1"/>
                      <a:pt x="66" y="13"/>
                      <a:pt x="48" y="36"/>
                    </a:cubicBezTo>
                    <a:cubicBezTo>
                      <a:pt x="1" y="84"/>
                      <a:pt x="1" y="156"/>
                      <a:pt x="48" y="203"/>
                    </a:cubicBezTo>
                    <a:lnTo>
                      <a:pt x="847" y="1002"/>
                    </a:lnTo>
                    <a:lnTo>
                      <a:pt x="322" y="943"/>
                    </a:lnTo>
                    <a:cubicBezTo>
                      <a:pt x="316" y="941"/>
                      <a:pt x="310" y="941"/>
                      <a:pt x="304" y="941"/>
                    </a:cubicBezTo>
                    <a:cubicBezTo>
                      <a:pt x="251" y="941"/>
                      <a:pt x="202" y="985"/>
                      <a:pt x="191" y="1038"/>
                    </a:cubicBezTo>
                    <a:cubicBezTo>
                      <a:pt x="179" y="1110"/>
                      <a:pt x="227" y="1157"/>
                      <a:pt x="299" y="1169"/>
                    </a:cubicBezTo>
                    <a:lnTo>
                      <a:pt x="1109" y="1265"/>
                    </a:lnTo>
                    <a:lnTo>
                      <a:pt x="1908" y="2075"/>
                    </a:lnTo>
                    <a:lnTo>
                      <a:pt x="1348" y="2004"/>
                    </a:lnTo>
                    <a:cubicBezTo>
                      <a:pt x="1340" y="2003"/>
                      <a:pt x="1333" y="2002"/>
                      <a:pt x="1326" y="2002"/>
                    </a:cubicBezTo>
                    <a:cubicBezTo>
                      <a:pt x="1265" y="2002"/>
                      <a:pt x="1217" y="2046"/>
                      <a:pt x="1217" y="2099"/>
                    </a:cubicBezTo>
                    <a:cubicBezTo>
                      <a:pt x="1205" y="2171"/>
                      <a:pt x="1253" y="2219"/>
                      <a:pt x="1312" y="2230"/>
                    </a:cubicBezTo>
                    <a:lnTo>
                      <a:pt x="2183" y="2338"/>
                    </a:lnTo>
                    <a:lnTo>
                      <a:pt x="2981" y="3137"/>
                    </a:lnTo>
                    <a:cubicBezTo>
                      <a:pt x="3005" y="3149"/>
                      <a:pt x="3029" y="3161"/>
                      <a:pt x="3065" y="3161"/>
                    </a:cubicBezTo>
                    <a:cubicBezTo>
                      <a:pt x="3089" y="3161"/>
                      <a:pt x="3125" y="3149"/>
                      <a:pt x="3148" y="3137"/>
                    </a:cubicBezTo>
                    <a:cubicBezTo>
                      <a:pt x="3184" y="3089"/>
                      <a:pt x="3184" y="3017"/>
                      <a:pt x="3148" y="2970"/>
                    </a:cubicBezTo>
                    <a:lnTo>
                      <a:pt x="2338" y="2171"/>
                    </a:lnTo>
                    <a:lnTo>
                      <a:pt x="2183" y="1336"/>
                    </a:lnTo>
                    <a:cubicBezTo>
                      <a:pt x="2172" y="1284"/>
                      <a:pt x="2126" y="1250"/>
                      <a:pt x="2074" y="1250"/>
                    </a:cubicBezTo>
                    <a:cubicBezTo>
                      <a:pt x="2067" y="1250"/>
                      <a:pt x="2059" y="1251"/>
                      <a:pt x="2051" y="1253"/>
                    </a:cubicBezTo>
                    <a:cubicBezTo>
                      <a:pt x="1992" y="1265"/>
                      <a:pt x="1944" y="1324"/>
                      <a:pt x="1956" y="1384"/>
                    </a:cubicBezTo>
                    <a:lnTo>
                      <a:pt x="2051" y="1885"/>
                    </a:lnTo>
                    <a:lnTo>
                      <a:pt x="1324" y="1157"/>
                    </a:lnTo>
                    <a:lnTo>
                      <a:pt x="1169" y="287"/>
                    </a:lnTo>
                    <a:cubicBezTo>
                      <a:pt x="1159" y="224"/>
                      <a:pt x="1112" y="189"/>
                      <a:pt x="1061" y="189"/>
                    </a:cubicBezTo>
                    <a:cubicBezTo>
                      <a:pt x="1053" y="189"/>
                      <a:pt x="1045" y="190"/>
                      <a:pt x="1038" y="191"/>
                    </a:cubicBezTo>
                    <a:cubicBezTo>
                      <a:pt x="978" y="203"/>
                      <a:pt x="931" y="263"/>
                      <a:pt x="943" y="323"/>
                    </a:cubicBezTo>
                    <a:lnTo>
                      <a:pt x="1038" y="871"/>
                    </a:lnTo>
                    <a:lnTo>
                      <a:pt x="203" y="36"/>
                    </a:lnTo>
                    <a:cubicBezTo>
                      <a:pt x="185" y="13"/>
                      <a:pt x="156" y="1"/>
                      <a:pt x="1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14" name="Google Shape;514;p27"/>
              <p:cNvSpPr/>
              <p:nvPr/>
            </p:nvSpPr>
            <p:spPr>
              <a:xfrm>
                <a:off x="17667" y="2141826"/>
                <a:ext cx="162523" cy="161298"/>
              </a:xfrm>
              <a:custGeom>
                <a:avLst/>
                <a:gdLst/>
                <a:ahLst/>
                <a:cxnLst/>
                <a:rect l="l" t="t" r="r" b="b"/>
                <a:pathLst>
                  <a:path w="3185" h="3161" extrusionOk="0">
                    <a:moveTo>
                      <a:pt x="126" y="1"/>
                    </a:moveTo>
                    <a:cubicBezTo>
                      <a:pt x="96" y="1"/>
                      <a:pt x="66" y="13"/>
                      <a:pt x="48" y="36"/>
                    </a:cubicBezTo>
                    <a:cubicBezTo>
                      <a:pt x="1" y="84"/>
                      <a:pt x="1" y="156"/>
                      <a:pt x="48" y="203"/>
                    </a:cubicBezTo>
                    <a:lnTo>
                      <a:pt x="847" y="1002"/>
                    </a:lnTo>
                    <a:lnTo>
                      <a:pt x="323" y="931"/>
                    </a:lnTo>
                    <a:cubicBezTo>
                      <a:pt x="263" y="931"/>
                      <a:pt x="203" y="967"/>
                      <a:pt x="191" y="1038"/>
                    </a:cubicBezTo>
                    <a:cubicBezTo>
                      <a:pt x="179" y="1098"/>
                      <a:pt x="227" y="1157"/>
                      <a:pt x="287" y="1169"/>
                    </a:cubicBezTo>
                    <a:lnTo>
                      <a:pt x="1110" y="1265"/>
                    </a:lnTo>
                    <a:lnTo>
                      <a:pt x="1908" y="2064"/>
                    </a:lnTo>
                    <a:lnTo>
                      <a:pt x="1908" y="2064"/>
                    </a:lnTo>
                    <a:lnTo>
                      <a:pt x="1348" y="1992"/>
                    </a:lnTo>
                    <a:cubicBezTo>
                      <a:pt x="1276" y="1992"/>
                      <a:pt x="1217" y="2028"/>
                      <a:pt x="1217" y="2099"/>
                    </a:cubicBezTo>
                    <a:cubicBezTo>
                      <a:pt x="1205" y="2159"/>
                      <a:pt x="1253" y="2219"/>
                      <a:pt x="1312" y="2230"/>
                    </a:cubicBezTo>
                    <a:lnTo>
                      <a:pt x="2183" y="2338"/>
                    </a:lnTo>
                    <a:lnTo>
                      <a:pt x="2970" y="3137"/>
                    </a:lnTo>
                    <a:cubicBezTo>
                      <a:pt x="2993" y="3149"/>
                      <a:pt x="3029" y="3161"/>
                      <a:pt x="3053" y="3161"/>
                    </a:cubicBezTo>
                    <a:cubicBezTo>
                      <a:pt x="3089" y="3161"/>
                      <a:pt x="3113" y="3149"/>
                      <a:pt x="3137" y="3137"/>
                    </a:cubicBezTo>
                    <a:cubicBezTo>
                      <a:pt x="3184" y="3089"/>
                      <a:pt x="3184" y="3006"/>
                      <a:pt x="3137" y="2970"/>
                    </a:cubicBezTo>
                    <a:lnTo>
                      <a:pt x="2338" y="2159"/>
                    </a:lnTo>
                    <a:lnTo>
                      <a:pt x="2183" y="1336"/>
                    </a:lnTo>
                    <a:cubicBezTo>
                      <a:pt x="2183" y="1284"/>
                      <a:pt x="2137" y="1250"/>
                      <a:pt x="2079" y="1250"/>
                    </a:cubicBezTo>
                    <a:cubicBezTo>
                      <a:pt x="2070" y="1250"/>
                      <a:pt x="2061" y="1251"/>
                      <a:pt x="2052" y="1253"/>
                    </a:cubicBezTo>
                    <a:cubicBezTo>
                      <a:pt x="1992" y="1253"/>
                      <a:pt x="1944" y="1312"/>
                      <a:pt x="1956" y="1384"/>
                    </a:cubicBezTo>
                    <a:lnTo>
                      <a:pt x="2052" y="1885"/>
                    </a:lnTo>
                    <a:lnTo>
                      <a:pt x="1324" y="1145"/>
                    </a:lnTo>
                    <a:lnTo>
                      <a:pt x="1169" y="275"/>
                    </a:lnTo>
                    <a:cubicBezTo>
                      <a:pt x="1158" y="222"/>
                      <a:pt x="1110" y="178"/>
                      <a:pt x="1057" y="178"/>
                    </a:cubicBezTo>
                    <a:cubicBezTo>
                      <a:pt x="1050" y="178"/>
                      <a:pt x="1044" y="178"/>
                      <a:pt x="1038" y="180"/>
                    </a:cubicBezTo>
                    <a:cubicBezTo>
                      <a:pt x="978" y="191"/>
                      <a:pt x="931" y="251"/>
                      <a:pt x="943" y="323"/>
                    </a:cubicBezTo>
                    <a:lnTo>
                      <a:pt x="1038" y="871"/>
                    </a:lnTo>
                    <a:lnTo>
                      <a:pt x="203" y="36"/>
                    </a:lnTo>
                    <a:cubicBezTo>
                      <a:pt x="185" y="13"/>
                      <a:pt x="156" y="1"/>
                      <a:pt x="12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15" name="Google Shape;515;p27"/>
              <p:cNvSpPr/>
              <p:nvPr/>
            </p:nvSpPr>
            <p:spPr>
              <a:xfrm>
                <a:off x="223917" y="2166064"/>
                <a:ext cx="77970" cy="219316"/>
              </a:xfrm>
              <a:custGeom>
                <a:avLst/>
                <a:gdLst/>
                <a:ahLst/>
                <a:cxnLst/>
                <a:rect l="l" t="t" r="r" b="b"/>
                <a:pathLst>
                  <a:path w="1528" h="4298" extrusionOk="0">
                    <a:moveTo>
                      <a:pt x="500" y="1"/>
                    </a:moveTo>
                    <a:cubicBezTo>
                      <a:pt x="493" y="1"/>
                      <a:pt x="485" y="1"/>
                      <a:pt x="478" y="3"/>
                    </a:cubicBezTo>
                    <a:cubicBezTo>
                      <a:pt x="418" y="15"/>
                      <a:pt x="382" y="74"/>
                      <a:pt x="394" y="146"/>
                    </a:cubicBezTo>
                    <a:lnTo>
                      <a:pt x="597" y="1255"/>
                    </a:lnTo>
                    <a:lnTo>
                      <a:pt x="597" y="1255"/>
                    </a:lnTo>
                    <a:lnTo>
                      <a:pt x="203" y="909"/>
                    </a:lnTo>
                    <a:cubicBezTo>
                      <a:pt x="183" y="888"/>
                      <a:pt x="157" y="878"/>
                      <a:pt x="131" y="878"/>
                    </a:cubicBezTo>
                    <a:cubicBezTo>
                      <a:pt x="98" y="878"/>
                      <a:pt x="63" y="894"/>
                      <a:pt x="37" y="921"/>
                    </a:cubicBezTo>
                    <a:cubicBezTo>
                      <a:pt x="1" y="968"/>
                      <a:pt x="1" y="1040"/>
                      <a:pt x="48" y="1076"/>
                    </a:cubicBezTo>
                    <a:lnTo>
                      <a:pt x="657" y="1612"/>
                    </a:lnTo>
                    <a:lnTo>
                      <a:pt x="859" y="2721"/>
                    </a:lnTo>
                    <a:lnTo>
                      <a:pt x="430" y="2352"/>
                    </a:lnTo>
                    <a:cubicBezTo>
                      <a:pt x="409" y="2331"/>
                      <a:pt x="384" y="2321"/>
                      <a:pt x="359" y="2321"/>
                    </a:cubicBezTo>
                    <a:cubicBezTo>
                      <a:pt x="326" y="2321"/>
                      <a:pt x="295" y="2337"/>
                      <a:pt x="275" y="2364"/>
                    </a:cubicBezTo>
                    <a:cubicBezTo>
                      <a:pt x="227" y="2411"/>
                      <a:pt x="227" y="2483"/>
                      <a:pt x="287" y="2519"/>
                    </a:cubicBezTo>
                    <a:lnTo>
                      <a:pt x="931" y="3091"/>
                    </a:lnTo>
                    <a:lnTo>
                      <a:pt x="1134" y="4200"/>
                    </a:lnTo>
                    <a:cubicBezTo>
                      <a:pt x="1144" y="4253"/>
                      <a:pt x="1184" y="4297"/>
                      <a:pt x="1235" y="4297"/>
                    </a:cubicBezTo>
                    <a:cubicBezTo>
                      <a:pt x="1240" y="4297"/>
                      <a:pt x="1247" y="4296"/>
                      <a:pt x="1253" y="4295"/>
                    </a:cubicBezTo>
                    <a:lnTo>
                      <a:pt x="1277" y="4295"/>
                    </a:lnTo>
                    <a:cubicBezTo>
                      <a:pt x="1336" y="4283"/>
                      <a:pt x="1372" y="4224"/>
                      <a:pt x="1372" y="4164"/>
                    </a:cubicBezTo>
                    <a:lnTo>
                      <a:pt x="1157" y="3055"/>
                    </a:lnTo>
                    <a:lnTo>
                      <a:pt x="1503" y="2292"/>
                    </a:lnTo>
                    <a:cubicBezTo>
                      <a:pt x="1527" y="2232"/>
                      <a:pt x="1503" y="2173"/>
                      <a:pt x="1455" y="2137"/>
                    </a:cubicBezTo>
                    <a:cubicBezTo>
                      <a:pt x="1445" y="2135"/>
                      <a:pt x="1435" y="2134"/>
                      <a:pt x="1424" y="2134"/>
                    </a:cubicBezTo>
                    <a:cubicBezTo>
                      <a:pt x="1373" y="2134"/>
                      <a:pt x="1320" y="2157"/>
                      <a:pt x="1300" y="2197"/>
                    </a:cubicBezTo>
                    <a:lnTo>
                      <a:pt x="1098" y="2662"/>
                    </a:lnTo>
                    <a:lnTo>
                      <a:pt x="907" y="1648"/>
                    </a:lnTo>
                    <a:lnTo>
                      <a:pt x="1277" y="837"/>
                    </a:lnTo>
                    <a:cubicBezTo>
                      <a:pt x="1300" y="790"/>
                      <a:pt x="1265" y="718"/>
                      <a:pt x="1217" y="694"/>
                    </a:cubicBezTo>
                    <a:cubicBezTo>
                      <a:pt x="1202" y="688"/>
                      <a:pt x="1186" y="685"/>
                      <a:pt x="1171" y="685"/>
                    </a:cubicBezTo>
                    <a:cubicBezTo>
                      <a:pt x="1128" y="685"/>
                      <a:pt x="1089" y="710"/>
                      <a:pt x="1062" y="754"/>
                    </a:cubicBezTo>
                    <a:lnTo>
                      <a:pt x="835" y="1255"/>
                    </a:lnTo>
                    <a:lnTo>
                      <a:pt x="621" y="98"/>
                    </a:lnTo>
                    <a:cubicBezTo>
                      <a:pt x="610" y="45"/>
                      <a:pt x="561" y="1"/>
                      <a:pt x="5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16" name="Google Shape;516;p27"/>
              <p:cNvSpPr/>
              <p:nvPr/>
            </p:nvSpPr>
            <p:spPr>
              <a:xfrm>
                <a:off x="176462" y="2482073"/>
                <a:ext cx="220337" cy="76949"/>
              </a:xfrm>
              <a:custGeom>
                <a:avLst/>
                <a:gdLst/>
                <a:ahLst/>
                <a:cxnLst/>
                <a:rect l="l" t="t" r="r" b="b"/>
                <a:pathLst>
                  <a:path w="4318" h="1508" extrusionOk="0">
                    <a:moveTo>
                      <a:pt x="2253" y="1"/>
                    </a:moveTo>
                    <a:cubicBezTo>
                      <a:pt x="2207" y="1"/>
                      <a:pt x="2164" y="23"/>
                      <a:pt x="2147" y="58"/>
                    </a:cubicBezTo>
                    <a:cubicBezTo>
                      <a:pt x="2123" y="117"/>
                      <a:pt x="2147" y="189"/>
                      <a:pt x="2207" y="213"/>
                    </a:cubicBezTo>
                    <a:lnTo>
                      <a:pt x="2672" y="427"/>
                    </a:lnTo>
                    <a:lnTo>
                      <a:pt x="1658" y="606"/>
                    </a:lnTo>
                    <a:lnTo>
                      <a:pt x="847" y="249"/>
                    </a:lnTo>
                    <a:cubicBezTo>
                      <a:pt x="831" y="242"/>
                      <a:pt x="815" y="239"/>
                      <a:pt x="800" y="239"/>
                    </a:cubicBezTo>
                    <a:cubicBezTo>
                      <a:pt x="758" y="239"/>
                      <a:pt x="722" y="261"/>
                      <a:pt x="704" y="296"/>
                    </a:cubicBezTo>
                    <a:cubicBezTo>
                      <a:pt x="680" y="356"/>
                      <a:pt x="704" y="427"/>
                      <a:pt x="752" y="451"/>
                    </a:cubicBezTo>
                    <a:lnTo>
                      <a:pt x="1265" y="678"/>
                    </a:lnTo>
                    <a:lnTo>
                      <a:pt x="108" y="892"/>
                    </a:lnTo>
                    <a:cubicBezTo>
                      <a:pt x="48" y="904"/>
                      <a:pt x="1" y="964"/>
                      <a:pt x="13" y="1036"/>
                    </a:cubicBezTo>
                    <a:cubicBezTo>
                      <a:pt x="23" y="1087"/>
                      <a:pt x="70" y="1121"/>
                      <a:pt x="121" y="1121"/>
                    </a:cubicBezTo>
                    <a:cubicBezTo>
                      <a:pt x="128" y="1121"/>
                      <a:pt x="136" y="1121"/>
                      <a:pt x="144" y="1119"/>
                    </a:cubicBezTo>
                    <a:lnTo>
                      <a:pt x="1265" y="916"/>
                    </a:lnTo>
                    <a:lnTo>
                      <a:pt x="907" y="1310"/>
                    </a:lnTo>
                    <a:cubicBezTo>
                      <a:pt x="871" y="1357"/>
                      <a:pt x="871" y="1429"/>
                      <a:pt x="919" y="1477"/>
                    </a:cubicBezTo>
                    <a:cubicBezTo>
                      <a:pt x="940" y="1498"/>
                      <a:pt x="965" y="1507"/>
                      <a:pt x="991" y="1507"/>
                    </a:cubicBezTo>
                    <a:cubicBezTo>
                      <a:pt x="1025" y="1507"/>
                      <a:pt x="1059" y="1492"/>
                      <a:pt x="1086" y="1465"/>
                    </a:cubicBezTo>
                    <a:lnTo>
                      <a:pt x="1622" y="857"/>
                    </a:lnTo>
                    <a:lnTo>
                      <a:pt x="2743" y="654"/>
                    </a:lnTo>
                    <a:lnTo>
                      <a:pt x="2362" y="1083"/>
                    </a:lnTo>
                    <a:cubicBezTo>
                      <a:pt x="2326" y="1131"/>
                      <a:pt x="2326" y="1202"/>
                      <a:pt x="2374" y="1250"/>
                    </a:cubicBezTo>
                    <a:cubicBezTo>
                      <a:pt x="2396" y="1267"/>
                      <a:pt x="2423" y="1276"/>
                      <a:pt x="2451" y="1276"/>
                    </a:cubicBezTo>
                    <a:cubicBezTo>
                      <a:pt x="2483" y="1276"/>
                      <a:pt x="2515" y="1264"/>
                      <a:pt x="2541" y="1238"/>
                    </a:cubicBezTo>
                    <a:lnTo>
                      <a:pt x="3113" y="582"/>
                    </a:lnTo>
                    <a:lnTo>
                      <a:pt x="4222" y="380"/>
                    </a:lnTo>
                    <a:cubicBezTo>
                      <a:pt x="4269" y="368"/>
                      <a:pt x="4317" y="320"/>
                      <a:pt x="4317" y="272"/>
                    </a:cubicBezTo>
                    <a:cubicBezTo>
                      <a:pt x="4317" y="260"/>
                      <a:pt x="4317" y="249"/>
                      <a:pt x="4317" y="249"/>
                    </a:cubicBezTo>
                    <a:cubicBezTo>
                      <a:pt x="4306" y="184"/>
                      <a:pt x="4248" y="139"/>
                      <a:pt x="4193" y="139"/>
                    </a:cubicBezTo>
                    <a:cubicBezTo>
                      <a:pt x="4187" y="139"/>
                      <a:pt x="4180" y="140"/>
                      <a:pt x="4174" y="141"/>
                    </a:cubicBezTo>
                    <a:lnTo>
                      <a:pt x="3053" y="356"/>
                    </a:lnTo>
                    <a:lnTo>
                      <a:pt x="2302" y="10"/>
                    </a:lnTo>
                    <a:cubicBezTo>
                      <a:pt x="2286" y="4"/>
                      <a:pt x="2269"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17" name="Google Shape;517;p27"/>
              <p:cNvSpPr/>
              <p:nvPr/>
            </p:nvSpPr>
            <p:spPr>
              <a:xfrm>
                <a:off x="716784" y="2778794"/>
                <a:ext cx="78531" cy="219775"/>
              </a:xfrm>
              <a:custGeom>
                <a:avLst/>
                <a:gdLst/>
                <a:ahLst/>
                <a:cxnLst/>
                <a:rect l="l" t="t" r="r" b="b"/>
                <a:pathLst>
                  <a:path w="1539" h="4307" extrusionOk="0">
                    <a:moveTo>
                      <a:pt x="520" y="0"/>
                    </a:moveTo>
                    <a:cubicBezTo>
                      <a:pt x="513" y="0"/>
                      <a:pt x="507" y="1"/>
                      <a:pt x="501" y="2"/>
                    </a:cubicBezTo>
                    <a:cubicBezTo>
                      <a:pt x="429" y="14"/>
                      <a:pt x="394" y="74"/>
                      <a:pt x="406" y="145"/>
                    </a:cubicBezTo>
                    <a:lnTo>
                      <a:pt x="608" y="1254"/>
                    </a:lnTo>
                    <a:lnTo>
                      <a:pt x="608" y="1254"/>
                    </a:lnTo>
                    <a:lnTo>
                      <a:pt x="203" y="884"/>
                    </a:lnTo>
                    <a:cubicBezTo>
                      <a:pt x="181" y="868"/>
                      <a:pt x="153" y="859"/>
                      <a:pt x="127" y="859"/>
                    </a:cubicBezTo>
                    <a:cubicBezTo>
                      <a:pt x="96" y="859"/>
                      <a:pt x="67" y="871"/>
                      <a:pt x="48" y="896"/>
                    </a:cubicBezTo>
                    <a:cubicBezTo>
                      <a:pt x="0" y="944"/>
                      <a:pt x="0" y="1016"/>
                      <a:pt x="48" y="1063"/>
                    </a:cubicBezTo>
                    <a:lnTo>
                      <a:pt x="668" y="1612"/>
                    </a:lnTo>
                    <a:lnTo>
                      <a:pt x="871" y="2733"/>
                    </a:lnTo>
                    <a:lnTo>
                      <a:pt x="441" y="2351"/>
                    </a:lnTo>
                    <a:cubicBezTo>
                      <a:pt x="420" y="2330"/>
                      <a:pt x="395" y="2321"/>
                      <a:pt x="370" y="2321"/>
                    </a:cubicBezTo>
                    <a:cubicBezTo>
                      <a:pt x="338" y="2321"/>
                      <a:pt x="306" y="2336"/>
                      <a:pt x="286" y="2363"/>
                    </a:cubicBezTo>
                    <a:cubicBezTo>
                      <a:pt x="239" y="2411"/>
                      <a:pt x="239" y="2482"/>
                      <a:pt x="298" y="2518"/>
                    </a:cubicBezTo>
                    <a:lnTo>
                      <a:pt x="942" y="3102"/>
                    </a:lnTo>
                    <a:lnTo>
                      <a:pt x="1157" y="4211"/>
                    </a:lnTo>
                    <a:cubicBezTo>
                      <a:pt x="1157" y="4259"/>
                      <a:pt x="1216" y="4306"/>
                      <a:pt x="1264" y="4306"/>
                    </a:cubicBezTo>
                    <a:lnTo>
                      <a:pt x="1288" y="4306"/>
                    </a:lnTo>
                    <a:cubicBezTo>
                      <a:pt x="1347" y="4295"/>
                      <a:pt x="1395" y="4235"/>
                      <a:pt x="1383" y="4163"/>
                    </a:cubicBezTo>
                    <a:lnTo>
                      <a:pt x="1169" y="3054"/>
                    </a:lnTo>
                    <a:lnTo>
                      <a:pt x="1526" y="2291"/>
                    </a:lnTo>
                    <a:cubicBezTo>
                      <a:pt x="1538" y="2232"/>
                      <a:pt x="1514" y="2172"/>
                      <a:pt x="1467" y="2136"/>
                    </a:cubicBezTo>
                    <a:cubicBezTo>
                      <a:pt x="1451" y="2130"/>
                      <a:pt x="1436" y="2127"/>
                      <a:pt x="1421" y="2127"/>
                    </a:cubicBezTo>
                    <a:cubicBezTo>
                      <a:pt x="1378" y="2127"/>
                      <a:pt x="1338" y="2152"/>
                      <a:pt x="1312" y="2196"/>
                    </a:cubicBezTo>
                    <a:lnTo>
                      <a:pt x="1109" y="2661"/>
                    </a:lnTo>
                    <a:lnTo>
                      <a:pt x="918" y="1647"/>
                    </a:lnTo>
                    <a:lnTo>
                      <a:pt x="1288" y="837"/>
                    </a:lnTo>
                    <a:cubicBezTo>
                      <a:pt x="1312" y="789"/>
                      <a:pt x="1288" y="717"/>
                      <a:pt x="1228" y="694"/>
                    </a:cubicBezTo>
                    <a:cubicBezTo>
                      <a:pt x="1213" y="687"/>
                      <a:pt x="1197" y="684"/>
                      <a:pt x="1182" y="684"/>
                    </a:cubicBezTo>
                    <a:cubicBezTo>
                      <a:pt x="1139" y="684"/>
                      <a:pt x="1100" y="709"/>
                      <a:pt x="1073" y="753"/>
                    </a:cubicBezTo>
                    <a:lnTo>
                      <a:pt x="847" y="1254"/>
                    </a:lnTo>
                    <a:lnTo>
                      <a:pt x="632" y="97"/>
                    </a:lnTo>
                    <a:cubicBezTo>
                      <a:pt x="621" y="44"/>
                      <a:pt x="572" y="0"/>
                      <a:pt x="5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18" name="Google Shape;518;p27"/>
              <p:cNvSpPr/>
              <p:nvPr/>
            </p:nvSpPr>
            <p:spPr>
              <a:xfrm>
                <a:off x="915738" y="2509832"/>
                <a:ext cx="78531" cy="219826"/>
              </a:xfrm>
              <a:custGeom>
                <a:avLst/>
                <a:gdLst/>
                <a:ahLst/>
                <a:cxnLst/>
                <a:rect l="l" t="t" r="r" b="b"/>
                <a:pathLst>
                  <a:path w="1539" h="4308" extrusionOk="0">
                    <a:moveTo>
                      <a:pt x="508" y="1"/>
                    </a:moveTo>
                    <a:cubicBezTo>
                      <a:pt x="502" y="1"/>
                      <a:pt x="495" y="1"/>
                      <a:pt x="489" y="3"/>
                    </a:cubicBezTo>
                    <a:cubicBezTo>
                      <a:pt x="429" y="15"/>
                      <a:pt x="382" y="74"/>
                      <a:pt x="394" y="146"/>
                    </a:cubicBezTo>
                    <a:lnTo>
                      <a:pt x="608" y="1255"/>
                    </a:lnTo>
                    <a:lnTo>
                      <a:pt x="608" y="1255"/>
                    </a:lnTo>
                    <a:lnTo>
                      <a:pt x="215" y="909"/>
                    </a:lnTo>
                    <a:cubicBezTo>
                      <a:pt x="189" y="888"/>
                      <a:pt x="160" y="878"/>
                      <a:pt x="134" y="878"/>
                    </a:cubicBezTo>
                    <a:cubicBezTo>
                      <a:pt x="99" y="878"/>
                      <a:pt x="68" y="894"/>
                      <a:pt x="48" y="921"/>
                    </a:cubicBezTo>
                    <a:cubicBezTo>
                      <a:pt x="0" y="968"/>
                      <a:pt x="12" y="1040"/>
                      <a:pt x="60" y="1076"/>
                    </a:cubicBezTo>
                    <a:lnTo>
                      <a:pt x="668" y="1624"/>
                    </a:lnTo>
                    <a:lnTo>
                      <a:pt x="871" y="2733"/>
                    </a:lnTo>
                    <a:lnTo>
                      <a:pt x="441" y="2352"/>
                    </a:lnTo>
                    <a:cubicBezTo>
                      <a:pt x="419" y="2335"/>
                      <a:pt x="392" y="2326"/>
                      <a:pt x="364" y="2326"/>
                    </a:cubicBezTo>
                    <a:cubicBezTo>
                      <a:pt x="332" y="2326"/>
                      <a:pt x="300" y="2338"/>
                      <a:pt x="274" y="2364"/>
                    </a:cubicBezTo>
                    <a:cubicBezTo>
                      <a:pt x="239" y="2411"/>
                      <a:pt x="239" y="2483"/>
                      <a:pt x="286" y="2530"/>
                    </a:cubicBezTo>
                    <a:lnTo>
                      <a:pt x="942" y="3103"/>
                    </a:lnTo>
                    <a:lnTo>
                      <a:pt x="1145" y="4212"/>
                    </a:lnTo>
                    <a:cubicBezTo>
                      <a:pt x="1157" y="4271"/>
                      <a:pt x="1205" y="4307"/>
                      <a:pt x="1264" y="4307"/>
                    </a:cubicBezTo>
                    <a:lnTo>
                      <a:pt x="1288" y="4307"/>
                    </a:lnTo>
                    <a:cubicBezTo>
                      <a:pt x="1348" y="4295"/>
                      <a:pt x="1383" y="4236"/>
                      <a:pt x="1371" y="4176"/>
                    </a:cubicBezTo>
                    <a:lnTo>
                      <a:pt x="1169" y="3067"/>
                    </a:lnTo>
                    <a:lnTo>
                      <a:pt x="1515" y="2304"/>
                    </a:lnTo>
                    <a:cubicBezTo>
                      <a:pt x="1538" y="2244"/>
                      <a:pt x="1515" y="2173"/>
                      <a:pt x="1455" y="2149"/>
                    </a:cubicBezTo>
                    <a:cubicBezTo>
                      <a:pt x="1439" y="2143"/>
                      <a:pt x="1423" y="2140"/>
                      <a:pt x="1408" y="2140"/>
                    </a:cubicBezTo>
                    <a:cubicBezTo>
                      <a:pt x="1366" y="2140"/>
                      <a:pt x="1329" y="2162"/>
                      <a:pt x="1312" y="2197"/>
                    </a:cubicBezTo>
                    <a:lnTo>
                      <a:pt x="1097" y="2662"/>
                    </a:lnTo>
                    <a:lnTo>
                      <a:pt x="906" y="1648"/>
                    </a:lnTo>
                    <a:lnTo>
                      <a:pt x="1276" y="837"/>
                    </a:lnTo>
                    <a:cubicBezTo>
                      <a:pt x="1300" y="790"/>
                      <a:pt x="1276" y="718"/>
                      <a:pt x="1216" y="694"/>
                    </a:cubicBezTo>
                    <a:cubicBezTo>
                      <a:pt x="1204" y="688"/>
                      <a:pt x="1190" y="685"/>
                      <a:pt x="1176" y="685"/>
                    </a:cubicBezTo>
                    <a:cubicBezTo>
                      <a:pt x="1135" y="685"/>
                      <a:pt x="1091" y="710"/>
                      <a:pt x="1073" y="754"/>
                    </a:cubicBezTo>
                    <a:lnTo>
                      <a:pt x="835" y="1255"/>
                    </a:lnTo>
                    <a:lnTo>
                      <a:pt x="620" y="98"/>
                    </a:lnTo>
                    <a:cubicBezTo>
                      <a:pt x="610" y="45"/>
                      <a:pt x="561" y="1"/>
                      <a:pt x="5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19" name="Google Shape;519;p27"/>
              <p:cNvSpPr/>
              <p:nvPr/>
            </p:nvSpPr>
            <p:spPr>
              <a:xfrm>
                <a:off x="1014883" y="2683884"/>
                <a:ext cx="220337" cy="77256"/>
              </a:xfrm>
              <a:custGeom>
                <a:avLst/>
                <a:gdLst/>
                <a:ahLst/>
                <a:cxnLst/>
                <a:rect l="l" t="t" r="r" b="b"/>
                <a:pathLst>
                  <a:path w="4318" h="1514" extrusionOk="0">
                    <a:moveTo>
                      <a:pt x="3323" y="0"/>
                    </a:moveTo>
                    <a:cubicBezTo>
                      <a:pt x="3293" y="0"/>
                      <a:pt x="3263" y="12"/>
                      <a:pt x="3244" y="38"/>
                    </a:cubicBezTo>
                    <a:lnTo>
                      <a:pt x="2696" y="658"/>
                    </a:lnTo>
                    <a:lnTo>
                      <a:pt x="1575" y="860"/>
                    </a:lnTo>
                    <a:lnTo>
                      <a:pt x="1575" y="860"/>
                    </a:lnTo>
                    <a:lnTo>
                      <a:pt x="1956" y="431"/>
                    </a:lnTo>
                    <a:cubicBezTo>
                      <a:pt x="2004" y="383"/>
                      <a:pt x="1992" y="312"/>
                      <a:pt x="1944" y="264"/>
                    </a:cubicBezTo>
                    <a:cubicBezTo>
                      <a:pt x="1922" y="248"/>
                      <a:pt x="1895" y="239"/>
                      <a:pt x="1869" y="239"/>
                    </a:cubicBezTo>
                    <a:cubicBezTo>
                      <a:pt x="1838" y="239"/>
                      <a:pt x="1809" y="251"/>
                      <a:pt x="1789" y="276"/>
                    </a:cubicBezTo>
                    <a:lnTo>
                      <a:pt x="1205" y="932"/>
                    </a:lnTo>
                    <a:lnTo>
                      <a:pt x="96" y="1135"/>
                    </a:lnTo>
                    <a:cubicBezTo>
                      <a:pt x="48" y="1147"/>
                      <a:pt x="1" y="1194"/>
                      <a:pt x="1" y="1254"/>
                    </a:cubicBezTo>
                    <a:cubicBezTo>
                      <a:pt x="1" y="1254"/>
                      <a:pt x="1" y="1266"/>
                      <a:pt x="1" y="1278"/>
                    </a:cubicBezTo>
                    <a:cubicBezTo>
                      <a:pt x="11" y="1330"/>
                      <a:pt x="58" y="1363"/>
                      <a:pt x="117" y="1363"/>
                    </a:cubicBezTo>
                    <a:cubicBezTo>
                      <a:pt x="126" y="1363"/>
                      <a:pt x="135" y="1363"/>
                      <a:pt x="144" y="1361"/>
                    </a:cubicBezTo>
                    <a:lnTo>
                      <a:pt x="1253" y="1158"/>
                    </a:lnTo>
                    <a:lnTo>
                      <a:pt x="2016" y="1504"/>
                    </a:lnTo>
                    <a:cubicBezTo>
                      <a:pt x="2031" y="1510"/>
                      <a:pt x="2047" y="1513"/>
                      <a:pt x="2062" y="1513"/>
                    </a:cubicBezTo>
                    <a:cubicBezTo>
                      <a:pt x="2104" y="1513"/>
                      <a:pt x="2141" y="1489"/>
                      <a:pt x="2159" y="1445"/>
                    </a:cubicBezTo>
                    <a:cubicBezTo>
                      <a:pt x="2183" y="1397"/>
                      <a:pt x="2159" y="1325"/>
                      <a:pt x="2111" y="1302"/>
                    </a:cubicBezTo>
                    <a:lnTo>
                      <a:pt x="1646" y="1087"/>
                    </a:lnTo>
                    <a:lnTo>
                      <a:pt x="2660" y="896"/>
                    </a:lnTo>
                    <a:lnTo>
                      <a:pt x="3471" y="1254"/>
                    </a:lnTo>
                    <a:cubicBezTo>
                      <a:pt x="3487" y="1260"/>
                      <a:pt x="3503" y="1263"/>
                      <a:pt x="3518" y="1263"/>
                    </a:cubicBezTo>
                    <a:cubicBezTo>
                      <a:pt x="3560" y="1263"/>
                      <a:pt x="3599" y="1241"/>
                      <a:pt x="3626" y="1206"/>
                    </a:cubicBezTo>
                    <a:cubicBezTo>
                      <a:pt x="3649" y="1147"/>
                      <a:pt x="3614" y="1075"/>
                      <a:pt x="3566" y="1051"/>
                    </a:cubicBezTo>
                    <a:lnTo>
                      <a:pt x="3053" y="825"/>
                    </a:lnTo>
                    <a:lnTo>
                      <a:pt x="4210" y="610"/>
                    </a:lnTo>
                    <a:cubicBezTo>
                      <a:pt x="4281" y="598"/>
                      <a:pt x="4317" y="538"/>
                      <a:pt x="4305" y="467"/>
                    </a:cubicBezTo>
                    <a:cubicBezTo>
                      <a:pt x="4295" y="415"/>
                      <a:pt x="4248" y="381"/>
                      <a:pt x="4197" y="381"/>
                    </a:cubicBezTo>
                    <a:cubicBezTo>
                      <a:pt x="4190" y="381"/>
                      <a:pt x="4182" y="382"/>
                      <a:pt x="4174" y="383"/>
                    </a:cubicBezTo>
                    <a:lnTo>
                      <a:pt x="3065" y="586"/>
                    </a:lnTo>
                    <a:lnTo>
                      <a:pt x="3411" y="193"/>
                    </a:lnTo>
                    <a:cubicBezTo>
                      <a:pt x="3459" y="145"/>
                      <a:pt x="3447" y="73"/>
                      <a:pt x="3399" y="26"/>
                    </a:cubicBezTo>
                    <a:cubicBezTo>
                      <a:pt x="3377" y="9"/>
                      <a:pt x="3350" y="0"/>
                      <a:pt x="33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0" name="Google Shape;520;p27"/>
              <p:cNvSpPr/>
              <p:nvPr/>
            </p:nvSpPr>
            <p:spPr>
              <a:xfrm>
                <a:off x="741124" y="3066075"/>
                <a:ext cx="222123" cy="74245"/>
              </a:xfrm>
              <a:custGeom>
                <a:avLst/>
                <a:gdLst/>
                <a:ahLst/>
                <a:cxnLst/>
                <a:rect l="l" t="t" r="r" b="b"/>
                <a:pathLst>
                  <a:path w="4353" h="1455" extrusionOk="0">
                    <a:moveTo>
                      <a:pt x="3363" y="0"/>
                    </a:moveTo>
                    <a:cubicBezTo>
                      <a:pt x="3333" y="0"/>
                      <a:pt x="3303" y="12"/>
                      <a:pt x="3279" y="36"/>
                    </a:cubicBezTo>
                    <a:lnTo>
                      <a:pt x="2707" y="632"/>
                    </a:lnTo>
                    <a:lnTo>
                      <a:pt x="1586" y="787"/>
                    </a:lnTo>
                    <a:lnTo>
                      <a:pt x="1586" y="787"/>
                    </a:lnTo>
                    <a:lnTo>
                      <a:pt x="1979" y="370"/>
                    </a:lnTo>
                    <a:cubicBezTo>
                      <a:pt x="2027" y="322"/>
                      <a:pt x="2027" y="250"/>
                      <a:pt x="1979" y="203"/>
                    </a:cubicBezTo>
                    <a:cubicBezTo>
                      <a:pt x="1962" y="185"/>
                      <a:pt x="1932" y="176"/>
                      <a:pt x="1902" y="176"/>
                    </a:cubicBezTo>
                    <a:cubicBezTo>
                      <a:pt x="1872" y="176"/>
                      <a:pt x="1842" y="185"/>
                      <a:pt x="1824" y="203"/>
                    </a:cubicBezTo>
                    <a:lnTo>
                      <a:pt x="1228" y="835"/>
                    </a:lnTo>
                    <a:lnTo>
                      <a:pt x="107" y="978"/>
                    </a:lnTo>
                    <a:cubicBezTo>
                      <a:pt x="48" y="990"/>
                      <a:pt x="0" y="1049"/>
                      <a:pt x="12" y="1109"/>
                    </a:cubicBezTo>
                    <a:cubicBezTo>
                      <a:pt x="12" y="1169"/>
                      <a:pt x="60" y="1216"/>
                      <a:pt x="119" y="1216"/>
                    </a:cubicBezTo>
                    <a:lnTo>
                      <a:pt x="143" y="1216"/>
                    </a:lnTo>
                    <a:lnTo>
                      <a:pt x="1264" y="1061"/>
                    </a:lnTo>
                    <a:lnTo>
                      <a:pt x="2003" y="1443"/>
                    </a:lnTo>
                    <a:cubicBezTo>
                      <a:pt x="2015" y="1455"/>
                      <a:pt x="2039" y="1455"/>
                      <a:pt x="2063" y="1455"/>
                    </a:cubicBezTo>
                    <a:cubicBezTo>
                      <a:pt x="2099" y="1455"/>
                      <a:pt x="2134" y="1431"/>
                      <a:pt x="2158" y="1395"/>
                    </a:cubicBezTo>
                    <a:cubicBezTo>
                      <a:pt x="2182" y="1336"/>
                      <a:pt x="2158" y="1276"/>
                      <a:pt x="2111" y="1240"/>
                    </a:cubicBezTo>
                    <a:lnTo>
                      <a:pt x="1657" y="1014"/>
                    </a:lnTo>
                    <a:lnTo>
                      <a:pt x="2683" y="859"/>
                    </a:lnTo>
                    <a:lnTo>
                      <a:pt x="3470" y="1264"/>
                    </a:lnTo>
                    <a:cubicBezTo>
                      <a:pt x="3487" y="1272"/>
                      <a:pt x="3498" y="1281"/>
                      <a:pt x="3511" y="1281"/>
                    </a:cubicBezTo>
                    <a:cubicBezTo>
                      <a:pt x="3517" y="1281"/>
                      <a:pt x="3523" y="1279"/>
                      <a:pt x="3530" y="1276"/>
                    </a:cubicBezTo>
                    <a:cubicBezTo>
                      <a:pt x="3534" y="1277"/>
                      <a:pt x="3539" y="1278"/>
                      <a:pt x="3544" y="1278"/>
                    </a:cubicBezTo>
                    <a:cubicBezTo>
                      <a:pt x="3577" y="1278"/>
                      <a:pt x="3615" y="1247"/>
                      <a:pt x="3625" y="1216"/>
                    </a:cubicBezTo>
                    <a:cubicBezTo>
                      <a:pt x="3649" y="1169"/>
                      <a:pt x="3625" y="1097"/>
                      <a:pt x="3577" y="1073"/>
                    </a:cubicBezTo>
                    <a:lnTo>
                      <a:pt x="3076" y="811"/>
                    </a:lnTo>
                    <a:lnTo>
                      <a:pt x="4245" y="656"/>
                    </a:lnTo>
                    <a:cubicBezTo>
                      <a:pt x="4316" y="644"/>
                      <a:pt x="4352" y="584"/>
                      <a:pt x="4352" y="525"/>
                    </a:cubicBezTo>
                    <a:cubicBezTo>
                      <a:pt x="4342" y="461"/>
                      <a:pt x="4283" y="416"/>
                      <a:pt x="4219" y="416"/>
                    </a:cubicBezTo>
                    <a:cubicBezTo>
                      <a:pt x="4212" y="416"/>
                      <a:pt x="4205" y="416"/>
                      <a:pt x="4197" y="417"/>
                    </a:cubicBezTo>
                    <a:lnTo>
                      <a:pt x="3076" y="584"/>
                    </a:lnTo>
                    <a:lnTo>
                      <a:pt x="3076" y="584"/>
                    </a:lnTo>
                    <a:lnTo>
                      <a:pt x="3446" y="203"/>
                    </a:lnTo>
                    <a:cubicBezTo>
                      <a:pt x="3494" y="155"/>
                      <a:pt x="3494" y="84"/>
                      <a:pt x="3446" y="36"/>
                    </a:cubicBezTo>
                    <a:cubicBezTo>
                      <a:pt x="3422" y="12"/>
                      <a:pt x="3392" y="0"/>
                      <a:pt x="33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1" name="Google Shape;521;p27"/>
              <p:cNvSpPr/>
              <p:nvPr/>
            </p:nvSpPr>
            <p:spPr>
              <a:xfrm>
                <a:off x="638254" y="1940882"/>
                <a:ext cx="194160" cy="123742"/>
              </a:xfrm>
              <a:custGeom>
                <a:avLst/>
                <a:gdLst/>
                <a:ahLst/>
                <a:cxnLst/>
                <a:rect l="l" t="t" r="r" b="b"/>
                <a:pathLst>
                  <a:path w="3805" h="2425" extrusionOk="0">
                    <a:moveTo>
                      <a:pt x="2737" y="1"/>
                    </a:moveTo>
                    <a:cubicBezTo>
                      <a:pt x="2685" y="1"/>
                      <a:pt x="2632" y="26"/>
                      <a:pt x="2612" y="75"/>
                    </a:cubicBezTo>
                    <a:lnTo>
                      <a:pt x="2326" y="850"/>
                    </a:lnTo>
                    <a:lnTo>
                      <a:pt x="1360" y="1435"/>
                    </a:lnTo>
                    <a:lnTo>
                      <a:pt x="1563" y="898"/>
                    </a:lnTo>
                    <a:cubicBezTo>
                      <a:pt x="1575" y="838"/>
                      <a:pt x="1551" y="767"/>
                      <a:pt x="1491" y="755"/>
                    </a:cubicBezTo>
                    <a:cubicBezTo>
                      <a:pt x="1476" y="749"/>
                      <a:pt x="1460" y="746"/>
                      <a:pt x="1444" y="746"/>
                    </a:cubicBezTo>
                    <a:cubicBezTo>
                      <a:pt x="1399" y="746"/>
                      <a:pt x="1357" y="770"/>
                      <a:pt x="1348" y="815"/>
                    </a:cubicBezTo>
                    <a:lnTo>
                      <a:pt x="1038" y="1625"/>
                    </a:lnTo>
                    <a:lnTo>
                      <a:pt x="72" y="2210"/>
                    </a:lnTo>
                    <a:cubicBezTo>
                      <a:pt x="13" y="2246"/>
                      <a:pt x="1" y="2317"/>
                      <a:pt x="25" y="2377"/>
                    </a:cubicBezTo>
                    <a:cubicBezTo>
                      <a:pt x="49" y="2412"/>
                      <a:pt x="84" y="2424"/>
                      <a:pt x="132" y="2424"/>
                    </a:cubicBezTo>
                    <a:cubicBezTo>
                      <a:pt x="144" y="2424"/>
                      <a:pt x="168" y="2424"/>
                      <a:pt x="192" y="2412"/>
                    </a:cubicBezTo>
                    <a:lnTo>
                      <a:pt x="1158" y="1828"/>
                    </a:lnTo>
                    <a:lnTo>
                      <a:pt x="1992" y="1876"/>
                    </a:lnTo>
                    <a:lnTo>
                      <a:pt x="2004" y="1876"/>
                    </a:lnTo>
                    <a:cubicBezTo>
                      <a:pt x="2010" y="1877"/>
                      <a:pt x="2016" y="1878"/>
                      <a:pt x="2022" y="1878"/>
                    </a:cubicBezTo>
                    <a:cubicBezTo>
                      <a:pt x="2073" y="1878"/>
                      <a:pt x="2113" y="1833"/>
                      <a:pt x="2123" y="1769"/>
                    </a:cubicBezTo>
                    <a:cubicBezTo>
                      <a:pt x="2123" y="1709"/>
                      <a:pt x="2076" y="1649"/>
                      <a:pt x="2004" y="1649"/>
                    </a:cubicBezTo>
                    <a:lnTo>
                      <a:pt x="1503" y="1614"/>
                    </a:lnTo>
                    <a:lnTo>
                      <a:pt x="2386" y="1077"/>
                    </a:lnTo>
                    <a:lnTo>
                      <a:pt x="3268" y="1137"/>
                    </a:lnTo>
                    <a:lnTo>
                      <a:pt x="3280" y="1137"/>
                    </a:lnTo>
                    <a:cubicBezTo>
                      <a:pt x="3286" y="1138"/>
                      <a:pt x="3292" y="1138"/>
                      <a:pt x="3298" y="1138"/>
                    </a:cubicBezTo>
                    <a:cubicBezTo>
                      <a:pt x="3349" y="1138"/>
                      <a:pt x="3387" y="1093"/>
                      <a:pt x="3387" y="1029"/>
                    </a:cubicBezTo>
                    <a:cubicBezTo>
                      <a:pt x="3399" y="970"/>
                      <a:pt x="3352" y="910"/>
                      <a:pt x="3280" y="910"/>
                    </a:cubicBezTo>
                    <a:lnTo>
                      <a:pt x="2731" y="874"/>
                    </a:lnTo>
                    <a:lnTo>
                      <a:pt x="3733" y="266"/>
                    </a:lnTo>
                    <a:cubicBezTo>
                      <a:pt x="3793" y="230"/>
                      <a:pt x="3805" y="159"/>
                      <a:pt x="3769" y="99"/>
                    </a:cubicBezTo>
                    <a:cubicBezTo>
                      <a:pt x="3753" y="67"/>
                      <a:pt x="3716" y="46"/>
                      <a:pt x="3675" y="46"/>
                    </a:cubicBezTo>
                    <a:cubicBezTo>
                      <a:pt x="3655" y="46"/>
                      <a:pt x="3634" y="52"/>
                      <a:pt x="3614" y="63"/>
                    </a:cubicBezTo>
                    <a:lnTo>
                      <a:pt x="2648" y="648"/>
                    </a:lnTo>
                    <a:lnTo>
                      <a:pt x="2839" y="159"/>
                    </a:lnTo>
                    <a:cubicBezTo>
                      <a:pt x="2851" y="99"/>
                      <a:pt x="2827" y="28"/>
                      <a:pt x="2767" y="4"/>
                    </a:cubicBezTo>
                    <a:cubicBezTo>
                      <a:pt x="2757" y="2"/>
                      <a:pt x="2747" y="1"/>
                      <a:pt x="27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2" name="Google Shape;522;p27"/>
              <p:cNvSpPr/>
              <p:nvPr/>
            </p:nvSpPr>
            <p:spPr>
              <a:xfrm>
                <a:off x="506860" y="2145653"/>
                <a:ext cx="105933" cy="206763"/>
              </a:xfrm>
              <a:custGeom>
                <a:avLst/>
                <a:gdLst/>
                <a:ahLst/>
                <a:cxnLst/>
                <a:rect l="l" t="t" r="r" b="b"/>
                <a:pathLst>
                  <a:path w="2076" h="4052" extrusionOk="0">
                    <a:moveTo>
                      <a:pt x="310" y="0"/>
                    </a:moveTo>
                    <a:cubicBezTo>
                      <a:pt x="294" y="0"/>
                      <a:pt x="278" y="3"/>
                      <a:pt x="263" y="9"/>
                    </a:cubicBezTo>
                    <a:cubicBezTo>
                      <a:pt x="215" y="33"/>
                      <a:pt x="179" y="105"/>
                      <a:pt x="203" y="152"/>
                    </a:cubicBezTo>
                    <a:lnTo>
                      <a:pt x="656" y="1202"/>
                    </a:lnTo>
                    <a:lnTo>
                      <a:pt x="191" y="939"/>
                    </a:lnTo>
                    <a:cubicBezTo>
                      <a:pt x="175" y="933"/>
                      <a:pt x="158" y="930"/>
                      <a:pt x="142" y="930"/>
                    </a:cubicBezTo>
                    <a:cubicBezTo>
                      <a:pt x="97" y="930"/>
                      <a:pt x="54" y="952"/>
                      <a:pt x="36" y="987"/>
                    </a:cubicBezTo>
                    <a:cubicBezTo>
                      <a:pt x="0" y="1047"/>
                      <a:pt x="24" y="1118"/>
                      <a:pt x="84" y="1142"/>
                    </a:cubicBezTo>
                    <a:lnTo>
                      <a:pt x="799" y="1547"/>
                    </a:lnTo>
                    <a:lnTo>
                      <a:pt x="1252" y="2585"/>
                    </a:lnTo>
                    <a:lnTo>
                      <a:pt x="752" y="2310"/>
                    </a:lnTo>
                    <a:cubicBezTo>
                      <a:pt x="733" y="2303"/>
                      <a:pt x="713" y="2299"/>
                      <a:pt x="693" y="2299"/>
                    </a:cubicBezTo>
                    <a:cubicBezTo>
                      <a:pt x="651" y="2299"/>
                      <a:pt x="613" y="2317"/>
                      <a:pt x="597" y="2358"/>
                    </a:cubicBezTo>
                    <a:cubicBezTo>
                      <a:pt x="561" y="2418"/>
                      <a:pt x="585" y="2489"/>
                      <a:pt x="632" y="2513"/>
                    </a:cubicBezTo>
                    <a:lnTo>
                      <a:pt x="1395" y="2931"/>
                    </a:lnTo>
                    <a:lnTo>
                      <a:pt x="1849" y="3980"/>
                    </a:lnTo>
                    <a:cubicBezTo>
                      <a:pt x="1860" y="4016"/>
                      <a:pt x="1896" y="4051"/>
                      <a:pt x="1944" y="4051"/>
                    </a:cubicBezTo>
                    <a:cubicBezTo>
                      <a:pt x="1968" y="4051"/>
                      <a:pt x="1980" y="4039"/>
                      <a:pt x="1992" y="4039"/>
                    </a:cubicBezTo>
                    <a:cubicBezTo>
                      <a:pt x="2051" y="4016"/>
                      <a:pt x="2075" y="3944"/>
                      <a:pt x="2051" y="3896"/>
                    </a:cubicBezTo>
                    <a:lnTo>
                      <a:pt x="1598" y="2847"/>
                    </a:lnTo>
                    <a:lnTo>
                      <a:pt x="1777" y="2024"/>
                    </a:lnTo>
                    <a:cubicBezTo>
                      <a:pt x="1789" y="1965"/>
                      <a:pt x="1741" y="1893"/>
                      <a:pt x="1682" y="1881"/>
                    </a:cubicBezTo>
                    <a:cubicBezTo>
                      <a:pt x="1675" y="1880"/>
                      <a:pt x="1669" y="1879"/>
                      <a:pt x="1663" y="1879"/>
                    </a:cubicBezTo>
                    <a:cubicBezTo>
                      <a:pt x="1610" y="1879"/>
                      <a:pt x="1561" y="1923"/>
                      <a:pt x="1550" y="1977"/>
                    </a:cubicBezTo>
                    <a:lnTo>
                      <a:pt x="1443" y="2465"/>
                    </a:lnTo>
                    <a:lnTo>
                      <a:pt x="1038" y="1523"/>
                    </a:lnTo>
                    <a:lnTo>
                      <a:pt x="1217" y="653"/>
                    </a:lnTo>
                    <a:cubicBezTo>
                      <a:pt x="1229" y="593"/>
                      <a:pt x="1193" y="534"/>
                      <a:pt x="1133" y="522"/>
                    </a:cubicBezTo>
                    <a:cubicBezTo>
                      <a:pt x="1125" y="520"/>
                      <a:pt x="1118" y="520"/>
                      <a:pt x="1110" y="520"/>
                    </a:cubicBezTo>
                    <a:cubicBezTo>
                      <a:pt x="1056" y="520"/>
                      <a:pt x="1000" y="553"/>
                      <a:pt x="990" y="605"/>
                    </a:cubicBezTo>
                    <a:lnTo>
                      <a:pt x="883" y="1154"/>
                    </a:lnTo>
                    <a:lnTo>
                      <a:pt x="418" y="69"/>
                    </a:lnTo>
                    <a:cubicBezTo>
                      <a:pt x="400" y="25"/>
                      <a:pt x="356" y="0"/>
                      <a:pt x="31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3" name="Google Shape;523;p27"/>
              <p:cNvSpPr/>
              <p:nvPr/>
            </p:nvSpPr>
            <p:spPr>
              <a:xfrm>
                <a:off x="533037" y="1560018"/>
                <a:ext cx="105882" cy="206457"/>
              </a:xfrm>
              <a:custGeom>
                <a:avLst/>
                <a:gdLst/>
                <a:ahLst/>
                <a:cxnLst/>
                <a:rect l="l" t="t" r="r" b="b"/>
                <a:pathLst>
                  <a:path w="2075" h="4046" extrusionOk="0">
                    <a:moveTo>
                      <a:pt x="293" y="0"/>
                    </a:moveTo>
                    <a:cubicBezTo>
                      <a:pt x="283" y="0"/>
                      <a:pt x="272" y="1"/>
                      <a:pt x="262" y="3"/>
                    </a:cubicBezTo>
                    <a:cubicBezTo>
                      <a:pt x="203" y="39"/>
                      <a:pt x="179" y="99"/>
                      <a:pt x="203" y="158"/>
                    </a:cubicBezTo>
                    <a:lnTo>
                      <a:pt x="656" y="1196"/>
                    </a:lnTo>
                    <a:lnTo>
                      <a:pt x="191" y="945"/>
                    </a:lnTo>
                    <a:cubicBezTo>
                      <a:pt x="172" y="938"/>
                      <a:pt x="152" y="934"/>
                      <a:pt x="133" y="934"/>
                    </a:cubicBezTo>
                    <a:cubicBezTo>
                      <a:pt x="91" y="934"/>
                      <a:pt x="52" y="952"/>
                      <a:pt x="36" y="993"/>
                    </a:cubicBezTo>
                    <a:cubicBezTo>
                      <a:pt x="0" y="1053"/>
                      <a:pt x="24" y="1124"/>
                      <a:pt x="72" y="1148"/>
                    </a:cubicBezTo>
                    <a:lnTo>
                      <a:pt x="799" y="1542"/>
                    </a:lnTo>
                    <a:lnTo>
                      <a:pt x="1240" y="2591"/>
                    </a:lnTo>
                    <a:lnTo>
                      <a:pt x="739" y="2317"/>
                    </a:lnTo>
                    <a:cubicBezTo>
                      <a:pt x="724" y="2305"/>
                      <a:pt x="706" y="2300"/>
                      <a:pt x="688" y="2300"/>
                    </a:cubicBezTo>
                    <a:cubicBezTo>
                      <a:pt x="649" y="2300"/>
                      <a:pt x="609" y="2324"/>
                      <a:pt x="584" y="2364"/>
                    </a:cubicBezTo>
                    <a:cubicBezTo>
                      <a:pt x="561" y="2412"/>
                      <a:pt x="572" y="2484"/>
                      <a:pt x="632" y="2519"/>
                    </a:cubicBezTo>
                    <a:lnTo>
                      <a:pt x="1395" y="2937"/>
                    </a:lnTo>
                    <a:lnTo>
                      <a:pt x="1836" y="3974"/>
                    </a:lnTo>
                    <a:cubicBezTo>
                      <a:pt x="1860" y="4022"/>
                      <a:pt x="1896" y="4046"/>
                      <a:pt x="1944" y="4046"/>
                    </a:cubicBezTo>
                    <a:lnTo>
                      <a:pt x="1991" y="4046"/>
                    </a:lnTo>
                    <a:cubicBezTo>
                      <a:pt x="2051" y="4022"/>
                      <a:pt x="2075" y="3950"/>
                      <a:pt x="2051" y="3891"/>
                    </a:cubicBezTo>
                    <a:lnTo>
                      <a:pt x="1598" y="2853"/>
                    </a:lnTo>
                    <a:lnTo>
                      <a:pt x="1765" y="2031"/>
                    </a:lnTo>
                    <a:cubicBezTo>
                      <a:pt x="1777" y="1971"/>
                      <a:pt x="1741" y="1911"/>
                      <a:pt x="1681" y="1887"/>
                    </a:cubicBezTo>
                    <a:cubicBezTo>
                      <a:pt x="1675" y="1886"/>
                      <a:pt x="1669" y="1886"/>
                      <a:pt x="1662" y="1886"/>
                    </a:cubicBezTo>
                    <a:cubicBezTo>
                      <a:pt x="1607" y="1886"/>
                      <a:pt x="1549" y="1929"/>
                      <a:pt x="1538" y="1983"/>
                    </a:cubicBezTo>
                    <a:lnTo>
                      <a:pt x="1431" y="2484"/>
                    </a:lnTo>
                    <a:lnTo>
                      <a:pt x="1037" y="1518"/>
                    </a:lnTo>
                    <a:lnTo>
                      <a:pt x="1216" y="659"/>
                    </a:lnTo>
                    <a:cubicBezTo>
                      <a:pt x="1228" y="600"/>
                      <a:pt x="1192" y="528"/>
                      <a:pt x="1133" y="516"/>
                    </a:cubicBezTo>
                    <a:cubicBezTo>
                      <a:pt x="1124" y="515"/>
                      <a:pt x="1115" y="514"/>
                      <a:pt x="1106" y="514"/>
                    </a:cubicBezTo>
                    <a:cubicBezTo>
                      <a:pt x="1047" y="514"/>
                      <a:pt x="1000" y="549"/>
                      <a:pt x="990" y="612"/>
                    </a:cubicBezTo>
                    <a:lnTo>
                      <a:pt x="871" y="1148"/>
                    </a:lnTo>
                    <a:lnTo>
                      <a:pt x="417" y="75"/>
                    </a:lnTo>
                    <a:cubicBezTo>
                      <a:pt x="398" y="25"/>
                      <a:pt x="345" y="0"/>
                      <a:pt x="29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4" name="Google Shape;524;p27"/>
              <p:cNvSpPr/>
              <p:nvPr/>
            </p:nvSpPr>
            <p:spPr>
              <a:xfrm>
                <a:off x="648000" y="2340933"/>
                <a:ext cx="102871" cy="208396"/>
              </a:xfrm>
              <a:custGeom>
                <a:avLst/>
                <a:gdLst/>
                <a:ahLst/>
                <a:cxnLst/>
                <a:rect l="l" t="t" r="r" b="b"/>
                <a:pathLst>
                  <a:path w="2016" h="4084" extrusionOk="0">
                    <a:moveTo>
                      <a:pt x="1694" y="1"/>
                    </a:moveTo>
                    <a:cubicBezTo>
                      <a:pt x="1648" y="1"/>
                      <a:pt x="1604" y="25"/>
                      <a:pt x="1587" y="69"/>
                    </a:cubicBezTo>
                    <a:lnTo>
                      <a:pt x="1169" y="1119"/>
                    </a:lnTo>
                    <a:lnTo>
                      <a:pt x="1014" y="606"/>
                    </a:lnTo>
                    <a:cubicBezTo>
                      <a:pt x="1005" y="559"/>
                      <a:pt x="959" y="527"/>
                      <a:pt x="910" y="527"/>
                    </a:cubicBezTo>
                    <a:cubicBezTo>
                      <a:pt x="897" y="527"/>
                      <a:pt x="884" y="529"/>
                      <a:pt x="871" y="534"/>
                    </a:cubicBezTo>
                    <a:cubicBezTo>
                      <a:pt x="800" y="546"/>
                      <a:pt x="764" y="618"/>
                      <a:pt x="788" y="677"/>
                    </a:cubicBezTo>
                    <a:lnTo>
                      <a:pt x="1014" y="1464"/>
                    </a:lnTo>
                    <a:lnTo>
                      <a:pt x="597" y="2526"/>
                    </a:lnTo>
                    <a:lnTo>
                      <a:pt x="430" y="1977"/>
                    </a:lnTo>
                    <a:cubicBezTo>
                      <a:pt x="421" y="1921"/>
                      <a:pt x="374" y="1886"/>
                      <a:pt x="325" y="1886"/>
                    </a:cubicBezTo>
                    <a:cubicBezTo>
                      <a:pt x="312" y="1886"/>
                      <a:pt x="299" y="1889"/>
                      <a:pt x="287" y="1894"/>
                    </a:cubicBezTo>
                    <a:cubicBezTo>
                      <a:pt x="215" y="1906"/>
                      <a:pt x="180" y="1977"/>
                      <a:pt x="203" y="2037"/>
                    </a:cubicBezTo>
                    <a:lnTo>
                      <a:pt x="442" y="2883"/>
                    </a:lnTo>
                    <a:lnTo>
                      <a:pt x="25" y="3921"/>
                    </a:lnTo>
                    <a:cubicBezTo>
                      <a:pt x="1" y="3968"/>
                      <a:pt x="13" y="4016"/>
                      <a:pt x="48" y="4040"/>
                    </a:cubicBezTo>
                    <a:cubicBezTo>
                      <a:pt x="60" y="4052"/>
                      <a:pt x="72" y="4064"/>
                      <a:pt x="84" y="4076"/>
                    </a:cubicBezTo>
                    <a:cubicBezTo>
                      <a:pt x="97" y="4081"/>
                      <a:pt x="110" y="4083"/>
                      <a:pt x="123" y="4083"/>
                    </a:cubicBezTo>
                    <a:cubicBezTo>
                      <a:pt x="172" y="4083"/>
                      <a:pt x="220" y="4051"/>
                      <a:pt x="239" y="4004"/>
                    </a:cubicBezTo>
                    <a:lnTo>
                      <a:pt x="657" y="2967"/>
                    </a:lnTo>
                    <a:lnTo>
                      <a:pt x="1372" y="2502"/>
                    </a:lnTo>
                    <a:cubicBezTo>
                      <a:pt x="1432" y="2466"/>
                      <a:pt x="1443" y="2394"/>
                      <a:pt x="1408" y="2335"/>
                    </a:cubicBezTo>
                    <a:cubicBezTo>
                      <a:pt x="1384" y="2303"/>
                      <a:pt x="1344" y="2287"/>
                      <a:pt x="1306" y="2287"/>
                    </a:cubicBezTo>
                    <a:cubicBezTo>
                      <a:pt x="1287" y="2287"/>
                      <a:pt x="1269" y="2291"/>
                      <a:pt x="1253" y="2299"/>
                    </a:cubicBezTo>
                    <a:lnTo>
                      <a:pt x="823" y="2585"/>
                    </a:lnTo>
                    <a:lnTo>
                      <a:pt x="1205" y="1619"/>
                    </a:lnTo>
                    <a:lnTo>
                      <a:pt x="1956" y="1142"/>
                    </a:lnTo>
                    <a:cubicBezTo>
                      <a:pt x="2004" y="1107"/>
                      <a:pt x="2016" y="1035"/>
                      <a:pt x="1992" y="987"/>
                    </a:cubicBezTo>
                    <a:cubicBezTo>
                      <a:pt x="1970" y="950"/>
                      <a:pt x="1933" y="932"/>
                      <a:pt x="1895" y="932"/>
                    </a:cubicBezTo>
                    <a:cubicBezTo>
                      <a:pt x="1871" y="932"/>
                      <a:pt x="1847" y="938"/>
                      <a:pt x="1825" y="952"/>
                    </a:cubicBezTo>
                    <a:lnTo>
                      <a:pt x="1360" y="1250"/>
                    </a:lnTo>
                    <a:lnTo>
                      <a:pt x="1801" y="153"/>
                    </a:lnTo>
                    <a:cubicBezTo>
                      <a:pt x="1825" y="93"/>
                      <a:pt x="1801" y="34"/>
                      <a:pt x="1742" y="10"/>
                    </a:cubicBezTo>
                    <a:cubicBezTo>
                      <a:pt x="1726" y="4"/>
                      <a:pt x="1710" y="1"/>
                      <a:pt x="16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5" name="Google Shape;525;p27"/>
              <p:cNvSpPr/>
              <p:nvPr/>
            </p:nvSpPr>
            <p:spPr>
              <a:xfrm>
                <a:off x="638867" y="1662990"/>
                <a:ext cx="162523" cy="161910"/>
              </a:xfrm>
              <a:custGeom>
                <a:avLst/>
                <a:gdLst/>
                <a:ahLst/>
                <a:cxnLst/>
                <a:rect l="l" t="t" r="r" b="b"/>
                <a:pathLst>
                  <a:path w="3185" h="3173" extrusionOk="0">
                    <a:moveTo>
                      <a:pt x="3053" y="1"/>
                    </a:moveTo>
                    <a:cubicBezTo>
                      <a:pt x="3024" y="1"/>
                      <a:pt x="2994" y="13"/>
                      <a:pt x="2970" y="36"/>
                    </a:cubicBezTo>
                    <a:lnTo>
                      <a:pt x="2171" y="847"/>
                    </a:lnTo>
                    <a:lnTo>
                      <a:pt x="2243" y="323"/>
                    </a:lnTo>
                    <a:cubicBezTo>
                      <a:pt x="2243" y="263"/>
                      <a:pt x="2195" y="203"/>
                      <a:pt x="2135" y="191"/>
                    </a:cubicBezTo>
                    <a:cubicBezTo>
                      <a:pt x="2076" y="191"/>
                      <a:pt x="2016" y="239"/>
                      <a:pt x="2004" y="299"/>
                    </a:cubicBezTo>
                    <a:lnTo>
                      <a:pt x="1909" y="1110"/>
                    </a:lnTo>
                    <a:lnTo>
                      <a:pt x="1110" y="1920"/>
                    </a:lnTo>
                    <a:lnTo>
                      <a:pt x="1181" y="1348"/>
                    </a:lnTo>
                    <a:cubicBezTo>
                      <a:pt x="1181" y="1288"/>
                      <a:pt x="1134" y="1229"/>
                      <a:pt x="1074" y="1217"/>
                    </a:cubicBezTo>
                    <a:cubicBezTo>
                      <a:pt x="1068" y="1216"/>
                      <a:pt x="1062" y="1215"/>
                      <a:pt x="1056" y="1215"/>
                    </a:cubicBezTo>
                    <a:cubicBezTo>
                      <a:pt x="1003" y="1215"/>
                      <a:pt x="954" y="1260"/>
                      <a:pt x="943" y="1324"/>
                    </a:cubicBezTo>
                    <a:lnTo>
                      <a:pt x="836" y="2183"/>
                    </a:lnTo>
                    <a:lnTo>
                      <a:pt x="37" y="2982"/>
                    </a:lnTo>
                    <a:cubicBezTo>
                      <a:pt x="1" y="3029"/>
                      <a:pt x="1" y="3101"/>
                      <a:pt x="37" y="3149"/>
                    </a:cubicBezTo>
                    <a:cubicBezTo>
                      <a:pt x="60" y="3160"/>
                      <a:pt x="96" y="3172"/>
                      <a:pt x="120" y="3172"/>
                    </a:cubicBezTo>
                    <a:cubicBezTo>
                      <a:pt x="156" y="3172"/>
                      <a:pt x="180" y="3160"/>
                      <a:pt x="204" y="3137"/>
                    </a:cubicBezTo>
                    <a:lnTo>
                      <a:pt x="1002" y="2338"/>
                    </a:lnTo>
                    <a:lnTo>
                      <a:pt x="1825" y="2183"/>
                    </a:lnTo>
                    <a:cubicBezTo>
                      <a:pt x="1897" y="2183"/>
                      <a:pt x="1933" y="2123"/>
                      <a:pt x="1921" y="2052"/>
                    </a:cubicBezTo>
                    <a:cubicBezTo>
                      <a:pt x="1921" y="1998"/>
                      <a:pt x="1863" y="1954"/>
                      <a:pt x="1808" y="1954"/>
                    </a:cubicBezTo>
                    <a:cubicBezTo>
                      <a:pt x="1802" y="1954"/>
                      <a:pt x="1796" y="1955"/>
                      <a:pt x="1789" y="1956"/>
                    </a:cubicBezTo>
                    <a:lnTo>
                      <a:pt x="1289" y="2052"/>
                    </a:lnTo>
                    <a:lnTo>
                      <a:pt x="2016" y="1312"/>
                    </a:lnTo>
                    <a:lnTo>
                      <a:pt x="2898" y="1169"/>
                    </a:lnTo>
                    <a:cubicBezTo>
                      <a:pt x="2958" y="1157"/>
                      <a:pt x="2994" y="1098"/>
                      <a:pt x="2994" y="1038"/>
                    </a:cubicBezTo>
                    <a:cubicBezTo>
                      <a:pt x="2983" y="976"/>
                      <a:pt x="2937" y="940"/>
                      <a:pt x="2877" y="940"/>
                    </a:cubicBezTo>
                    <a:cubicBezTo>
                      <a:pt x="2869" y="940"/>
                      <a:pt x="2860" y="941"/>
                      <a:pt x="2851" y="943"/>
                    </a:cubicBezTo>
                    <a:lnTo>
                      <a:pt x="2302" y="1038"/>
                    </a:lnTo>
                    <a:lnTo>
                      <a:pt x="3137" y="203"/>
                    </a:lnTo>
                    <a:cubicBezTo>
                      <a:pt x="3185" y="156"/>
                      <a:pt x="3185" y="84"/>
                      <a:pt x="3137" y="36"/>
                    </a:cubicBezTo>
                    <a:cubicBezTo>
                      <a:pt x="3113" y="13"/>
                      <a:pt x="3083" y="1"/>
                      <a:pt x="30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6" name="Google Shape;526;p27"/>
              <p:cNvSpPr/>
              <p:nvPr/>
            </p:nvSpPr>
            <p:spPr>
              <a:xfrm>
                <a:off x="1129285" y="2434516"/>
                <a:ext cx="162523" cy="161859"/>
              </a:xfrm>
              <a:custGeom>
                <a:avLst/>
                <a:gdLst/>
                <a:ahLst/>
                <a:cxnLst/>
                <a:rect l="l" t="t" r="r" b="b"/>
                <a:pathLst>
                  <a:path w="3185" h="3172" extrusionOk="0">
                    <a:moveTo>
                      <a:pt x="3065" y="0"/>
                    </a:moveTo>
                    <a:cubicBezTo>
                      <a:pt x="3035" y="0"/>
                      <a:pt x="3005" y="12"/>
                      <a:pt x="2981" y="36"/>
                    </a:cubicBezTo>
                    <a:lnTo>
                      <a:pt x="2183" y="835"/>
                    </a:lnTo>
                    <a:lnTo>
                      <a:pt x="2242" y="310"/>
                    </a:lnTo>
                    <a:cubicBezTo>
                      <a:pt x="2254" y="250"/>
                      <a:pt x="2206" y="191"/>
                      <a:pt x="2147" y="179"/>
                    </a:cubicBezTo>
                    <a:cubicBezTo>
                      <a:pt x="2075" y="179"/>
                      <a:pt x="2016" y="227"/>
                      <a:pt x="2016" y="286"/>
                    </a:cubicBezTo>
                    <a:lnTo>
                      <a:pt x="1908" y="1097"/>
                    </a:lnTo>
                    <a:lnTo>
                      <a:pt x="1109" y="1908"/>
                    </a:lnTo>
                    <a:lnTo>
                      <a:pt x="1181" y="1336"/>
                    </a:lnTo>
                    <a:cubicBezTo>
                      <a:pt x="1193" y="1276"/>
                      <a:pt x="1145" y="1216"/>
                      <a:pt x="1086" y="1204"/>
                    </a:cubicBezTo>
                    <a:cubicBezTo>
                      <a:pt x="1014" y="1204"/>
                      <a:pt x="954" y="1240"/>
                      <a:pt x="954" y="1312"/>
                    </a:cubicBezTo>
                    <a:lnTo>
                      <a:pt x="847" y="2170"/>
                    </a:lnTo>
                    <a:lnTo>
                      <a:pt x="48" y="2969"/>
                    </a:lnTo>
                    <a:cubicBezTo>
                      <a:pt x="12" y="3005"/>
                      <a:pt x="0" y="3076"/>
                      <a:pt x="36" y="3124"/>
                    </a:cubicBezTo>
                    <a:cubicBezTo>
                      <a:pt x="36" y="3124"/>
                      <a:pt x="48" y="3124"/>
                      <a:pt x="48" y="3136"/>
                    </a:cubicBezTo>
                    <a:cubicBezTo>
                      <a:pt x="72" y="3160"/>
                      <a:pt x="102" y="3172"/>
                      <a:pt x="132" y="3172"/>
                    </a:cubicBezTo>
                    <a:cubicBezTo>
                      <a:pt x="161" y="3172"/>
                      <a:pt x="191" y="3160"/>
                      <a:pt x="215" y="3136"/>
                    </a:cubicBezTo>
                    <a:lnTo>
                      <a:pt x="1014" y="2337"/>
                    </a:lnTo>
                    <a:lnTo>
                      <a:pt x="1837" y="2182"/>
                    </a:lnTo>
                    <a:cubicBezTo>
                      <a:pt x="1908" y="2170"/>
                      <a:pt x="1944" y="2111"/>
                      <a:pt x="1932" y="2051"/>
                    </a:cubicBezTo>
                    <a:cubicBezTo>
                      <a:pt x="1921" y="1998"/>
                      <a:pt x="1873" y="1954"/>
                      <a:pt x="1820" y="1954"/>
                    </a:cubicBezTo>
                    <a:cubicBezTo>
                      <a:pt x="1813" y="1954"/>
                      <a:pt x="1807" y="1954"/>
                      <a:pt x="1801" y="1956"/>
                    </a:cubicBezTo>
                    <a:lnTo>
                      <a:pt x="1300" y="2039"/>
                    </a:lnTo>
                    <a:lnTo>
                      <a:pt x="2028" y="1312"/>
                    </a:lnTo>
                    <a:lnTo>
                      <a:pt x="2898" y="1169"/>
                    </a:lnTo>
                    <a:cubicBezTo>
                      <a:pt x="2958" y="1157"/>
                      <a:pt x="3005" y="1097"/>
                      <a:pt x="2993" y="1026"/>
                    </a:cubicBezTo>
                    <a:cubicBezTo>
                      <a:pt x="2983" y="974"/>
                      <a:pt x="2936" y="940"/>
                      <a:pt x="2885" y="940"/>
                    </a:cubicBezTo>
                    <a:cubicBezTo>
                      <a:pt x="2878" y="940"/>
                      <a:pt x="2870" y="941"/>
                      <a:pt x="2862" y="942"/>
                    </a:cubicBezTo>
                    <a:lnTo>
                      <a:pt x="2314" y="1037"/>
                    </a:lnTo>
                    <a:lnTo>
                      <a:pt x="3148" y="203"/>
                    </a:lnTo>
                    <a:cubicBezTo>
                      <a:pt x="3184" y="155"/>
                      <a:pt x="3184" y="84"/>
                      <a:pt x="3148" y="36"/>
                    </a:cubicBezTo>
                    <a:cubicBezTo>
                      <a:pt x="3125" y="12"/>
                      <a:pt x="3095" y="0"/>
                      <a:pt x="30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7" name="Google Shape;527;p27"/>
              <p:cNvSpPr/>
              <p:nvPr/>
            </p:nvSpPr>
            <p:spPr>
              <a:xfrm>
                <a:off x="547631" y="1740857"/>
                <a:ext cx="662031" cy="3596826"/>
              </a:xfrm>
              <a:custGeom>
                <a:avLst/>
                <a:gdLst/>
                <a:ahLst/>
                <a:cxnLst/>
                <a:rect l="l" t="t" r="r" b="b"/>
                <a:pathLst>
                  <a:path w="12974" h="70488" extrusionOk="0">
                    <a:moveTo>
                      <a:pt x="1527" y="1"/>
                    </a:moveTo>
                    <a:lnTo>
                      <a:pt x="883" y="33960"/>
                    </a:lnTo>
                    <a:lnTo>
                      <a:pt x="883" y="34234"/>
                    </a:lnTo>
                    <a:cubicBezTo>
                      <a:pt x="871" y="34532"/>
                      <a:pt x="0" y="61850"/>
                      <a:pt x="3554" y="68503"/>
                    </a:cubicBezTo>
                    <a:cubicBezTo>
                      <a:pt x="4304" y="69919"/>
                      <a:pt x="4758" y="70488"/>
                      <a:pt x="5005" y="70488"/>
                    </a:cubicBezTo>
                    <a:cubicBezTo>
                      <a:pt x="5928" y="70488"/>
                      <a:pt x="3961" y="62550"/>
                      <a:pt x="3744" y="61111"/>
                    </a:cubicBezTo>
                    <a:cubicBezTo>
                      <a:pt x="2719" y="54195"/>
                      <a:pt x="2123" y="33221"/>
                      <a:pt x="2123" y="33221"/>
                    </a:cubicBezTo>
                    <a:lnTo>
                      <a:pt x="2111" y="33221"/>
                    </a:lnTo>
                    <a:cubicBezTo>
                      <a:pt x="2111" y="32756"/>
                      <a:pt x="2099" y="32028"/>
                      <a:pt x="2075" y="31063"/>
                    </a:cubicBezTo>
                    <a:cubicBezTo>
                      <a:pt x="2075" y="31051"/>
                      <a:pt x="2087" y="31039"/>
                      <a:pt x="2099" y="31027"/>
                    </a:cubicBezTo>
                    <a:lnTo>
                      <a:pt x="2325" y="30466"/>
                    </a:lnTo>
                    <a:cubicBezTo>
                      <a:pt x="2421" y="30228"/>
                      <a:pt x="2552" y="29930"/>
                      <a:pt x="2707" y="29596"/>
                    </a:cubicBezTo>
                    <a:cubicBezTo>
                      <a:pt x="2862" y="29262"/>
                      <a:pt x="3029" y="28892"/>
                      <a:pt x="3232" y="28487"/>
                    </a:cubicBezTo>
                    <a:cubicBezTo>
                      <a:pt x="3434" y="28082"/>
                      <a:pt x="3673" y="27640"/>
                      <a:pt x="3911" y="27175"/>
                    </a:cubicBezTo>
                    <a:cubicBezTo>
                      <a:pt x="4150" y="26722"/>
                      <a:pt x="4424" y="26233"/>
                      <a:pt x="4722" y="25756"/>
                    </a:cubicBezTo>
                    <a:cubicBezTo>
                      <a:pt x="4865" y="25506"/>
                      <a:pt x="5008" y="25256"/>
                      <a:pt x="5163" y="25005"/>
                    </a:cubicBezTo>
                    <a:cubicBezTo>
                      <a:pt x="5318" y="24755"/>
                      <a:pt x="5473" y="24504"/>
                      <a:pt x="5640" y="24266"/>
                    </a:cubicBezTo>
                    <a:cubicBezTo>
                      <a:pt x="5950" y="23753"/>
                      <a:pt x="6296" y="23252"/>
                      <a:pt x="6642" y="22752"/>
                    </a:cubicBezTo>
                    <a:cubicBezTo>
                      <a:pt x="6988" y="22251"/>
                      <a:pt x="7357" y="21762"/>
                      <a:pt x="7703" y="21273"/>
                    </a:cubicBezTo>
                    <a:cubicBezTo>
                      <a:pt x="8049" y="20784"/>
                      <a:pt x="8430" y="20343"/>
                      <a:pt x="8788" y="19890"/>
                    </a:cubicBezTo>
                    <a:cubicBezTo>
                      <a:pt x="9134" y="19437"/>
                      <a:pt x="9516" y="19031"/>
                      <a:pt x="9849" y="18626"/>
                    </a:cubicBezTo>
                    <a:cubicBezTo>
                      <a:pt x="10183" y="18221"/>
                      <a:pt x="10529" y="17863"/>
                      <a:pt x="10839" y="17529"/>
                    </a:cubicBezTo>
                    <a:cubicBezTo>
                      <a:pt x="11137" y="17183"/>
                      <a:pt x="11435" y="16873"/>
                      <a:pt x="11686" y="16611"/>
                    </a:cubicBezTo>
                    <a:lnTo>
                      <a:pt x="12377" y="15931"/>
                    </a:lnTo>
                    <a:lnTo>
                      <a:pt x="12973" y="15335"/>
                    </a:lnTo>
                    <a:lnTo>
                      <a:pt x="12341" y="15895"/>
                    </a:lnTo>
                    <a:lnTo>
                      <a:pt x="11626" y="16539"/>
                    </a:lnTo>
                    <a:cubicBezTo>
                      <a:pt x="11340" y="16790"/>
                      <a:pt x="11054" y="17100"/>
                      <a:pt x="10732" y="17410"/>
                    </a:cubicBezTo>
                    <a:cubicBezTo>
                      <a:pt x="10410" y="17732"/>
                      <a:pt x="10040" y="18077"/>
                      <a:pt x="9682" y="18471"/>
                    </a:cubicBezTo>
                    <a:cubicBezTo>
                      <a:pt x="9337" y="18852"/>
                      <a:pt x="8943" y="19246"/>
                      <a:pt x="8562" y="19687"/>
                    </a:cubicBezTo>
                    <a:cubicBezTo>
                      <a:pt x="8180" y="20116"/>
                      <a:pt x="7787" y="20558"/>
                      <a:pt x="7405" y="21023"/>
                    </a:cubicBezTo>
                    <a:cubicBezTo>
                      <a:pt x="7023" y="21488"/>
                      <a:pt x="6630" y="21965"/>
                      <a:pt x="6260" y="22454"/>
                    </a:cubicBezTo>
                    <a:cubicBezTo>
                      <a:pt x="5903" y="22954"/>
                      <a:pt x="5521" y="23431"/>
                      <a:pt x="5175" y="23932"/>
                    </a:cubicBezTo>
                    <a:lnTo>
                      <a:pt x="4651" y="24671"/>
                    </a:lnTo>
                    <a:cubicBezTo>
                      <a:pt x="4496" y="24922"/>
                      <a:pt x="4329" y="25160"/>
                      <a:pt x="4174" y="25399"/>
                    </a:cubicBezTo>
                    <a:cubicBezTo>
                      <a:pt x="3852" y="25876"/>
                      <a:pt x="3566" y="26365"/>
                      <a:pt x="3279" y="26806"/>
                    </a:cubicBezTo>
                    <a:cubicBezTo>
                      <a:pt x="2993" y="27259"/>
                      <a:pt x="2755" y="27700"/>
                      <a:pt x="2528" y="28105"/>
                    </a:cubicBezTo>
                    <a:cubicBezTo>
                      <a:pt x="2349" y="28415"/>
                      <a:pt x="2194" y="28725"/>
                      <a:pt x="2051" y="29000"/>
                    </a:cubicBezTo>
                    <a:cubicBezTo>
                      <a:pt x="1872" y="19687"/>
                      <a:pt x="1527" y="1"/>
                      <a:pt x="152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8" name="Google Shape;528;p27"/>
              <p:cNvSpPr/>
              <p:nvPr/>
            </p:nvSpPr>
            <p:spPr>
              <a:xfrm>
                <a:off x="515382" y="3099192"/>
                <a:ext cx="204416" cy="139509"/>
              </a:xfrm>
              <a:custGeom>
                <a:avLst/>
                <a:gdLst/>
                <a:ahLst/>
                <a:cxnLst/>
                <a:rect l="l" t="t" r="r" b="b"/>
                <a:pathLst>
                  <a:path w="4006" h="2734" extrusionOk="0">
                    <a:moveTo>
                      <a:pt x="2478" y="0"/>
                    </a:moveTo>
                    <a:cubicBezTo>
                      <a:pt x="2348" y="0"/>
                      <a:pt x="2209" y="14"/>
                      <a:pt x="2063" y="43"/>
                    </a:cubicBezTo>
                    <a:cubicBezTo>
                      <a:pt x="0" y="460"/>
                      <a:pt x="501" y="2260"/>
                      <a:pt x="1395" y="2594"/>
                    </a:cubicBezTo>
                    <a:cubicBezTo>
                      <a:pt x="1641" y="2686"/>
                      <a:pt x="1920" y="2734"/>
                      <a:pt x="2198" y="2734"/>
                    </a:cubicBezTo>
                    <a:cubicBezTo>
                      <a:pt x="2933" y="2734"/>
                      <a:pt x="3669" y="2402"/>
                      <a:pt x="3816" y="1676"/>
                    </a:cubicBezTo>
                    <a:cubicBezTo>
                      <a:pt x="4006" y="801"/>
                      <a:pt x="3477" y="0"/>
                      <a:pt x="24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9" name="Google Shape;529;p27"/>
              <p:cNvSpPr/>
              <p:nvPr/>
            </p:nvSpPr>
            <p:spPr>
              <a:xfrm>
                <a:off x="577430" y="3082455"/>
                <a:ext cx="87053" cy="44496"/>
              </a:xfrm>
              <a:custGeom>
                <a:avLst/>
                <a:gdLst/>
                <a:ahLst/>
                <a:cxnLst/>
                <a:rect l="l" t="t" r="r" b="b"/>
                <a:pathLst>
                  <a:path w="1706" h="872" extrusionOk="0">
                    <a:moveTo>
                      <a:pt x="752" y="1"/>
                    </a:moveTo>
                    <a:cubicBezTo>
                      <a:pt x="513" y="192"/>
                      <a:pt x="692" y="311"/>
                      <a:pt x="692" y="311"/>
                    </a:cubicBezTo>
                    <a:cubicBezTo>
                      <a:pt x="617" y="283"/>
                      <a:pt x="548" y="271"/>
                      <a:pt x="486" y="271"/>
                    </a:cubicBezTo>
                    <a:cubicBezTo>
                      <a:pt x="153" y="271"/>
                      <a:pt x="1" y="609"/>
                      <a:pt x="1" y="609"/>
                    </a:cubicBezTo>
                    <a:cubicBezTo>
                      <a:pt x="145" y="580"/>
                      <a:pt x="294" y="564"/>
                      <a:pt x="444" y="564"/>
                    </a:cubicBezTo>
                    <a:cubicBezTo>
                      <a:pt x="542" y="564"/>
                      <a:pt x="641" y="571"/>
                      <a:pt x="740" y="585"/>
                    </a:cubicBezTo>
                    <a:cubicBezTo>
                      <a:pt x="752" y="716"/>
                      <a:pt x="835" y="836"/>
                      <a:pt x="966" y="871"/>
                    </a:cubicBezTo>
                    <a:cubicBezTo>
                      <a:pt x="966" y="871"/>
                      <a:pt x="1205" y="728"/>
                      <a:pt x="1181" y="538"/>
                    </a:cubicBezTo>
                    <a:cubicBezTo>
                      <a:pt x="1336" y="430"/>
                      <a:pt x="1515" y="359"/>
                      <a:pt x="1706" y="299"/>
                    </a:cubicBezTo>
                    <a:cubicBezTo>
                      <a:pt x="1614" y="203"/>
                      <a:pt x="1503" y="172"/>
                      <a:pt x="1399" y="172"/>
                    </a:cubicBezTo>
                    <a:cubicBezTo>
                      <a:pt x="1220" y="172"/>
                      <a:pt x="1062" y="263"/>
                      <a:pt x="1062" y="263"/>
                    </a:cubicBezTo>
                    <a:cubicBezTo>
                      <a:pt x="1026" y="120"/>
                      <a:pt x="895" y="13"/>
                      <a:pt x="7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0" name="Google Shape;530;p27"/>
              <p:cNvSpPr/>
              <p:nvPr/>
            </p:nvSpPr>
            <p:spPr>
              <a:xfrm>
                <a:off x="614527" y="3097712"/>
                <a:ext cx="16482" cy="11481"/>
              </a:xfrm>
              <a:custGeom>
                <a:avLst/>
                <a:gdLst/>
                <a:ahLst/>
                <a:cxnLst/>
                <a:rect l="l" t="t" r="r" b="b"/>
                <a:pathLst>
                  <a:path w="323" h="225" extrusionOk="0">
                    <a:moveTo>
                      <a:pt x="108" y="0"/>
                    </a:moveTo>
                    <a:cubicBezTo>
                      <a:pt x="84" y="12"/>
                      <a:pt x="84" y="36"/>
                      <a:pt x="84" y="60"/>
                    </a:cubicBezTo>
                    <a:lnTo>
                      <a:pt x="49" y="72"/>
                    </a:lnTo>
                    <a:cubicBezTo>
                      <a:pt x="13" y="84"/>
                      <a:pt x="1" y="143"/>
                      <a:pt x="37" y="155"/>
                    </a:cubicBezTo>
                    <a:cubicBezTo>
                      <a:pt x="72" y="167"/>
                      <a:pt x="96" y="179"/>
                      <a:pt x="132" y="179"/>
                    </a:cubicBezTo>
                    <a:cubicBezTo>
                      <a:pt x="141" y="205"/>
                      <a:pt x="162" y="224"/>
                      <a:pt x="186" y="224"/>
                    </a:cubicBezTo>
                    <a:cubicBezTo>
                      <a:pt x="196" y="224"/>
                      <a:pt x="206" y="221"/>
                      <a:pt x="216" y="215"/>
                    </a:cubicBezTo>
                    <a:cubicBezTo>
                      <a:pt x="227" y="215"/>
                      <a:pt x="239" y="191"/>
                      <a:pt x="239" y="167"/>
                    </a:cubicBezTo>
                    <a:cubicBezTo>
                      <a:pt x="251" y="167"/>
                      <a:pt x="263" y="155"/>
                      <a:pt x="275" y="155"/>
                    </a:cubicBezTo>
                    <a:cubicBezTo>
                      <a:pt x="323" y="107"/>
                      <a:pt x="299" y="36"/>
                      <a:pt x="239" y="24"/>
                    </a:cubicBezTo>
                    <a:cubicBezTo>
                      <a:pt x="216" y="24"/>
                      <a:pt x="204" y="24"/>
                      <a:pt x="180" y="36"/>
                    </a:cubicBezTo>
                    <a:lnTo>
                      <a:pt x="168" y="12"/>
                    </a:lnTo>
                    <a:cubicBezTo>
                      <a:pt x="144" y="0"/>
                      <a:pt x="120" y="0"/>
                      <a:pt x="1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1" name="Google Shape;531;p27"/>
              <p:cNvSpPr/>
              <p:nvPr/>
            </p:nvSpPr>
            <p:spPr>
              <a:xfrm>
                <a:off x="562837" y="3136288"/>
                <a:ext cx="34137" cy="31586"/>
              </a:xfrm>
              <a:custGeom>
                <a:avLst/>
                <a:gdLst/>
                <a:ahLst/>
                <a:cxnLst/>
                <a:rect l="l" t="t" r="r" b="b"/>
                <a:pathLst>
                  <a:path w="669" h="619" extrusionOk="0">
                    <a:moveTo>
                      <a:pt x="339" y="0"/>
                    </a:moveTo>
                    <a:cubicBezTo>
                      <a:pt x="318" y="0"/>
                      <a:pt x="296" y="3"/>
                      <a:pt x="275" y="7"/>
                    </a:cubicBezTo>
                    <a:cubicBezTo>
                      <a:pt x="108" y="31"/>
                      <a:pt x="0" y="198"/>
                      <a:pt x="36" y="365"/>
                    </a:cubicBezTo>
                    <a:cubicBezTo>
                      <a:pt x="69" y="516"/>
                      <a:pt x="199" y="619"/>
                      <a:pt x="348" y="619"/>
                    </a:cubicBezTo>
                    <a:cubicBezTo>
                      <a:pt x="363" y="619"/>
                      <a:pt x="378" y="618"/>
                      <a:pt x="394" y="615"/>
                    </a:cubicBezTo>
                    <a:cubicBezTo>
                      <a:pt x="561" y="580"/>
                      <a:pt x="668" y="413"/>
                      <a:pt x="632" y="246"/>
                    </a:cubicBezTo>
                    <a:cubicBezTo>
                      <a:pt x="612" y="100"/>
                      <a:pt x="483" y="0"/>
                      <a:pt x="3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2" name="Google Shape;532;p27"/>
              <p:cNvSpPr/>
              <p:nvPr/>
            </p:nvSpPr>
            <p:spPr>
              <a:xfrm>
                <a:off x="444250" y="3232831"/>
                <a:ext cx="193445" cy="141754"/>
              </a:xfrm>
              <a:custGeom>
                <a:avLst/>
                <a:gdLst/>
                <a:ahLst/>
                <a:cxnLst/>
                <a:rect l="l" t="t" r="r" b="b"/>
                <a:pathLst>
                  <a:path w="3791" h="2778" extrusionOk="0">
                    <a:moveTo>
                      <a:pt x="1662" y="0"/>
                    </a:moveTo>
                    <a:cubicBezTo>
                      <a:pt x="154" y="0"/>
                      <a:pt x="0" y="1537"/>
                      <a:pt x="607" y="2134"/>
                    </a:cubicBezTo>
                    <a:cubicBezTo>
                      <a:pt x="991" y="2511"/>
                      <a:pt x="1592" y="2777"/>
                      <a:pt x="2146" y="2777"/>
                    </a:cubicBezTo>
                    <a:cubicBezTo>
                      <a:pt x="2556" y="2777"/>
                      <a:pt x="2941" y="2631"/>
                      <a:pt x="3195" y="2277"/>
                    </a:cubicBezTo>
                    <a:cubicBezTo>
                      <a:pt x="3791" y="1454"/>
                      <a:pt x="3517" y="357"/>
                      <a:pt x="2265" y="71"/>
                    </a:cubicBezTo>
                    <a:cubicBezTo>
                      <a:pt x="2044" y="22"/>
                      <a:pt x="1843" y="0"/>
                      <a:pt x="16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3" name="Google Shape;533;p27"/>
              <p:cNvSpPr/>
              <p:nvPr/>
            </p:nvSpPr>
            <p:spPr>
              <a:xfrm>
                <a:off x="514769" y="3217574"/>
                <a:ext cx="86441" cy="44445"/>
              </a:xfrm>
              <a:custGeom>
                <a:avLst/>
                <a:gdLst/>
                <a:ahLst/>
                <a:cxnLst/>
                <a:rect l="l" t="t" r="r" b="b"/>
                <a:pathLst>
                  <a:path w="1694" h="871" extrusionOk="0">
                    <a:moveTo>
                      <a:pt x="942" y="0"/>
                    </a:moveTo>
                    <a:cubicBezTo>
                      <a:pt x="644" y="72"/>
                      <a:pt x="764" y="250"/>
                      <a:pt x="764" y="250"/>
                    </a:cubicBezTo>
                    <a:cubicBezTo>
                      <a:pt x="642" y="129"/>
                      <a:pt x="514" y="88"/>
                      <a:pt x="399" y="88"/>
                    </a:cubicBezTo>
                    <a:cubicBezTo>
                      <a:pt x="176" y="88"/>
                      <a:pt x="0" y="239"/>
                      <a:pt x="0" y="239"/>
                    </a:cubicBezTo>
                    <a:cubicBezTo>
                      <a:pt x="251" y="298"/>
                      <a:pt x="477" y="382"/>
                      <a:pt x="692" y="513"/>
                    </a:cubicBezTo>
                    <a:cubicBezTo>
                      <a:pt x="644" y="644"/>
                      <a:pt x="680" y="775"/>
                      <a:pt x="775" y="871"/>
                    </a:cubicBezTo>
                    <a:cubicBezTo>
                      <a:pt x="775" y="871"/>
                      <a:pt x="1062" y="823"/>
                      <a:pt x="1109" y="644"/>
                    </a:cubicBezTo>
                    <a:cubicBezTo>
                      <a:pt x="1195" y="633"/>
                      <a:pt x="1281" y="627"/>
                      <a:pt x="1368" y="627"/>
                    </a:cubicBezTo>
                    <a:cubicBezTo>
                      <a:pt x="1474" y="627"/>
                      <a:pt x="1582" y="636"/>
                      <a:pt x="1694" y="656"/>
                    </a:cubicBezTo>
                    <a:cubicBezTo>
                      <a:pt x="1600" y="385"/>
                      <a:pt x="1302" y="356"/>
                      <a:pt x="1177" y="356"/>
                    </a:cubicBezTo>
                    <a:cubicBezTo>
                      <a:pt x="1142" y="356"/>
                      <a:pt x="1121" y="358"/>
                      <a:pt x="1121" y="358"/>
                    </a:cubicBezTo>
                    <a:cubicBezTo>
                      <a:pt x="1145" y="215"/>
                      <a:pt x="1074" y="72"/>
                      <a:pt x="9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4" name="Google Shape;534;p27"/>
              <p:cNvSpPr/>
              <p:nvPr/>
            </p:nvSpPr>
            <p:spPr>
              <a:xfrm>
                <a:off x="553091" y="3233137"/>
                <a:ext cx="16482" cy="12451"/>
              </a:xfrm>
              <a:custGeom>
                <a:avLst/>
                <a:gdLst/>
                <a:ahLst/>
                <a:cxnLst/>
                <a:rect l="l" t="t" r="r" b="b"/>
                <a:pathLst>
                  <a:path w="323" h="244" extrusionOk="0">
                    <a:moveTo>
                      <a:pt x="162" y="0"/>
                    </a:moveTo>
                    <a:cubicBezTo>
                      <a:pt x="156" y="0"/>
                      <a:pt x="150" y="2"/>
                      <a:pt x="144" y="5"/>
                    </a:cubicBezTo>
                    <a:cubicBezTo>
                      <a:pt x="120" y="5"/>
                      <a:pt x="108" y="17"/>
                      <a:pt x="108" y="41"/>
                    </a:cubicBezTo>
                    <a:lnTo>
                      <a:pt x="72" y="41"/>
                    </a:lnTo>
                    <a:cubicBezTo>
                      <a:pt x="36" y="41"/>
                      <a:pt x="1" y="77"/>
                      <a:pt x="24" y="112"/>
                    </a:cubicBezTo>
                    <a:cubicBezTo>
                      <a:pt x="48" y="136"/>
                      <a:pt x="72" y="160"/>
                      <a:pt x="96" y="172"/>
                    </a:cubicBezTo>
                    <a:lnTo>
                      <a:pt x="96" y="184"/>
                    </a:lnTo>
                    <a:cubicBezTo>
                      <a:pt x="96" y="220"/>
                      <a:pt x="120" y="244"/>
                      <a:pt x="156" y="244"/>
                    </a:cubicBezTo>
                    <a:cubicBezTo>
                      <a:pt x="179" y="244"/>
                      <a:pt x="203" y="232"/>
                      <a:pt x="203" y="208"/>
                    </a:cubicBezTo>
                    <a:lnTo>
                      <a:pt x="251" y="208"/>
                    </a:lnTo>
                    <a:cubicBezTo>
                      <a:pt x="323" y="196"/>
                      <a:pt x="323" y="100"/>
                      <a:pt x="263" y="77"/>
                    </a:cubicBezTo>
                    <a:cubicBezTo>
                      <a:pt x="239" y="65"/>
                      <a:pt x="215" y="53"/>
                      <a:pt x="191" y="53"/>
                    </a:cubicBezTo>
                    <a:cubicBezTo>
                      <a:pt x="191" y="53"/>
                      <a:pt x="191" y="41"/>
                      <a:pt x="191" y="29"/>
                    </a:cubicBezTo>
                    <a:cubicBezTo>
                      <a:pt x="191" y="11"/>
                      <a:pt x="179" y="0"/>
                      <a:pt x="1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5" name="Google Shape;535;p27"/>
              <p:cNvSpPr/>
              <p:nvPr/>
            </p:nvSpPr>
            <p:spPr>
              <a:xfrm>
                <a:off x="484357" y="3250639"/>
                <a:ext cx="34699" cy="31790"/>
              </a:xfrm>
              <a:custGeom>
                <a:avLst/>
                <a:gdLst/>
                <a:ahLst/>
                <a:cxnLst/>
                <a:rect l="l" t="t" r="r" b="b"/>
                <a:pathLst>
                  <a:path w="680" h="623" extrusionOk="0">
                    <a:moveTo>
                      <a:pt x="352" y="1"/>
                    </a:moveTo>
                    <a:cubicBezTo>
                      <a:pt x="209" y="1"/>
                      <a:pt x="79" y="100"/>
                      <a:pt x="48" y="234"/>
                    </a:cubicBezTo>
                    <a:cubicBezTo>
                      <a:pt x="0" y="401"/>
                      <a:pt x="108" y="568"/>
                      <a:pt x="274" y="616"/>
                    </a:cubicBezTo>
                    <a:cubicBezTo>
                      <a:pt x="296" y="621"/>
                      <a:pt x="318" y="623"/>
                      <a:pt x="339" y="623"/>
                    </a:cubicBezTo>
                    <a:cubicBezTo>
                      <a:pt x="483" y="623"/>
                      <a:pt x="613" y="523"/>
                      <a:pt x="644" y="378"/>
                    </a:cubicBezTo>
                    <a:cubicBezTo>
                      <a:pt x="680" y="211"/>
                      <a:pt x="573" y="44"/>
                      <a:pt x="418" y="8"/>
                    </a:cubicBezTo>
                    <a:cubicBezTo>
                      <a:pt x="396" y="3"/>
                      <a:pt x="374" y="1"/>
                      <a:pt x="35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6" name="Google Shape;536;p27"/>
              <p:cNvSpPr/>
              <p:nvPr/>
            </p:nvSpPr>
            <p:spPr>
              <a:xfrm>
                <a:off x="507473" y="3374175"/>
                <a:ext cx="203906" cy="139560"/>
              </a:xfrm>
              <a:custGeom>
                <a:avLst/>
                <a:gdLst/>
                <a:ahLst/>
                <a:cxnLst/>
                <a:rect l="l" t="t" r="r" b="b"/>
                <a:pathLst>
                  <a:path w="3996" h="2735" extrusionOk="0">
                    <a:moveTo>
                      <a:pt x="2478" y="1"/>
                    </a:moveTo>
                    <a:cubicBezTo>
                      <a:pt x="2347" y="1"/>
                      <a:pt x="2209" y="14"/>
                      <a:pt x="2063" y="43"/>
                    </a:cubicBezTo>
                    <a:cubicBezTo>
                      <a:pt x="0" y="461"/>
                      <a:pt x="501" y="2261"/>
                      <a:pt x="1383" y="2595"/>
                    </a:cubicBezTo>
                    <a:cubicBezTo>
                      <a:pt x="1626" y="2687"/>
                      <a:pt x="1903" y="2734"/>
                      <a:pt x="2181" y="2734"/>
                    </a:cubicBezTo>
                    <a:cubicBezTo>
                      <a:pt x="2915" y="2734"/>
                      <a:pt x="3660" y="2403"/>
                      <a:pt x="3816" y="1677"/>
                    </a:cubicBezTo>
                    <a:cubicBezTo>
                      <a:pt x="3995" y="801"/>
                      <a:pt x="3475" y="1"/>
                      <a:pt x="247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7" name="Google Shape;537;p27"/>
              <p:cNvSpPr/>
              <p:nvPr/>
            </p:nvSpPr>
            <p:spPr>
              <a:xfrm>
                <a:off x="568909" y="3357489"/>
                <a:ext cx="87053" cy="43884"/>
              </a:xfrm>
              <a:custGeom>
                <a:avLst/>
                <a:gdLst/>
                <a:ahLst/>
                <a:cxnLst/>
                <a:rect l="l" t="t" r="r" b="b"/>
                <a:pathLst>
                  <a:path w="1706" h="860" extrusionOk="0">
                    <a:moveTo>
                      <a:pt x="764" y="1"/>
                    </a:moveTo>
                    <a:cubicBezTo>
                      <a:pt x="525" y="191"/>
                      <a:pt x="704" y="311"/>
                      <a:pt x="704" y="311"/>
                    </a:cubicBezTo>
                    <a:cubicBezTo>
                      <a:pt x="626" y="279"/>
                      <a:pt x="555" y="266"/>
                      <a:pt x="490" y="266"/>
                    </a:cubicBezTo>
                    <a:cubicBezTo>
                      <a:pt x="159" y="266"/>
                      <a:pt x="1" y="609"/>
                      <a:pt x="1" y="609"/>
                    </a:cubicBezTo>
                    <a:cubicBezTo>
                      <a:pt x="157" y="571"/>
                      <a:pt x="314" y="553"/>
                      <a:pt x="470" y="553"/>
                    </a:cubicBezTo>
                    <a:cubicBezTo>
                      <a:pt x="564" y="553"/>
                      <a:pt x="658" y="560"/>
                      <a:pt x="752" y="573"/>
                    </a:cubicBezTo>
                    <a:cubicBezTo>
                      <a:pt x="752" y="704"/>
                      <a:pt x="847" y="823"/>
                      <a:pt x="966" y="859"/>
                    </a:cubicBezTo>
                    <a:cubicBezTo>
                      <a:pt x="966" y="859"/>
                      <a:pt x="1217" y="716"/>
                      <a:pt x="1181" y="525"/>
                    </a:cubicBezTo>
                    <a:cubicBezTo>
                      <a:pt x="1348" y="430"/>
                      <a:pt x="1527" y="346"/>
                      <a:pt x="1706" y="299"/>
                    </a:cubicBezTo>
                    <a:cubicBezTo>
                      <a:pt x="1616" y="195"/>
                      <a:pt x="1504" y="163"/>
                      <a:pt x="1399" y="163"/>
                    </a:cubicBezTo>
                    <a:cubicBezTo>
                      <a:pt x="1226" y="163"/>
                      <a:pt x="1074" y="251"/>
                      <a:pt x="1074" y="251"/>
                    </a:cubicBezTo>
                    <a:cubicBezTo>
                      <a:pt x="1038" y="108"/>
                      <a:pt x="907" y="12"/>
                      <a:pt x="76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8" name="Google Shape;538;p27"/>
              <p:cNvSpPr/>
              <p:nvPr/>
            </p:nvSpPr>
            <p:spPr>
              <a:xfrm>
                <a:off x="606618" y="3372440"/>
                <a:ext cx="16482" cy="11481"/>
              </a:xfrm>
              <a:custGeom>
                <a:avLst/>
                <a:gdLst/>
                <a:ahLst/>
                <a:cxnLst/>
                <a:rect l="l" t="t" r="r" b="b"/>
                <a:pathLst>
                  <a:path w="323" h="225" extrusionOk="0">
                    <a:moveTo>
                      <a:pt x="121" y="1"/>
                    </a:moveTo>
                    <a:cubicBezTo>
                      <a:pt x="116" y="1"/>
                      <a:pt x="112" y="2"/>
                      <a:pt x="108" y="6"/>
                    </a:cubicBezTo>
                    <a:cubicBezTo>
                      <a:pt x="84" y="18"/>
                      <a:pt x="72" y="41"/>
                      <a:pt x="84" y="65"/>
                    </a:cubicBezTo>
                    <a:lnTo>
                      <a:pt x="49" y="77"/>
                    </a:lnTo>
                    <a:cubicBezTo>
                      <a:pt x="13" y="89"/>
                      <a:pt x="1" y="137"/>
                      <a:pt x="37" y="161"/>
                    </a:cubicBezTo>
                    <a:cubicBezTo>
                      <a:pt x="61" y="173"/>
                      <a:pt x="96" y="185"/>
                      <a:pt x="132" y="185"/>
                    </a:cubicBezTo>
                    <a:cubicBezTo>
                      <a:pt x="132" y="211"/>
                      <a:pt x="152" y="225"/>
                      <a:pt x="177" y="225"/>
                    </a:cubicBezTo>
                    <a:cubicBezTo>
                      <a:pt x="186" y="225"/>
                      <a:pt x="195" y="223"/>
                      <a:pt x="204" y="220"/>
                    </a:cubicBezTo>
                    <a:cubicBezTo>
                      <a:pt x="227" y="208"/>
                      <a:pt x="239" y="196"/>
                      <a:pt x="239" y="173"/>
                    </a:cubicBezTo>
                    <a:lnTo>
                      <a:pt x="275" y="161"/>
                    </a:lnTo>
                    <a:cubicBezTo>
                      <a:pt x="323" y="113"/>
                      <a:pt x="299" y="41"/>
                      <a:pt x="239" y="30"/>
                    </a:cubicBezTo>
                    <a:cubicBezTo>
                      <a:pt x="216" y="30"/>
                      <a:pt x="192" y="30"/>
                      <a:pt x="180" y="41"/>
                    </a:cubicBezTo>
                    <a:cubicBezTo>
                      <a:pt x="168" y="30"/>
                      <a:pt x="168" y="30"/>
                      <a:pt x="156" y="18"/>
                    </a:cubicBezTo>
                    <a:cubicBezTo>
                      <a:pt x="147" y="9"/>
                      <a:pt x="133" y="1"/>
                      <a:pt x="12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9" name="Google Shape;539;p27"/>
              <p:cNvSpPr/>
              <p:nvPr/>
            </p:nvSpPr>
            <p:spPr>
              <a:xfrm>
                <a:off x="554927" y="3410863"/>
                <a:ext cx="34137" cy="31586"/>
              </a:xfrm>
              <a:custGeom>
                <a:avLst/>
                <a:gdLst/>
                <a:ahLst/>
                <a:cxnLst/>
                <a:rect l="l" t="t" r="r" b="b"/>
                <a:pathLst>
                  <a:path w="669" h="619" extrusionOk="0">
                    <a:moveTo>
                      <a:pt x="321" y="1"/>
                    </a:moveTo>
                    <a:cubicBezTo>
                      <a:pt x="306" y="1"/>
                      <a:pt x="290" y="2"/>
                      <a:pt x="275" y="4"/>
                    </a:cubicBezTo>
                    <a:cubicBezTo>
                      <a:pt x="108" y="40"/>
                      <a:pt x="0" y="207"/>
                      <a:pt x="36" y="374"/>
                    </a:cubicBezTo>
                    <a:cubicBezTo>
                      <a:pt x="57" y="519"/>
                      <a:pt x="186" y="619"/>
                      <a:pt x="329" y="619"/>
                    </a:cubicBezTo>
                    <a:cubicBezTo>
                      <a:pt x="350" y="619"/>
                      <a:pt x="372" y="617"/>
                      <a:pt x="394" y="612"/>
                    </a:cubicBezTo>
                    <a:cubicBezTo>
                      <a:pt x="561" y="588"/>
                      <a:pt x="668" y="421"/>
                      <a:pt x="632" y="254"/>
                    </a:cubicBezTo>
                    <a:cubicBezTo>
                      <a:pt x="611" y="103"/>
                      <a:pt x="471" y="1"/>
                      <a:pt x="32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0" name="Google Shape;540;p27"/>
              <p:cNvSpPr/>
              <p:nvPr/>
            </p:nvSpPr>
            <p:spPr>
              <a:xfrm>
                <a:off x="556152" y="3578742"/>
                <a:ext cx="211764" cy="148745"/>
              </a:xfrm>
              <a:custGeom>
                <a:avLst/>
                <a:gdLst/>
                <a:ahLst/>
                <a:cxnLst/>
                <a:rect l="l" t="t" r="r" b="b"/>
                <a:pathLst>
                  <a:path w="4150" h="2915" extrusionOk="0">
                    <a:moveTo>
                      <a:pt x="2706" y="0"/>
                    </a:moveTo>
                    <a:cubicBezTo>
                      <a:pt x="2422" y="0"/>
                      <a:pt x="2110" y="90"/>
                      <a:pt x="1789" y="291"/>
                    </a:cubicBezTo>
                    <a:cubicBezTo>
                      <a:pt x="0" y="1400"/>
                      <a:pt x="1097" y="2914"/>
                      <a:pt x="2039" y="2914"/>
                    </a:cubicBezTo>
                    <a:cubicBezTo>
                      <a:pt x="2981" y="2914"/>
                      <a:pt x="4150" y="2223"/>
                      <a:pt x="3995" y="1209"/>
                    </a:cubicBezTo>
                    <a:cubicBezTo>
                      <a:pt x="3894" y="504"/>
                      <a:pt x="3380" y="0"/>
                      <a:pt x="270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1" name="Google Shape;541;p27"/>
              <p:cNvSpPr/>
              <p:nvPr/>
            </p:nvSpPr>
            <p:spPr>
              <a:xfrm>
                <a:off x="610292" y="3572363"/>
                <a:ext cx="76082" cy="47405"/>
              </a:xfrm>
              <a:custGeom>
                <a:avLst/>
                <a:gdLst/>
                <a:ahLst/>
                <a:cxnLst/>
                <a:rect l="l" t="t" r="r" b="b"/>
                <a:pathLst>
                  <a:path w="1491" h="929" extrusionOk="0">
                    <a:moveTo>
                      <a:pt x="1308" y="1"/>
                    </a:moveTo>
                    <a:cubicBezTo>
                      <a:pt x="1064" y="1"/>
                      <a:pt x="871" y="225"/>
                      <a:pt x="871" y="225"/>
                    </a:cubicBezTo>
                    <a:cubicBezTo>
                      <a:pt x="806" y="132"/>
                      <a:pt x="704" y="82"/>
                      <a:pt x="594" y="82"/>
                    </a:cubicBezTo>
                    <a:cubicBezTo>
                      <a:pt x="564" y="82"/>
                      <a:pt x="532" y="86"/>
                      <a:pt x="501" y="94"/>
                    </a:cubicBezTo>
                    <a:cubicBezTo>
                      <a:pt x="346" y="356"/>
                      <a:pt x="549" y="404"/>
                      <a:pt x="549" y="404"/>
                    </a:cubicBezTo>
                    <a:cubicBezTo>
                      <a:pt x="543" y="404"/>
                      <a:pt x="538" y="404"/>
                      <a:pt x="532" y="404"/>
                    </a:cubicBezTo>
                    <a:cubicBezTo>
                      <a:pt x="35" y="404"/>
                      <a:pt x="0" y="929"/>
                      <a:pt x="0" y="929"/>
                    </a:cubicBezTo>
                    <a:cubicBezTo>
                      <a:pt x="215" y="798"/>
                      <a:pt x="442" y="690"/>
                      <a:pt x="680" y="643"/>
                    </a:cubicBezTo>
                    <a:cubicBezTo>
                      <a:pt x="736" y="754"/>
                      <a:pt x="844" y="835"/>
                      <a:pt x="965" y="835"/>
                    </a:cubicBezTo>
                    <a:cubicBezTo>
                      <a:pt x="973" y="835"/>
                      <a:pt x="982" y="834"/>
                      <a:pt x="990" y="833"/>
                    </a:cubicBezTo>
                    <a:cubicBezTo>
                      <a:pt x="990" y="833"/>
                      <a:pt x="1169" y="619"/>
                      <a:pt x="1074" y="452"/>
                    </a:cubicBezTo>
                    <a:cubicBezTo>
                      <a:pt x="1193" y="297"/>
                      <a:pt x="1336" y="166"/>
                      <a:pt x="1491" y="46"/>
                    </a:cubicBezTo>
                    <a:cubicBezTo>
                      <a:pt x="1428" y="14"/>
                      <a:pt x="1367" y="1"/>
                      <a:pt x="130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2" name="Google Shape;542;p27"/>
              <p:cNvSpPr/>
              <p:nvPr/>
            </p:nvSpPr>
            <p:spPr>
              <a:xfrm>
                <a:off x="641928" y="3588641"/>
                <a:ext cx="15716" cy="11124"/>
              </a:xfrm>
              <a:custGeom>
                <a:avLst/>
                <a:gdLst/>
                <a:ahLst/>
                <a:cxnLst/>
                <a:rect l="l" t="t" r="r" b="b"/>
                <a:pathLst>
                  <a:path w="308" h="218" extrusionOk="0">
                    <a:moveTo>
                      <a:pt x="207" y="0"/>
                    </a:moveTo>
                    <a:cubicBezTo>
                      <a:pt x="202" y="0"/>
                      <a:pt x="197" y="1"/>
                      <a:pt x="191" y="2"/>
                    </a:cubicBezTo>
                    <a:cubicBezTo>
                      <a:pt x="179" y="14"/>
                      <a:pt x="155" y="25"/>
                      <a:pt x="144" y="37"/>
                    </a:cubicBezTo>
                    <a:lnTo>
                      <a:pt x="120" y="25"/>
                    </a:lnTo>
                    <a:cubicBezTo>
                      <a:pt x="113" y="22"/>
                      <a:pt x="106" y="21"/>
                      <a:pt x="99" y="21"/>
                    </a:cubicBezTo>
                    <a:cubicBezTo>
                      <a:pt x="83" y="21"/>
                      <a:pt x="69" y="29"/>
                      <a:pt x="60" y="37"/>
                    </a:cubicBezTo>
                    <a:cubicBezTo>
                      <a:pt x="48" y="49"/>
                      <a:pt x="48" y="73"/>
                      <a:pt x="60" y="97"/>
                    </a:cubicBezTo>
                    <a:cubicBezTo>
                      <a:pt x="48" y="97"/>
                      <a:pt x="36" y="109"/>
                      <a:pt x="36" y="109"/>
                    </a:cubicBezTo>
                    <a:cubicBezTo>
                      <a:pt x="0" y="133"/>
                      <a:pt x="12" y="192"/>
                      <a:pt x="48" y="204"/>
                    </a:cubicBezTo>
                    <a:cubicBezTo>
                      <a:pt x="84" y="204"/>
                      <a:pt x="120" y="204"/>
                      <a:pt x="144" y="192"/>
                    </a:cubicBezTo>
                    <a:cubicBezTo>
                      <a:pt x="158" y="207"/>
                      <a:pt x="178" y="217"/>
                      <a:pt x="199" y="217"/>
                    </a:cubicBezTo>
                    <a:cubicBezTo>
                      <a:pt x="212" y="217"/>
                      <a:pt x="225" y="213"/>
                      <a:pt x="239" y="204"/>
                    </a:cubicBezTo>
                    <a:cubicBezTo>
                      <a:pt x="251" y="180"/>
                      <a:pt x="251" y="157"/>
                      <a:pt x="251" y="133"/>
                    </a:cubicBezTo>
                    <a:cubicBezTo>
                      <a:pt x="263" y="133"/>
                      <a:pt x="263" y="121"/>
                      <a:pt x="275" y="109"/>
                    </a:cubicBezTo>
                    <a:cubicBezTo>
                      <a:pt x="308" y="65"/>
                      <a:pt x="269" y="0"/>
                      <a:pt x="2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3" name="Google Shape;543;p27"/>
              <p:cNvSpPr/>
              <p:nvPr/>
            </p:nvSpPr>
            <p:spPr>
              <a:xfrm>
                <a:off x="608455" y="3639106"/>
                <a:ext cx="35974" cy="31433"/>
              </a:xfrm>
              <a:custGeom>
                <a:avLst/>
                <a:gdLst/>
                <a:ahLst/>
                <a:cxnLst/>
                <a:rect l="l" t="t" r="r" b="b"/>
                <a:pathLst>
                  <a:path w="705" h="616" extrusionOk="0">
                    <a:moveTo>
                      <a:pt x="355" y="0"/>
                    </a:moveTo>
                    <a:cubicBezTo>
                      <a:pt x="299" y="0"/>
                      <a:pt x="242" y="16"/>
                      <a:pt x="191" y="50"/>
                    </a:cubicBezTo>
                    <a:cubicBezTo>
                      <a:pt x="48" y="133"/>
                      <a:pt x="1" y="324"/>
                      <a:pt x="96" y="467"/>
                    </a:cubicBezTo>
                    <a:cubicBezTo>
                      <a:pt x="152" y="563"/>
                      <a:pt x="255" y="616"/>
                      <a:pt x="360" y="616"/>
                    </a:cubicBezTo>
                    <a:cubicBezTo>
                      <a:pt x="413" y="616"/>
                      <a:pt x="466" y="602"/>
                      <a:pt x="513" y="575"/>
                    </a:cubicBezTo>
                    <a:cubicBezTo>
                      <a:pt x="656" y="479"/>
                      <a:pt x="704" y="288"/>
                      <a:pt x="609" y="145"/>
                    </a:cubicBezTo>
                    <a:cubicBezTo>
                      <a:pt x="555" y="53"/>
                      <a:pt x="456" y="0"/>
                      <a:pt x="35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4" name="Google Shape;544;p27"/>
              <p:cNvSpPr/>
              <p:nvPr/>
            </p:nvSpPr>
            <p:spPr>
              <a:xfrm>
                <a:off x="436341" y="3507814"/>
                <a:ext cx="193445" cy="141499"/>
              </a:xfrm>
              <a:custGeom>
                <a:avLst/>
                <a:gdLst/>
                <a:ahLst/>
                <a:cxnLst/>
                <a:rect l="l" t="t" r="r" b="b"/>
                <a:pathLst>
                  <a:path w="3791" h="2773" extrusionOk="0">
                    <a:moveTo>
                      <a:pt x="1654" y="1"/>
                    </a:moveTo>
                    <a:cubicBezTo>
                      <a:pt x="154" y="1"/>
                      <a:pt x="0" y="1538"/>
                      <a:pt x="607" y="2134"/>
                    </a:cubicBezTo>
                    <a:cubicBezTo>
                      <a:pt x="990" y="2510"/>
                      <a:pt x="1589" y="2773"/>
                      <a:pt x="2143" y="2773"/>
                    </a:cubicBezTo>
                    <a:cubicBezTo>
                      <a:pt x="2554" y="2773"/>
                      <a:pt x="2941" y="2628"/>
                      <a:pt x="3195" y="2277"/>
                    </a:cubicBezTo>
                    <a:cubicBezTo>
                      <a:pt x="3791" y="1454"/>
                      <a:pt x="3517" y="357"/>
                      <a:pt x="2253" y="71"/>
                    </a:cubicBezTo>
                    <a:cubicBezTo>
                      <a:pt x="2033" y="23"/>
                      <a:pt x="1834" y="1"/>
                      <a:pt x="16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5" name="Google Shape;545;p27"/>
              <p:cNvSpPr/>
              <p:nvPr/>
            </p:nvSpPr>
            <p:spPr>
              <a:xfrm>
                <a:off x="506860" y="3492557"/>
                <a:ext cx="85828" cy="44496"/>
              </a:xfrm>
              <a:custGeom>
                <a:avLst/>
                <a:gdLst/>
                <a:ahLst/>
                <a:cxnLst/>
                <a:rect l="l" t="t" r="r" b="b"/>
                <a:pathLst>
                  <a:path w="1682" h="872" extrusionOk="0">
                    <a:moveTo>
                      <a:pt x="942" y="1"/>
                    </a:moveTo>
                    <a:cubicBezTo>
                      <a:pt x="644" y="72"/>
                      <a:pt x="752" y="251"/>
                      <a:pt x="752" y="251"/>
                    </a:cubicBezTo>
                    <a:cubicBezTo>
                      <a:pt x="630" y="129"/>
                      <a:pt x="504" y="89"/>
                      <a:pt x="390" y="89"/>
                    </a:cubicBezTo>
                    <a:cubicBezTo>
                      <a:pt x="171" y="89"/>
                      <a:pt x="0" y="239"/>
                      <a:pt x="0" y="239"/>
                    </a:cubicBezTo>
                    <a:cubicBezTo>
                      <a:pt x="239" y="299"/>
                      <a:pt x="477" y="382"/>
                      <a:pt x="692" y="513"/>
                    </a:cubicBezTo>
                    <a:cubicBezTo>
                      <a:pt x="644" y="645"/>
                      <a:pt x="680" y="776"/>
                      <a:pt x="775" y="871"/>
                    </a:cubicBezTo>
                    <a:cubicBezTo>
                      <a:pt x="775" y="871"/>
                      <a:pt x="1062" y="835"/>
                      <a:pt x="1109" y="645"/>
                    </a:cubicBezTo>
                    <a:cubicBezTo>
                      <a:pt x="1195" y="634"/>
                      <a:pt x="1281" y="628"/>
                      <a:pt x="1367" y="628"/>
                    </a:cubicBezTo>
                    <a:cubicBezTo>
                      <a:pt x="1472" y="628"/>
                      <a:pt x="1577" y="637"/>
                      <a:pt x="1682" y="656"/>
                    </a:cubicBezTo>
                    <a:cubicBezTo>
                      <a:pt x="1592" y="388"/>
                      <a:pt x="1322" y="355"/>
                      <a:pt x="1192" y="355"/>
                    </a:cubicBezTo>
                    <a:cubicBezTo>
                      <a:pt x="1149" y="355"/>
                      <a:pt x="1121" y="358"/>
                      <a:pt x="1121" y="358"/>
                    </a:cubicBezTo>
                    <a:cubicBezTo>
                      <a:pt x="1145" y="203"/>
                      <a:pt x="1074" y="60"/>
                      <a:pt x="94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6" name="Google Shape;546;p27"/>
              <p:cNvSpPr/>
              <p:nvPr/>
            </p:nvSpPr>
            <p:spPr>
              <a:xfrm>
                <a:off x="544569" y="3507763"/>
                <a:ext cx="16482" cy="12859"/>
              </a:xfrm>
              <a:custGeom>
                <a:avLst/>
                <a:gdLst/>
                <a:ahLst/>
                <a:cxnLst/>
                <a:rect l="l" t="t" r="r" b="b"/>
                <a:pathLst>
                  <a:path w="323" h="252" extrusionOk="0">
                    <a:moveTo>
                      <a:pt x="156" y="1"/>
                    </a:moveTo>
                    <a:cubicBezTo>
                      <a:pt x="132" y="13"/>
                      <a:pt x="120" y="25"/>
                      <a:pt x="108" y="48"/>
                    </a:cubicBezTo>
                    <a:lnTo>
                      <a:pt x="84" y="48"/>
                    </a:lnTo>
                    <a:cubicBezTo>
                      <a:pt x="36" y="48"/>
                      <a:pt x="1" y="84"/>
                      <a:pt x="36" y="120"/>
                    </a:cubicBezTo>
                    <a:cubicBezTo>
                      <a:pt x="48" y="144"/>
                      <a:pt x="84" y="168"/>
                      <a:pt x="108" y="180"/>
                    </a:cubicBezTo>
                    <a:cubicBezTo>
                      <a:pt x="96" y="215"/>
                      <a:pt x="132" y="251"/>
                      <a:pt x="168" y="251"/>
                    </a:cubicBezTo>
                    <a:cubicBezTo>
                      <a:pt x="180" y="251"/>
                      <a:pt x="203" y="239"/>
                      <a:pt x="215" y="215"/>
                    </a:cubicBezTo>
                    <a:lnTo>
                      <a:pt x="251" y="215"/>
                    </a:lnTo>
                    <a:cubicBezTo>
                      <a:pt x="311" y="192"/>
                      <a:pt x="323" y="108"/>
                      <a:pt x="263" y="72"/>
                    </a:cubicBezTo>
                    <a:cubicBezTo>
                      <a:pt x="251" y="72"/>
                      <a:pt x="227" y="60"/>
                      <a:pt x="203" y="60"/>
                    </a:cubicBezTo>
                    <a:lnTo>
                      <a:pt x="203" y="37"/>
                    </a:lnTo>
                    <a:cubicBezTo>
                      <a:pt x="191" y="13"/>
                      <a:pt x="180" y="1"/>
                      <a:pt x="1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7" name="Google Shape;547;p27"/>
              <p:cNvSpPr/>
              <p:nvPr/>
            </p:nvSpPr>
            <p:spPr>
              <a:xfrm>
                <a:off x="476448" y="3525061"/>
                <a:ext cx="34699" cy="31790"/>
              </a:xfrm>
              <a:custGeom>
                <a:avLst/>
                <a:gdLst/>
                <a:ahLst/>
                <a:cxnLst/>
                <a:rect l="l" t="t" r="r" b="b"/>
                <a:pathLst>
                  <a:path w="680" h="623" extrusionOk="0">
                    <a:moveTo>
                      <a:pt x="341" y="1"/>
                    </a:moveTo>
                    <a:cubicBezTo>
                      <a:pt x="197" y="1"/>
                      <a:pt x="67" y="101"/>
                      <a:pt x="36" y="246"/>
                    </a:cubicBezTo>
                    <a:cubicBezTo>
                      <a:pt x="0" y="413"/>
                      <a:pt x="107" y="580"/>
                      <a:pt x="274" y="616"/>
                    </a:cubicBezTo>
                    <a:cubicBezTo>
                      <a:pt x="296" y="620"/>
                      <a:pt x="318" y="623"/>
                      <a:pt x="340" y="623"/>
                    </a:cubicBezTo>
                    <a:cubicBezTo>
                      <a:pt x="483" y="623"/>
                      <a:pt x="613" y="524"/>
                      <a:pt x="644" y="389"/>
                    </a:cubicBezTo>
                    <a:cubicBezTo>
                      <a:pt x="680" y="222"/>
                      <a:pt x="573" y="55"/>
                      <a:pt x="406" y="8"/>
                    </a:cubicBezTo>
                    <a:cubicBezTo>
                      <a:pt x="384" y="3"/>
                      <a:pt x="362" y="1"/>
                      <a:pt x="34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548" name="Google Shape;548;p27"/>
            <p:cNvSpPr/>
            <p:nvPr/>
          </p:nvSpPr>
          <p:spPr>
            <a:xfrm flipH="1">
              <a:off x="8308249" y="2809675"/>
              <a:ext cx="236953" cy="81929"/>
            </a:xfrm>
            <a:custGeom>
              <a:avLst/>
              <a:gdLst/>
              <a:ahLst/>
              <a:cxnLst/>
              <a:rect l="l" t="t" r="r" b="b"/>
              <a:pathLst>
                <a:path w="4801" h="1660" extrusionOk="0">
                  <a:moveTo>
                    <a:pt x="1144" y="0"/>
                  </a:moveTo>
                  <a:cubicBezTo>
                    <a:pt x="824" y="0"/>
                    <a:pt x="444" y="110"/>
                    <a:pt x="1" y="411"/>
                  </a:cubicBezTo>
                  <a:cubicBezTo>
                    <a:pt x="1460" y="411"/>
                    <a:pt x="2392" y="1660"/>
                    <a:pt x="2392" y="1660"/>
                  </a:cubicBezTo>
                  <a:cubicBezTo>
                    <a:pt x="2392" y="1660"/>
                    <a:pt x="3324" y="411"/>
                    <a:pt x="4801" y="411"/>
                  </a:cubicBezTo>
                  <a:cubicBezTo>
                    <a:pt x="4358" y="110"/>
                    <a:pt x="3976" y="0"/>
                    <a:pt x="3655" y="0"/>
                  </a:cubicBezTo>
                  <a:cubicBezTo>
                    <a:pt x="2815" y="0"/>
                    <a:pt x="2392" y="745"/>
                    <a:pt x="2392" y="745"/>
                  </a:cubicBezTo>
                  <a:cubicBezTo>
                    <a:pt x="2392" y="745"/>
                    <a:pt x="1978" y="0"/>
                    <a:pt x="114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9" name="Google Shape;549;p27"/>
            <p:cNvSpPr/>
            <p:nvPr/>
          </p:nvSpPr>
          <p:spPr>
            <a:xfrm flipH="1">
              <a:off x="6642378" y="456210"/>
              <a:ext cx="236953" cy="81979"/>
            </a:xfrm>
            <a:custGeom>
              <a:avLst/>
              <a:gdLst/>
              <a:ahLst/>
              <a:cxnLst/>
              <a:rect l="l" t="t" r="r" b="b"/>
              <a:pathLst>
                <a:path w="4801" h="1661" extrusionOk="0">
                  <a:moveTo>
                    <a:pt x="1144" y="1"/>
                  </a:moveTo>
                  <a:cubicBezTo>
                    <a:pt x="824" y="1"/>
                    <a:pt x="443" y="110"/>
                    <a:pt x="0" y="412"/>
                  </a:cubicBezTo>
                  <a:cubicBezTo>
                    <a:pt x="1477" y="412"/>
                    <a:pt x="2392" y="1660"/>
                    <a:pt x="2392" y="1660"/>
                  </a:cubicBezTo>
                  <a:cubicBezTo>
                    <a:pt x="2392" y="1660"/>
                    <a:pt x="3324" y="412"/>
                    <a:pt x="4801" y="412"/>
                  </a:cubicBezTo>
                  <a:cubicBezTo>
                    <a:pt x="4358" y="110"/>
                    <a:pt x="3976" y="1"/>
                    <a:pt x="3654" y="1"/>
                  </a:cubicBezTo>
                  <a:cubicBezTo>
                    <a:pt x="2815" y="1"/>
                    <a:pt x="2392" y="746"/>
                    <a:pt x="2392" y="746"/>
                  </a:cubicBezTo>
                  <a:cubicBezTo>
                    <a:pt x="2392" y="746"/>
                    <a:pt x="1978" y="1"/>
                    <a:pt x="11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550" name="Google Shape;550;p27"/>
          <p:cNvSpPr txBox="1">
            <a:spLocks noGrp="1"/>
          </p:cNvSpPr>
          <p:nvPr>
            <p:ph type="title"/>
          </p:nvPr>
        </p:nvSpPr>
        <p:spPr>
          <a:xfrm>
            <a:off x="5186569" y="1025500"/>
            <a:ext cx="6043200" cy="1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200"/>
              <a:buNone/>
              <a:defRPr sz="11333">
                <a:solidFill>
                  <a:srgbClr val="191919"/>
                </a:solidFill>
                <a:latin typeface="UTM Avo" panose="02040603050506020204" pitchFamily="18" charset="0"/>
                <a:cs typeface="Arial" panose="020B0604020202020204" pitchFamily="34" charset="0"/>
              </a:defRPr>
            </a:lvl1pPr>
            <a:lvl2pPr lvl="1" algn="ctr" rtl="0">
              <a:spcBef>
                <a:spcPts val="0"/>
              </a:spcBef>
              <a:spcAft>
                <a:spcPts val="0"/>
              </a:spcAft>
              <a:buSzPts val="4200"/>
              <a:buNone/>
              <a:defRPr sz="5600"/>
            </a:lvl2pPr>
            <a:lvl3pPr lvl="2" algn="ctr" rtl="0">
              <a:spcBef>
                <a:spcPts val="0"/>
              </a:spcBef>
              <a:spcAft>
                <a:spcPts val="0"/>
              </a:spcAft>
              <a:buSzPts val="4200"/>
              <a:buNone/>
              <a:defRPr sz="5600"/>
            </a:lvl3pPr>
            <a:lvl4pPr lvl="3" algn="ctr" rtl="0">
              <a:spcBef>
                <a:spcPts val="0"/>
              </a:spcBef>
              <a:spcAft>
                <a:spcPts val="0"/>
              </a:spcAft>
              <a:buSzPts val="4200"/>
              <a:buNone/>
              <a:defRPr sz="5600"/>
            </a:lvl4pPr>
            <a:lvl5pPr lvl="4" algn="ctr" rtl="0">
              <a:spcBef>
                <a:spcPts val="0"/>
              </a:spcBef>
              <a:spcAft>
                <a:spcPts val="0"/>
              </a:spcAft>
              <a:buSzPts val="4200"/>
              <a:buNone/>
              <a:defRPr sz="5600"/>
            </a:lvl5pPr>
            <a:lvl6pPr lvl="5" algn="ctr" rtl="0">
              <a:spcBef>
                <a:spcPts val="0"/>
              </a:spcBef>
              <a:spcAft>
                <a:spcPts val="0"/>
              </a:spcAft>
              <a:buSzPts val="4200"/>
              <a:buNone/>
              <a:defRPr sz="5600"/>
            </a:lvl6pPr>
            <a:lvl7pPr lvl="6" algn="ctr" rtl="0">
              <a:spcBef>
                <a:spcPts val="0"/>
              </a:spcBef>
              <a:spcAft>
                <a:spcPts val="0"/>
              </a:spcAft>
              <a:buSzPts val="4200"/>
              <a:buNone/>
              <a:defRPr sz="5600"/>
            </a:lvl7pPr>
            <a:lvl8pPr lvl="7" algn="ctr" rtl="0">
              <a:spcBef>
                <a:spcPts val="0"/>
              </a:spcBef>
              <a:spcAft>
                <a:spcPts val="0"/>
              </a:spcAft>
              <a:buSzPts val="4200"/>
              <a:buNone/>
              <a:defRPr sz="5600"/>
            </a:lvl8pPr>
            <a:lvl9pPr lvl="8" algn="ctr" rtl="0">
              <a:spcBef>
                <a:spcPts val="0"/>
              </a:spcBef>
              <a:spcAft>
                <a:spcPts val="0"/>
              </a:spcAft>
              <a:buSzPts val="4200"/>
              <a:buNone/>
              <a:defRPr sz="5600"/>
            </a:lvl9pPr>
          </a:lstStyle>
          <a:p>
            <a:endParaRPr dirty="0"/>
          </a:p>
        </p:txBody>
      </p:sp>
      <p:sp>
        <p:nvSpPr>
          <p:cNvPr id="551" name="Google Shape;551;p27"/>
          <p:cNvSpPr txBox="1">
            <a:spLocks noGrp="1"/>
          </p:cNvSpPr>
          <p:nvPr>
            <p:ph type="subTitle" idx="1"/>
          </p:nvPr>
        </p:nvSpPr>
        <p:spPr>
          <a:xfrm>
            <a:off x="5814767" y="2702667"/>
            <a:ext cx="4786800" cy="1336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400">
                <a:latin typeface="UTM Avo" panose="02040603050506020204" pitchFamily="18" charset="0"/>
                <a:cs typeface="Arial" panose="020B0604020202020204" pitchFamily="34" charset="0"/>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None/>
              <a:defRPr sz="2800"/>
            </a:lvl4pPr>
            <a:lvl5pPr lvl="4" algn="ctr" rtl="0">
              <a:lnSpc>
                <a:spcPct val="100000"/>
              </a:lnSpc>
              <a:spcBef>
                <a:spcPts val="0"/>
              </a:spcBef>
              <a:spcAft>
                <a:spcPts val="0"/>
              </a:spcAft>
              <a:buSzPts val="2100"/>
              <a:buNone/>
              <a:defRPr sz="2800"/>
            </a:lvl5pPr>
            <a:lvl6pPr lvl="5" algn="ctr" rtl="0">
              <a:lnSpc>
                <a:spcPct val="100000"/>
              </a:lnSpc>
              <a:spcBef>
                <a:spcPts val="0"/>
              </a:spcBef>
              <a:spcAft>
                <a:spcPts val="0"/>
              </a:spcAft>
              <a:buSzPts val="2100"/>
              <a:buNone/>
              <a:defRPr sz="2800"/>
            </a:lvl6pPr>
            <a:lvl7pPr lvl="6" algn="ctr" rtl="0">
              <a:lnSpc>
                <a:spcPct val="100000"/>
              </a:lnSpc>
              <a:spcBef>
                <a:spcPts val="0"/>
              </a:spcBef>
              <a:spcAft>
                <a:spcPts val="0"/>
              </a:spcAft>
              <a:buSzPts val="2100"/>
              <a:buNone/>
              <a:defRPr sz="2800"/>
            </a:lvl7pPr>
            <a:lvl8pPr lvl="7" algn="ctr" rtl="0">
              <a:lnSpc>
                <a:spcPct val="100000"/>
              </a:lnSpc>
              <a:spcBef>
                <a:spcPts val="0"/>
              </a:spcBef>
              <a:spcAft>
                <a:spcPts val="0"/>
              </a:spcAft>
              <a:buSzPts val="2100"/>
              <a:buNone/>
              <a:defRPr sz="2800"/>
            </a:lvl8pPr>
            <a:lvl9pPr lvl="8" algn="ctr" rtl="0">
              <a:lnSpc>
                <a:spcPct val="100000"/>
              </a:lnSpc>
              <a:spcBef>
                <a:spcPts val="0"/>
              </a:spcBef>
              <a:spcAft>
                <a:spcPts val="0"/>
              </a:spcAft>
              <a:buSzPts val="2100"/>
              <a:buNone/>
              <a:defRPr sz="2800"/>
            </a:lvl9pPr>
          </a:lstStyle>
          <a:p>
            <a:endParaRPr dirty="0"/>
          </a:p>
        </p:txBody>
      </p:sp>
    </p:spTree>
    <p:extLst>
      <p:ext uri="{BB962C8B-B14F-4D97-AF65-F5344CB8AC3E}">
        <p14:creationId xmlns:p14="http://schemas.microsoft.com/office/powerpoint/2010/main" val="2208122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ags" Target="../tags/tag1.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11/7/2024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5231243"/>
      </p:ext>
    </p:extLst>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11/7/2024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330608739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6367" y="717600"/>
            <a:ext cx="10279200" cy="6392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200"/>
              <a:buFont typeface="Raleway Black"/>
              <a:buNone/>
              <a:defRPr sz="3200">
                <a:solidFill>
                  <a:schemeClr val="dk1"/>
                </a:solidFill>
                <a:latin typeface="Raleway Black"/>
                <a:ea typeface="Raleway Black"/>
                <a:cs typeface="Raleway Black"/>
                <a:sym typeface="Raleway Black"/>
              </a:defRPr>
            </a:lvl1pPr>
            <a:lvl2pPr lvl="1">
              <a:spcBef>
                <a:spcPts val="0"/>
              </a:spcBef>
              <a:spcAft>
                <a:spcPts val="0"/>
              </a:spcAft>
              <a:buClr>
                <a:schemeClr val="dk1"/>
              </a:buClr>
              <a:buSzPts val="3200"/>
              <a:buFont typeface="Raleway Black"/>
              <a:buNone/>
              <a:defRPr sz="3200">
                <a:solidFill>
                  <a:schemeClr val="dk1"/>
                </a:solidFill>
                <a:latin typeface="Raleway Black"/>
                <a:ea typeface="Raleway Black"/>
                <a:cs typeface="Raleway Black"/>
                <a:sym typeface="Raleway Black"/>
              </a:defRPr>
            </a:lvl2pPr>
            <a:lvl3pPr lvl="2">
              <a:spcBef>
                <a:spcPts val="0"/>
              </a:spcBef>
              <a:spcAft>
                <a:spcPts val="0"/>
              </a:spcAft>
              <a:buClr>
                <a:schemeClr val="dk1"/>
              </a:buClr>
              <a:buSzPts val="3200"/>
              <a:buFont typeface="Raleway Black"/>
              <a:buNone/>
              <a:defRPr sz="3200">
                <a:solidFill>
                  <a:schemeClr val="dk1"/>
                </a:solidFill>
                <a:latin typeface="Raleway Black"/>
                <a:ea typeface="Raleway Black"/>
                <a:cs typeface="Raleway Black"/>
                <a:sym typeface="Raleway Black"/>
              </a:defRPr>
            </a:lvl3pPr>
            <a:lvl4pPr lvl="3">
              <a:spcBef>
                <a:spcPts val="0"/>
              </a:spcBef>
              <a:spcAft>
                <a:spcPts val="0"/>
              </a:spcAft>
              <a:buClr>
                <a:schemeClr val="dk1"/>
              </a:buClr>
              <a:buSzPts val="3200"/>
              <a:buFont typeface="Raleway Black"/>
              <a:buNone/>
              <a:defRPr sz="3200">
                <a:solidFill>
                  <a:schemeClr val="dk1"/>
                </a:solidFill>
                <a:latin typeface="Raleway Black"/>
                <a:ea typeface="Raleway Black"/>
                <a:cs typeface="Raleway Black"/>
                <a:sym typeface="Raleway Black"/>
              </a:defRPr>
            </a:lvl4pPr>
            <a:lvl5pPr lvl="4">
              <a:spcBef>
                <a:spcPts val="0"/>
              </a:spcBef>
              <a:spcAft>
                <a:spcPts val="0"/>
              </a:spcAft>
              <a:buClr>
                <a:schemeClr val="dk1"/>
              </a:buClr>
              <a:buSzPts val="3200"/>
              <a:buFont typeface="Raleway Black"/>
              <a:buNone/>
              <a:defRPr sz="3200">
                <a:solidFill>
                  <a:schemeClr val="dk1"/>
                </a:solidFill>
                <a:latin typeface="Raleway Black"/>
                <a:ea typeface="Raleway Black"/>
                <a:cs typeface="Raleway Black"/>
                <a:sym typeface="Raleway Black"/>
              </a:defRPr>
            </a:lvl5pPr>
            <a:lvl6pPr lvl="5">
              <a:spcBef>
                <a:spcPts val="0"/>
              </a:spcBef>
              <a:spcAft>
                <a:spcPts val="0"/>
              </a:spcAft>
              <a:buClr>
                <a:schemeClr val="dk1"/>
              </a:buClr>
              <a:buSzPts val="3200"/>
              <a:buFont typeface="Raleway Black"/>
              <a:buNone/>
              <a:defRPr sz="3200">
                <a:solidFill>
                  <a:schemeClr val="dk1"/>
                </a:solidFill>
                <a:latin typeface="Raleway Black"/>
                <a:ea typeface="Raleway Black"/>
                <a:cs typeface="Raleway Black"/>
                <a:sym typeface="Raleway Black"/>
              </a:defRPr>
            </a:lvl6pPr>
            <a:lvl7pPr lvl="6">
              <a:spcBef>
                <a:spcPts val="0"/>
              </a:spcBef>
              <a:spcAft>
                <a:spcPts val="0"/>
              </a:spcAft>
              <a:buClr>
                <a:schemeClr val="dk1"/>
              </a:buClr>
              <a:buSzPts val="3200"/>
              <a:buFont typeface="Raleway Black"/>
              <a:buNone/>
              <a:defRPr sz="3200">
                <a:solidFill>
                  <a:schemeClr val="dk1"/>
                </a:solidFill>
                <a:latin typeface="Raleway Black"/>
                <a:ea typeface="Raleway Black"/>
                <a:cs typeface="Raleway Black"/>
                <a:sym typeface="Raleway Black"/>
              </a:defRPr>
            </a:lvl7pPr>
            <a:lvl8pPr lvl="7">
              <a:spcBef>
                <a:spcPts val="0"/>
              </a:spcBef>
              <a:spcAft>
                <a:spcPts val="0"/>
              </a:spcAft>
              <a:buClr>
                <a:schemeClr val="dk1"/>
              </a:buClr>
              <a:buSzPts val="3200"/>
              <a:buFont typeface="Raleway Black"/>
              <a:buNone/>
              <a:defRPr sz="3200">
                <a:solidFill>
                  <a:schemeClr val="dk1"/>
                </a:solidFill>
                <a:latin typeface="Raleway Black"/>
                <a:ea typeface="Raleway Black"/>
                <a:cs typeface="Raleway Black"/>
                <a:sym typeface="Raleway Black"/>
              </a:defRPr>
            </a:lvl8pPr>
            <a:lvl9pPr lvl="8">
              <a:spcBef>
                <a:spcPts val="0"/>
              </a:spcBef>
              <a:spcAft>
                <a:spcPts val="0"/>
              </a:spcAft>
              <a:buClr>
                <a:schemeClr val="dk1"/>
              </a:buClr>
              <a:buSzPts val="3200"/>
              <a:buFont typeface="Raleway Black"/>
              <a:buNone/>
              <a:defRPr sz="3200">
                <a:solidFill>
                  <a:schemeClr val="dk1"/>
                </a:solidFill>
                <a:latin typeface="Raleway Black"/>
                <a:ea typeface="Raleway Black"/>
                <a:cs typeface="Raleway Black"/>
                <a:sym typeface="Raleway Black"/>
              </a:defRPr>
            </a:lvl9pPr>
          </a:lstStyle>
          <a:p>
            <a:endParaRPr/>
          </a:p>
        </p:txBody>
      </p:sp>
      <p:sp>
        <p:nvSpPr>
          <p:cNvPr id="7" name="Google Shape;7;p1"/>
          <p:cNvSpPr txBox="1">
            <a:spLocks noGrp="1"/>
          </p:cNvSpPr>
          <p:nvPr>
            <p:ph type="body" idx="1"/>
          </p:nvPr>
        </p:nvSpPr>
        <p:spPr>
          <a:xfrm>
            <a:off x="956367" y="1536633"/>
            <a:ext cx="10279200" cy="4603600"/>
          </a:xfrm>
          <a:prstGeom prst="rect">
            <a:avLst/>
          </a:prstGeom>
          <a:noFill/>
          <a:ln>
            <a:noFill/>
          </a:ln>
        </p:spPr>
        <p:txBody>
          <a:bodyPr spcFirstLastPara="1" wrap="square" lIns="91425" tIns="91425" rIns="91425" bIns="91425" anchor="t" anchorCtr="0">
            <a:noAutofit/>
          </a:bodyPr>
          <a:lstStyle>
            <a:lvl1pPr marL="457200" lvl="0" indent="-323850">
              <a:lnSpc>
                <a:spcPct val="100000"/>
              </a:lnSpc>
              <a:spcBef>
                <a:spcPts val="0"/>
              </a:spcBef>
              <a:spcAft>
                <a:spcPts val="0"/>
              </a:spcAft>
              <a:buClr>
                <a:schemeClr val="dk1"/>
              </a:buClr>
              <a:buSzPts val="1500"/>
              <a:buFont typeface="Alegreya Sans Medium"/>
              <a:buChar char="●"/>
              <a:defRPr sz="1500">
                <a:solidFill>
                  <a:schemeClr val="dk1"/>
                </a:solidFill>
                <a:latin typeface="Alegreya Sans Medium"/>
                <a:ea typeface="Alegreya Sans Medium"/>
                <a:cs typeface="Alegreya Sans Medium"/>
                <a:sym typeface="Alegreya Sans Medium"/>
              </a:defRPr>
            </a:lvl1pPr>
            <a:lvl2pPr marL="914400" lvl="1" indent="-323850">
              <a:lnSpc>
                <a:spcPct val="100000"/>
              </a:lnSpc>
              <a:spcBef>
                <a:spcPts val="0"/>
              </a:spcBef>
              <a:spcAft>
                <a:spcPts val="0"/>
              </a:spcAft>
              <a:buClr>
                <a:schemeClr val="dk1"/>
              </a:buClr>
              <a:buSzPts val="1500"/>
              <a:buFont typeface="Alegreya Sans Medium"/>
              <a:buChar char="○"/>
              <a:defRPr sz="1500">
                <a:solidFill>
                  <a:schemeClr val="dk1"/>
                </a:solidFill>
                <a:latin typeface="Alegreya Sans Medium"/>
                <a:ea typeface="Alegreya Sans Medium"/>
                <a:cs typeface="Alegreya Sans Medium"/>
                <a:sym typeface="Alegreya Sans Medium"/>
              </a:defRPr>
            </a:lvl2pPr>
            <a:lvl3pPr marL="1371600" lvl="2" indent="-323850">
              <a:lnSpc>
                <a:spcPct val="100000"/>
              </a:lnSpc>
              <a:spcBef>
                <a:spcPts val="0"/>
              </a:spcBef>
              <a:spcAft>
                <a:spcPts val="0"/>
              </a:spcAft>
              <a:buClr>
                <a:schemeClr val="dk1"/>
              </a:buClr>
              <a:buSzPts val="1500"/>
              <a:buFont typeface="Alegreya Sans Medium"/>
              <a:buChar char="■"/>
              <a:defRPr sz="1500">
                <a:solidFill>
                  <a:schemeClr val="dk1"/>
                </a:solidFill>
                <a:latin typeface="Alegreya Sans Medium"/>
                <a:ea typeface="Alegreya Sans Medium"/>
                <a:cs typeface="Alegreya Sans Medium"/>
                <a:sym typeface="Alegreya Sans Medium"/>
              </a:defRPr>
            </a:lvl3pPr>
            <a:lvl4pPr marL="1828800" lvl="3" indent="-323850">
              <a:lnSpc>
                <a:spcPct val="100000"/>
              </a:lnSpc>
              <a:spcBef>
                <a:spcPts val="0"/>
              </a:spcBef>
              <a:spcAft>
                <a:spcPts val="0"/>
              </a:spcAft>
              <a:buClr>
                <a:schemeClr val="dk1"/>
              </a:buClr>
              <a:buSzPts val="1500"/>
              <a:buFont typeface="Alegreya Sans Medium"/>
              <a:buChar char="●"/>
              <a:defRPr sz="1500">
                <a:solidFill>
                  <a:schemeClr val="dk1"/>
                </a:solidFill>
                <a:latin typeface="Alegreya Sans Medium"/>
                <a:ea typeface="Alegreya Sans Medium"/>
                <a:cs typeface="Alegreya Sans Medium"/>
                <a:sym typeface="Alegreya Sans Medium"/>
              </a:defRPr>
            </a:lvl4pPr>
            <a:lvl5pPr marL="2286000" lvl="4" indent="-323850">
              <a:lnSpc>
                <a:spcPct val="100000"/>
              </a:lnSpc>
              <a:spcBef>
                <a:spcPts val="0"/>
              </a:spcBef>
              <a:spcAft>
                <a:spcPts val="0"/>
              </a:spcAft>
              <a:buClr>
                <a:schemeClr val="dk1"/>
              </a:buClr>
              <a:buSzPts val="1500"/>
              <a:buFont typeface="Alegreya Sans Medium"/>
              <a:buChar char="○"/>
              <a:defRPr sz="1500">
                <a:solidFill>
                  <a:schemeClr val="dk1"/>
                </a:solidFill>
                <a:latin typeface="Alegreya Sans Medium"/>
                <a:ea typeface="Alegreya Sans Medium"/>
                <a:cs typeface="Alegreya Sans Medium"/>
                <a:sym typeface="Alegreya Sans Medium"/>
              </a:defRPr>
            </a:lvl5pPr>
            <a:lvl6pPr marL="2743200" lvl="5" indent="-323850">
              <a:lnSpc>
                <a:spcPct val="100000"/>
              </a:lnSpc>
              <a:spcBef>
                <a:spcPts val="0"/>
              </a:spcBef>
              <a:spcAft>
                <a:spcPts val="0"/>
              </a:spcAft>
              <a:buClr>
                <a:schemeClr val="dk1"/>
              </a:buClr>
              <a:buSzPts val="1500"/>
              <a:buFont typeface="Alegreya Sans Medium"/>
              <a:buChar char="■"/>
              <a:defRPr sz="1500">
                <a:solidFill>
                  <a:schemeClr val="dk1"/>
                </a:solidFill>
                <a:latin typeface="Alegreya Sans Medium"/>
                <a:ea typeface="Alegreya Sans Medium"/>
                <a:cs typeface="Alegreya Sans Medium"/>
                <a:sym typeface="Alegreya Sans Medium"/>
              </a:defRPr>
            </a:lvl6pPr>
            <a:lvl7pPr marL="3200400" lvl="6" indent="-323850">
              <a:lnSpc>
                <a:spcPct val="100000"/>
              </a:lnSpc>
              <a:spcBef>
                <a:spcPts val="0"/>
              </a:spcBef>
              <a:spcAft>
                <a:spcPts val="0"/>
              </a:spcAft>
              <a:buClr>
                <a:schemeClr val="dk1"/>
              </a:buClr>
              <a:buSzPts val="1500"/>
              <a:buFont typeface="Alegreya Sans Medium"/>
              <a:buChar char="●"/>
              <a:defRPr sz="1500">
                <a:solidFill>
                  <a:schemeClr val="dk1"/>
                </a:solidFill>
                <a:latin typeface="Alegreya Sans Medium"/>
                <a:ea typeface="Alegreya Sans Medium"/>
                <a:cs typeface="Alegreya Sans Medium"/>
                <a:sym typeface="Alegreya Sans Medium"/>
              </a:defRPr>
            </a:lvl7pPr>
            <a:lvl8pPr marL="3657600" lvl="7" indent="-323850">
              <a:lnSpc>
                <a:spcPct val="100000"/>
              </a:lnSpc>
              <a:spcBef>
                <a:spcPts val="0"/>
              </a:spcBef>
              <a:spcAft>
                <a:spcPts val="0"/>
              </a:spcAft>
              <a:buClr>
                <a:schemeClr val="dk1"/>
              </a:buClr>
              <a:buSzPts val="1500"/>
              <a:buFont typeface="Alegreya Sans Medium"/>
              <a:buChar char="○"/>
              <a:defRPr sz="1500">
                <a:solidFill>
                  <a:schemeClr val="dk1"/>
                </a:solidFill>
                <a:latin typeface="Alegreya Sans Medium"/>
                <a:ea typeface="Alegreya Sans Medium"/>
                <a:cs typeface="Alegreya Sans Medium"/>
                <a:sym typeface="Alegreya Sans Medium"/>
              </a:defRPr>
            </a:lvl8pPr>
            <a:lvl9pPr marL="4114800" lvl="8" indent="-323850">
              <a:lnSpc>
                <a:spcPct val="100000"/>
              </a:lnSpc>
              <a:spcBef>
                <a:spcPts val="0"/>
              </a:spcBef>
              <a:spcAft>
                <a:spcPts val="0"/>
              </a:spcAft>
              <a:buClr>
                <a:schemeClr val="dk1"/>
              </a:buClr>
              <a:buSzPts val="1500"/>
              <a:buFont typeface="Alegreya Sans Medium"/>
              <a:buChar char="■"/>
              <a:defRPr sz="1500">
                <a:solidFill>
                  <a:schemeClr val="dk1"/>
                </a:solidFill>
                <a:latin typeface="Alegreya Sans Medium"/>
                <a:ea typeface="Alegreya Sans Medium"/>
                <a:cs typeface="Alegreya Sans Medium"/>
                <a:sym typeface="Alegreya Sans Medium"/>
              </a:defRPr>
            </a:lvl9pPr>
          </a:lstStyle>
          <a:p>
            <a:endParaRPr/>
          </a:p>
        </p:txBody>
      </p:sp>
    </p:spTree>
    <p:extLst>
      <p:ext uri="{BB962C8B-B14F-4D97-AF65-F5344CB8AC3E}">
        <p14:creationId xmlns:p14="http://schemas.microsoft.com/office/powerpoint/2010/main" val="404941251"/>
      </p:ext>
    </p:extLst>
  </p:cSld>
  <p:clrMap bg1="lt1" tx1="dk1" bg2="dk2" tx2="lt2" accent1="accent1" accent2="accent2" accent3="accent3" accent4="accent4" accent5="accent5" accent6="accent6" hlink="hlink" folHlink="folHlink"/>
  <p:sldLayoutIdLst>
    <p:sldLayoutId id="2147483765" r:id="rId1"/>
    <p:sldLayoutId id="2147483766" r:id="rId2"/>
    <p:sldLayoutId id="2147483767" r:id="rId3"/>
    <p:sldLayoutId id="2147483769" r:id="rId4"/>
    <p:sldLayoutId id="2147483770" r:id="rId5"/>
    <p:sldLayoutId id="2147483771"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hoat-dong-trai-nghiem-5/1/690/48/"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4.jp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hyperlink" Target="https://www.hoc10.vn/doc-sach/hoat-dong-trai-nghiem-5/1/690/48/" TargetMode="External"/><Relationship Id="rId2" Type="http://schemas.openxmlformats.org/officeDocument/2006/relationships/image" Target="../media/image12.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16.xml.rels><?xml version="1.0" encoding="UTF-8" standalone="yes"?>
<Relationships xmlns="http://schemas.openxmlformats.org/package/2006/relationships"><Relationship Id="rId3" Type="http://schemas.openxmlformats.org/officeDocument/2006/relationships/hyperlink" Target="https://www.hoc10.vn/doc-sach/hoat-dong-trai-nghiem-5/1/690/49/" TargetMode="External"/><Relationship Id="rId2" Type="http://schemas.openxmlformats.org/officeDocument/2006/relationships/image" Target="../media/image26.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38.xml"/><Relationship Id="rId7" Type="http://schemas.openxmlformats.org/officeDocument/2006/relationships/image" Target="../media/image30.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7.png"/><Relationship Id="rId5" Type="http://schemas.openxmlformats.org/officeDocument/2006/relationships/image" Target="../media/image29.png"/><Relationship Id="rId10" Type="http://schemas.openxmlformats.org/officeDocument/2006/relationships/image" Target="../media/image33.png"/><Relationship Id="rId4" Type="http://schemas.openxmlformats.org/officeDocument/2006/relationships/notesSlide" Target="../notesSlides/notesSlide14.xml"/><Relationship Id="rId9" Type="http://schemas.openxmlformats.org/officeDocument/2006/relationships/image" Target="../media/image32.png"/></Relationships>
</file>

<file path=ppt/slides/_rels/slide21.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slide" Target="slide24.xml"/><Relationship Id="rId3" Type="http://schemas.openxmlformats.org/officeDocument/2006/relationships/image" Target="../media/image29.png"/><Relationship Id="rId7" Type="http://schemas.openxmlformats.org/officeDocument/2006/relationships/slide" Target="slide26.xml"/><Relationship Id="rId12" Type="http://schemas.openxmlformats.org/officeDocument/2006/relationships/image" Target="../media/image37.png"/><Relationship Id="rId17" Type="http://schemas.openxmlformats.org/officeDocument/2006/relationships/image" Target="../media/image33.png"/><Relationship Id="rId2" Type="http://schemas.openxmlformats.org/officeDocument/2006/relationships/notesSlide" Target="../notesSlides/notesSlide15.xml"/><Relationship Id="rId16" Type="http://schemas.openxmlformats.org/officeDocument/2006/relationships/image" Target="../media/image39.png"/><Relationship Id="rId1" Type="http://schemas.openxmlformats.org/officeDocument/2006/relationships/slideLayout" Target="../slideLayouts/slideLayout35.xml"/><Relationship Id="rId6" Type="http://schemas.microsoft.com/office/2007/relationships/hdphoto" Target="../media/hdphoto2.wdp"/><Relationship Id="rId11" Type="http://schemas.openxmlformats.org/officeDocument/2006/relationships/slide" Target="slide23.xml"/><Relationship Id="rId5" Type="http://schemas.openxmlformats.org/officeDocument/2006/relationships/image" Target="../media/image34.png"/><Relationship Id="rId15" Type="http://schemas.openxmlformats.org/officeDocument/2006/relationships/slide" Target="slide27.xml"/><Relationship Id="rId10" Type="http://schemas.openxmlformats.org/officeDocument/2006/relationships/image" Target="../media/image36.png"/><Relationship Id="rId4" Type="http://schemas.openxmlformats.org/officeDocument/2006/relationships/slide" Target="slide25.xml"/><Relationship Id="rId9" Type="http://schemas.openxmlformats.org/officeDocument/2006/relationships/slide" Target="slide22.xml"/><Relationship Id="rId14" Type="http://schemas.openxmlformats.org/officeDocument/2006/relationships/image" Target="../media/image38.png"/></Relationships>
</file>

<file path=ppt/slides/_rels/slide2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audio" Target="../media/audio1.wav"/><Relationship Id="rId7"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33.xml"/><Relationship Id="rId6" Type="http://schemas.openxmlformats.org/officeDocument/2006/relationships/slide" Target="slide21.xml"/><Relationship Id="rId5" Type="http://schemas.openxmlformats.org/officeDocument/2006/relationships/image" Target="../media/image29.png"/><Relationship Id="rId4" Type="http://schemas.openxmlformats.org/officeDocument/2006/relationships/audio" Target="../media/audio2.wav"/></Relationships>
</file>

<file path=ppt/slides/_rels/slide2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audio" Target="../media/audio2.wav"/><Relationship Id="rId7"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33.xml"/><Relationship Id="rId6" Type="http://schemas.openxmlformats.org/officeDocument/2006/relationships/slide" Target="slide21.xml"/><Relationship Id="rId5" Type="http://schemas.openxmlformats.org/officeDocument/2006/relationships/image" Target="../media/image29.png"/><Relationship Id="rId4" Type="http://schemas.openxmlformats.org/officeDocument/2006/relationships/audio" Target="../media/audio1.wav"/></Relationships>
</file>

<file path=ppt/slides/_rels/slide2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audio" Target="../media/audio2.wav"/><Relationship Id="rId7"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33.xml"/><Relationship Id="rId6" Type="http://schemas.openxmlformats.org/officeDocument/2006/relationships/slide" Target="slide21.xml"/><Relationship Id="rId5" Type="http://schemas.openxmlformats.org/officeDocument/2006/relationships/image" Target="../media/image29.png"/><Relationship Id="rId4" Type="http://schemas.openxmlformats.org/officeDocument/2006/relationships/audio" Target="../media/audio1.wav"/></Relationships>
</file>

<file path=ppt/slides/_rels/slide2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audio" Target="../media/audio2.wav"/><Relationship Id="rId7"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33.xml"/><Relationship Id="rId6" Type="http://schemas.openxmlformats.org/officeDocument/2006/relationships/slide" Target="slide21.xml"/><Relationship Id="rId5" Type="http://schemas.openxmlformats.org/officeDocument/2006/relationships/image" Target="../media/image29.png"/><Relationship Id="rId4" Type="http://schemas.openxmlformats.org/officeDocument/2006/relationships/audio" Target="../media/audio1.wav"/></Relationships>
</file>

<file path=ppt/slides/_rels/slide2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audio" Target="../media/audio1.wav"/><Relationship Id="rId7"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33.xml"/><Relationship Id="rId6" Type="http://schemas.openxmlformats.org/officeDocument/2006/relationships/slide" Target="slide21.xml"/><Relationship Id="rId5" Type="http://schemas.openxmlformats.org/officeDocument/2006/relationships/image" Target="../media/image29.png"/><Relationship Id="rId4" Type="http://schemas.openxmlformats.org/officeDocument/2006/relationships/audio" Target="../media/audio2.wav"/></Relationships>
</file>

<file path=ppt/slides/_rels/slide27.xml.rels><?xml version="1.0" encoding="UTF-8" standalone="yes"?>
<Relationships xmlns="http://schemas.openxmlformats.org/package/2006/relationships"><Relationship Id="rId3" Type="http://schemas.openxmlformats.org/officeDocument/2006/relationships/hyperlink" Target="https://www.hoc10.vn/doc-sach/hoat-dong-trai-nghiem-5/1/690/49/" TargetMode="External"/><Relationship Id="rId2" Type="http://schemas.openxmlformats.org/officeDocument/2006/relationships/image" Target="../media/image4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47.sv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2.xml"/><Relationship Id="rId1" Type="http://schemas.openxmlformats.org/officeDocument/2006/relationships/slideLayout" Target="../slideLayouts/slideLayout28.xml"/><Relationship Id="rId4" Type="http://schemas.openxmlformats.org/officeDocument/2006/relationships/image" Target="../media/image48.jpeg"/></Relationships>
</file>

<file path=ppt/slides/_rels/slide3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B4EBB-1E8F-6A75-905F-F174F10AC42D}"/>
              </a:ext>
            </a:extLst>
          </p:cNvPr>
          <p:cNvSpPr txBox="1">
            <a:spLocks/>
          </p:cNvSpPr>
          <p:nvPr/>
        </p:nvSpPr>
        <p:spPr>
          <a:xfrm>
            <a:off x="-130298" y="1675449"/>
            <a:ext cx="1245259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200" b="1" dirty="0">
                <a:solidFill>
                  <a:srgbClr val="002060"/>
                </a:solidFill>
                <a:latin typeface="UTM Avo" panose="02040603050506020204" pitchFamily="18" charset="0"/>
              </a:rPr>
              <a:t>Chủ đề </a:t>
            </a:r>
            <a:r>
              <a:rPr lang="en-US" sz="5200" b="1" dirty="0">
                <a:solidFill>
                  <a:srgbClr val="002060"/>
                </a:solidFill>
                <a:latin typeface="UTM Avo" panose="02040603050506020204" pitchFamily="18" charset="0"/>
              </a:rPr>
              <a:t>4:</a:t>
            </a:r>
          </a:p>
          <a:p>
            <a:pPr>
              <a:lnSpc>
                <a:spcPct val="150000"/>
              </a:lnSpc>
            </a:pPr>
            <a:r>
              <a:rPr lang="en-US" sz="5200" b="1" dirty="0">
                <a:solidFill>
                  <a:srgbClr val="002060"/>
                </a:solidFill>
                <a:latin typeface="UTM Avo" panose="02040603050506020204" pitchFamily="18" charset="0"/>
              </a:rPr>
              <a:t>Em </a:t>
            </a:r>
            <a:r>
              <a:rPr lang="en-US" sz="5200" b="1" dirty="0" err="1">
                <a:solidFill>
                  <a:srgbClr val="002060"/>
                </a:solidFill>
                <a:latin typeface="UTM Avo" panose="02040603050506020204" pitchFamily="18" charset="0"/>
              </a:rPr>
              <a:t>với</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cộng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đồng</a:t>
            </a:r>
            <a:endParaRPr lang="en-US" sz="5200" b="1" dirty="0">
              <a:solidFill>
                <a:srgbClr val="002060"/>
              </a:solidFill>
              <a:latin typeface="UTM Avo" panose="02040603050506020204" pitchFamily="18" charset="0"/>
            </a:endParaRPr>
          </a:p>
        </p:txBody>
      </p:sp>
      <p:sp>
        <p:nvSpPr>
          <p:cNvPr id="3" name="Title 1">
            <a:extLst>
              <a:ext uri="{FF2B5EF4-FFF2-40B4-BE49-F238E27FC236}">
                <a16:creationId xmlns:a16="http://schemas.microsoft.com/office/drawing/2014/main" id="{E4028A92-DB84-9BB9-1089-C5B11A6F1D56}"/>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5</a:t>
            </a:r>
          </a:p>
        </p:txBody>
      </p:sp>
      <p:sp>
        <p:nvSpPr>
          <p:cNvPr id="7" name="Subtitle 2">
            <a:extLst>
              <a:ext uri="{FF2B5EF4-FFF2-40B4-BE49-F238E27FC236}">
                <a16:creationId xmlns:a16="http://schemas.microsoft.com/office/drawing/2014/main" id="{31D9E3BF-BFB6-CEBB-72C6-B83C04D00C2A}"/>
              </a:ext>
            </a:extLst>
          </p:cNvPr>
          <p:cNvSpPr txBox="1">
            <a:spLocks/>
          </p:cNvSpPr>
          <p:nvPr/>
        </p:nvSpPr>
        <p:spPr>
          <a:xfrm>
            <a:off x="1524000" y="396601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15</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CB5046B-A737-DE5D-1FFD-222A54352AB7}"/>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9B46022D-0839-A995-61D8-A5ADB857B04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330A5C4E-333D-C74E-99DD-45D6674EF659}"/>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3783A3-6D71-66BA-0FFC-7B61FE122EC8}"/>
              </a:ext>
            </a:extLst>
          </p:cNvPr>
          <p:cNvSpPr txBox="1"/>
          <p:nvPr/>
        </p:nvSpPr>
        <p:spPr>
          <a:xfrm>
            <a:off x="1696844" y="1280083"/>
            <a:ext cx="8870451" cy="1708258"/>
          </a:xfrm>
          <a:prstGeom prst="roundRect">
            <a:avLst>
              <a:gd name="adj" fmla="val 3739"/>
            </a:avLst>
          </a:prstGeom>
          <a:noFill/>
        </p:spPr>
        <p:txBody>
          <a:bodyPr wrap="square">
            <a:spAutoFit/>
          </a:bodyPr>
          <a:lstStyle/>
          <a:p>
            <a:pPr algn="ctr">
              <a:lnSpc>
                <a:spcPct val="150000"/>
              </a:lnSpc>
            </a:pPr>
            <a:r>
              <a:rPr lang="vi-VN" sz="2400" b="1" dirty="0">
                <a:latin typeface="UTM Avo" panose="02040603050506020204" pitchFamily="18" charset="0"/>
                <a:ea typeface="UD Digi Kyokasho N-B" panose="02020700000000000000" pitchFamily="17" charset="-128"/>
              </a:rPr>
              <a:t>Chương trình Tấm áo nghĩa tình</a:t>
            </a:r>
          </a:p>
          <a:p>
            <a:pPr marL="342900" indent="-342900" algn="just">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Tham gia chương trình Tấm áo nghĩa tình. </a:t>
            </a:r>
          </a:p>
          <a:p>
            <a:pPr marL="342900" indent="-342900" algn="just">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Chia sẻ cảm nghĩ của em khi tham gia chương trình.</a:t>
            </a:r>
          </a:p>
        </p:txBody>
      </p:sp>
      <p:pic>
        <p:nvPicPr>
          <p:cNvPr id="4" name="Picture 3">
            <a:extLst>
              <a:ext uri="{FF2B5EF4-FFF2-40B4-BE49-F238E27FC236}">
                <a16:creationId xmlns:a16="http://schemas.microsoft.com/office/drawing/2014/main" id="{1043A013-5388-5DAA-4DAE-35CA9E90CD3D}"/>
              </a:ext>
            </a:extLst>
          </p:cNvPr>
          <p:cNvPicPr>
            <a:picLocks noChangeAspect="1"/>
          </p:cNvPicPr>
          <p:nvPr/>
        </p:nvPicPr>
        <p:blipFill>
          <a:blip r:embed="rId3"/>
          <a:stretch>
            <a:fillRect/>
          </a:stretch>
        </p:blipFill>
        <p:spPr>
          <a:xfrm>
            <a:off x="1696844" y="3155576"/>
            <a:ext cx="8798312" cy="3595372"/>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8" name="Line Callout 1 (Border and Accent Bar) 3">
            <a:extLst>
              <a:ext uri="{FF2B5EF4-FFF2-40B4-BE49-F238E27FC236}">
                <a16:creationId xmlns:a16="http://schemas.microsoft.com/office/drawing/2014/main" id="{E0F80DC3-E9A8-0751-31B9-BA32448E7619}"/>
              </a:ext>
            </a:extLst>
          </p:cNvPr>
          <p:cNvSpPr/>
          <p:nvPr/>
        </p:nvSpPr>
        <p:spPr>
          <a:xfrm>
            <a:off x="4645144" y="1151206"/>
            <a:ext cx="2901711" cy="742273"/>
          </a:xfrm>
          <a:prstGeom prst="roundRect">
            <a:avLst/>
          </a:prstGeom>
          <a:solidFill>
            <a:schemeClr val="accent2"/>
          </a:solidFill>
          <a:ln w="25400" cap="flat" cmpd="sng" algn="ctr">
            <a:noFill/>
            <a:prstDash val="solid"/>
          </a:ln>
          <a:effectLst>
            <a:outerShdw blurRad="50800" dist="38100" dir="18900000" algn="bl" rotWithShape="0">
              <a:prstClr val="black">
                <a:alpha val="40000"/>
              </a:prstClr>
            </a:outerShdw>
          </a:effectLst>
        </p:spPr>
        <p:txBody>
          <a:bodyPr rtlCol="0" anchor="ctr"/>
          <a:lstStyle/>
          <a:p>
            <a:pPr algn="ctr" defTabSz="812820">
              <a:buClrTx/>
              <a:defRPr/>
            </a:pPr>
            <a:r>
              <a:rPr lang="pt-BR" sz="2800" b="1" kern="1200" dirty="0">
                <a:solidFill>
                  <a:schemeClr val="bg1"/>
                </a:solidFill>
                <a:latin typeface="UTM Avo" panose="02040603050506020204" pitchFamily="18"/>
                <a:ea typeface="+mn-ea"/>
                <a:cs typeface="Arial" panose="020B0604020202020204" pitchFamily="34" charset="0"/>
              </a:rPr>
              <a:t>KHỞI ĐỘNG</a:t>
            </a:r>
            <a:endParaRPr lang="en-US" sz="2800" b="1" i="1" kern="1200" dirty="0">
              <a:solidFill>
                <a:schemeClr val="bg1"/>
              </a:solidFill>
              <a:latin typeface="UTM Avo" panose="02040603050506020204" pitchFamily="18"/>
              <a:ea typeface="+mn-ea"/>
              <a:cs typeface="Arial" panose="020B0604020202020204" pitchFamily="34" charset="0"/>
            </a:endParaRPr>
          </a:p>
        </p:txBody>
      </p:sp>
      <p:sp>
        <p:nvSpPr>
          <p:cNvPr id="4" name="Rounded Rectangle 2">
            <a:extLst>
              <a:ext uri="{FF2B5EF4-FFF2-40B4-BE49-F238E27FC236}">
                <a16:creationId xmlns:a16="http://schemas.microsoft.com/office/drawing/2014/main" id="{7419C21C-3EDE-A565-8AF1-4411B8B07985}"/>
              </a:ext>
            </a:extLst>
          </p:cNvPr>
          <p:cNvSpPr/>
          <p:nvPr/>
        </p:nvSpPr>
        <p:spPr>
          <a:xfrm>
            <a:off x="1400689" y="2423176"/>
            <a:ext cx="3553074" cy="838135"/>
          </a:xfrm>
          <a:prstGeom prst="roundRect">
            <a:avLst>
              <a:gd name="adj" fmla="val 50000"/>
            </a:avLst>
          </a:prstGeom>
          <a:solidFill>
            <a:schemeClr val="bg1"/>
          </a:solidFill>
          <a:ln w="38100" cap="flat" cmpd="sng" algn="ctr">
            <a:solidFill>
              <a:schemeClr val="accent2"/>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a:latin typeface="UTM Avo" panose="02040603050506020204" pitchFamily="18" charset="0"/>
                <a:cs typeface="Arial" panose="020B0604020202020204" pitchFamily="34" charset="0"/>
                <a:sym typeface="Arial"/>
              </a:rPr>
              <a:t>Hoạt động cả lớp</a:t>
            </a:r>
          </a:p>
        </p:txBody>
      </p:sp>
      <p:sp>
        <p:nvSpPr>
          <p:cNvPr id="3" name="TextBox 2">
            <a:extLst>
              <a:ext uri="{FF2B5EF4-FFF2-40B4-BE49-F238E27FC236}">
                <a16:creationId xmlns:a16="http://schemas.microsoft.com/office/drawing/2014/main" id="{1C0FDD64-6044-100E-205B-8283175F5168}"/>
              </a:ext>
            </a:extLst>
          </p:cNvPr>
          <p:cNvSpPr txBox="1"/>
          <p:nvPr/>
        </p:nvSpPr>
        <p:spPr>
          <a:xfrm>
            <a:off x="440699" y="3476953"/>
            <a:ext cx="5521217" cy="2229841"/>
          </a:xfrm>
          <a:prstGeom prst="rect">
            <a:avLst/>
          </a:prstGeom>
          <a:noFill/>
        </p:spPr>
        <p:txBody>
          <a:bodyPr wrap="square" rtlCol="0">
            <a:spAutoFit/>
          </a:bodyPr>
          <a:lstStyle/>
          <a:p>
            <a:pPr algn="just">
              <a:lnSpc>
                <a:spcPct val="150000"/>
              </a:lnSpc>
              <a:buFont typeface="Arial"/>
              <a:buNone/>
            </a:pPr>
            <a:r>
              <a:rPr lang="en-US" sz="2400" kern="0" dirty="0" err="1">
                <a:solidFill>
                  <a:sysClr val="windowText" lastClr="000000"/>
                </a:solidFill>
                <a:latin typeface="UTM Avo" panose="02040603050506020204" pitchFamily="18" charset="0"/>
                <a:cs typeface="Arial"/>
                <a:sym typeface="Arial"/>
              </a:rPr>
              <a:t>Lắng</a:t>
            </a:r>
            <a:r>
              <a:rPr lang="en-US" sz="2400" kern="0" dirty="0">
                <a:solidFill>
                  <a:sysClr val="windowText" lastClr="000000"/>
                </a:solidFill>
                <a:latin typeface="UTM Avo" panose="02040603050506020204" pitchFamily="18" charset="0"/>
                <a:cs typeface="Arial"/>
                <a:sym typeface="Arial"/>
              </a:rPr>
              <a:t> </a:t>
            </a:r>
            <a:r>
              <a:rPr lang="en-US" sz="2400" kern="0" dirty="0" err="1">
                <a:solidFill>
                  <a:sysClr val="windowText" lastClr="000000"/>
                </a:solidFill>
                <a:latin typeface="UTM Avo" panose="02040603050506020204" pitchFamily="18" charset="0"/>
                <a:cs typeface="Arial"/>
                <a:sym typeface="Arial"/>
              </a:rPr>
              <a:t>nghe</a:t>
            </a:r>
            <a:r>
              <a:rPr lang="en-US" sz="2400" kern="0" dirty="0">
                <a:solidFill>
                  <a:sysClr val="windowText" lastClr="000000"/>
                </a:solidFill>
                <a:latin typeface="UTM Avo" panose="02040603050506020204" pitchFamily="18" charset="0"/>
                <a:cs typeface="Arial"/>
                <a:sym typeface="Arial"/>
              </a:rPr>
              <a:t> ca </a:t>
            </a:r>
            <a:r>
              <a:rPr lang="en-US" sz="2400" kern="0" dirty="0" err="1">
                <a:solidFill>
                  <a:sysClr val="windowText" lastClr="000000"/>
                </a:solidFill>
                <a:latin typeface="UTM Avo" panose="02040603050506020204" pitchFamily="18" charset="0"/>
                <a:cs typeface="Arial"/>
                <a:sym typeface="Arial"/>
              </a:rPr>
              <a:t>khúc</a:t>
            </a:r>
            <a:r>
              <a:rPr lang="en-US" sz="2400" kern="0" dirty="0">
                <a:solidFill>
                  <a:sysClr val="windowText" lastClr="000000"/>
                </a:solidFill>
                <a:latin typeface="UTM Avo" panose="02040603050506020204" pitchFamily="18" charset="0"/>
                <a:cs typeface="Arial"/>
                <a:sym typeface="Arial"/>
              </a:rPr>
              <a:t> </a:t>
            </a:r>
            <a:r>
              <a:rPr lang="en-US" sz="2400" i="1" kern="0" dirty="0">
                <a:solidFill>
                  <a:sysClr val="windowText" lastClr="000000"/>
                </a:solidFill>
                <a:latin typeface="UTM Avo" panose="02040603050506020204" pitchFamily="18" charset="0"/>
                <a:cs typeface="Arial"/>
                <a:sym typeface="Arial"/>
              </a:rPr>
              <a:t>“</a:t>
            </a:r>
            <a:r>
              <a:rPr lang="en-US" sz="2400" i="1" kern="0" dirty="0" err="1">
                <a:solidFill>
                  <a:sysClr val="windowText" lastClr="000000"/>
                </a:solidFill>
                <a:latin typeface="UTM Avo" panose="02040603050506020204" pitchFamily="18" charset="0"/>
                <a:cs typeface="Arial"/>
                <a:sym typeface="Arial"/>
              </a:rPr>
              <a:t>Nói</a:t>
            </a:r>
            <a:r>
              <a:rPr lang="en-US" sz="2400" i="1" kern="0" dirty="0">
                <a:solidFill>
                  <a:sysClr val="windowText" lastClr="000000"/>
                </a:solidFill>
                <a:latin typeface="UTM Avo" panose="02040603050506020204" pitchFamily="18" charset="0"/>
                <a:cs typeface="Arial"/>
                <a:sym typeface="Arial"/>
              </a:rPr>
              <a:t> </a:t>
            </a:r>
            <a:r>
              <a:rPr lang="en-US" sz="2400" i="1" kern="0" dirty="0" err="1">
                <a:solidFill>
                  <a:sysClr val="windowText" lastClr="000000"/>
                </a:solidFill>
                <a:latin typeface="UTM Avo" panose="02040603050506020204" pitchFamily="18" charset="0"/>
                <a:cs typeface="Arial"/>
                <a:sym typeface="Arial"/>
              </a:rPr>
              <a:t>lời</a:t>
            </a:r>
            <a:r>
              <a:rPr lang="en-US" sz="2400" i="1" kern="0" dirty="0">
                <a:solidFill>
                  <a:sysClr val="windowText" lastClr="000000"/>
                </a:solidFill>
                <a:latin typeface="UTM Avo" panose="02040603050506020204" pitchFamily="18" charset="0"/>
                <a:cs typeface="Arial"/>
                <a:sym typeface="Arial"/>
              </a:rPr>
              <a:t> hay, </a:t>
            </a:r>
            <a:r>
              <a:rPr lang="en-US" sz="2400" i="1" kern="0" dirty="0" err="1">
                <a:solidFill>
                  <a:sysClr val="windowText" lastClr="000000"/>
                </a:solidFill>
                <a:latin typeface="UTM Avo" panose="02040603050506020204" pitchFamily="18" charset="0"/>
                <a:cs typeface="Arial"/>
                <a:sym typeface="Arial"/>
              </a:rPr>
              <a:t>làm</a:t>
            </a:r>
            <a:r>
              <a:rPr lang="en-US" sz="2400" i="1" kern="0" dirty="0">
                <a:solidFill>
                  <a:sysClr val="windowText" lastClr="000000"/>
                </a:solidFill>
                <a:latin typeface="UTM Avo" panose="02040603050506020204" pitchFamily="18" charset="0"/>
                <a:cs typeface="Arial"/>
                <a:sym typeface="Arial"/>
              </a:rPr>
              <a:t> </a:t>
            </a:r>
            <a:r>
              <a:rPr lang="en-US" sz="2400" i="1" kern="0" dirty="0" err="1">
                <a:solidFill>
                  <a:sysClr val="windowText" lastClr="000000"/>
                </a:solidFill>
                <a:latin typeface="UTM Avo" panose="02040603050506020204" pitchFamily="18" charset="0"/>
                <a:cs typeface="Arial"/>
                <a:sym typeface="Arial"/>
              </a:rPr>
              <a:t>việc</a:t>
            </a:r>
            <a:r>
              <a:rPr lang="en-US" sz="2400" i="1" kern="0" dirty="0">
                <a:solidFill>
                  <a:sysClr val="windowText" lastClr="000000"/>
                </a:solidFill>
                <a:latin typeface="UTM Avo" panose="02040603050506020204" pitchFamily="18" charset="0"/>
                <a:cs typeface="Arial"/>
                <a:sym typeface="Arial"/>
              </a:rPr>
              <a:t> </a:t>
            </a:r>
            <a:r>
              <a:rPr lang="en-US" sz="2400" i="1" kern="0" dirty="0" err="1">
                <a:solidFill>
                  <a:sysClr val="windowText" lastClr="000000"/>
                </a:solidFill>
                <a:latin typeface="UTM Avo" panose="02040603050506020204" pitchFamily="18" charset="0"/>
                <a:cs typeface="Arial"/>
                <a:sym typeface="Arial"/>
              </a:rPr>
              <a:t>tốt</a:t>
            </a:r>
            <a:r>
              <a:rPr lang="en-US" sz="2400" i="1" kern="0" dirty="0">
                <a:solidFill>
                  <a:sysClr val="windowText" lastClr="000000"/>
                </a:solidFill>
                <a:latin typeface="UTM Avo" panose="02040603050506020204" pitchFamily="18" charset="0"/>
                <a:cs typeface="Arial"/>
                <a:sym typeface="Arial"/>
              </a:rPr>
              <a:t>” (</a:t>
            </a:r>
            <a:r>
              <a:rPr lang="en-US" sz="2400" i="1" kern="0" dirty="0" err="1">
                <a:solidFill>
                  <a:sysClr val="windowText" lastClr="000000"/>
                </a:solidFill>
                <a:latin typeface="UTM Avo" panose="02040603050506020204" pitchFamily="18" charset="0"/>
                <a:cs typeface="Arial"/>
                <a:sym typeface="Arial"/>
              </a:rPr>
              <a:t>sáng</a:t>
            </a:r>
            <a:r>
              <a:rPr lang="en-US" sz="2400" i="1" kern="0" dirty="0">
                <a:solidFill>
                  <a:sysClr val="windowText" lastClr="000000"/>
                </a:solidFill>
                <a:latin typeface="UTM Avo" panose="02040603050506020204" pitchFamily="18" charset="0"/>
                <a:cs typeface="Arial"/>
                <a:sym typeface="Arial"/>
              </a:rPr>
              <a:t> </a:t>
            </a:r>
            <a:r>
              <a:rPr lang="en-US" sz="2400" i="1" kern="0" dirty="0" err="1">
                <a:solidFill>
                  <a:sysClr val="windowText" lastClr="000000"/>
                </a:solidFill>
                <a:latin typeface="UTM Avo" panose="02040603050506020204" pitchFamily="18" charset="0"/>
                <a:cs typeface="Arial"/>
                <a:sym typeface="Arial"/>
              </a:rPr>
              <a:t>tác</a:t>
            </a:r>
            <a:r>
              <a:rPr lang="en-US" sz="2400" i="1" kern="0" dirty="0">
                <a:solidFill>
                  <a:sysClr val="windowText" lastClr="000000"/>
                </a:solidFill>
                <a:latin typeface="UTM Avo" panose="02040603050506020204" pitchFamily="18" charset="0"/>
                <a:cs typeface="Arial"/>
                <a:sym typeface="Arial"/>
              </a:rPr>
              <a:t>: Mai </a:t>
            </a:r>
            <a:r>
              <a:rPr lang="en-US" sz="2400" i="1" kern="0" dirty="0" err="1">
                <a:solidFill>
                  <a:sysClr val="windowText" lastClr="000000"/>
                </a:solidFill>
                <a:latin typeface="UTM Avo" panose="02040603050506020204" pitchFamily="18" charset="0"/>
                <a:cs typeface="Arial"/>
                <a:sym typeface="Arial"/>
              </a:rPr>
              <a:t>Trâm</a:t>
            </a:r>
            <a:r>
              <a:rPr lang="en-US" sz="2400" i="1" kern="0" dirty="0">
                <a:solidFill>
                  <a:sysClr val="windowText" lastClr="000000"/>
                </a:solidFill>
                <a:latin typeface="UTM Avo" panose="02040603050506020204" pitchFamily="18" charset="0"/>
                <a:cs typeface="Arial"/>
                <a:sym typeface="Arial"/>
              </a:rPr>
              <a:t>) </a:t>
            </a:r>
            <a:r>
              <a:rPr lang="en-US" sz="2400" kern="0" dirty="0" err="1">
                <a:solidFill>
                  <a:sysClr val="windowText" lastClr="000000"/>
                </a:solidFill>
                <a:latin typeface="UTM Avo" panose="02040603050506020204" pitchFamily="18" charset="0"/>
                <a:cs typeface="Arial"/>
                <a:sym typeface="Arial"/>
              </a:rPr>
              <a:t>và</a:t>
            </a:r>
            <a:r>
              <a:rPr lang="en-US" sz="2400" kern="0" dirty="0">
                <a:solidFill>
                  <a:sysClr val="windowText" lastClr="000000"/>
                </a:solidFill>
                <a:latin typeface="UTM Avo" panose="02040603050506020204" pitchFamily="18" charset="0"/>
                <a:cs typeface="Arial"/>
                <a:sym typeface="Arial"/>
              </a:rPr>
              <a:t> </a:t>
            </a:r>
            <a:r>
              <a:rPr lang="vi-VN" sz="2400" kern="0" dirty="0">
                <a:solidFill>
                  <a:sysClr val="windowText" lastClr="000000"/>
                </a:solidFill>
                <a:latin typeface="UTM Avo" panose="02040603050506020204" pitchFamily="18" charset="0"/>
                <a:cs typeface="Arial"/>
                <a:sym typeface="Arial"/>
              </a:rPr>
              <a:t>vận động cơ thể nhịp nhàng tại chỗ theo giai điệu ca khúc. </a:t>
            </a:r>
          </a:p>
        </p:txBody>
      </p:sp>
      <p:pic>
        <p:nvPicPr>
          <p:cNvPr id="5" name="Picture 4">
            <a:extLst>
              <a:ext uri="{FF2B5EF4-FFF2-40B4-BE49-F238E27FC236}">
                <a16:creationId xmlns:a16="http://schemas.microsoft.com/office/drawing/2014/main" id="{9D69CF60-AA5D-3AAF-465B-15851F8EEC00}"/>
              </a:ext>
            </a:extLst>
          </p:cNvPr>
          <p:cNvPicPr>
            <a:picLocks noChangeAspect="1"/>
          </p:cNvPicPr>
          <p:nvPr/>
        </p:nvPicPr>
        <p:blipFill>
          <a:blip r:embed="rId6"/>
          <a:stretch>
            <a:fillRect/>
          </a:stretch>
        </p:blipFill>
        <p:spPr>
          <a:xfrm>
            <a:off x="6191709" y="2991124"/>
            <a:ext cx="5521217" cy="3760775"/>
          </a:xfrm>
          <a:prstGeom prst="rect">
            <a:avLst/>
          </a:prstGeom>
        </p:spPr>
      </p:pic>
      <p:pic>
        <p:nvPicPr>
          <p:cNvPr id="6" name="Nói lời hay, làm việc tốt - St- Mai Trâm">
            <a:hlinkClick r:id="" action="ppaction://media"/>
            <a:extLst>
              <a:ext uri="{FF2B5EF4-FFF2-40B4-BE49-F238E27FC236}">
                <a16:creationId xmlns:a16="http://schemas.microsoft.com/office/drawing/2014/main" id="{55194596-9E10-A366-E739-0C149E30552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90244" y="5228294"/>
            <a:ext cx="595924" cy="595924"/>
          </a:xfrm>
          <a:prstGeom prst="rect">
            <a:avLst/>
          </a:prstGeom>
        </p:spPr>
      </p:pic>
    </p:spTree>
    <p:extLst>
      <p:ext uri="{BB962C8B-B14F-4D97-AF65-F5344CB8AC3E}">
        <p14:creationId xmlns:p14="http://schemas.microsoft.com/office/powerpoint/2010/main" val="49382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8011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6"/>
                </p:tgtEl>
              </p:cMediaNode>
            </p:audio>
          </p:childTnLst>
        </p:cTn>
      </p:par>
    </p:tnLst>
    <p:bldLst>
      <p:bldP spid="28" grpId="0" animBg="1"/>
      <p:bldP spid="4" grpId="0" animBg="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4CEBEE6-9B06-ACE1-821E-E4259FD19A1F}"/>
            </a:ext>
          </a:extLst>
        </p:cNvPr>
        <p:cNvGrpSpPr/>
        <p:nvPr/>
      </p:nvGrpSpPr>
      <p:grpSpPr>
        <a:xfrm>
          <a:off x="0" y="0"/>
          <a:ext cx="0" cy="0"/>
          <a:chOff x="0" y="0"/>
          <a:chExt cx="0" cy="0"/>
        </a:xfrm>
      </p:grpSpPr>
      <p:pic>
        <p:nvPicPr>
          <p:cNvPr id="4" name="Picture 10">
            <a:extLst>
              <a:ext uri="{FF2B5EF4-FFF2-40B4-BE49-F238E27FC236}">
                <a16:creationId xmlns:a16="http://schemas.microsoft.com/office/drawing/2014/main" id="{7C626FDF-CD14-4138-EBE5-333163A05D2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132970" y="2625903"/>
            <a:ext cx="2541889" cy="4368873"/>
          </a:xfrm>
          <a:prstGeom prst="rect">
            <a:avLst/>
          </a:prstGeom>
        </p:spPr>
      </p:pic>
      <p:sp>
        <p:nvSpPr>
          <p:cNvPr id="5" name="Speech Bubble: Rectangle with Corners Rounded 4">
            <a:extLst>
              <a:ext uri="{FF2B5EF4-FFF2-40B4-BE49-F238E27FC236}">
                <a16:creationId xmlns:a16="http://schemas.microsoft.com/office/drawing/2014/main" id="{58C5B692-A1A1-DD17-930A-0F3A055585CC}"/>
              </a:ext>
            </a:extLst>
          </p:cNvPr>
          <p:cNvSpPr/>
          <p:nvPr/>
        </p:nvSpPr>
        <p:spPr>
          <a:xfrm>
            <a:off x="4782805" y="1717287"/>
            <a:ext cx="4350165" cy="1277867"/>
          </a:xfrm>
          <a:prstGeom prst="wedgeRoundRectCallout">
            <a:avLst>
              <a:gd name="adj1" fmla="val 60683"/>
              <a:gd name="adj2" fmla="val 34575"/>
              <a:gd name="adj3" fmla="val 16667"/>
            </a:avLst>
          </a:prstGeom>
          <a:solidFill>
            <a:srgbClr val="FFFFFF"/>
          </a:solidFill>
          <a:ln w="38100" cap="flat" cmpd="sng" algn="ctr">
            <a:solidFill>
              <a:srgbClr val="F79646">
                <a:lumMod val="60000"/>
                <a:lumOff val="40000"/>
              </a:srgbClr>
            </a:solidFill>
            <a:prstDash val="solid"/>
          </a:ln>
          <a:effectLst/>
        </p:spPr>
        <p:txBody>
          <a:bodyPr rtlCol="0" anchor="ctr"/>
          <a:lstStyle/>
          <a:p>
            <a:pPr marL="0" marR="0" lvl="0" indent="0" algn="ctr" defTabSz="609585" eaLnBrk="1" fontAlgn="auto" latinLnBrk="0" hangingPunct="1">
              <a:lnSpc>
                <a:spcPct val="150000"/>
              </a:lnSpc>
              <a:spcBef>
                <a:spcPts val="0"/>
              </a:spcBef>
              <a:spcAft>
                <a:spcPts val="0"/>
              </a:spcAft>
              <a:buClrTx/>
              <a:buSzTx/>
              <a:buFont typeface="Arial"/>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Nêu</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cảm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nhận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của</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em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sau</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khi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nghe</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ca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Arial"/>
              </a:rPr>
              <a:t>khúc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Arial"/>
              </a:rPr>
              <a:t>. </a:t>
            </a:r>
          </a:p>
        </p:txBody>
      </p:sp>
      <p:grpSp>
        <p:nvGrpSpPr>
          <p:cNvPr id="6" name="Group 5">
            <a:extLst>
              <a:ext uri="{FF2B5EF4-FFF2-40B4-BE49-F238E27FC236}">
                <a16:creationId xmlns:a16="http://schemas.microsoft.com/office/drawing/2014/main" id="{4C59F6D7-64D0-1D93-33C8-2E19438B3907}"/>
              </a:ext>
            </a:extLst>
          </p:cNvPr>
          <p:cNvGrpSpPr/>
          <p:nvPr/>
        </p:nvGrpSpPr>
        <p:grpSpPr>
          <a:xfrm>
            <a:off x="839633" y="4107008"/>
            <a:ext cx="7705653" cy="1771069"/>
            <a:chOff x="1245234" y="6142456"/>
            <a:chExt cx="11284374" cy="2656603"/>
          </a:xfrm>
        </p:grpSpPr>
        <p:pic>
          <p:nvPicPr>
            <p:cNvPr id="7" name="Graphic 6" descr="Back with solid fill">
              <a:extLst>
                <a:ext uri="{FF2B5EF4-FFF2-40B4-BE49-F238E27FC236}">
                  <a16:creationId xmlns:a16="http://schemas.microsoft.com/office/drawing/2014/main" id="{95C68B17-4A0C-C74C-8C77-1AFD0DBED5E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flipV="1">
              <a:off x="1245234" y="6142456"/>
              <a:ext cx="1286402" cy="1155700"/>
            </a:xfrm>
            <a:prstGeom prst="rect">
              <a:avLst/>
            </a:prstGeom>
          </p:spPr>
        </p:pic>
        <p:sp>
          <p:nvSpPr>
            <p:cNvPr id="8" name="TextBox 7">
              <a:extLst>
                <a:ext uri="{FF2B5EF4-FFF2-40B4-BE49-F238E27FC236}">
                  <a16:creationId xmlns:a16="http://schemas.microsoft.com/office/drawing/2014/main" id="{258ED941-325F-68AC-63FA-3C6F2D4045F2}"/>
                </a:ext>
              </a:extLst>
            </p:cNvPr>
            <p:cNvSpPr txBox="1"/>
            <p:nvPr/>
          </p:nvSpPr>
          <p:spPr>
            <a:xfrm>
              <a:off x="2531636" y="6285295"/>
              <a:ext cx="9997972" cy="2513764"/>
            </a:xfrm>
            <a:prstGeom prst="rect">
              <a:avLst/>
            </a:prstGeom>
            <a:noFill/>
          </p:spPr>
          <p:txBody>
            <a:bodyPr wrap="square" rtlCol="0">
              <a:spAutoFit/>
            </a:bodyPr>
            <a:lstStyle/>
            <a:p>
              <a:pPr algn="just" defTabSz="609585">
                <a:lnSpc>
                  <a:spcPct val="150000"/>
                </a:lnSpc>
                <a:buFont typeface="Arial"/>
                <a:buNone/>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Ca khúc đã cổ vũ các bạn hãy cùng nhau nói những lời hay và làm những việc tốt phù hợp với khả năng của mình.</a:t>
              </a:r>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sym typeface="Arial"/>
              </a:endParaRPr>
            </a:p>
          </p:txBody>
        </p:sp>
      </p:grpSp>
    </p:spTree>
    <p:extLst>
      <p:ext uri="{BB962C8B-B14F-4D97-AF65-F5344CB8AC3E}">
        <p14:creationId xmlns:p14="http://schemas.microsoft.com/office/powerpoint/2010/main" val="1197282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92B27BF-C7DC-0EB0-244F-95B6E00CA9B9}"/>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8688CC17-220F-4A7C-E54F-0D08A1564F0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769C8D85-6C8E-C9C6-4595-DD711DE055C4}"/>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399099-7AD9-0EF3-5871-F0A1D2A6C810}"/>
              </a:ext>
            </a:extLst>
          </p:cNvPr>
          <p:cNvSpPr txBox="1"/>
          <p:nvPr/>
        </p:nvSpPr>
        <p:spPr>
          <a:xfrm>
            <a:off x="811809" y="1617324"/>
            <a:ext cx="10568380" cy="635493"/>
          </a:xfrm>
          <a:prstGeom prst="roundRect">
            <a:avLst/>
          </a:prstGeom>
          <a:solidFill>
            <a:schemeClr val="accent6">
              <a:lumMod val="20000"/>
              <a:lumOff val="80000"/>
            </a:schemeClr>
          </a:solidFill>
        </p:spPr>
        <p:txBody>
          <a:bodyPr wrap="square">
            <a:spAutoFit/>
          </a:bodyPr>
          <a:lstStyle/>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Hoạt động 3: Chia sẻ về thực trạng</a:t>
            </a:r>
            <a:r>
              <a:rPr lang="en-US" sz="2400" b="1" dirty="0">
                <a:solidFill>
                  <a:schemeClr val="tx1">
                    <a:lumMod val="50000"/>
                  </a:schemeClr>
                </a:solidFill>
                <a:latin typeface="UTM Avo" panose="02040603050506020204" pitchFamily="18" charset="0"/>
                <a:cs typeface="Arial" panose="020B0604020202020204" pitchFamily="34" charset="0"/>
              </a:rPr>
              <a:t> </a:t>
            </a:r>
            <a:r>
              <a:rPr lang="vi-VN" sz="2400" b="1" dirty="0">
                <a:solidFill>
                  <a:schemeClr val="tx1">
                    <a:lumMod val="50000"/>
                  </a:schemeClr>
                </a:solidFill>
                <a:latin typeface="UTM Avo" panose="02040603050506020204" pitchFamily="18" charset="0"/>
                <a:cs typeface="Arial" panose="020B0604020202020204" pitchFamily="34" charset="0"/>
              </a:rPr>
              <a:t>cảnh quan nơi em sinh sống </a:t>
            </a:r>
          </a:p>
        </p:txBody>
      </p:sp>
      <p:sp>
        <p:nvSpPr>
          <p:cNvPr id="9" name="Rectangle: Rounded Corners 8">
            <a:extLst>
              <a:ext uri="{FF2B5EF4-FFF2-40B4-BE49-F238E27FC236}">
                <a16:creationId xmlns:a16="http://schemas.microsoft.com/office/drawing/2014/main" id="{240B4F28-89A4-1494-496D-DB6667C4B0BE}"/>
              </a:ext>
            </a:extLst>
          </p:cNvPr>
          <p:cNvSpPr/>
          <p:nvPr/>
        </p:nvSpPr>
        <p:spPr>
          <a:xfrm>
            <a:off x="3796360" y="2516192"/>
            <a:ext cx="4599277" cy="762597"/>
          </a:xfrm>
          <a:prstGeom prst="roundRect">
            <a:avLst>
              <a:gd name="adj" fmla="val 50000"/>
            </a:avLst>
          </a:prstGeom>
          <a:solidFill>
            <a:schemeClr val="bg1"/>
          </a:solidFill>
          <a:ln w="38100" cap="flat" cmpd="sng" algn="ctr">
            <a:solidFill>
              <a:schemeClr val="accent6"/>
            </a:solidFill>
            <a:prstDash val="solid"/>
          </a:ln>
          <a:effectLst>
            <a:outerShdw blurRad="50800" dist="38100" dir="5400000" algn="t" rotWithShape="0">
              <a:prstClr val="black">
                <a:alpha val="40000"/>
              </a:prstClr>
            </a:outerShdw>
          </a:effectLst>
        </p:spPr>
        <p:txBody>
          <a:bodyPr rtlCol="0" anchor="ctr"/>
          <a:lstStyle/>
          <a:p>
            <a:pPr lvl="0" algn="ctr">
              <a:buClr>
                <a:srgbClr val="000000"/>
              </a:buClr>
              <a:defRPr/>
            </a:pPr>
            <a:r>
              <a:rPr lang="en-US" sz="2400" b="1">
                <a:latin typeface="UTM Avo" panose="02040603050506020204" pitchFamily="18" charset="0"/>
                <a:cs typeface="Arial" panose="020B0604020202020204" pitchFamily="34" charset="0"/>
                <a:sym typeface="Arial"/>
              </a:rPr>
              <a:t>Dự án Kết nối cộng đồng</a:t>
            </a:r>
            <a:endParaRPr lang="en-US" sz="2400" b="1" dirty="0" err="1">
              <a:latin typeface="UTM Avo" panose="02040603050506020204" pitchFamily="18" charset="0"/>
              <a:cs typeface="Arial" panose="020B0604020202020204" pitchFamily="34" charset="0"/>
              <a:sym typeface="Arial"/>
            </a:endParaRPr>
          </a:p>
        </p:txBody>
      </p:sp>
      <p:sp>
        <p:nvSpPr>
          <p:cNvPr id="2" name="Rectangle: Rounded Corners 1">
            <a:extLst>
              <a:ext uri="{FF2B5EF4-FFF2-40B4-BE49-F238E27FC236}">
                <a16:creationId xmlns:a16="http://schemas.microsoft.com/office/drawing/2014/main" id="{8138FF78-7306-102F-6766-5E2D375E4CC6}"/>
              </a:ext>
            </a:extLst>
          </p:cNvPr>
          <p:cNvSpPr/>
          <p:nvPr/>
        </p:nvSpPr>
        <p:spPr>
          <a:xfrm>
            <a:off x="98435" y="4304762"/>
            <a:ext cx="2436660" cy="1548061"/>
          </a:xfrm>
          <a:prstGeom prst="roundRect">
            <a:avLst>
              <a:gd name="adj" fmla="val 50000"/>
            </a:avLst>
          </a:prstGeom>
          <a:solidFill>
            <a:schemeClr val="bg1"/>
          </a:solidFill>
          <a:ln w="38100" cap="flat" cmpd="sng" algn="ctr">
            <a:solidFill>
              <a:schemeClr val="accent6">
                <a:lumMod val="20000"/>
                <a:lumOff val="80000"/>
              </a:schemeClr>
            </a:solidFill>
            <a:prstDash val="solid"/>
          </a:ln>
          <a:effectLst/>
        </p:spPr>
        <p:txBody>
          <a:bodyPr rtlCol="0" anchor="ctr"/>
          <a:lstStyle/>
          <a:p>
            <a:pPr algn="ctr" defTabSz="1219170">
              <a:buFont typeface="Arial"/>
              <a:buNone/>
              <a:defRPr/>
            </a:pPr>
            <a:r>
              <a:rPr lang="en-US" sz="2400" b="1" kern="0" dirty="0">
                <a:latin typeface="UTM Avo" panose="02040603050506020204" pitchFamily="18" charset="0"/>
                <a:cs typeface="Arial"/>
                <a:sym typeface="Arial"/>
              </a:rPr>
              <a:t>LÀM VIỆC</a:t>
            </a:r>
          </a:p>
          <a:p>
            <a:pPr algn="ctr" defTabSz="1219170">
              <a:lnSpc>
                <a:spcPct val="200000"/>
              </a:lnSpc>
              <a:buFont typeface="Arial"/>
              <a:buNone/>
              <a:defRPr/>
            </a:pPr>
            <a:r>
              <a:rPr lang="en-US" sz="2400" b="1" kern="0" dirty="0">
                <a:latin typeface="UTM Avo" panose="02040603050506020204" pitchFamily="18" charset="0"/>
                <a:cs typeface="Arial"/>
                <a:sym typeface="Arial"/>
              </a:rPr>
              <a:t>CÁ NHÂN</a:t>
            </a:r>
          </a:p>
        </p:txBody>
      </p:sp>
      <p:pic>
        <p:nvPicPr>
          <p:cNvPr id="16" name="Picture 3">
            <a:extLst>
              <a:ext uri="{FF2B5EF4-FFF2-40B4-BE49-F238E27FC236}">
                <a16:creationId xmlns:a16="http://schemas.microsoft.com/office/drawing/2014/main" id="{D0BC4A91-4EED-CA66-015B-55483BB97B8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704978" y="3828330"/>
            <a:ext cx="2182763" cy="2883123"/>
          </a:xfrm>
          <a:prstGeom prst="rect">
            <a:avLst/>
          </a:prstGeom>
        </p:spPr>
      </p:pic>
      <p:grpSp>
        <p:nvGrpSpPr>
          <p:cNvPr id="18" name="Group 17">
            <a:extLst>
              <a:ext uri="{FF2B5EF4-FFF2-40B4-BE49-F238E27FC236}">
                <a16:creationId xmlns:a16="http://schemas.microsoft.com/office/drawing/2014/main" id="{5AFE9336-E42E-0A0B-1571-53DF9EAF71CF}"/>
              </a:ext>
            </a:extLst>
          </p:cNvPr>
          <p:cNvGrpSpPr/>
          <p:nvPr/>
        </p:nvGrpSpPr>
        <p:grpSpPr>
          <a:xfrm>
            <a:off x="5186618" y="3542164"/>
            <a:ext cx="6193571" cy="1571514"/>
            <a:chOff x="324823" y="1905354"/>
            <a:chExt cx="4753596" cy="1267762"/>
          </a:xfrm>
        </p:grpSpPr>
        <p:sp>
          <p:nvSpPr>
            <p:cNvPr id="19" name="Rounded Rectangle 46">
              <a:extLst>
                <a:ext uri="{FF2B5EF4-FFF2-40B4-BE49-F238E27FC236}">
                  <a16:creationId xmlns:a16="http://schemas.microsoft.com/office/drawing/2014/main" id="{A8322881-D30A-F40E-F03B-1F2BDE40C618}"/>
                </a:ext>
              </a:extLst>
            </p:cNvPr>
            <p:cNvSpPr/>
            <p:nvPr/>
          </p:nvSpPr>
          <p:spPr>
            <a:xfrm>
              <a:off x="524428" y="1925486"/>
              <a:ext cx="4553991" cy="1247630"/>
            </a:xfrm>
            <a:prstGeom prst="roundRect">
              <a:avLst/>
            </a:prstGeom>
            <a:solidFill>
              <a:srgbClr val="FFFFFF"/>
            </a:solidFill>
            <a:ln w="12700" cap="flat" cmpd="sng" algn="ctr">
              <a:solidFill>
                <a:srgbClr val="000000"/>
              </a:solidFill>
              <a:prstDash val="solid"/>
            </a:ln>
            <a:effectLst/>
          </p:spPr>
          <p:txBody>
            <a:bodyPr rtlCol="0" anchor="ctr"/>
            <a:lstStyle/>
            <a:p>
              <a:pPr marL="166688" marR="0" lvl="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200" b="1" i="0" u="none" strike="noStrike" kern="0" cap="none" spc="0" normalizeH="0" baseline="0" noProof="0" dirty="0">
                  <a:ln>
                    <a:noFill/>
                  </a:ln>
                  <a:effectLst/>
                  <a:uLnTx/>
                  <a:uFillTx/>
                  <a:latin typeface="UTM Avo" panose="02040603050506020204" pitchFamily="18" charset="0"/>
                  <a:ea typeface="+mn-ea"/>
                  <a:cs typeface="+mn-cs"/>
                  <a:sym typeface="Arial"/>
                </a:rPr>
                <a:t>Yêu cầu: </a:t>
              </a:r>
              <a:r>
                <a:rPr kumimoji="0" lang="vi-VN" sz="2200" b="0" i="0" u="none" strike="noStrike" kern="0" cap="none" spc="0" normalizeH="0" baseline="0" noProof="0" dirty="0">
                  <a:ln>
                    <a:noFill/>
                  </a:ln>
                  <a:effectLst/>
                  <a:uLnTx/>
                  <a:uFillTx/>
                  <a:latin typeface="UTM Avo" panose="02040603050506020204" pitchFamily="18" charset="0"/>
                  <a:ea typeface="+mn-ea"/>
                  <a:cs typeface="+mn-cs"/>
                  <a:sym typeface="Arial"/>
                </a:rPr>
                <a:t>Các em tiến hành </a:t>
              </a:r>
              <a:r>
                <a:rPr kumimoji="0" lang="vi-VN" sz="2200" b="0" u="none" strike="noStrike" kern="0" cap="none" spc="0" normalizeH="0" baseline="0" noProof="0" dirty="0">
                  <a:ln>
                    <a:noFill/>
                  </a:ln>
                  <a:effectLst/>
                  <a:uLnTx/>
                  <a:uFillTx/>
                  <a:latin typeface="UTM Avo" panose="02040603050506020204" pitchFamily="18" charset="0"/>
                  <a:ea typeface="+mn-ea"/>
                  <a:cs typeface="+mn-cs"/>
                  <a:sym typeface="Arial"/>
                </a:rPr>
                <a:t>báo</a:t>
              </a:r>
              <a:r>
                <a:rPr kumimoji="0" lang="vi-VN" sz="2200" b="0" i="0" u="none" strike="noStrike" kern="0" cap="none" spc="0" normalizeH="0" baseline="0" noProof="0" dirty="0">
                  <a:ln>
                    <a:noFill/>
                  </a:ln>
                  <a:effectLst/>
                  <a:uLnTx/>
                  <a:uFillTx/>
                  <a:latin typeface="UTM Avo" panose="02040603050506020204" pitchFamily="18" charset="0"/>
                  <a:ea typeface="+mn-ea"/>
                  <a:cs typeface="+mn-cs"/>
                  <a:sym typeface="Arial"/>
                </a:rPr>
                <a:t> cáo kết quả khảo sát thực trạng cảnh quan mà nơi mình sinh sống. </a:t>
              </a:r>
              <a:endParaRPr kumimoji="0" lang="en-US" sz="2200" b="0" i="0" u="none" strike="noStrike" kern="0" cap="none" spc="0" normalizeH="0" baseline="0" noProof="0" dirty="0">
                <a:ln>
                  <a:noFill/>
                </a:ln>
                <a:effectLst/>
                <a:uLnTx/>
                <a:uFillTx/>
                <a:latin typeface="UTM Avo" panose="02040603050506020204" pitchFamily="18" charset="0"/>
                <a:ea typeface="+mn-ea"/>
                <a:cs typeface="+mn-cs"/>
                <a:sym typeface="Arial"/>
              </a:endParaRPr>
            </a:p>
          </p:txBody>
        </p:sp>
        <p:pic>
          <p:nvPicPr>
            <p:cNvPr id="20" name="Picture 2" descr="https://cdn-icons-png.flaticon.com/128/5184/5184592.png">
              <a:extLst>
                <a:ext uri="{FF2B5EF4-FFF2-40B4-BE49-F238E27FC236}">
                  <a16:creationId xmlns:a16="http://schemas.microsoft.com/office/drawing/2014/main" id="{0500BA69-94EA-1A0D-28F4-0BBCD3DC18C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4823" y="1905354"/>
              <a:ext cx="444304" cy="44430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2" name="Group 21">
            <a:extLst>
              <a:ext uri="{FF2B5EF4-FFF2-40B4-BE49-F238E27FC236}">
                <a16:creationId xmlns:a16="http://schemas.microsoft.com/office/drawing/2014/main" id="{46CDE50F-2BF0-3360-D263-C6B30BDF248F}"/>
              </a:ext>
            </a:extLst>
          </p:cNvPr>
          <p:cNvGrpSpPr/>
          <p:nvPr/>
        </p:nvGrpSpPr>
        <p:grpSpPr>
          <a:xfrm>
            <a:off x="5186618" y="5138634"/>
            <a:ext cx="6193571" cy="1242552"/>
            <a:chOff x="324823" y="1908158"/>
            <a:chExt cx="4753596" cy="1002384"/>
          </a:xfrm>
        </p:grpSpPr>
        <p:sp>
          <p:nvSpPr>
            <p:cNvPr id="23" name="Rounded Rectangle 46">
              <a:extLst>
                <a:ext uri="{FF2B5EF4-FFF2-40B4-BE49-F238E27FC236}">
                  <a16:creationId xmlns:a16="http://schemas.microsoft.com/office/drawing/2014/main" id="{5911A8B9-D10C-1A1B-0C4D-3DBEC27D9370}"/>
                </a:ext>
              </a:extLst>
            </p:cNvPr>
            <p:cNvSpPr/>
            <p:nvPr/>
          </p:nvSpPr>
          <p:spPr>
            <a:xfrm>
              <a:off x="524428" y="2045188"/>
              <a:ext cx="4553991" cy="865354"/>
            </a:xfrm>
            <a:prstGeom prst="roundRect">
              <a:avLst/>
            </a:prstGeom>
            <a:solidFill>
              <a:srgbClr val="FFFFFF"/>
            </a:solidFill>
            <a:ln w="12700" cap="flat" cmpd="sng" algn="ctr">
              <a:solidFill>
                <a:srgbClr val="000000"/>
              </a:solidFill>
              <a:prstDash val="solid"/>
            </a:ln>
            <a:effectLst/>
          </p:spPr>
          <p:txBody>
            <a:bodyPr rtlCol="0" anchor="ctr"/>
            <a:lstStyle/>
            <a:p>
              <a:pPr marL="166688" marR="0" lvl="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err="1">
                  <a:ln>
                    <a:noFill/>
                  </a:ln>
                  <a:effectLst/>
                  <a:uLnTx/>
                  <a:uFillTx/>
                  <a:latin typeface="UTM Avo" panose="02040603050506020204" pitchFamily="18" charset="0"/>
                  <a:ea typeface="+mn-ea"/>
                  <a:cs typeface="+mn-cs"/>
                  <a:sym typeface="Arial"/>
                </a:rPr>
                <a:t>Gợi</a:t>
              </a:r>
              <a:r>
                <a:rPr kumimoji="0" lang="en-US" sz="2200" b="1" i="0" u="none" strike="noStrike" kern="0" cap="none" spc="0" normalizeH="0" baseline="0" noProof="0" dirty="0">
                  <a:ln>
                    <a:noFill/>
                  </a:ln>
                  <a:effectLst/>
                  <a:uLnTx/>
                  <a:uFillTx/>
                  <a:latin typeface="UTM Avo" panose="02040603050506020204" pitchFamily="18" charset="0"/>
                  <a:ea typeface="+mn-ea"/>
                  <a:cs typeface="+mn-cs"/>
                  <a:sym typeface="Arial"/>
                </a:rPr>
                <a:t> ý: </a:t>
              </a:r>
              <a:r>
                <a:rPr kumimoji="0" lang="en-US" sz="2200" b="0" i="0" u="none" strike="noStrike" kern="0" cap="none" spc="0" normalizeH="0" baseline="0" noProof="0" dirty="0" err="1">
                  <a:ln>
                    <a:noFill/>
                  </a:ln>
                  <a:effectLst/>
                  <a:uLnTx/>
                  <a:uFillTx/>
                  <a:latin typeface="UTM Avo" panose="02040603050506020204" pitchFamily="18" charset="0"/>
                  <a:ea typeface="+mn-ea"/>
                  <a:cs typeface="+mn-cs"/>
                  <a:sym typeface="Arial"/>
                </a:rPr>
                <a:t>Có</a:t>
              </a:r>
              <a:r>
                <a:rPr kumimoji="0" lang="en-US" sz="2200" b="0" i="0" u="none" strike="noStrike" kern="0" cap="none" spc="0" normalizeH="0" baseline="0" noProof="0" dirty="0">
                  <a:ln>
                    <a:noFill/>
                  </a:ln>
                  <a:effectLst/>
                  <a:uLnTx/>
                  <a:uFillTx/>
                  <a:latin typeface="UTM Avo" panose="02040603050506020204" pitchFamily="18" charset="0"/>
                  <a:ea typeface="+mn-ea"/>
                  <a:cs typeface="+mn-cs"/>
                  <a:sym typeface="Arial"/>
                </a:rPr>
                <a:t> </a:t>
              </a:r>
              <a:r>
                <a:rPr kumimoji="0" lang="en-US" sz="2200" b="0" i="0" u="none" strike="noStrike" kern="0" cap="none" spc="0" normalizeH="0" baseline="0" noProof="0" dirty="0" err="1">
                  <a:ln>
                    <a:noFill/>
                  </a:ln>
                  <a:effectLst/>
                  <a:uLnTx/>
                  <a:uFillTx/>
                  <a:latin typeface="UTM Avo" panose="02040603050506020204" pitchFamily="18" charset="0"/>
                  <a:ea typeface="+mn-ea"/>
                  <a:cs typeface="+mn-cs"/>
                  <a:sym typeface="Arial"/>
                </a:rPr>
                <a:t>thể</a:t>
              </a:r>
              <a:r>
                <a:rPr kumimoji="0" lang="en-US" sz="2200" b="0" i="0" u="none" strike="noStrike" kern="0" cap="none" spc="0" normalizeH="0" baseline="0" noProof="0" dirty="0">
                  <a:ln>
                    <a:noFill/>
                  </a:ln>
                  <a:effectLst/>
                  <a:uLnTx/>
                  <a:uFillTx/>
                  <a:latin typeface="UTM Avo" panose="02040603050506020204" pitchFamily="18" charset="0"/>
                  <a:ea typeface="+mn-ea"/>
                  <a:cs typeface="+mn-cs"/>
                  <a:sym typeface="Arial"/>
                </a:rPr>
                <a:t> </a:t>
              </a:r>
              <a:r>
                <a:rPr kumimoji="0" lang="en-US" sz="2200" b="0" i="0" u="none" strike="noStrike" kern="0" cap="none" spc="0" normalizeH="0" baseline="0" noProof="0" dirty="0" err="1">
                  <a:ln>
                    <a:noFill/>
                  </a:ln>
                  <a:effectLst/>
                  <a:uLnTx/>
                  <a:uFillTx/>
                  <a:latin typeface="UTM Avo" panose="02040603050506020204" pitchFamily="18" charset="0"/>
                  <a:ea typeface="+mn-ea"/>
                  <a:cs typeface="+mn-cs"/>
                  <a:sym typeface="Arial"/>
                </a:rPr>
                <a:t>trình</a:t>
              </a:r>
              <a:r>
                <a:rPr kumimoji="0" lang="en-US" sz="2200" b="0" i="0" u="none" strike="noStrike" kern="0" cap="none" spc="0" normalizeH="0" baseline="0" noProof="0" dirty="0">
                  <a:ln>
                    <a:noFill/>
                  </a:ln>
                  <a:effectLst/>
                  <a:uLnTx/>
                  <a:uFillTx/>
                  <a:latin typeface="UTM Avo" panose="02040603050506020204" pitchFamily="18" charset="0"/>
                  <a:ea typeface="+mn-ea"/>
                  <a:cs typeface="+mn-cs"/>
                  <a:sym typeface="Arial"/>
                </a:rPr>
                <a:t> </a:t>
              </a:r>
              <a:r>
                <a:rPr kumimoji="0" lang="en-US" sz="2200" b="0" i="0" u="none" strike="noStrike" kern="0" cap="none" spc="0" normalizeH="0" baseline="0" noProof="0" dirty="0" err="1">
                  <a:ln>
                    <a:noFill/>
                  </a:ln>
                  <a:effectLst/>
                  <a:uLnTx/>
                  <a:uFillTx/>
                  <a:latin typeface="UTM Avo" panose="02040603050506020204" pitchFamily="18" charset="0"/>
                  <a:ea typeface="+mn-ea"/>
                  <a:cs typeface="+mn-cs"/>
                  <a:sym typeface="Arial"/>
                </a:rPr>
                <a:t>bày</a:t>
              </a:r>
              <a:r>
                <a:rPr kumimoji="0" lang="en-US" sz="2200" b="0" i="0" u="none" strike="noStrike" kern="0" cap="none" spc="0" normalizeH="0" baseline="0" noProof="0" dirty="0">
                  <a:ln>
                    <a:noFill/>
                  </a:ln>
                  <a:effectLst/>
                  <a:uLnTx/>
                  <a:uFillTx/>
                  <a:latin typeface="UTM Avo" panose="02040603050506020204" pitchFamily="18" charset="0"/>
                  <a:ea typeface="+mn-ea"/>
                  <a:cs typeface="+mn-cs"/>
                  <a:sym typeface="Arial"/>
                </a:rPr>
                <a:t> </a:t>
              </a:r>
              <a:r>
                <a:rPr kumimoji="0" lang="en-US" sz="2200" b="0" i="0" u="none" strike="noStrike" kern="0" cap="none" spc="0" normalizeH="0" baseline="0" noProof="0" dirty="0" err="1">
                  <a:ln>
                    <a:noFill/>
                  </a:ln>
                  <a:effectLst/>
                  <a:uLnTx/>
                  <a:uFillTx/>
                  <a:latin typeface="UTM Avo" panose="02040603050506020204" pitchFamily="18" charset="0"/>
                  <a:ea typeface="+mn-ea"/>
                  <a:cs typeface="+mn-cs"/>
                  <a:sym typeface="Arial"/>
                </a:rPr>
                <a:t>bằng</a:t>
              </a:r>
              <a:r>
                <a:rPr kumimoji="0" lang="en-US" sz="2200" b="0" i="0" u="none" strike="noStrike" kern="0" cap="none" spc="0" normalizeH="0" baseline="0" noProof="0" dirty="0">
                  <a:ln>
                    <a:noFill/>
                  </a:ln>
                  <a:effectLst/>
                  <a:uLnTx/>
                  <a:uFillTx/>
                  <a:latin typeface="UTM Avo" panose="02040603050506020204" pitchFamily="18" charset="0"/>
                  <a:ea typeface="+mn-ea"/>
                  <a:cs typeface="+mn-cs"/>
                  <a:sym typeface="Arial"/>
                </a:rPr>
                <a:t> </a:t>
              </a:r>
              <a:r>
                <a:rPr kumimoji="0" lang="en-US" sz="2200" b="0" i="0" u="none" strike="noStrike" kern="0" cap="none" spc="0" normalizeH="0" baseline="0" noProof="0" dirty="0" err="1">
                  <a:ln>
                    <a:noFill/>
                  </a:ln>
                  <a:effectLst/>
                  <a:uLnTx/>
                  <a:uFillTx/>
                  <a:latin typeface="UTM Avo" panose="02040603050506020204" pitchFamily="18" charset="0"/>
                  <a:ea typeface="+mn-ea"/>
                  <a:cs typeface="+mn-cs"/>
                  <a:sym typeface="Arial"/>
                </a:rPr>
                <a:t>bài</a:t>
              </a:r>
              <a:r>
                <a:rPr kumimoji="0" lang="en-US" sz="2200" b="0" i="0" u="none" strike="noStrike" kern="0" cap="none" spc="0" normalizeH="0" baseline="0" noProof="0" dirty="0">
                  <a:ln>
                    <a:noFill/>
                  </a:ln>
                  <a:effectLst/>
                  <a:uLnTx/>
                  <a:uFillTx/>
                  <a:latin typeface="UTM Avo" panose="02040603050506020204" pitchFamily="18" charset="0"/>
                  <a:ea typeface="+mn-ea"/>
                  <a:cs typeface="+mn-cs"/>
                  <a:sym typeface="Arial"/>
                </a:rPr>
                <a:t> </a:t>
              </a:r>
              <a:r>
                <a:rPr kumimoji="0" lang="en-US" sz="2200" b="0" i="0" u="none" strike="noStrike" kern="0" cap="none" spc="0" normalizeH="0" baseline="0" noProof="0" dirty="0" err="1">
                  <a:ln>
                    <a:noFill/>
                  </a:ln>
                  <a:effectLst/>
                  <a:uLnTx/>
                  <a:uFillTx/>
                  <a:latin typeface="UTM Avo" panose="02040603050506020204" pitchFamily="18" charset="0"/>
                  <a:ea typeface="+mn-ea"/>
                  <a:cs typeface="+mn-cs"/>
                  <a:sym typeface="Arial"/>
                </a:rPr>
                <a:t>viết</a:t>
              </a:r>
              <a:r>
                <a:rPr kumimoji="0" lang="en-US" sz="2200" b="0" i="0" u="none" strike="noStrike" kern="0" cap="none" spc="0" normalizeH="0" baseline="0" noProof="0" dirty="0">
                  <a:ln>
                    <a:noFill/>
                  </a:ln>
                  <a:effectLst/>
                  <a:uLnTx/>
                  <a:uFillTx/>
                  <a:latin typeface="UTM Avo" panose="02040603050506020204" pitchFamily="18" charset="0"/>
                  <a:ea typeface="+mn-ea"/>
                  <a:cs typeface="+mn-cs"/>
                  <a:sym typeface="Arial"/>
                </a:rPr>
                <a:t> </a:t>
              </a:r>
              <a:r>
                <a:rPr kumimoji="0" lang="en-US" sz="2200" b="0" i="0" u="none" strike="noStrike" kern="0" cap="none" spc="0" normalizeH="0" baseline="0" noProof="0" dirty="0" err="1">
                  <a:ln>
                    <a:noFill/>
                  </a:ln>
                  <a:effectLst/>
                  <a:uLnTx/>
                  <a:uFillTx/>
                  <a:latin typeface="UTM Avo" panose="02040603050506020204" pitchFamily="18" charset="0"/>
                  <a:ea typeface="+mn-ea"/>
                  <a:cs typeface="+mn-cs"/>
                  <a:sym typeface="Arial"/>
                </a:rPr>
                <a:t>hoặc</a:t>
              </a:r>
              <a:r>
                <a:rPr kumimoji="0" lang="en-US" sz="2200" b="0" i="0" u="none" strike="noStrike" kern="0" cap="none" spc="0" normalizeH="0" baseline="0" noProof="0" dirty="0">
                  <a:ln>
                    <a:noFill/>
                  </a:ln>
                  <a:effectLst/>
                  <a:uLnTx/>
                  <a:uFillTx/>
                  <a:latin typeface="UTM Avo" panose="02040603050506020204" pitchFamily="18" charset="0"/>
                  <a:ea typeface="+mn-ea"/>
                  <a:cs typeface="+mn-cs"/>
                  <a:sym typeface="Arial"/>
                </a:rPr>
                <a:t> </a:t>
              </a:r>
              <a:r>
                <a:rPr kumimoji="0" lang="en-US" sz="2200" b="0" i="0" u="none" strike="noStrike" kern="0" cap="none" spc="0" normalizeH="0" baseline="0" noProof="0" dirty="0" err="1">
                  <a:ln>
                    <a:noFill/>
                  </a:ln>
                  <a:effectLst/>
                  <a:uLnTx/>
                  <a:uFillTx/>
                  <a:latin typeface="UTM Avo" panose="02040603050506020204" pitchFamily="18" charset="0"/>
                  <a:ea typeface="+mn-ea"/>
                  <a:cs typeface="+mn-cs"/>
                  <a:sym typeface="Arial"/>
                </a:rPr>
                <a:t>trình</a:t>
              </a:r>
              <a:r>
                <a:rPr kumimoji="0" lang="en-US" sz="2200" b="0" i="0" u="none" strike="noStrike" kern="0" cap="none" spc="0" normalizeH="0" baseline="0" noProof="0" dirty="0">
                  <a:ln>
                    <a:noFill/>
                  </a:ln>
                  <a:effectLst/>
                  <a:uLnTx/>
                  <a:uFillTx/>
                  <a:latin typeface="UTM Avo" panose="02040603050506020204" pitchFamily="18" charset="0"/>
                  <a:ea typeface="+mn-ea"/>
                  <a:cs typeface="+mn-cs"/>
                  <a:sym typeface="Arial"/>
                </a:rPr>
                <a:t> </a:t>
              </a:r>
              <a:r>
                <a:rPr kumimoji="0" lang="en-US" sz="2200" b="0" i="0" u="none" strike="noStrike" kern="0" cap="none" spc="0" normalizeH="0" baseline="0" noProof="0" dirty="0" err="1">
                  <a:ln>
                    <a:noFill/>
                  </a:ln>
                  <a:effectLst/>
                  <a:uLnTx/>
                  <a:uFillTx/>
                  <a:latin typeface="UTM Avo" panose="02040603050506020204" pitchFamily="18" charset="0"/>
                  <a:ea typeface="+mn-ea"/>
                  <a:cs typeface="+mn-cs"/>
                  <a:sym typeface="Arial"/>
                </a:rPr>
                <a:t>chiếu</a:t>
              </a:r>
              <a:r>
                <a:rPr kumimoji="0" lang="en-US" sz="2200" b="0" i="0" u="none" strike="noStrike" kern="0" cap="none" spc="0" normalizeH="0" baseline="0" noProof="0" dirty="0">
                  <a:ln>
                    <a:noFill/>
                  </a:ln>
                  <a:effectLst/>
                  <a:uLnTx/>
                  <a:uFillTx/>
                  <a:latin typeface="UTM Avo" panose="02040603050506020204" pitchFamily="18" charset="0"/>
                  <a:ea typeface="+mn-ea"/>
                  <a:cs typeface="+mn-cs"/>
                  <a:sym typeface="Arial"/>
                </a:rPr>
                <a:t> </a:t>
              </a:r>
              <a:r>
                <a:rPr kumimoji="0" lang="en-US" sz="2200" b="0" i="0" u="none" strike="noStrike" kern="0" cap="none" spc="0" normalizeH="0" baseline="0" noProof="0" dirty="0" err="1">
                  <a:ln>
                    <a:noFill/>
                  </a:ln>
                  <a:effectLst/>
                  <a:uLnTx/>
                  <a:uFillTx/>
                  <a:latin typeface="UTM Avo" panose="02040603050506020204" pitchFamily="18" charset="0"/>
                  <a:ea typeface="+mn-ea"/>
                  <a:cs typeface="+mn-cs"/>
                  <a:sym typeface="Arial"/>
                </a:rPr>
                <a:t>Powerpoint</a:t>
              </a:r>
              <a:r>
                <a:rPr kumimoji="0" lang="en-US" sz="2200" b="0" i="0" u="none" strike="noStrike" kern="0" cap="none" spc="0" normalizeH="0" baseline="0" noProof="0" dirty="0">
                  <a:ln>
                    <a:noFill/>
                  </a:ln>
                  <a:effectLst/>
                  <a:uLnTx/>
                  <a:uFillTx/>
                  <a:latin typeface="UTM Avo" panose="02040603050506020204" pitchFamily="18" charset="0"/>
                  <a:ea typeface="+mn-ea"/>
                  <a:cs typeface="+mn-cs"/>
                  <a:sym typeface="Arial"/>
                </a:rPr>
                <a:t>.</a:t>
              </a:r>
            </a:p>
          </p:txBody>
        </p:sp>
        <p:pic>
          <p:nvPicPr>
            <p:cNvPr id="24" name="Picture 2" descr="https://cdn-icons-png.flaticon.com/128/5184/5184592.png">
              <a:extLst>
                <a:ext uri="{FF2B5EF4-FFF2-40B4-BE49-F238E27FC236}">
                  <a16:creationId xmlns:a16="http://schemas.microsoft.com/office/drawing/2014/main" id="{14175159-E01A-31EE-0CB7-F2DDE68759B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4823" y="1908158"/>
              <a:ext cx="444304" cy="44430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661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BC8E40A-87B9-920A-E43F-036DCA5EC48F}"/>
              </a:ext>
            </a:extLst>
          </p:cNvPr>
          <p:cNvGrpSpPr/>
          <p:nvPr/>
        </p:nvGrpSpPr>
        <p:grpSpPr>
          <a:xfrm>
            <a:off x="649289" y="2526393"/>
            <a:ext cx="5142427" cy="1805214"/>
            <a:chOff x="215112" y="370173"/>
            <a:chExt cx="3856820" cy="1353910"/>
          </a:xfrm>
        </p:grpSpPr>
        <p:sp>
          <p:nvSpPr>
            <p:cNvPr id="8" name="Rounded Rectangle 151">
              <a:extLst>
                <a:ext uri="{FF2B5EF4-FFF2-40B4-BE49-F238E27FC236}">
                  <a16:creationId xmlns:a16="http://schemas.microsoft.com/office/drawing/2014/main" id="{5646B81E-4EEF-A688-C0A8-C3C77F1D9DE4}"/>
                </a:ext>
              </a:extLst>
            </p:cNvPr>
            <p:cNvSpPr/>
            <p:nvPr/>
          </p:nvSpPr>
          <p:spPr>
            <a:xfrm>
              <a:off x="444050" y="370173"/>
              <a:ext cx="3627882" cy="1353910"/>
            </a:xfrm>
            <a:prstGeom prst="roundRect">
              <a:avLst/>
            </a:prstGeom>
            <a:solidFill>
              <a:srgbClr val="FFF6E7"/>
            </a:solidFill>
            <a:ln w="38100"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algn="ctr" defTabSz="1219170">
                <a:lnSpc>
                  <a:spcPct val="150000"/>
                </a:lnSpc>
                <a:buFont typeface="Arial"/>
                <a:buNone/>
                <a:defRPr/>
              </a:pPr>
              <a:r>
                <a:rPr lang="vi-VN" sz="2400" kern="0" dirty="0">
                  <a:latin typeface="UTM Avo" panose="02040603050506020204" pitchFamily="18" charset="0"/>
                  <a:cs typeface="Arial"/>
                  <a:sym typeface="Arial"/>
                </a:rPr>
                <a:t>Theo em, nguyên nhân nào dẫn đến thực trạng này?</a:t>
              </a:r>
            </a:p>
          </p:txBody>
        </p:sp>
        <p:sp>
          <p:nvSpPr>
            <p:cNvPr id="9" name="Oval 8">
              <a:extLst>
                <a:ext uri="{FF2B5EF4-FFF2-40B4-BE49-F238E27FC236}">
                  <a16:creationId xmlns:a16="http://schemas.microsoft.com/office/drawing/2014/main" id="{D24576E5-81FC-A312-B4BA-E848B7900271}"/>
                </a:ext>
              </a:extLst>
            </p:cNvPr>
            <p:cNvSpPr/>
            <p:nvPr/>
          </p:nvSpPr>
          <p:spPr>
            <a:xfrm>
              <a:off x="215112" y="792887"/>
              <a:ext cx="507492" cy="508482"/>
            </a:xfrm>
            <a:prstGeom prst="ellipse">
              <a:avLst/>
            </a:prstGeom>
            <a:solidFill>
              <a:schemeClr val="bg1"/>
            </a:solidFill>
            <a:ln w="25400" cap="flat" cmpd="sng" algn="ctr">
              <a:solidFill>
                <a:schemeClr val="tx1"/>
              </a:solidFill>
              <a:prstDash val="solid"/>
            </a:ln>
            <a:effectLst/>
          </p:spPr>
          <p:txBody>
            <a:bodyPr rtlCol="0" anchor="ctr"/>
            <a:lstStyle/>
            <a:p>
              <a:pPr algn="ctr" defTabSz="1219170">
                <a:buFont typeface="Arial"/>
                <a:buNone/>
                <a:defRPr/>
              </a:pPr>
              <a:r>
                <a:rPr lang="en-US" sz="2400" kern="0" dirty="0">
                  <a:latin typeface="UTM Avo" panose="02040603050506020204" pitchFamily="18" charset="0"/>
                  <a:cs typeface="Arial"/>
                  <a:sym typeface="Arial"/>
                </a:rPr>
                <a:t>?</a:t>
              </a:r>
            </a:p>
          </p:txBody>
        </p:sp>
      </p:grpSp>
      <p:grpSp>
        <p:nvGrpSpPr>
          <p:cNvPr id="12" name="Group 11">
            <a:extLst>
              <a:ext uri="{FF2B5EF4-FFF2-40B4-BE49-F238E27FC236}">
                <a16:creationId xmlns:a16="http://schemas.microsoft.com/office/drawing/2014/main" id="{597CB9C2-23C7-F97E-83D0-6666120273FE}"/>
              </a:ext>
            </a:extLst>
          </p:cNvPr>
          <p:cNvGrpSpPr/>
          <p:nvPr/>
        </p:nvGrpSpPr>
        <p:grpSpPr>
          <a:xfrm>
            <a:off x="5960989" y="2526393"/>
            <a:ext cx="5202579" cy="1805214"/>
            <a:chOff x="215111" y="370174"/>
            <a:chExt cx="3901934" cy="1353911"/>
          </a:xfrm>
        </p:grpSpPr>
        <p:sp>
          <p:nvSpPr>
            <p:cNvPr id="13" name="Rounded Rectangle 151">
              <a:extLst>
                <a:ext uri="{FF2B5EF4-FFF2-40B4-BE49-F238E27FC236}">
                  <a16:creationId xmlns:a16="http://schemas.microsoft.com/office/drawing/2014/main" id="{4291357A-6300-822E-67C1-9CA4E315B56A}"/>
                </a:ext>
              </a:extLst>
            </p:cNvPr>
            <p:cNvSpPr/>
            <p:nvPr/>
          </p:nvSpPr>
          <p:spPr>
            <a:xfrm>
              <a:off x="491099" y="370174"/>
              <a:ext cx="3625946" cy="1353911"/>
            </a:xfrm>
            <a:prstGeom prst="roundRect">
              <a:avLst/>
            </a:prstGeom>
            <a:solidFill>
              <a:srgbClr val="FFF6E7"/>
            </a:solidFill>
            <a:ln w="38100"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algn="ctr" defTabSz="1219170">
                <a:lnSpc>
                  <a:spcPct val="150000"/>
                </a:lnSpc>
                <a:buFont typeface="Arial"/>
                <a:buNone/>
                <a:defRPr/>
              </a:pPr>
              <a:r>
                <a:rPr lang="vi-VN" sz="2400" kern="0" dirty="0">
                  <a:latin typeface="UTM Avo" panose="02040603050506020204" pitchFamily="18" charset="0"/>
                  <a:cs typeface="Arial"/>
                  <a:sym typeface="Arial"/>
                </a:rPr>
                <a:t>Em có cảm nhận gì khi đi khảo sát thực trạng cảnh quan nơi sinh sống?</a:t>
              </a:r>
            </a:p>
          </p:txBody>
        </p:sp>
        <p:sp>
          <p:nvSpPr>
            <p:cNvPr id="14" name="Oval 13">
              <a:extLst>
                <a:ext uri="{FF2B5EF4-FFF2-40B4-BE49-F238E27FC236}">
                  <a16:creationId xmlns:a16="http://schemas.microsoft.com/office/drawing/2014/main" id="{5B248A00-7028-1B07-7177-7B9380A27F80}"/>
                </a:ext>
              </a:extLst>
            </p:cNvPr>
            <p:cNvSpPr/>
            <p:nvPr/>
          </p:nvSpPr>
          <p:spPr>
            <a:xfrm>
              <a:off x="215111" y="792888"/>
              <a:ext cx="507492" cy="508482"/>
            </a:xfrm>
            <a:prstGeom prst="ellipse">
              <a:avLst/>
            </a:prstGeom>
            <a:solidFill>
              <a:schemeClr val="bg1"/>
            </a:solidFill>
            <a:ln w="25400" cap="flat" cmpd="sng" algn="ctr">
              <a:solidFill>
                <a:schemeClr val="tx1"/>
              </a:solidFill>
              <a:prstDash val="solid"/>
            </a:ln>
            <a:effectLst/>
          </p:spPr>
          <p:txBody>
            <a:bodyPr rtlCol="0" anchor="ctr"/>
            <a:lstStyle/>
            <a:p>
              <a:pPr algn="ctr" defTabSz="1219170">
                <a:buFont typeface="Arial"/>
                <a:buNone/>
                <a:defRPr/>
              </a:pPr>
              <a:r>
                <a:rPr lang="en-US" sz="2400" kern="0" dirty="0">
                  <a:latin typeface="UTM Avo" panose="02040603050506020204" pitchFamily="18" charset="0"/>
                  <a:cs typeface="Arial"/>
                  <a:sym typeface="Arial"/>
                </a:rPr>
                <a:t>?</a:t>
              </a:r>
            </a:p>
          </p:txBody>
        </p:sp>
      </p:grpSp>
      <p:grpSp>
        <p:nvGrpSpPr>
          <p:cNvPr id="15" name="Group 14">
            <a:extLst>
              <a:ext uri="{FF2B5EF4-FFF2-40B4-BE49-F238E27FC236}">
                <a16:creationId xmlns:a16="http://schemas.microsoft.com/office/drawing/2014/main" id="{8C0C18A7-F4BC-76E9-337A-C89E834F0852}"/>
              </a:ext>
            </a:extLst>
          </p:cNvPr>
          <p:cNvGrpSpPr/>
          <p:nvPr/>
        </p:nvGrpSpPr>
        <p:grpSpPr>
          <a:xfrm>
            <a:off x="649289" y="4551752"/>
            <a:ext cx="10514279" cy="1801368"/>
            <a:chOff x="288797" y="370173"/>
            <a:chExt cx="7885709" cy="1351026"/>
          </a:xfrm>
        </p:grpSpPr>
        <p:sp>
          <p:nvSpPr>
            <p:cNvPr id="16" name="Rounded Rectangle 151">
              <a:extLst>
                <a:ext uri="{FF2B5EF4-FFF2-40B4-BE49-F238E27FC236}">
                  <a16:creationId xmlns:a16="http://schemas.microsoft.com/office/drawing/2014/main" id="{4A01E4E7-9AFB-450B-155F-C82BF8DEB09C}"/>
                </a:ext>
              </a:extLst>
            </p:cNvPr>
            <p:cNvSpPr/>
            <p:nvPr/>
          </p:nvSpPr>
          <p:spPr>
            <a:xfrm>
              <a:off x="564785" y="370173"/>
              <a:ext cx="7609721" cy="1351026"/>
            </a:xfrm>
            <a:prstGeom prst="roundRect">
              <a:avLst/>
            </a:prstGeom>
            <a:solidFill>
              <a:srgbClr val="FFF6E7"/>
            </a:solidFill>
            <a:ln w="38100"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algn="ctr" defTabSz="1219170">
                <a:lnSpc>
                  <a:spcPct val="150000"/>
                </a:lnSpc>
                <a:buFont typeface="Arial"/>
                <a:buNone/>
                <a:defRPr/>
              </a:pPr>
              <a:r>
                <a:rPr lang="vi-VN" sz="2400" kern="0" dirty="0">
                  <a:latin typeface="UTM Avo" panose="02040603050506020204" pitchFamily="18" charset="0"/>
                  <a:cs typeface="Arial"/>
                  <a:sym typeface="Arial"/>
                </a:rPr>
                <a:t>Em đã từng chứng kiến những hành động tiêu cực</a:t>
              </a:r>
              <a:endParaRPr lang="en-US" sz="2400" kern="0" dirty="0">
                <a:latin typeface="UTM Avo" panose="02040603050506020204" pitchFamily="18" charset="0"/>
                <a:cs typeface="Arial"/>
                <a:sym typeface="Arial"/>
              </a:endParaRPr>
            </a:p>
            <a:p>
              <a:pPr algn="ctr" defTabSz="1219170">
                <a:lnSpc>
                  <a:spcPct val="150000"/>
                </a:lnSpc>
                <a:buFont typeface="Arial"/>
                <a:buNone/>
                <a:defRPr/>
              </a:pPr>
              <a:r>
                <a:rPr lang="vi-VN" sz="2400" kern="0" dirty="0">
                  <a:latin typeface="UTM Avo" panose="02040603050506020204" pitchFamily="18" charset="0"/>
                  <a:cs typeface="Arial"/>
                  <a:sym typeface="Arial"/>
                </a:rPr>
                <a:t>gây ảnh hưởng đến cảnh quan nơi mình sinh sống</a:t>
              </a:r>
              <a:endParaRPr lang="en-US" sz="2400" kern="0" dirty="0">
                <a:latin typeface="UTM Avo" panose="02040603050506020204" pitchFamily="18" charset="0"/>
                <a:cs typeface="Arial"/>
                <a:sym typeface="Arial"/>
              </a:endParaRPr>
            </a:p>
            <a:p>
              <a:pPr algn="ctr" defTabSz="1219170">
                <a:lnSpc>
                  <a:spcPct val="150000"/>
                </a:lnSpc>
                <a:buFont typeface="Arial"/>
                <a:buNone/>
                <a:defRPr/>
              </a:pPr>
              <a:r>
                <a:rPr lang="vi-VN" sz="2400" kern="0" dirty="0">
                  <a:latin typeface="UTM Avo" panose="02040603050506020204" pitchFamily="18" charset="0"/>
                  <a:cs typeface="Arial"/>
                  <a:sym typeface="Arial"/>
                </a:rPr>
                <a:t>chưa? Nếu có, đó là hành động gì?</a:t>
              </a:r>
            </a:p>
          </p:txBody>
        </p:sp>
        <p:sp>
          <p:nvSpPr>
            <p:cNvPr id="17" name="Oval 16">
              <a:extLst>
                <a:ext uri="{FF2B5EF4-FFF2-40B4-BE49-F238E27FC236}">
                  <a16:creationId xmlns:a16="http://schemas.microsoft.com/office/drawing/2014/main" id="{9BE3B199-8228-D6A6-E1EF-1F6B7A5166B8}"/>
                </a:ext>
              </a:extLst>
            </p:cNvPr>
            <p:cNvSpPr/>
            <p:nvPr/>
          </p:nvSpPr>
          <p:spPr>
            <a:xfrm>
              <a:off x="288797" y="791445"/>
              <a:ext cx="507492" cy="508482"/>
            </a:xfrm>
            <a:prstGeom prst="ellipse">
              <a:avLst/>
            </a:prstGeom>
            <a:solidFill>
              <a:schemeClr val="bg1"/>
            </a:solidFill>
            <a:ln w="25400" cap="flat" cmpd="sng" algn="ctr">
              <a:solidFill>
                <a:schemeClr val="tx1"/>
              </a:solidFill>
              <a:prstDash val="solid"/>
            </a:ln>
            <a:effectLst/>
          </p:spPr>
          <p:txBody>
            <a:bodyPr rtlCol="0" anchor="ctr"/>
            <a:lstStyle/>
            <a:p>
              <a:pPr algn="ctr" defTabSz="1219170">
                <a:buFont typeface="Arial"/>
                <a:buNone/>
                <a:defRPr/>
              </a:pPr>
              <a:r>
                <a:rPr lang="en-US" sz="2400" kern="0" dirty="0">
                  <a:latin typeface="UTM Avo" panose="02040603050506020204" pitchFamily="18" charset="0"/>
                  <a:cs typeface="Arial"/>
                  <a:sym typeface="Arial"/>
                </a:rPr>
                <a:t>?</a:t>
              </a:r>
            </a:p>
          </p:txBody>
        </p:sp>
      </p:grpSp>
      <p:sp>
        <p:nvSpPr>
          <p:cNvPr id="18" name="Rectangle: Rounded Corners 17">
            <a:extLst>
              <a:ext uri="{FF2B5EF4-FFF2-40B4-BE49-F238E27FC236}">
                <a16:creationId xmlns:a16="http://schemas.microsoft.com/office/drawing/2014/main" id="{D26071BD-F77C-6FDD-6DB9-2484EEA108E8}"/>
              </a:ext>
            </a:extLst>
          </p:cNvPr>
          <p:cNvSpPr/>
          <p:nvPr/>
        </p:nvSpPr>
        <p:spPr>
          <a:xfrm>
            <a:off x="4071420" y="1320954"/>
            <a:ext cx="4037999" cy="775422"/>
          </a:xfrm>
          <a:prstGeom prst="roundRect">
            <a:avLst>
              <a:gd name="adj" fmla="val 50000"/>
            </a:avLst>
          </a:prstGeom>
          <a:solidFill>
            <a:schemeClr val="bg1"/>
          </a:solidFill>
          <a:ln w="38100" cap="flat" cmpd="sng" algn="ctr">
            <a:solidFill>
              <a:schemeClr val="accent4"/>
            </a:solidFill>
            <a:prstDash val="solid"/>
          </a:ln>
          <a:effectLst/>
        </p:spPr>
        <p:txBody>
          <a:bodyPr rtlCol="0" anchor="ctr"/>
          <a:lstStyle/>
          <a:p>
            <a:pPr lvl="0" algn="ctr">
              <a:buClr>
                <a:srgbClr val="000000"/>
              </a:buClr>
              <a:defRPr/>
            </a:pPr>
            <a:r>
              <a:rPr lang="en-US" sz="2400" b="1" dirty="0">
                <a:latin typeface="UTM Avo" panose="02040603050506020204" pitchFamily="18" charset="0"/>
                <a:cs typeface="Arial" panose="020B0604020202020204" pitchFamily="34" charset="0"/>
                <a:sym typeface="Arial"/>
              </a:rPr>
              <a:t>CÂU HỎI MỞ RỘNG</a:t>
            </a:r>
          </a:p>
        </p:txBody>
      </p:sp>
    </p:spTree>
    <p:extLst>
      <p:ext uri="{BB962C8B-B14F-4D97-AF65-F5344CB8AC3E}">
        <p14:creationId xmlns:p14="http://schemas.microsoft.com/office/powerpoint/2010/main" val="403548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C538A27-C153-F4AB-7333-A7DA492E1B17}"/>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8BAB21B1-CEF0-9693-474D-9D311E06DAB6}"/>
              </a:ext>
            </a:extLst>
          </p:cNvPr>
          <p:cNvSpPr/>
          <p:nvPr/>
        </p:nvSpPr>
        <p:spPr>
          <a:xfrm>
            <a:off x="4092790" y="949885"/>
            <a:ext cx="4006419" cy="859896"/>
          </a:xfrm>
          <a:prstGeom prst="roundRect">
            <a:avLst>
              <a:gd name="adj" fmla="val 50000"/>
            </a:avLst>
          </a:prstGeom>
          <a:solidFill>
            <a:schemeClr val="bg1"/>
          </a:solidFill>
          <a:ln w="38100" cap="flat" cmpd="sng" algn="ctr">
            <a:solidFill>
              <a:schemeClr val="accent1">
                <a:lumMod val="60000"/>
                <a:lumOff val="40000"/>
              </a:schemeClr>
            </a:solid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en-US" sz="2400" b="1">
                <a:latin typeface="UTM Avo" panose="02040603050506020204" pitchFamily="18" charset="0"/>
                <a:cs typeface="Arial" panose="020B0604020202020204" pitchFamily="34" charset="0"/>
                <a:sym typeface="Arial"/>
              </a:rPr>
              <a:t>HOẠT ĐỘNG NHÓM</a:t>
            </a:r>
            <a:endParaRPr lang="en-US" sz="2400" b="1" dirty="0">
              <a:latin typeface="UTM Avo" panose="02040603050506020204" pitchFamily="18" charset="0"/>
              <a:cs typeface="Arial" panose="020B0604020202020204" pitchFamily="34" charset="0"/>
              <a:sym typeface="Arial"/>
            </a:endParaRPr>
          </a:p>
        </p:txBody>
      </p:sp>
      <p:pic>
        <p:nvPicPr>
          <p:cNvPr id="2" name="Picture 1">
            <a:extLst>
              <a:ext uri="{FF2B5EF4-FFF2-40B4-BE49-F238E27FC236}">
                <a16:creationId xmlns:a16="http://schemas.microsoft.com/office/drawing/2014/main" id="{FC93A123-2554-C9BC-5FE8-F817480636C0}"/>
              </a:ext>
            </a:extLst>
          </p:cNvPr>
          <p:cNvPicPr>
            <a:picLocks noChangeAspect="1"/>
          </p:cNvPicPr>
          <p:nvPr/>
        </p:nvPicPr>
        <p:blipFill>
          <a:blip r:embed="rId4"/>
          <a:stretch>
            <a:fillRect/>
          </a:stretch>
        </p:blipFill>
        <p:spPr>
          <a:xfrm>
            <a:off x="0" y="3088889"/>
            <a:ext cx="5975066" cy="3769112"/>
          </a:xfrm>
          <a:prstGeom prst="rect">
            <a:avLst/>
          </a:prstGeom>
        </p:spPr>
      </p:pic>
      <p:grpSp>
        <p:nvGrpSpPr>
          <p:cNvPr id="15" name="Group 14">
            <a:extLst>
              <a:ext uri="{FF2B5EF4-FFF2-40B4-BE49-F238E27FC236}">
                <a16:creationId xmlns:a16="http://schemas.microsoft.com/office/drawing/2014/main" id="{66D5BD6D-6DEB-2D2D-B490-B8303CEC40E0}"/>
              </a:ext>
            </a:extLst>
          </p:cNvPr>
          <p:cNvGrpSpPr/>
          <p:nvPr/>
        </p:nvGrpSpPr>
        <p:grpSpPr>
          <a:xfrm>
            <a:off x="6319024" y="2440743"/>
            <a:ext cx="5527284" cy="3378162"/>
            <a:chOff x="4490355" y="1124915"/>
            <a:chExt cx="4145463" cy="2533621"/>
          </a:xfrm>
        </p:grpSpPr>
        <p:sp>
          <p:nvSpPr>
            <p:cNvPr id="20" name="Rectangle: Rounded Corners 19">
              <a:extLst>
                <a:ext uri="{FF2B5EF4-FFF2-40B4-BE49-F238E27FC236}">
                  <a16:creationId xmlns:a16="http://schemas.microsoft.com/office/drawing/2014/main" id="{6FC84906-3FC4-7B8A-CF29-9F1D1FB6415E}"/>
                </a:ext>
              </a:extLst>
            </p:cNvPr>
            <p:cNvSpPr/>
            <p:nvPr/>
          </p:nvSpPr>
          <p:spPr>
            <a:xfrm>
              <a:off x="4490355" y="1298075"/>
              <a:ext cx="4056942" cy="2360461"/>
            </a:xfrm>
            <a:prstGeom prst="roundRect">
              <a:avLst>
                <a:gd name="adj" fmla="val 4729"/>
              </a:avLst>
            </a:prstGeom>
            <a:solidFill>
              <a:schemeClr val="accent1">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just" defTabSz="1219170" eaLnBrk="1" fontAlgn="auto" latinLnBrk="0" hangingPunct="1">
                <a:lnSpc>
                  <a:spcPct val="150000"/>
                </a:lnSpc>
                <a:spcBef>
                  <a:spcPts val="0"/>
                </a:spcBef>
                <a:spcAft>
                  <a:spcPts val="0"/>
                </a:spcAft>
                <a:buClrTx/>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charset="0"/>
                  <a:cs typeface="Arial"/>
                  <a:sym typeface="Arial"/>
                </a:rPr>
                <a:t>Từ thực trạng đã khảo sát, các nhóm thảo luận với nhau để xác định những việc cần làm để chăm sóc, bảo vệ cảnh quan nơi sinh sống.</a:t>
              </a:r>
            </a:p>
          </p:txBody>
        </p:sp>
        <p:grpSp>
          <p:nvGrpSpPr>
            <p:cNvPr id="17" name="Google Shape;630;p34">
              <a:extLst>
                <a:ext uri="{FF2B5EF4-FFF2-40B4-BE49-F238E27FC236}">
                  <a16:creationId xmlns:a16="http://schemas.microsoft.com/office/drawing/2014/main" id="{254B7C82-D5FA-A579-7599-0B592CD2BD02}"/>
                </a:ext>
              </a:extLst>
            </p:cNvPr>
            <p:cNvGrpSpPr/>
            <p:nvPr/>
          </p:nvGrpSpPr>
          <p:grpSpPr>
            <a:xfrm>
              <a:off x="8187313" y="1124915"/>
              <a:ext cx="448505" cy="395090"/>
              <a:chOff x="248257" y="3385827"/>
              <a:chExt cx="608847" cy="545541"/>
            </a:xfrm>
          </p:grpSpPr>
          <p:sp>
            <p:nvSpPr>
              <p:cNvPr id="18" name="Google Shape;631;p34">
                <a:extLst>
                  <a:ext uri="{FF2B5EF4-FFF2-40B4-BE49-F238E27FC236}">
                    <a16:creationId xmlns:a16="http://schemas.microsoft.com/office/drawing/2014/main" id="{036C5238-4A56-637E-8702-2E156FE38191}"/>
                  </a:ext>
                </a:extLst>
              </p:cNvPr>
              <p:cNvSpPr/>
              <p:nvPr/>
            </p:nvSpPr>
            <p:spPr>
              <a:xfrm rot="2515456">
                <a:off x="248257" y="3385827"/>
                <a:ext cx="608847" cy="545541"/>
              </a:xfrm>
              <a:prstGeom prst="wedgeEllipseCallout">
                <a:avLst>
                  <a:gd name="adj1" fmla="val -20833"/>
                  <a:gd name="adj2" fmla="val 62500"/>
                </a:avLst>
              </a:prstGeom>
              <a:solidFill>
                <a:srgbClr val="FFE59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b="0" i="0" u="none" strike="noStrike" kern="0" cap="none" spc="0" normalizeH="0" baseline="0" noProof="0" dirty="0">
                  <a:ln>
                    <a:noFill/>
                  </a:ln>
                  <a:effectLst/>
                  <a:uLnTx/>
                  <a:uFillTx/>
                  <a:latin typeface="UTM Avo" panose="02040603050506020204" pitchFamily="18" charset="0"/>
                  <a:cs typeface="Arial"/>
                  <a:sym typeface="Arial"/>
                </a:endParaRPr>
              </a:p>
            </p:txBody>
          </p:sp>
          <p:sp>
            <p:nvSpPr>
              <p:cNvPr id="19" name="Google Shape;632;p34">
                <a:extLst>
                  <a:ext uri="{FF2B5EF4-FFF2-40B4-BE49-F238E27FC236}">
                    <a16:creationId xmlns:a16="http://schemas.microsoft.com/office/drawing/2014/main" id="{BFFEEA7C-3761-814B-822B-030D2DCCB363}"/>
                  </a:ext>
                </a:extLst>
              </p:cNvPr>
              <p:cNvSpPr/>
              <p:nvPr/>
            </p:nvSpPr>
            <p:spPr>
              <a:xfrm rot="1928159">
                <a:off x="470029" y="3511940"/>
                <a:ext cx="219096" cy="293318"/>
              </a:xfrm>
              <a:custGeom>
                <a:avLst/>
                <a:gdLst/>
                <a:ahLst/>
                <a:cxnLst/>
                <a:rect l="l" t="t" r="r" b="b"/>
                <a:pathLst>
                  <a:path w="1172" h="1569" extrusionOk="0">
                    <a:moveTo>
                      <a:pt x="481" y="1"/>
                    </a:moveTo>
                    <a:cubicBezTo>
                      <a:pt x="473" y="1"/>
                      <a:pt x="469" y="2"/>
                      <a:pt x="469" y="2"/>
                    </a:cubicBezTo>
                    <a:lnTo>
                      <a:pt x="469" y="250"/>
                    </a:lnTo>
                    <a:lnTo>
                      <a:pt x="161" y="660"/>
                    </a:lnTo>
                    <a:lnTo>
                      <a:pt x="0" y="660"/>
                    </a:lnTo>
                    <a:lnTo>
                      <a:pt x="0" y="1480"/>
                    </a:lnTo>
                    <a:lnTo>
                      <a:pt x="249" y="1480"/>
                    </a:lnTo>
                    <a:cubicBezTo>
                      <a:pt x="249" y="1480"/>
                      <a:pt x="835" y="1568"/>
                      <a:pt x="937" y="1568"/>
                    </a:cubicBezTo>
                    <a:lnTo>
                      <a:pt x="996" y="1568"/>
                    </a:lnTo>
                    <a:cubicBezTo>
                      <a:pt x="1098" y="1539"/>
                      <a:pt x="1172" y="1422"/>
                      <a:pt x="1172" y="1319"/>
                    </a:cubicBezTo>
                    <a:cubicBezTo>
                      <a:pt x="1172" y="1070"/>
                      <a:pt x="1157" y="660"/>
                      <a:pt x="1142" y="616"/>
                    </a:cubicBezTo>
                    <a:cubicBezTo>
                      <a:pt x="1098" y="587"/>
                      <a:pt x="645" y="587"/>
                      <a:pt x="645" y="587"/>
                    </a:cubicBezTo>
                    <a:cubicBezTo>
                      <a:pt x="645" y="587"/>
                      <a:pt x="643" y="597"/>
                      <a:pt x="641" y="597"/>
                    </a:cubicBezTo>
                    <a:cubicBezTo>
                      <a:pt x="638" y="597"/>
                      <a:pt x="635" y="558"/>
                      <a:pt x="645" y="324"/>
                    </a:cubicBezTo>
                    <a:cubicBezTo>
                      <a:pt x="682" y="23"/>
                      <a:pt x="526" y="1"/>
                      <a:pt x="481" y="1"/>
                    </a:cubicBezTo>
                    <a:close/>
                  </a:path>
                </a:pathLst>
              </a:custGeom>
              <a:solidFill>
                <a:srgbClr val="999999"/>
              </a:solidFill>
              <a:ln>
                <a:no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b="0" i="0" u="none" strike="noStrike" kern="0" cap="none" spc="0" normalizeH="0" baseline="0" noProof="0" dirty="0">
                  <a:ln>
                    <a:noFill/>
                  </a:ln>
                  <a:effectLst/>
                  <a:uLnTx/>
                  <a:uFillTx/>
                  <a:latin typeface="UTM Avo" panose="02040603050506020204" pitchFamily="18" charset="0"/>
                  <a:cs typeface="Arial"/>
                  <a:sym typeface="Arial"/>
                </a:endParaRPr>
              </a:p>
            </p:txBody>
          </p:sp>
        </p:grpSp>
      </p:grpSp>
    </p:spTree>
    <p:extLst>
      <p:ext uri="{BB962C8B-B14F-4D97-AF65-F5344CB8AC3E}">
        <p14:creationId xmlns:p14="http://schemas.microsoft.com/office/powerpoint/2010/main" val="275537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11FA22-80E7-3EC6-3B99-B0F543D6969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C79F1EC9-199C-B23F-870D-A8A3A2DE4326}"/>
              </a:ext>
            </a:extLst>
          </p:cNvPr>
          <p:cNvSpPr txBox="1">
            <a:spLocks/>
          </p:cNvSpPr>
          <p:nvPr/>
        </p:nvSpPr>
        <p:spPr>
          <a:xfrm>
            <a:off x="4655392" y="1441471"/>
            <a:ext cx="2881217" cy="762000"/>
          </a:xfrm>
          <a:prstGeom prst="roundRect">
            <a:avLst>
              <a:gd name="adj" fmla="val 50000"/>
            </a:avLst>
          </a:prstGeom>
          <a:solidFill>
            <a:schemeClr val="accent5">
              <a:lumMod val="20000"/>
              <a:lumOff val="80000"/>
            </a:schemeClr>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vi-VN" sz="2400" b="1" dirty="0">
                <a:latin typeface="UTM Avo" panose="02040603050506020204" pitchFamily="18" charset="0"/>
                <a:ea typeface="UD Digi Kyokasho N-B" panose="02020700000000000000" pitchFamily="17" charset="-128"/>
                <a:cs typeface="Arial" panose="020B0604020202020204" pitchFamily="34" charset="0"/>
              </a:rPr>
              <a:t>KẾT LUẬN</a:t>
            </a:r>
          </a:p>
        </p:txBody>
      </p:sp>
      <p:sp>
        <p:nvSpPr>
          <p:cNvPr id="4" name="Rectangle: Rounded Corners 3">
            <a:extLst>
              <a:ext uri="{FF2B5EF4-FFF2-40B4-BE49-F238E27FC236}">
                <a16:creationId xmlns:a16="http://schemas.microsoft.com/office/drawing/2014/main" id="{99A35B6E-307C-EC60-E512-FADB9F0624C4}"/>
              </a:ext>
            </a:extLst>
          </p:cNvPr>
          <p:cNvSpPr/>
          <p:nvPr/>
        </p:nvSpPr>
        <p:spPr>
          <a:xfrm>
            <a:off x="2512823" y="2416906"/>
            <a:ext cx="7166353" cy="3280217"/>
          </a:xfrm>
          <a:prstGeom prst="roundRect">
            <a:avLst>
              <a:gd name="adj" fmla="val 7319"/>
            </a:avLst>
          </a:prstGeom>
          <a:solidFill>
            <a:sysClr val="window" lastClr="FFFFFF"/>
          </a:solidFill>
          <a:ln w="25400" cap="flat" cmpd="sng" algn="ctr">
            <a:solidFill>
              <a:schemeClr val="accent5"/>
            </a:solidFill>
            <a:prstDash val="solid"/>
          </a:ln>
          <a:effectLst/>
        </p:spPr>
        <p:txBody>
          <a:bodyPr bIns="120000" rtlCol="0" anchor="ctr"/>
          <a:lstStyle/>
          <a:p>
            <a:pPr lvl="0" algn="just" defTabSz="609539">
              <a:lnSpc>
                <a:spcPct val="150000"/>
              </a:lnSpc>
              <a:defRPr/>
            </a:pPr>
            <a:r>
              <a:rPr lang="vi-VN" sz="2400" dirty="0">
                <a:latin typeface="UTM Avo" panose="02040603050506020204" pitchFamily="18" charset="0"/>
                <a:ea typeface="UD Digi Kyokasho N-B" panose="02020700000000000000" pitchFamily="17" charset="-128"/>
                <a:cs typeface="Arial" panose="020B0604020202020204" pitchFamily="34" charset="0"/>
              </a:rPr>
              <a:t>Bảo vệ cảnh quan nơi sinh sống là trách nhiệm chung của tất cả mọi người. Thầy/cô khen ngợi các em đã đề xuất được những việc làm phù hợp, cần thiết để chăm sóc, bảo vệ cảnh quan nơi sinh sống.</a:t>
            </a:r>
          </a:p>
        </p:txBody>
      </p:sp>
    </p:spTree>
    <p:extLst>
      <p:ext uri="{BB962C8B-B14F-4D97-AF65-F5344CB8AC3E}">
        <p14:creationId xmlns:p14="http://schemas.microsoft.com/office/powerpoint/2010/main" val="527674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A7F7DCC-D2F0-34B2-18DA-C354993B22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841718-CEC6-D410-42AF-FA504332E287}"/>
              </a:ext>
            </a:extLst>
          </p:cNvPr>
          <p:cNvSpPr txBox="1"/>
          <p:nvPr/>
        </p:nvSpPr>
        <p:spPr>
          <a:xfrm>
            <a:off x="901364" y="1588536"/>
            <a:ext cx="10389271" cy="635493"/>
          </a:xfrm>
          <a:prstGeom prst="roundRect">
            <a:avLst/>
          </a:prstGeom>
          <a:solidFill>
            <a:srgbClr val="FFEBEB"/>
          </a:solidFill>
        </p:spPr>
        <p:txBody>
          <a:bodyPr wrap="square">
            <a:spAutoFit/>
          </a:bodyPr>
          <a:lstStyle/>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Hoạt động 4: </a:t>
            </a:r>
            <a:r>
              <a:rPr lang="en-US" sz="2400" b="1" dirty="0">
                <a:solidFill>
                  <a:schemeClr val="tx1">
                    <a:lumMod val="50000"/>
                  </a:schemeClr>
                </a:solidFill>
                <a:latin typeface="UTM Avo" panose="02040603050506020204" pitchFamily="18" charset="0"/>
                <a:cs typeface="Arial" panose="020B0604020202020204" pitchFamily="34" charset="0"/>
              </a:rPr>
              <a:t>L</a:t>
            </a:r>
            <a:r>
              <a:rPr lang="vi-VN" sz="2400" b="1" dirty="0">
                <a:solidFill>
                  <a:schemeClr val="tx1">
                    <a:lumMod val="50000"/>
                  </a:schemeClr>
                </a:solidFill>
                <a:latin typeface="UTM Avo" panose="02040603050506020204" pitchFamily="18" charset="0"/>
                <a:cs typeface="Arial" panose="020B0604020202020204" pitchFamily="34" charset="0"/>
              </a:rPr>
              <a:t>ập kế hoạch giữ gìn cảnh</a:t>
            </a:r>
            <a:r>
              <a:rPr lang="en-US" sz="2400" b="1" dirty="0">
                <a:solidFill>
                  <a:schemeClr val="tx1">
                    <a:lumMod val="50000"/>
                  </a:schemeClr>
                </a:solidFill>
                <a:latin typeface="UTM Avo" panose="02040603050506020204" pitchFamily="18" charset="0"/>
                <a:cs typeface="Arial" panose="020B0604020202020204" pitchFamily="34" charset="0"/>
              </a:rPr>
              <a:t> </a:t>
            </a:r>
            <a:r>
              <a:rPr lang="vi-VN" sz="2400" b="1" dirty="0">
                <a:solidFill>
                  <a:schemeClr val="tx1">
                    <a:lumMod val="50000"/>
                  </a:schemeClr>
                </a:solidFill>
                <a:latin typeface="UTM Avo" panose="02040603050506020204" pitchFamily="18" charset="0"/>
                <a:cs typeface="Arial" panose="020B0604020202020204" pitchFamily="34" charset="0"/>
              </a:rPr>
              <a:t>quan nơi em sinh sống</a:t>
            </a:r>
          </a:p>
        </p:txBody>
      </p:sp>
      <p:sp>
        <p:nvSpPr>
          <p:cNvPr id="9" name="Rectangle: Rounded Corners 8">
            <a:extLst>
              <a:ext uri="{FF2B5EF4-FFF2-40B4-BE49-F238E27FC236}">
                <a16:creationId xmlns:a16="http://schemas.microsoft.com/office/drawing/2014/main" id="{888C7D4B-C0B4-FF0A-2315-98C4B97DEBA2}"/>
              </a:ext>
            </a:extLst>
          </p:cNvPr>
          <p:cNvSpPr/>
          <p:nvPr/>
        </p:nvSpPr>
        <p:spPr>
          <a:xfrm>
            <a:off x="4039801" y="2457839"/>
            <a:ext cx="4112396" cy="672791"/>
          </a:xfrm>
          <a:prstGeom prst="roundRect">
            <a:avLst>
              <a:gd name="adj" fmla="val 50000"/>
            </a:avLst>
          </a:prstGeom>
          <a:solidFill>
            <a:schemeClr val="bg1"/>
          </a:solidFill>
          <a:ln w="38100" cap="flat" cmpd="sng" algn="ctr">
            <a:solidFill>
              <a:srgbClr val="FF9999"/>
            </a:solid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en-US" sz="2400" b="1" dirty="0">
                <a:latin typeface="UTM Avo" panose="02040603050506020204" pitchFamily="18" charset="0"/>
                <a:cs typeface="Arial" panose="020B0604020202020204" pitchFamily="34" charset="0"/>
                <a:sym typeface="Arial"/>
              </a:rPr>
              <a:t>LÀM VIỆC THEO NHÓM</a:t>
            </a:r>
          </a:p>
        </p:txBody>
      </p:sp>
      <p:grpSp>
        <p:nvGrpSpPr>
          <p:cNvPr id="11" name="Group 10">
            <a:extLst>
              <a:ext uri="{FF2B5EF4-FFF2-40B4-BE49-F238E27FC236}">
                <a16:creationId xmlns:a16="http://schemas.microsoft.com/office/drawing/2014/main" id="{B7009885-7518-8A44-3A1F-405CF3CA24D5}"/>
              </a:ext>
            </a:extLst>
          </p:cNvPr>
          <p:cNvGrpSpPr/>
          <p:nvPr/>
        </p:nvGrpSpPr>
        <p:grpSpPr>
          <a:xfrm>
            <a:off x="674454" y="3242139"/>
            <a:ext cx="10298345" cy="1675843"/>
            <a:chOff x="-394921" y="2833634"/>
            <a:chExt cx="17027005" cy="2513762"/>
          </a:xfrm>
        </p:grpSpPr>
        <p:sp>
          <p:nvSpPr>
            <p:cNvPr id="12" name="TextBox 11">
              <a:extLst>
                <a:ext uri="{FF2B5EF4-FFF2-40B4-BE49-F238E27FC236}">
                  <a16:creationId xmlns:a16="http://schemas.microsoft.com/office/drawing/2014/main" id="{C3A9C881-533D-6F8B-2301-BE19D5340500}"/>
                </a:ext>
              </a:extLst>
            </p:cNvPr>
            <p:cNvSpPr txBox="1"/>
            <p:nvPr/>
          </p:nvSpPr>
          <p:spPr>
            <a:xfrm>
              <a:off x="1234145" y="2833634"/>
              <a:ext cx="15397939" cy="2513762"/>
            </a:xfrm>
            <a:prstGeom prst="roundRect">
              <a:avLst>
                <a:gd name="adj" fmla="val 0"/>
              </a:avLst>
            </a:prstGeom>
            <a:noFill/>
            <a:ln w="38100" cap="flat" cmpd="sng" algn="ctr">
              <a:noFill/>
              <a:prstDash val="dash"/>
            </a:ln>
            <a:effectLst/>
          </p:spPr>
          <p:txBody>
            <a:bodyPr wrap="square">
              <a:spAutoFit/>
            </a:bodyPr>
            <a:lstStyle/>
            <a:p>
              <a:pPr algn="just" defTabSz="1219170">
                <a:lnSpc>
                  <a:spcPct val="150000"/>
                </a:lnSpc>
                <a:buFont typeface="Arial"/>
                <a:buNone/>
                <a:defRPr/>
              </a:pPr>
              <a:r>
                <a:rPr lang="vi-VN" sz="2400" kern="0" dirty="0">
                  <a:solidFill>
                    <a:sysClr val="windowText" lastClr="000000"/>
                  </a:solidFill>
                  <a:latin typeface="UTM Avo" panose="02040603050506020204" pitchFamily="18" charset="0"/>
                  <a:cs typeface="Arial"/>
                  <a:sym typeface="Arial"/>
                </a:rPr>
                <a:t>Các nhóm hãy thảo luận với nhau để xây dựng kế hoạch giữ gìn cảnh quan nơi sinh sống theo những gợi ý dưới đây: </a:t>
              </a:r>
            </a:p>
          </p:txBody>
        </p:sp>
        <p:pic>
          <p:nvPicPr>
            <p:cNvPr id="13" name="Picture 9">
              <a:extLst>
                <a:ext uri="{FF2B5EF4-FFF2-40B4-BE49-F238E27FC236}">
                  <a16:creationId xmlns:a16="http://schemas.microsoft.com/office/drawing/2014/main" id="{DF906B20-0838-B331-404F-D42DFAD59A9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94921" y="2849195"/>
              <a:ext cx="1387928" cy="1559465"/>
            </a:xfrm>
            <a:prstGeom prst="rect">
              <a:avLst/>
            </a:prstGeom>
          </p:spPr>
        </p:pic>
      </p:grpSp>
      <p:sp>
        <p:nvSpPr>
          <p:cNvPr id="14" name="Rounded Rectangle 104">
            <a:extLst>
              <a:ext uri="{FF2B5EF4-FFF2-40B4-BE49-F238E27FC236}">
                <a16:creationId xmlns:a16="http://schemas.microsoft.com/office/drawing/2014/main" id="{AE36E24C-5E66-7DEC-D3B6-50CD0B76B1B5}"/>
              </a:ext>
            </a:extLst>
          </p:cNvPr>
          <p:cNvSpPr/>
          <p:nvPr/>
        </p:nvSpPr>
        <p:spPr>
          <a:xfrm>
            <a:off x="1513906" y="5047416"/>
            <a:ext cx="3976218" cy="1215793"/>
          </a:xfrm>
          <a:prstGeom prst="rect">
            <a:avLst/>
          </a:prstGeom>
          <a:solidFill>
            <a:srgbClr val="FFFFFF"/>
          </a:solidFill>
          <a:ln w="28575" cap="flat" cmpd="sng" algn="ctr">
            <a:solidFill>
              <a:srgbClr val="FF9999"/>
            </a:solidFill>
            <a:prstDash val="dash"/>
          </a:ln>
          <a:effectLst/>
        </p:spPr>
        <p:txBody>
          <a:bodyPr rtlCol="0" anchor="ctr"/>
          <a:lstStyle/>
          <a:p>
            <a:pPr algn="ctr">
              <a:lnSpc>
                <a:spcPct val="150000"/>
              </a:lnSpc>
              <a:buFont typeface="Arial"/>
              <a:buNone/>
              <a:defRPr/>
            </a:pPr>
            <a:r>
              <a:rPr lang="en-US" sz="2400" kern="0" dirty="0" err="1">
                <a:solidFill>
                  <a:prstClr val="black"/>
                </a:solidFill>
                <a:latin typeface="UTM Avo" panose="02040603050506020204" pitchFamily="18" charset="0"/>
                <a:cs typeface="Arial" panose="020B0604020202020204" pitchFamily="34" charset="0"/>
                <a:sym typeface="Arial"/>
              </a:rPr>
              <a:t>Xác</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định</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những</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việc</a:t>
            </a:r>
            <a:r>
              <a:rPr lang="en-US" sz="2400" kern="0" dirty="0">
                <a:solidFill>
                  <a:prstClr val="black"/>
                </a:solidFill>
                <a:latin typeface="UTM Avo" panose="02040603050506020204" pitchFamily="18" charset="0"/>
                <a:cs typeface="Arial" panose="020B0604020202020204" pitchFamily="34" charset="0"/>
                <a:sym typeface="Arial"/>
              </a:rPr>
              <a:t> </a:t>
            </a:r>
          </a:p>
          <a:p>
            <a:pPr algn="ctr">
              <a:lnSpc>
                <a:spcPct val="150000"/>
              </a:lnSpc>
              <a:buFont typeface="Arial"/>
              <a:buNone/>
              <a:defRPr/>
            </a:pPr>
            <a:r>
              <a:rPr lang="en-US" sz="2400" kern="0" dirty="0" err="1">
                <a:solidFill>
                  <a:prstClr val="black"/>
                </a:solidFill>
                <a:latin typeface="UTM Avo" panose="02040603050506020204" pitchFamily="18" charset="0"/>
                <a:cs typeface="Arial" panose="020B0604020202020204" pitchFamily="34" charset="0"/>
                <a:sym typeface="Arial"/>
              </a:rPr>
              <a:t>cần</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làm</a:t>
            </a:r>
            <a:r>
              <a:rPr lang="en-US" sz="2400" kern="0" dirty="0">
                <a:solidFill>
                  <a:prstClr val="black"/>
                </a:solidFill>
                <a:latin typeface="UTM Avo" panose="02040603050506020204" pitchFamily="18" charset="0"/>
                <a:cs typeface="Arial" panose="020B0604020202020204" pitchFamily="34" charset="0"/>
                <a:sym typeface="Arial"/>
              </a:rPr>
              <a:t>.</a:t>
            </a:r>
          </a:p>
        </p:txBody>
      </p:sp>
      <p:sp>
        <p:nvSpPr>
          <p:cNvPr id="15" name="Rounded Rectangle 104">
            <a:extLst>
              <a:ext uri="{FF2B5EF4-FFF2-40B4-BE49-F238E27FC236}">
                <a16:creationId xmlns:a16="http://schemas.microsoft.com/office/drawing/2014/main" id="{C8AEB47D-F333-BDD0-C6D7-C3F195F3E4D0}"/>
              </a:ext>
            </a:extLst>
          </p:cNvPr>
          <p:cNvSpPr/>
          <p:nvPr/>
        </p:nvSpPr>
        <p:spPr>
          <a:xfrm>
            <a:off x="6877362" y="5047417"/>
            <a:ext cx="3976218" cy="1215793"/>
          </a:xfrm>
          <a:prstGeom prst="rect">
            <a:avLst/>
          </a:prstGeom>
          <a:solidFill>
            <a:srgbClr val="FFFFFF"/>
          </a:solidFill>
          <a:ln w="28575" cap="flat" cmpd="sng" algn="ctr">
            <a:solidFill>
              <a:srgbClr val="FF9999"/>
            </a:solidFill>
            <a:prstDash val="dash"/>
          </a:ln>
          <a:effectLst/>
        </p:spPr>
        <p:txBody>
          <a:bodyPr rtlCol="0" anchor="ctr"/>
          <a:lstStyle/>
          <a:p>
            <a:pPr algn="ctr">
              <a:lnSpc>
                <a:spcPct val="150000"/>
              </a:lnSpc>
              <a:buFont typeface="Arial"/>
              <a:buNone/>
              <a:defRPr/>
            </a:pPr>
            <a:r>
              <a:rPr lang="vi-VN" sz="2400" kern="0" dirty="0">
                <a:solidFill>
                  <a:prstClr val="black"/>
                </a:solidFill>
                <a:latin typeface="UTM Avo" panose="02040603050506020204" pitchFamily="18" charset="0"/>
                <a:cs typeface="Arial" panose="020B0604020202020204" pitchFamily="34" charset="0"/>
                <a:sym typeface="Arial"/>
              </a:rPr>
              <a:t>Chuẩn bị các đồ dùng, phương tiện cần thiết.</a:t>
            </a:r>
            <a:endParaRPr lang="en-US" sz="2400" kern="0" dirty="0">
              <a:solidFill>
                <a:prstClr val="black"/>
              </a:solidFill>
              <a:latin typeface="UTM Avo" panose="02040603050506020204" pitchFamily="18" charset="0"/>
              <a:cs typeface="Arial" panose="020B0604020202020204" pitchFamily="34" charset="0"/>
              <a:sym typeface="Arial"/>
            </a:endParaRPr>
          </a:p>
        </p:txBody>
      </p:sp>
      <p:sp>
        <p:nvSpPr>
          <p:cNvPr id="16" name="Down Arrow 5">
            <a:extLst>
              <a:ext uri="{FF2B5EF4-FFF2-40B4-BE49-F238E27FC236}">
                <a16:creationId xmlns:a16="http://schemas.microsoft.com/office/drawing/2014/main" id="{A747255F-0098-DAB0-ABE0-A27F8C6931AD}"/>
              </a:ext>
            </a:extLst>
          </p:cNvPr>
          <p:cNvSpPr/>
          <p:nvPr/>
        </p:nvSpPr>
        <p:spPr>
          <a:xfrm>
            <a:off x="3004175" y="4475860"/>
            <a:ext cx="820193" cy="553631"/>
          </a:xfrm>
          <a:prstGeom prst="downArrow">
            <a:avLst/>
          </a:prstGeom>
          <a:solidFill>
            <a:srgbClr val="002060"/>
          </a:solidFill>
          <a:ln w="25400" cap="flat" cmpd="sng" algn="ctr">
            <a:noFill/>
            <a:prstDash val="solid"/>
          </a:ln>
          <a:effectLst/>
        </p:spPr>
        <p:txBody>
          <a:bodyPr rtlCol="0" anchor="ctr"/>
          <a:lstStyle/>
          <a:p>
            <a:pPr algn="ctr" defTabSz="1219170">
              <a:buFont typeface="Arial"/>
              <a:buNone/>
              <a:defRPr/>
            </a:pPr>
            <a:endParaRPr lang="en-US" sz="2000" kern="0" dirty="0">
              <a:solidFill>
                <a:srgbClr val="191919"/>
              </a:solidFill>
              <a:latin typeface="UTM Avo" panose="02040603050506020204" pitchFamily="18" charset="0"/>
              <a:cs typeface="Arial"/>
              <a:sym typeface="Arial"/>
            </a:endParaRPr>
          </a:p>
        </p:txBody>
      </p:sp>
      <p:sp>
        <p:nvSpPr>
          <p:cNvPr id="17" name="Down Arrow 5">
            <a:extLst>
              <a:ext uri="{FF2B5EF4-FFF2-40B4-BE49-F238E27FC236}">
                <a16:creationId xmlns:a16="http://schemas.microsoft.com/office/drawing/2014/main" id="{BD46B596-2452-013B-C9DA-990E35DE642B}"/>
              </a:ext>
            </a:extLst>
          </p:cNvPr>
          <p:cNvSpPr/>
          <p:nvPr/>
        </p:nvSpPr>
        <p:spPr>
          <a:xfrm>
            <a:off x="8367631" y="4475859"/>
            <a:ext cx="820193" cy="553631"/>
          </a:xfrm>
          <a:prstGeom prst="downArrow">
            <a:avLst/>
          </a:prstGeom>
          <a:solidFill>
            <a:srgbClr val="002060"/>
          </a:solidFill>
          <a:ln w="25400" cap="flat" cmpd="sng" algn="ctr">
            <a:noFill/>
            <a:prstDash val="solid"/>
          </a:ln>
          <a:effectLst/>
        </p:spPr>
        <p:txBody>
          <a:bodyPr rtlCol="0" anchor="ctr"/>
          <a:lstStyle/>
          <a:p>
            <a:pPr algn="ctr" defTabSz="1219170">
              <a:buFont typeface="Arial"/>
              <a:buNone/>
              <a:defRPr/>
            </a:pPr>
            <a:endParaRPr lang="en-US" sz="2000" kern="0" dirty="0">
              <a:solidFill>
                <a:srgbClr val="191919"/>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74358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500"/>
                                        <p:tgtEl>
                                          <p:spTgt spid="16"/>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up)">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4" grpId="0" animBg="1"/>
      <p:bldP spid="15" grpId="0" animBg="1"/>
      <p:bldP spid="16"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75C10E5-E9E4-5488-8687-38DE057CB10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03018E8-3D60-5373-585D-FBF3FB975330}"/>
              </a:ext>
            </a:extLst>
          </p:cNvPr>
          <p:cNvSpPr txBox="1"/>
          <p:nvPr/>
        </p:nvSpPr>
        <p:spPr>
          <a:xfrm>
            <a:off x="901364" y="1588536"/>
            <a:ext cx="10389271" cy="635493"/>
          </a:xfrm>
          <a:prstGeom prst="roundRect">
            <a:avLst/>
          </a:prstGeom>
          <a:solidFill>
            <a:srgbClr val="FFEBEB"/>
          </a:solidFill>
        </p:spPr>
        <p:txBody>
          <a:bodyPr wrap="square">
            <a:spAutoFit/>
          </a:bodyPr>
          <a:lstStyle/>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Hoạt động 4: </a:t>
            </a:r>
            <a:r>
              <a:rPr lang="en-US" sz="2400" b="1" dirty="0">
                <a:solidFill>
                  <a:schemeClr val="tx1">
                    <a:lumMod val="50000"/>
                  </a:schemeClr>
                </a:solidFill>
                <a:latin typeface="UTM Avo" panose="02040603050506020204" pitchFamily="18" charset="0"/>
                <a:cs typeface="Arial" panose="020B0604020202020204" pitchFamily="34" charset="0"/>
              </a:rPr>
              <a:t>L</a:t>
            </a:r>
            <a:r>
              <a:rPr lang="vi-VN" sz="2400" b="1" dirty="0">
                <a:solidFill>
                  <a:schemeClr val="tx1">
                    <a:lumMod val="50000"/>
                  </a:schemeClr>
                </a:solidFill>
                <a:latin typeface="UTM Avo" panose="02040603050506020204" pitchFamily="18" charset="0"/>
                <a:cs typeface="Arial" panose="020B0604020202020204" pitchFamily="34" charset="0"/>
              </a:rPr>
              <a:t>ập kế hoạch giữ gìn cảnh</a:t>
            </a:r>
            <a:r>
              <a:rPr lang="en-US" sz="2400" b="1" dirty="0">
                <a:solidFill>
                  <a:schemeClr val="tx1">
                    <a:lumMod val="50000"/>
                  </a:schemeClr>
                </a:solidFill>
                <a:latin typeface="UTM Avo" panose="02040603050506020204" pitchFamily="18" charset="0"/>
                <a:cs typeface="Arial" panose="020B0604020202020204" pitchFamily="34" charset="0"/>
              </a:rPr>
              <a:t> </a:t>
            </a:r>
            <a:r>
              <a:rPr lang="vi-VN" sz="2400" b="1" dirty="0">
                <a:solidFill>
                  <a:schemeClr val="tx1">
                    <a:lumMod val="50000"/>
                  </a:schemeClr>
                </a:solidFill>
                <a:latin typeface="UTM Avo" panose="02040603050506020204" pitchFamily="18" charset="0"/>
                <a:cs typeface="Arial" panose="020B0604020202020204" pitchFamily="34" charset="0"/>
              </a:rPr>
              <a:t>quan nơi em sinh sống</a:t>
            </a:r>
          </a:p>
        </p:txBody>
      </p:sp>
      <p:sp>
        <p:nvSpPr>
          <p:cNvPr id="9" name="Rectangle: Rounded Corners 8">
            <a:extLst>
              <a:ext uri="{FF2B5EF4-FFF2-40B4-BE49-F238E27FC236}">
                <a16:creationId xmlns:a16="http://schemas.microsoft.com/office/drawing/2014/main" id="{7011600A-34F9-6709-A052-0D166F74A139}"/>
              </a:ext>
            </a:extLst>
          </p:cNvPr>
          <p:cNvSpPr/>
          <p:nvPr/>
        </p:nvSpPr>
        <p:spPr>
          <a:xfrm>
            <a:off x="4039801" y="2457839"/>
            <a:ext cx="4112396" cy="672791"/>
          </a:xfrm>
          <a:prstGeom prst="roundRect">
            <a:avLst>
              <a:gd name="adj" fmla="val 50000"/>
            </a:avLst>
          </a:prstGeom>
          <a:solidFill>
            <a:schemeClr val="bg1"/>
          </a:solidFill>
          <a:ln w="38100" cap="flat" cmpd="sng" algn="ctr">
            <a:solidFill>
              <a:srgbClr val="FF9999"/>
            </a:solid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en-US" sz="2400" b="1" dirty="0">
                <a:latin typeface="UTM Avo" panose="02040603050506020204" pitchFamily="18" charset="0"/>
                <a:cs typeface="Arial" panose="020B0604020202020204" pitchFamily="34" charset="0"/>
                <a:sym typeface="Arial"/>
              </a:rPr>
              <a:t>LÀM VIỆC THEO NHÓM</a:t>
            </a:r>
          </a:p>
        </p:txBody>
      </p:sp>
      <p:grpSp>
        <p:nvGrpSpPr>
          <p:cNvPr id="11" name="Group 10">
            <a:extLst>
              <a:ext uri="{FF2B5EF4-FFF2-40B4-BE49-F238E27FC236}">
                <a16:creationId xmlns:a16="http://schemas.microsoft.com/office/drawing/2014/main" id="{0E7D59F2-A494-8A76-49D6-CB94EDD985A8}"/>
              </a:ext>
            </a:extLst>
          </p:cNvPr>
          <p:cNvGrpSpPr/>
          <p:nvPr/>
        </p:nvGrpSpPr>
        <p:grpSpPr>
          <a:xfrm>
            <a:off x="674454" y="3242139"/>
            <a:ext cx="10298345" cy="1675843"/>
            <a:chOff x="-394921" y="2833634"/>
            <a:chExt cx="17027005" cy="2513762"/>
          </a:xfrm>
        </p:grpSpPr>
        <p:sp>
          <p:nvSpPr>
            <p:cNvPr id="12" name="TextBox 11">
              <a:extLst>
                <a:ext uri="{FF2B5EF4-FFF2-40B4-BE49-F238E27FC236}">
                  <a16:creationId xmlns:a16="http://schemas.microsoft.com/office/drawing/2014/main" id="{5DF226A1-8DDC-AA63-2740-2AE30B526AB7}"/>
                </a:ext>
              </a:extLst>
            </p:cNvPr>
            <p:cNvSpPr txBox="1"/>
            <p:nvPr/>
          </p:nvSpPr>
          <p:spPr>
            <a:xfrm>
              <a:off x="1234145" y="2833634"/>
              <a:ext cx="15397939" cy="2513762"/>
            </a:xfrm>
            <a:prstGeom prst="roundRect">
              <a:avLst>
                <a:gd name="adj" fmla="val 0"/>
              </a:avLst>
            </a:prstGeom>
            <a:noFill/>
            <a:ln w="38100" cap="flat" cmpd="sng" algn="ctr">
              <a:noFill/>
              <a:prstDash val="dash"/>
            </a:ln>
            <a:effectLst/>
          </p:spPr>
          <p:txBody>
            <a:bodyPr wrap="square">
              <a:spAutoFit/>
            </a:bodyPr>
            <a:lstStyle/>
            <a:p>
              <a:pPr algn="just" defTabSz="1219170">
                <a:lnSpc>
                  <a:spcPct val="150000"/>
                </a:lnSpc>
                <a:buFont typeface="Arial"/>
                <a:buNone/>
                <a:defRPr/>
              </a:pPr>
              <a:r>
                <a:rPr lang="vi-VN" sz="2400" kern="0" dirty="0">
                  <a:solidFill>
                    <a:sysClr val="windowText" lastClr="000000"/>
                  </a:solidFill>
                  <a:latin typeface="UTM Avo" panose="02040603050506020204" pitchFamily="18" charset="0"/>
                  <a:cs typeface="Arial"/>
                  <a:sym typeface="Arial"/>
                </a:rPr>
                <a:t>Các nhóm hãy thảo luận với nhau để xây dựng kế hoạch giữ gìn cảnh quan nơi sinh sống theo những gợi ý dưới đây: </a:t>
              </a:r>
            </a:p>
          </p:txBody>
        </p:sp>
        <p:pic>
          <p:nvPicPr>
            <p:cNvPr id="13" name="Picture 9">
              <a:extLst>
                <a:ext uri="{FF2B5EF4-FFF2-40B4-BE49-F238E27FC236}">
                  <a16:creationId xmlns:a16="http://schemas.microsoft.com/office/drawing/2014/main" id="{CBEA0034-E04B-1DF5-C029-F0A61D3FDB7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94921" y="2849195"/>
              <a:ext cx="1387928" cy="1559465"/>
            </a:xfrm>
            <a:prstGeom prst="rect">
              <a:avLst/>
            </a:prstGeom>
          </p:spPr>
        </p:pic>
      </p:grpSp>
      <p:sp>
        <p:nvSpPr>
          <p:cNvPr id="2" name="Rounded Rectangle 104">
            <a:extLst>
              <a:ext uri="{FF2B5EF4-FFF2-40B4-BE49-F238E27FC236}">
                <a16:creationId xmlns:a16="http://schemas.microsoft.com/office/drawing/2014/main" id="{86974764-B682-6017-8FEA-AB12270856FE}"/>
              </a:ext>
            </a:extLst>
          </p:cNvPr>
          <p:cNvSpPr/>
          <p:nvPr/>
        </p:nvSpPr>
        <p:spPr>
          <a:xfrm>
            <a:off x="1373857" y="5154131"/>
            <a:ext cx="3241781" cy="1215793"/>
          </a:xfrm>
          <a:prstGeom prst="rect">
            <a:avLst/>
          </a:prstGeom>
          <a:solidFill>
            <a:srgbClr val="FFFFFF"/>
          </a:solidFill>
          <a:ln w="28575" cap="flat" cmpd="sng" algn="ctr">
            <a:solidFill>
              <a:srgbClr val="FF9999"/>
            </a:solidFill>
            <a:prstDash val="dash"/>
          </a:ln>
          <a:effectLst/>
        </p:spPr>
        <p:txBody>
          <a:bodyPr rtlCol="0" anchor="ctr"/>
          <a:lstStyle/>
          <a:p>
            <a:pPr algn="ctr">
              <a:lnSpc>
                <a:spcPct val="150000"/>
              </a:lnSpc>
              <a:buFont typeface="Arial"/>
              <a:buNone/>
              <a:defRPr/>
            </a:pPr>
            <a:r>
              <a:rPr lang="en-US" sz="2400" kern="0" dirty="0" err="1">
                <a:solidFill>
                  <a:prstClr val="black"/>
                </a:solidFill>
                <a:latin typeface="UTM Avo" panose="02040603050506020204" pitchFamily="18" charset="0"/>
                <a:cs typeface="Arial" panose="020B0604020202020204" pitchFamily="34" charset="0"/>
                <a:sym typeface="Arial"/>
              </a:rPr>
              <a:t>Dự</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kiến</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thời</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gian</a:t>
            </a:r>
            <a:endParaRPr lang="en-US" sz="2400" kern="0" dirty="0">
              <a:solidFill>
                <a:prstClr val="black"/>
              </a:solidFill>
              <a:latin typeface="UTM Avo" panose="02040603050506020204" pitchFamily="18" charset="0"/>
              <a:cs typeface="Arial" panose="020B0604020202020204" pitchFamily="34" charset="0"/>
              <a:sym typeface="Arial"/>
            </a:endParaRPr>
          </a:p>
          <a:p>
            <a:pPr algn="ctr">
              <a:lnSpc>
                <a:spcPct val="150000"/>
              </a:lnSpc>
              <a:buFont typeface="Arial"/>
              <a:buNone/>
              <a:defRPr/>
            </a:pPr>
            <a:r>
              <a:rPr lang="en-US" sz="2400" kern="0" dirty="0" err="1">
                <a:solidFill>
                  <a:prstClr val="black"/>
                </a:solidFill>
                <a:latin typeface="UTM Avo" panose="02040603050506020204" pitchFamily="18" charset="0"/>
                <a:cs typeface="Arial" panose="020B0604020202020204" pitchFamily="34" charset="0"/>
                <a:sym typeface="Arial"/>
              </a:rPr>
              <a:t>thực</a:t>
            </a:r>
            <a:r>
              <a:rPr lang="en-US" sz="2400" kern="0" dirty="0">
                <a:solidFill>
                  <a:prstClr val="black"/>
                </a:solidFill>
                <a:latin typeface="UTM Avo" panose="02040603050506020204" pitchFamily="18" charset="0"/>
                <a:cs typeface="Arial" panose="020B0604020202020204" pitchFamily="34" charset="0"/>
                <a:sym typeface="Arial"/>
              </a:rPr>
              <a:t> </a:t>
            </a:r>
            <a:r>
              <a:rPr lang="en-US" sz="2400" kern="0" dirty="0" err="1">
                <a:solidFill>
                  <a:prstClr val="black"/>
                </a:solidFill>
                <a:latin typeface="UTM Avo" panose="02040603050506020204" pitchFamily="18" charset="0"/>
                <a:cs typeface="Arial" panose="020B0604020202020204" pitchFamily="34" charset="0"/>
                <a:sym typeface="Arial"/>
              </a:rPr>
              <a:t>hiện</a:t>
            </a:r>
            <a:r>
              <a:rPr lang="en-US" sz="2400" kern="0" dirty="0">
                <a:solidFill>
                  <a:prstClr val="black"/>
                </a:solidFill>
                <a:latin typeface="UTM Avo" panose="02040603050506020204" pitchFamily="18" charset="0"/>
                <a:cs typeface="Arial" panose="020B0604020202020204" pitchFamily="34" charset="0"/>
                <a:sym typeface="Arial"/>
              </a:rPr>
              <a:t>.</a:t>
            </a:r>
          </a:p>
        </p:txBody>
      </p:sp>
      <p:sp>
        <p:nvSpPr>
          <p:cNvPr id="4" name="Rounded Rectangle 104">
            <a:extLst>
              <a:ext uri="{FF2B5EF4-FFF2-40B4-BE49-F238E27FC236}">
                <a16:creationId xmlns:a16="http://schemas.microsoft.com/office/drawing/2014/main" id="{F95AE5FA-F0D6-7F6A-3081-BFBCD3149BAE}"/>
              </a:ext>
            </a:extLst>
          </p:cNvPr>
          <p:cNvSpPr/>
          <p:nvPr/>
        </p:nvSpPr>
        <p:spPr>
          <a:xfrm>
            <a:off x="4932079" y="5154131"/>
            <a:ext cx="3241781" cy="1215793"/>
          </a:xfrm>
          <a:prstGeom prst="rect">
            <a:avLst/>
          </a:prstGeom>
          <a:solidFill>
            <a:srgbClr val="FFFFFF"/>
          </a:solidFill>
          <a:ln w="28575" cap="flat" cmpd="sng" algn="ctr">
            <a:solidFill>
              <a:srgbClr val="FF9999"/>
            </a:solidFill>
            <a:prstDash val="dash"/>
          </a:ln>
          <a:effectLst/>
        </p:spPr>
        <p:txBody>
          <a:bodyPr rtlCol="0" anchor="ctr"/>
          <a:lstStyle/>
          <a:p>
            <a:pPr algn="ctr">
              <a:lnSpc>
                <a:spcPct val="150000"/>
              </a:lnSpc>
              <a:buFont typeface="Arial"/>
              <a:buNone/>
              <a:defRPr/>
            </a:pPr>
            <a:r>
              <a:rPr lang="vi-VN" sz="2400" kern="0" dirty="0">
                <a:solidFill>
                  <a:prstClr val="black"/>
                </a:solidFill>
                <a:latin typeface="UTM Avo" panose="02040603050506020204" pitchFamily="18" charset="0"/>
                <a:cs typeface="Arial" panose="020B0604020202020204" pitchFamily="34" charset="0"/>
                <a:sym typeface="Arial"/>
              </a:rPr>
              <a:t>Xác định những</a:t>
            </a:r>
            <a:endParaRPr lang="en-US" sz="2400" kern="0" dirty="0">
              <a:solidFill>
                <a:prstClr val="black"/>
              </a:solidFill>
              <a:latin typeface="UTM Avo" panose="02040603050506020204" pitchFamily="18" charset="0"/>
              <a:cs typeface="Arial" panose="020B0604020202020204" pitchFamily="34" charset="0"/>
              <a:sym typeface="Arial"/>
            </a:endParaRPr>
          </a:p>
          <a:p>
            <a:pPr algn="ctr">
              <a:lnSpc>
                <a:spcPct val="150000"/>
              </a:lnSpc>
              <a:buFont typeface="Arial"/>
              <a:buNone/>
              <a:defRPr/>
            </a:pPr>
            <a:r>
              <a:rPr lang="vi-VN" sz="2400" kern="0" dirty="0">
                <a:solidFill>
                  <a:prstClr val="black"/>
                </a:solidFill>
                <a:latin typeface="UTM Avo" panose="02040603050506020204" pitchFamily="18" charset="0"/>
                <a:cs typeface="Arial" panose="020B0604020202020204" pitchFamily="34" charset="0"/>
                <a:sym typeface="Arial"/>
              </a:rPr>
              <a:t>người tham gia.</a:t>
            </a:r>
          </a:p>
        </p:txBody>
      </p:sp>
      <p:sp>
        <p:nvSpPr>
          <p:cNvPr id="5" name="Down Arrow 5">
            <a:extLst>
              <a:ext uri="{FF2B5EF4-FFF2-40B4-BE49-F238E27FC236}">
                <a16:creationId xmlns:a16="http://schemas.microsoft.com/office/drawing/2014/main" id="{41B41390-DA38-6647-C64E-F2E535837A67}"/>
              </a:ext>
            </a:extLst>
          </p:cNvPr>
          <p:cNvSpPr/>
          <p:nvPr/>
        </p:nvSpPr>
        <p:spPr>
          <a:xfrm>
            <a:off x="2584650" y="4488990"/>
            <a:ext cx="820193" cy="553631"/>
          </a:xfrm>
          <a:prstGeom prst="downArrow">
            <a:avLst/>
          </a:prstGeom>
          <a:solidFill>
            <a:srgbClr val="002060"/>
          </a:solidFill>
          <a:ln w="25400" cap="flat" cmpd="sng" algn="ctr">
            <a:noFill/>
            <a:prstDash val="solid"/>
          </a:ln>
          <a:effectLst/>
        </p:spPr>
        <p:txBody>
          <a:bodyPr rtlCol="0" anchor="ctr"/>
          <a:lstStyle/>
          <a:p>
            <a:pPr algn="ctr" defTabSz="1219170">
              <a:buFont typeface="Arial"/>
              <a:buNone/>
              <a:defRPr/>
            </a:pPr>
            <a:endParaRPr lang="en-US" sz="2400" kern="0" dirty="0">
              <a:solidFill>
                <a:srgbClr val="191919"/>
              </a:solidFill>
              <a:latin typeface="UTM Avo" panose="02040603050506020204" pitchFamily="18" charset="0"/>
              <a:cs typeface="Arial"/>
              <a:sym typeface="Arial"/>
            </a:endParaRPr>
          </a:p>
        </p:txBody>
      </p:sp>
      <p:sp>
        <p:nvSpPr>
          <p:cNvPr id="6" name="Down Arrow 5">
            <a:extLst>
              <a:ext uri="{FF2B5EF4-FFF2-40B4-BE49-F238E27FC236}">
                <a16:creationId xmlns:a16="http://schemas.microsoft.com/office/drawing/2014/main" id="{179F19C0-2768-26D4-CD4A-7872F8B704B0}"/>
              </a:ext>
            </a:extLst>
          </p:cNvPr>
          <p:cNvSpPr/>
          <p:nvPr/>
        </p:nvSpPr>
        <p:spPr>
          <a:xfrm>
            <a:off x="6142872" y="4488991"/>
            <a:ext cx="820193" cy="553631"/>
          </a:xfrm>
          <a:prstGeom prst="downArrow">
            <a:avLst/>
          </a:prstGeom>
          <a:solidFill>
            <a:srgbClr val="002060"/>
          </a:solidFill>
          <a:ln w="25400" cap="flat" cmpd="sng" algn="ctr">
            <a:noFill/>
            <a:prstDash val="solid"/>
          </a:ln>
          <a:effectLst/>
        </p:spPr>
        <p:txBody>
          <a:bodyPr rtlCol="0" anchor="ctr"/>
          <a:lstStyle/>
          <a:p>
            <a:pPr algn="ctr" defTabSz="1219170">
              <a:buFont typeface="Arial"/>
              <a:buNone/>
              <a:defRPr/>
            </a:pPr>
            <a:endParaRPr lang="en-US" sz="2400" kern="0" dirty="0">
              <a:solidFill>
                <a:srgbClr val="191919"/>
              </a:solidFill>
              <a:latin typeface="UTM Avo" panose="02040603050506020204" pitchFamily="18" charset="0"/>
              <a:cs typeface="Arial"/>
              <a:sym typeface="Arial"/>
            </a:endParaRPr>
          </a:p>
        </p:txBody>
      </p:sp>
      <p:sp>
        <p:nvSpPr>
          <p:cNvPr id="7" name="Rounded Rectangle 104">
            <a:extLst>
              <a:ext uri="{FF2B5EF4-FFF2-40B4-BE49-F238E27FC236}">
                <a16:creationId xmlns:a16="http://schemas.microsoft.com/office/drawing/2014/main" id="{C1B1ACC9-6ED2-5BD5-B802-49ED38B68CA2}"/>
              </a:ext>
            </a:extLst>
          </p:cNvPr>
          <p:cNvSpPr/>
          <p:nvPr/>
        </p:nvSpPr>
        <p:spPr>
          <a:xfrm>
            <a:off x="8490301" y="5141570"/>
            <a:ext cx="3241781" cy="1215793"/>
          </a:xfrm>
          <a:prstGeom prst="rect">
            <a:avLst/>
          </a:prstGeom>
          <a:solidFill>
            <a:srgbClr val="FFFFFF"/>
          </a:solidFill>
          <a:ln w="28575" cap="flat" cmpd="sng" algn="ctr">
            <a:solidFill>
              <a:srgbClr val="FF9999"/>
            </a:solidFill>
            <a:prstDash val="dash"/>
          </a:ln>
          <a:effectLst/>
        </p:spPr>
        <p:txBody>
          <a:bodyPr rtlCol="0" anchor="ctr"/>
          <a:lstStyle/>
          <a:p>
            <a:pPr algn="ctr">
              <a:lnSpc>
                <a:spcPct val="150000"/>
              </a:lnSpc>
              <a:buFont typeface="Arial"/>
              <a:buNone/>
              <a:defRPr/>
            </a:pPr>
            <a:r>
              <a:rPr lang="vi-VN" sz="2400" kern="0" dirty="0">
                <a:solidFill>
                  <a:prstClr val="black"/>
                </a:solidFill>
                <a:latin typeface="UTM Avo" panose="02040603050506020204" pitchFamily="18" charset="0"/>
                <a:cs typeface="Arial" panose="020B0604020202020204" pitchFamily="34" charset="0"/>
                <a:sym typeface="Arial"/>
              </a:rPr>
              <a:t>Xác định những</a:t>
            </a:r>
            <a:endParaRPr lang="en-US" sz="2400" kern="0" dirty="0">
              <a:solidFill>
                <a:prstClr val="black"/>
              </a:solidFill>
              <a:latin typeface="UTM Avo" panose="02040603050506020204" pitchFamily="18" charset="0"/>
              <a:cs typeface="Arial" panose="020B0604020202020204" pitchFamily="34" charset="0"/>
              <a:sym typeface="Arial"/>
            </a:endParaRPr>
          </a:p>
          <a:p>
            <a:pPr algn="ctr">
              <a:lnSpc>
                <a:spcPct val="150000"/>
              </a:lnSpc>
              <a:buFont typeface="Arial"/>
              <a:buNone/>
              <a:defRPr/>
            </a:pPr>
            <a:r>
              <a:rPr lang="vi-VN" sz="2400" kern="0" dirty="0">
                <a:solidFill>
                  <a:prstClr val="black"/>
                </a:solidFill>
                <a:latin typeface="UTM Avo" panose="02040603050506020204" pitchFamily="18" charset="0"/>
                <a:cs typeface="Arial" panose="020B0604020202020204" pitchFamily="34" charset="0"/>
                <a:sym typeface="Arial"/>
              </a:rPr>
              <a:t>người tham gia.</a:t>
            </a:r>
          </a:p>
        </p:txBody>
      </p:sp>
      <p:sp>
        <p:nvSpPr>
          <p:cNvPr id="8" name="Down Arrow 5">
            <a:extLst>
              <a:ext uri="{FF2B5EF4-FFF2-40B4-BE49-F238E27FC236}">
                <a16:creationId xmlns:a16="http://schemas.microsoft.com/office/drawing/2014/main" id="{FDB2B1A4-0772-8D9C-C434-1454253AC770}"/>
              </a:ext>
            </a:extLst>
          </p:cNvPr>
          <p:cNvSpPr/>
          <p:nvPr/>
        </p:nvSpPr>
        <p:spPr>
          <a:xfrm>
            <a:off x="9701094" y="4488989"/>
            <a:ext cx="820193" cy="553631"/>
          </a:xfrm>
          <a:prstGeom prst="downArrow">
            <a:avLst/>
          </a:prstGeom>
          <a:solidFill>
            <a:srgbClr val="002060"/>
          </a:solidFill>
          <a:ln w="25400" cap="flat" cmpd="sng" algn="ctr">
            <a:noFill/>
            <a:prstDash val="solid"/>
          </a:ln>
          <a:effectLst/>
        </p:spPr>
        <p:txBody>
          <a:bodyPr rtlCol="0" anchor="ctr"/>
          <a:lstStyle/>
          <a:p>
            <a:pPr algn="ctr" defTabSz="1219170">
              <a:buFont typeface="Arial"/>
              <a:buNone/>
              <a:defRPr/>
            </a:pPr>
            <a:endParaRPr lang="en-US" sz="2400" kern="0" dirty="0">
              <a:solidFill>
                <a:srgbClr val="191919"/>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57440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up)">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500"/>
                                        <p:tgtEl>
                                          <p:spTgt spid="8"/>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9E0E708-3D10-CF34-6966-4B4A642BEEDE}"/>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D7EB33F9-C5D2-B910-8A2D-B8372FB2C9EA}"/>
              </a:ext>
            </a:extLst>
          </p:cNvPr>
          <p:cNvSpPr/>
          <p:nvPr/>
        </p:nvSpPr>
        <p:spPr>
          <a:xfrm>
            <a:off x="4039802" y="912012"/>
            <a:ext cx="4112396" cy="672791"/>
          </a:xfrm>
          <a:prstGeom prst="roundRect">
            <a:avLst>
              <a:gd name="adj" fmla="val 50000"/>
            </a:avLst>
          </a:prstGeom>
          <a:solidFill>
            <a:schemeClr val="accent2">
              <a:lumMod val="20000"/>
              <a:lumOff val="80000"/>
            </a:schemeClr>
          </a:solidFill>
          <a:ln w="38100" cap="flat" cmpd="sng" algn="ctr">
            <a:solidFill>
              <a:schemeClr val="bg1"/>
            </a:solid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en-US" sz="2400" b="1">
                <a:latin typeface="UTM Avo" panose="02040603050506020204" pitchFamily="18" charset="0"/>
                <a:cs typeface="Arial" panose="020B0604020202020204" pitchFamily="34" charset="0"/>
                <a:sym typeface="Arial"/>
              </a:rPr>
              <a:t>VÍ DỤ THAM KHẢO</a:t>
            </a:r>
          </a:p>
        </p:txBody>
      </p:sp>
      <p:pic>
        <p:nvPicPr>
          <p:cNvPr id="2" name="Picture 1">
            <a:extLst>
              <a:ext uri="{FF2B5EF4-FFF2-40B4-BE49-F238E27FC236}">
                <a16:creationId xmlns:a16="http://schemas.microsoft.com/office/drawing/2014/main" id="{DFFEDB7A-0B0E-EA71-19F5-FD164E0FA1CC}"/>
              </a:ext>
            </a:extLst>
          </p:cNvPr>
          <p:cNvPicPr>
            <a:picLocks noChangeAspect="1"/>
          </p:cNvPicPr>
          <p:nvPr/>
        </p:nvPicPr>
        <p:blipFill>
          <a:blip r:embed="rId4"/>
          <a:stretch>
            <a:fillRect/>
          </a:stretch>
        </p:blipFill>
        <p:spPr>
          <a:xfrm>
            <a:off x="2152067" y="1730554"/>
            <a:ext cx="7887866" cy="4982480"/>
          </a:xfrm>
          <a:prstGeom prst="rect">
            <a:avLst/>
          </a:prstGeom>
        </p:spPr>
      </p:pic>
    </p:spTree>
    <p:extLst>
      <p:ext uri="{BB962C8B-B14F-4D97-AF65-F5344CB8AC3E}">
        <p14:creationId xmlns:p14="http://schemas.microsoft.com/office/powerpoint/2010/main" val="48014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D8478AA-BF17-6F8E-10B8-BD724CB1B9FC}"/>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9244E054-DB16-5C97-E04C-AECF57A9C7B2}"/>
              </a:ext>
            </a:extLst>
          </p:cNvPr>
          <p:cNvGrpSpPr/>
          <p:nvPr/>
        </p:nvGrpSpPr>
        <p:grpSpPr>
          <a:xfrm>
            <a:off x="5465552" y="1676973"/>
            <a:ext cx="5973296" cy="4222023"/>
            <a:chOff x="-71783" y="1154604"/>
            <a:chExt cx="4479972" cy="3166517"/>
          </a:xfrm>
        </p:grpSpPr>
        <p:sp>
          <p:nvSpPr>
            <p:cNvPr id="17" name="Rectangle: Rounded Corners 16">
              <a:extLst>
                <a:ext uri="{FF2B5EF4-FFF2-40B4-BE49-F238E27FC236}">
                  <a16:creationId xmlns:a16="http://schemas.microsoft.com/office/drawing/2014/main" id="{C943C3D3-1E1E-A4AA-A50D-AC879D223D73}"/>
                </a:ext>
              </a:extLst>
            </p:cNvPr>
            <p:cNvSpPr/>
            <p:nvPr/>
          </p:nvSpPr>
          <p:spPr>
            <a:xfrm>
              <a:off x="-71783" y="1680029"/>
              <a:ext cx="4479972" cy="2641092"/>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just" defTabSz="1219170">
                <a:lnSpc>
                  <a:spcPct val="150000"/>
                </a:lnSpc>
                <a:buFont typeface="Arial"/>
                <a:buNone/>
                <a:defRPr/>
              </a:pPr>
              <a:r>
                <a:rPr lang="vi-VN" sz="2400" kern="0" dirty="0">
                  <a:latin typeface="UTM Avo" panose="02040603050506020204" pitchFamily="18" charset="0"/>
                  <a:cs typeface="Arial"/>
                  <a:sym typeface="Arial"/>
                </a:rPr>
                <a:t>Các nhóm cử đại diện chia sẻ kế hoạch đã xây dựng với cả lớp. Những bạn khác lắng nghe, nhận xét, đóng góp ý kiến và có thể đặt câu hỏi để hiểu rõ hơn về bản kế hoạch của nhóm bạn.</a:t>
              </a:r>
            </a:p>
          </p:txBody>
        </p:sp>
        <p:pic>
          <p:nvPicPr>
            <p:cNvPr id="15" name="Picture 14">
              <a:extLst>
                <a:ext uri="{FF2B5EF4-FFF2-40B4-BE49-F238E27FC236}">
                  <a16:creationId xmlns:a16="http://schemas.microsoft.com/office/drawing/2014/main" id="{0A6D6BA6-8E26-C651-916D-BC39A6F2F82D}"/>
                </a:ext>
              </a:extLst>
            </p:cNvPr>
            <p:cNvPicPr>
              <a:picLocks noChangeAspect="1"/>
            </p:cNvPicPr>
            <p:nvPr/>
          </p:nvPicPr>
          <p:blipFill>
            <a:blip r:embed="rId4"/>
            <a:stretch>
              <a:fillRect/>
            </a:stretch>
          </p:blipFill>
          <p:spPr>
            <a:xfrm>
              <a:off x="1653417" y="1154604"/>
              <a:ext cx="1026838" cy="751752"/>
            </a:xfrm>
            <a:prstGeom prst="rect">
              <a:avLst/>
            </a:prstGeom>
          </p:spPr>
        </p:pic>
      </p:grpSp>
      <p:pic>
        <p:nvPicPr>
          <p:cNvPr id="19" name="Picture 9">
            <a:extLst>
              <a:ext uri="{FF2B5EF4-FFF2-40B4-BE49-F238E27FC236}">
                <a16:creationId xmlns:a16="http://schemas.microsoft.com/office/drawing/2014/main" id="{A1F1213B-5CC3-128A-772E-3FDC5A697C5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325755" y="2446941"/>
            <a:ext cx="3615511" cy="3809447"/>
          </a:xfrm>
          <a:prstGeom prst="rect">
            <a:avLst/>
          </a:prstGeom>
        </p:spPr>
      </p:pic>
    </p:spTree>
    <p:extLst>
      <p:ext uri="{BB962C8B-B14F-4D97-AF65-F5344CB8AC3E}">
        <p14:creationId xmlns:p14="http://schemas.microsoft.com/office/powerpoint/2010/main" val="163396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EE44F935-5E18-340C-1F66-849105762840}"/>
              </a:ext>
            </a:extLst>
          </p:cNvPr>
          <p:cNvSpPr txBox="1">
            <a:spLocks/>
          </p:cNvSpPr>
          <p:nvPr/>
        </p:nvSpPr>
        <p:spPr>
          <a:xfrm>
            <a:off x="6473040" y="1524707"/>
            <a:ext cx="2881217" cy="762000"/>
          </a:xfrm>
          <a:prstGeom prst="roundRect">
            <a:avLst>
              <a:gd name="adj" fmla="val 50000"/>
            </a:avLst>
          </a:prstGeom>
          <a:solidFill>
            <a:schemeClr val="accent5">
              <a:lumMod val="20000"/>
              <a:lumOff val="80000"/>
            </a:schemeClr>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vi-VN" sz="2400" b="1" dirty="0">
                <a:latin typeface="UTM Avo" panose="02040603050506020204" pitchFamily="18" charset="0"/>
                <a:ea typeface="UD Digi Kyokasho N-B" panose="02020700000000000000" pitchFamily="17" charset="-128"/>
                <a:cs typeface="Arial" panose="020B0604020202020204" pitchFamily="34" charset="0"/>
              </a:rPr>
              <a:t>KẾT LUẬN</a:t>
            </a:r>
          </a:p>
        </p:txBody>
      </p:sp>
      <p:sp>
        <p:nvSpPr>
          <p:cNvPr id="4" name="Rectangle: Rounded Corners 3">
            <a:extLst>
              <a:ext uri="{FF2B5EF4-FFF2-40B4-BE49-F238E27FC236}">
                <a16:creationId xmlns:a16="http://schemas.microsoft.com/office/drawing/2014/main" id="{14CE7A60-9F0E-07B1-50FD-2AA7C5485F33}"/>
              </a:ext>
            </a:extLst>
          </p:cNvPr>
          <p:cNvSpPr/>
          <p:nvPr/>
        </p:nvSpPr>
        <p:spPr>
          <a:xfrm>
            <a:off x="4659526" y="2609386"/>
            <a:ext cx="6508246" cy="3348376"/>
          </a:xfrm>
          <a:prstGeom prst="roundRect">
            <a:avLst>
              <a:gd name="adj" fmla="val 4808"/>
            </a:avLst>
          </a:prstGeom>
          <a:solidFill>
            <a:sysClr val="window" lastClr="FFFFFF"/>
          </a:solidFill>
          <a:ln w="25400" cap="flat" cmpd="sng" algn="ctr">
            <a:solidFill>
              <a:schemeClr val="accent5"/>
            </a:solidFill>
            <a:prstDash val="solid"/>
          </a:ln>
          <a:effectLst/>
        </p:spPr>
        <p:txBody>
          <a:bodyPr bIns="120000" rtlCol="0" anchor="ctr"/>
          <a:lstStyle/>
          <a:p>
            <a:pPr lvl="0" algn="just" defTabSz="609539">
              <a:lnSpc>
                <a:spcPct val="150000"/>
              </a:lnSpc>
              <a:defRPr/>
            </a:pPr>
            <a:r>
              <a:rPr lang="vi-VN" sz="2400" dirty="0">
                <a:latin typeface="UTM Avo" panose="02040603050506020204" pitchFamily="18" charset="0"/>
                <a:ea typeface="UD Digi Kyokasho N-B" panose="02020700000000000000" pitchFamily="17" charset="-128"/>
                <a:cs typeface="Arial" panose="020B0604020202020204" pitchFamily="34" charset="0"/>
              </a:rPr>
              <a:t>Các em hãy tích cực tham gia các hoạt động phù hợp với lứa tuổi để chăm sóc, giữ gìn, bảo vệ cảnh quan nơi mình sinh sống luôn xanh, sạch, đẹp và kêu gọi mọi người cùng thực hiện.</a:t>
            </a:r>
          </a:p>
        </p:txBody>
      </p:sp>
      <p:pic>
        <p:nvPicPr>
          <p:cNvPr id="3" name="Picture 10">
            <a:extLst>
              <a:ext uri="{FF2B5EF4-FFF2-40B4-BE49-F238E27FC236}">
                <a16:creationId xmlns:a16="http://schemas.microsoft.com/office/drawing/2014/main" id="{2DCACF6F-39E7-98DE-FE56-DDB5836718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19393" y="2950259"/>
            <a:ext cx="3862676" cy="3109457"/>
          </a:xfrm>
          <a:prstGeom prst="rect">
            <a:avLst/>
          </a:prstGeom>
        </p:spPr>
      </p:pic>
    </p:spTree>
    <p:extLst>
      <p:ext uri="{BB962C8B-B14F-4D97-AF65-F5344CB8AC3E}">
        <p14:creationId xmlns:p14="http://schemas.microsoft.com/office/powerpoint/2010/main" val="1424859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338C6D0-6736-B932-DAA0-6A710548D4A6}"/>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6DE6FB2E-29F3-A2BD-14ED-3FF1DB29D4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43120442-C15F-787C-6CDC-F95CD6CC8563}"/>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A4ABB30-F5ED-5B7A-B321-398AB095E3D2}"/>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D0F8559F-8934-FF6B-BAAF-032CF11C3899}"/>
              </a:ext>
            </a:extLst>
          </p:cNvPr>
          <p:cNvSpPr/>
          <p:nvPr/>
        </p:nvSpPr>
        <p:spPr>
          <a:xfrm>
            <a:off x="2936159" y="1551428"/>
            <a:ext cx="6319681" cy="672791"/>
          </a:xfrm>
          <a:prstGeom prst="roundRect">
            <a:avLst>
              <a:gd name="adj" fmla="val 50000"/>
            </a:avLst>
          </a:prstGeom>
          <a:solidFill>
            <a:schemeClr val="bg1"/>
          </a:solidFill>
          <a:ln w="38100" cap="flat" cmpd="sng" algn="ctr">
            <a:solidFill>
              <a:srgbClr val="FF9999"/>
            </a:solid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en-US" sz="2400" b="1" dirty="0" err="1">
                <a:latin typeface="UTM Avo" panose="02040603050506020204" pitchFamily="18" charset="0"/>
                <a:cs typeface="Arial" panose="020B0604020202020204" pitchFamily="34" charset="0"/>
                <a:sym typeface="Arial"/>
              </a:rPr>
              <a:t>Tổng</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kết</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dự</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án</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Kết</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nối</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cộng</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đồng</a:t>
            </a:r>
            <a:endParaRPr lang="en-US" sz="2400" b="1" dirty="0">
              <a:latin typeface="UTM Avo" panose="02040603050506020204" pitchFamily="18" charset="0"/>
              <a:cs typeface="Arial" panose="020B0604020202020204" pitchFamily="34" charset="0"/>
              <a:sym typeface="Arial"/>
            </a:endParaRPr>
          </a:p>
        </p:txBody>
      </p:sp>
      <p:sp>
        <p:nvSpPr>
          <p:cNvPr id="2" name="TextBox 1">
            <a:extLst>
              <a:ext uri="{FF2B5EF4-FFF2-40B4-BE49-F238E27FC236}">
                <a16:creationId xmlns:a16="http://schemas.microsoft.com/office/drawing/2014/main" id="{898C4BD4-5BE4-B184-CC46-9C385297476E}"/>
              </a:ext>
            </a:extLst>
          </p:cNvPr>
          <p:cNvSpPr txBox="1"/>
          <p:nvPr/>
        </p:nvSpPr>
        <p:spPr>
          <a:xfrm>
            <a:off x="963352" y="2469715"/>
            <a:ext cx="10265293" cy="635493"/>
          </a:xfrm>
          <a:prstGeom prst="roundRect">
            <a:avLst/>
          </a:prstGeom>
          <a:noFill/>
          <a:ln w="38100" cap="flat" cmpd="sng" algn="ctr">
            <a:noFill/>
            <a:prstDash val="dash"/>
          </a:ln>
          <a:effectLst/>
        </p:spPr>
        <p:txBody>
          <a:bodyPr wrap="square">
            <a:spAutoFit/>
          </a:bodyPr>
          <a:lstStyle/>
          <a:p>
            <a:pPr algn="ctr" defTabSz="1219170">
              <a:lnSpc>
                <a:spcPct val="150000"/>
              </a:lnSpc>
              <a:buFont typeface="Arial"/>
              <a:buNone/>
              <a:defRPr/>
            </a:pPr>
            <a:r>
              <a:rPr lang="en-US" sz="2400" b="1" kern="0" dirty="0" err="1">
                <a:solidFill>
                  <a:srgbClr val="000000"/>
                </a:solidFill>
                <a:latin typeface="UTM Avo" panose="02040603050506020204" pitchFamily="18" charset="0"/>
                <a:cs typeface="Arial"/>
                <a:sym typeface="Arial"/>
              </a:rPr>
              <a:t>Báo</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cáo</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kết</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quả</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thực</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hiện</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dự</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án</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Kết</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nối</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cộng</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đồng</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theo</a:t>
            </a:r>
            <a:r>
              <a:rPr lang="en-US" sz="2400" b="1" kern="0" dirty="0">
                <a:solidFill>
                  <a:srgbClr val="000000"/>
                </a:solidFill>
                <a:latin typeface="UTM Avo" panose="02040603050506020204" pitchFamily="18" charset="0"/>
                <a:cs typeface="Arial"/>
                <a:sym typeface="Arial"/>
              </a:rPr>
              <a:t> </a:t>
            </a:r>
            <a:r>
              <a:rPr lang="en-US" sz="2400" b="1" kern="0" dirty="0" err="1">
                <a:solidFill>
                  <a:srgbClr val="000000"/>
                </a:solidFill>
                <a:latin typeface="UTM Avo" panose="02040603050506020204" pitchFamily="18" charset="0"/>
                <a:cs typeface="Arial"/>
                <a:sym typeface="Arial"/>
              </a:rPr>
              <a:t>gợi</a:t>
            </a:r>
            <a:r>
              <a:rPr lang="en-US" sz="2400" b="1" kern="0" dirty="0">
                <a:solidFill>
                  <a:srgbClr val="000000"/>
                </a:solidFill>
                <a:latin typeface="UTM Avo" panose="02040603050506020204" pitchFamily="18" charset="0"/>
                <a:cs typeface="Arial"/>
                <a:sym typeface="Arial"/>
              </a:rPr>
              <a:t> ý:</a:t>
            </a:r>
            <a:endParaRPr lang="en-US" sz="2489" b="1" kern="0" dirty="0">
              <a:solidFill>
                <a:sysClr val="windowText" lastClr="000000"/>
              </a:solidFill>
              <a:latin typeface="UTM Avo" panose="02040603050506020204" pitchFamily="18" charset="0"/>
              <a:cs typeface="Arial"/>
              <a:sym typeface="Arial"/>
            </a:endParaRPr>
          </a:p>
        </p:txBody>
      </p:sp>
      <p:sp>
        <p:nvSpPr>
          <p:cNvPr id="6" name="Rounded Rectangle 104">
            <a:extLst>
              <a:ext uri="{FF2B5EF4-FFF2-40B4-BE49-F238E27FC236}">
                <a16:creationId xmlns:a16="http://schemas.microsoft.com/office/drawing/2014/main" id="{0EBD59D6-8A7A-B654-1341-266753287D79}"/>
              </a:ext>
            </a:extLst>
          </p:cNvPr>
          <p:cNvSpPr/>
          <p:nvPr/>
        </p:nvSpPr>
        <p:spPr>
          <a:xfrm>
            <a:off x="472783" y="3829956"/>
            <a:ext cx="3352085" cy="1592230"/>
          </a:xfrm>
          <a:prstGeom prst="rect">
            <a:avLst/>
          </a:prstGeom>
          <a:solidFill>
            <a:srgbClr val="FFFFFF"/>
          </a:solidFill>
          <a:ln w="12700" cap="flat" cmpd="sng" algn="ctr">
            <a:solidFill>
              <a:srgbClr val="FF9999"/>
            </a:solidFill>
            <a:prstDash val="lgDash"/>
          </a:ln>
          <a:effectLst/>
        </p:spPr>
        <p:txBody>
          <a:bodyPr rtlCol="0" anchor="ctr"/>
          <a:lstStyle/>
          <a:p>
            <a:pPr algn="ctr">
              <a:lnSpc>
                <a:spcPct val="150000"/>
              </a:lnSpc>
              <a:buFont typeface="Arial"/>
              <a:buNone/>
              <a:defRPr/>
            </a:pPr>
            <a:r>
              <a:rPr lang="en-US" sz="2400" kern="0" dirty="0" err="1">
                <a:solidFill>
                  <a:srgbClr val="000000"/>
                </a:solidFill>
                <a:latin typeface="UTM Avo" panose="02040603050506020204" pitchFamily="18" charset="0"/>
                <a:cs typeface="Arial"/>
                <a:sym typeface="Arial"/>
              </a:rPr>
              <a:t>Những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công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việc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em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đã</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làm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trong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dự</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án</a:t>
            </a:r>
            <a:r>
              <a:rPr lang="en-US" sz="2400" kern="0" dirty="0">
                <a:solidFill>
                  <a:srgbClr val="000000"/>
                </a:solidFill>
                <a:latin typeface="UTM Avo" panose="02040603050506020204" pitchFamily="18" charset="0"/>
                <a:cs typeface="Arial"/>
                <a:sym typeface="Arial"/>
              </a:rPr>
              <a:t>.</a:t>
            </a:r>
          </a:p>
        </p:txBody>
      </p:sp>
      <p:sp>
        <p:nvSpPr>
          <p:cNvPr id="7" name="Rounded Rectangle 104">
            <a:extLst>
              <a:ext uri="{FF2B5EF4-FFF2-40B4-BE49-F238E27FC236}">
                <a16:creationId xmlns:a16="http://schemas.microsoft.com/office/drawing/2014/main" id="{9E0702B9-F4E5-1341-9672-50A03FE488DE}"/>
              </a:ext>
            </a:extLst>
          </p:cNvPr>
          <p:cNvSpPr/>
          <p:nvPr/>
        </p:nvSpPr>
        <p:spPr>
          <a:xfrm>
            <a:off x="4419958" y="3829956"/>
            <a:ext cx="3352085" cy="1592230"/>
          </a:xfrm>
          <a:prstGeom prst="rect">
            <a:avLst/>
          </a:prstGeom>
          <a:solidFill>
            <a:srgbClr val="FFFFFF"/>
          </a:solidFill>
          <a:ln w="12700" cap="flat" cmpd="sng" algn="ctr">
            <a:solidFill>
              <a:srgbClr val="FF9999"/>
            </a:solidFill>
            <a:prstDash val="lgDash"/>
          </a:ln>
          <a:effectLst/>
        </p:spPr>
        <p:txBody>
          <a:bodyPr rtlCol="0" anchor="ctr"/>
          <a:lstStyle/>
          <a:p>
            <a:pPr algn="ctr">
              <a:lnSpc>
                <a:spcPct val="150000"/>
              </a:lnSpc>
              <a:defRPr/>
            </a:pPr>
            <a:r>
              <a:rPr lang="vi-VN" sz="2400" kern="0" dirty="0">
                <a:solidFill>
                  <a:srgbClr val="000000"/>
                </a:solidFill>
                <a:latin typeface="UTM Avo" panose="02040603050506020204" pitchFamily="18" charset="0"/>
                <a:cs typeface="Arial"/>
                <a:sym typeface="Arial"/>
              </a:rPr>
              <a:t>Kết quả và sản phẩm thu được</a:t>
            </a:r>
            <a:r>
              <a:rPr lang="en-US" sz="2400" kern="0" dirty="0">
                <a:solidFill>
                  <a:srgbClr val="000000"/>
                </a:solidFill>
                <a:latin typeface="UTM Avo" panose="02040603050506020204" pitchFamily="18" charset="0"/>
                <a:cs typeface="Arial"/>
                <a:sym typeface="Arial"/>
              </a:rPr>
              <a:t>.</a:t>
            </a:r>
          </a:p>
        </p:txBody>
      </p:sp>
      <p:sp>
        <p:nvSpPr>
          <p:cNvPr id="8" name="Rounded Rectangle 104">
            <a:extLst>
              <a:ext uri="{FF2B5EF4-FFF2-40B4-BE49-F238E27FC236}">
                <a16:creationId xmlns:a16="http://schemas.microsoft.com/office/drawing/2014/main" id="{22F9BA28-07E9-AD09-8B00-701226CB0F79}"/>
              </a:ext>
            </a:extLst>
          </p:cNvPr>
          <p:cNvSpPr/>
          <p:nvPr/>
        </p:nvSpPr>
        <p:spPr>
          <a:xfrm>
            <a:off x="8367133" y="3829956"/>
            <a:ext cx="3352085" cy="1592230"/>
          </a:xfrm>
          <a:prstGeom prst="rect">
            <a:avLst/>
          </a:prstGeom>
          <a:solidFill>
            <a:srgbClr val="FFFFFF"/>
          </a:solidFill>
          <a:ln w="12700" cap="flat" cmpd="sng" algn="ctr">
            <a:solidFill>
              <a:srgbClr val="FF9999"/>
            </a:solidFill>
            <a:prstDash val="lgDash"/>
          </a:ln>
          <a:effectLst/>
        </p:spPr>
        <p:txBody>
          <a:bodyPr rtlCol="0" anchor="ctr"/>
          <a:lstStyle/>
          <a:p>
            <a:pPr algn="ctr">
              <a:lnSpc>
                <a:spcPct val="150000"/>
              </a:lnSpc>
              <a:buFont typeface="Arial"/>
              <a:buNone/>
              <a:defRPr/>
            </a:pPr>
            <a:r>
              <a:rPr lang="en-US" sz="2400" kern="0" dirty="0">
                <a:solidFill>
                  <a:srgbClr val="000000"/>
                </a:solidFill>
                <a:latin typeface="UTM Avo" panose="02040603050506020204" pitchFamily="18" charset="0"/>
                <a:cs typeface="Arial"/>
                <a:sym typeface="Arial"/>
              </a:rPr>
              <a:t>Ý </a:t>
            </a:r>
            <a:r>
              <a:rPr lang="en-US" sz="2400" kern="0" dirty="0" err="1">
                <a:solidFill>
                  <a:srgbClr val="000000"/>
                </a:solidFill>
                <a:latin typeface="UTM Avo" panose="02040603050506020204" pitchFamily="18" charset="0"/>
                <a:cs typeface="Arial"/>
                <a:sym typeface="Arial"/>
              </a:rPr>
              <a:t>nghĩa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của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dự</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án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đối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với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cộng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đồng</a:t>
            </a:r>
            <a:r>
              <a:rPr lang="en-US" sz="2400" kern="0" dirty="0">
                <a:solidFill>
                  <a:srgbClr val="000000"/>
                </a:solidFill>
                <a:latin typeface="UTM Avo" panose="02040603050506020204" pitchFamily="18" charset="0"/>
                <a:cs typeface="Arial"/>
                <a:sym typeface="Arial"/>
              </a:rPr>
              <a:t>.</a:t>
            </a:r>
          </a:p>
        </p:txBody>
      </p:sp>
    </p:spTree>
    <p:extLst>
      <p:ext uri="{BB962C8B-B14F-4D97-AF65-F5344CB8AC3E}">
        <p14:creationId xmlns:p14="http://schemas.microsoft.com/office/powerpoint/2010/main" val="1660656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6"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4E3C560-E475-AB54-F109-F288FD25C15D}"/>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5E3CB04C-EFCE-2CE9-9988-3525AAD7628E}"/>
              </a:ext>
            </a:extLst>
          </p:cNvPr>
          <p:cNvSpPr/>
          <p:nvPr/>
        </p:nvSpPr>
        <p:spPr>
          <a:xfrm>
            <a:off x="2936159" y="1551428"/>
            <a:ext cx="6319681" cy="672791"/>
          </a:xfrm>
          <a:prstGeom prst="roundRect">
            <a:avLst>
              <a:gd name="adj" fmla="val 50000"/>
            </a:avLst>
          </a:prstGeom>
          <a:solidFill>
            <a:schemeClr val="bg1"/>
          </a:solidFill>
          <a:ln w="38100" cap="flat" cmpd="sng" algn="ctr">
            <a:solidFill>
              <a:srgbClr val="FF9999"/>
            </a:solid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en-US" sz="2400" b="1" dirty="0" err="1">
                <a:latin typeface="UTM Avo" panose="02040603050506020204" pitchFamily="18" charset="0"/>
                <a:cs typeface="Arial" panose="020B0604020202020204" pitchFamily="34" charset="0"/>
                <a:sym typeface="Arial"/>
              </a:rPr>
              <a:t>Tổng</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kết</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dự</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án</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Kết</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nối</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cộng</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đồng</a:t>
            </a:r>
            <a:endParaRPr lang="en-US" sz="2400" b="1" dirty="0">
              <a:latin typeface="UTM Avo" panose="02040603050506020204" pitchFamily="18" charset="0"/>
              <a:cs typeface="Arial" panose="020B0604020202020204" pitchFamily="34" charset="0"/>
              <a:sym typeface="Arial"/>
            </a:endParaRPr>
          </a:p>
        </p:txBody>
      </p:sp>
      <p:sp>
        <p:nvSpPr>
          <p:cNvPr id="2" name="TextBox 1">
            <a:extLst>
              <a:ext uri="{FF2B5EF4-FFF2-40B4-BE49-F238E27FC236}">
                <a16:creationId xmlns:a16="http://schemas.microsoft.com/office/drawing/2014/main" id="{DE97566D-9E9F-06A1-F816-F1407ACB8A1E}"/>
              </a:ext>
            </a:extLst>
          </p:cNvPr>
          <p:cNvSpPr txBox="1"/>
          <p:nvPr/>
        </p:nvSpPr>
        <p:spPr>
          <a:xfrm>
            <a:off x="963352" y="2224219"/>
            <a:ext cx="10265293" cy="1248427"/>
          </a:xfrm>
          <a:prstGeom prst="roundRect">
            <a:avLst/>
          </a:prstGeom>
          <a:noFill/>
          <a:ln w="38100" cap="flat" cmpd="sng" algn="ctr">
            <a:noFill/>
            <a:prstDash val="dash"/>
          </a:ln>
          <a:effectLst/>
        </p:spPr>
        <p:txBody>
          <a:bodyPr wrap="square">
            <a:spAutoFit/>
          </a:bodyPr>
          <a:lstStyle/>
          <a:p>
            <a:pPr algn="ctr" defTabSz="1219170">
              <a:lnSpc>
                <a:spcPct val="150000"/>
              </a:lnSpc>
              <a:buFont typeface="Arial"/>
              <a:buNone/>
              <a:defRPr/>
            </a:pPr>
            <a:r>
              <a:rPr lang="vi-VN" sz="2400" kern="0" dirty="0">
                <a:solidFill>
                  <a:srgbClr val="000000"/>
                </a:solidFill>
                <a:latin typeface="UTM Avo" panose="02040603050506020204" pitchFamily="18" charset="0"/>
                <a:cs typeface="Arial"/>
                <a:sym typeface="Arial"/>
              </a:rPr>
              <a:t>Đánh giá những đóng góp và sự tiến bộ của các thành viên</a:t>
            </a:r>
            <a:endParaRPr lang="en-US" sz="2400" kern="0" dirty="0">
              <a:solidFill>
                <a:srgbClr val="000000"/>
              </a:solidFill>
              <a:latin typeface="UTM Avo" panose="02040603050506020204" pitchFamily="18" charset="0"/>
              <a:cs typeface="Arial"/>
              <a:sym typeface="Arial"/>
            </a:endParaRPr>
          </a:p>
          <a:p>
            <a:pPr algn="ctr" defTabSz="1219170">
              <a:lnSpc>
                <a:spcPct val="150000"/>
              </a:lnSpc>
              <a:buFont typeface="Arial"/>
              <a:buNone/>
              <a:defRPr/>
            </a:pPr>
            <a:r>
              <a:rPr lang="vi-VN" sz="2400" kern="0" dirty="0">
                <a:solidFill>
                  <a:srgbClr val="000000"/>
                </a:solidFill>
                <a:latin typeface="UTM Avo" panose="02040603050506020204" pitchFamily="18" charset="0"/>
                <a:cs typeface="Arial"/>
                <a:sym typeface="Arial"/>
              </a:rPr>
              <a:t>khi tham gia dự án theo gợi ý trong bảng dưới đây:</a:t>
            </a:r>
          </a:p>
        </p:txBody>
      </p:sp>
      <p:graphicFrame>
        <p:nvGraphicFramePr>
          <p:cNvPr id="5" name="Table 4">
            <a:extLst>
              <a:ext uri="{FF2B5EF4-FFF2-40B4-BE49-F238E27FC236}">
                <a16:creationId xmlns:a16="http://schemas.microsoft.com/office/drawing/2014/main" id="{A1BA78FA-C74C-B069-95E5-D00ADE8ADA58}"/>
              </a:ext>
            </a:extLst>
          </p:cNvPr>
          <p:cNvGraphicFramePr>
            <a:graphicFrameLocks noGrp="1"/>
          </p:cNvGraphicFramePr>
          <p:nvPr>
            <p:extLst>
              <p:ext uri="{D42A27DB-BD31-4B8C-83A1-F6EECF244321}">
                <p14:modId xmlns:p14="http://schemas.microsoft.com/office/powerpoint/2010/main" val="1993265409"/>
              </p:ext>
            </p:extLst>
          </p:nvPr>
        </p:nvGraphicFramePr>
        <p:xfrm>
          <a:off x="857597" y="3729483"/>
          <a:ext cx="10476801" cy="2693619"/>
        </p:xfrm>
        <a:graphic>
          <a:graphicData uri="http://schemas.openxmlformats.org/drawingml/2006/table">
            <a:tbl>
              <a:tblPr firstRow="1" bandRow="1">
                <a:tableStyleId>{5940675A-B579-460E-94D1-54222C63F5DA}</a:tableStyleId>
              </a:tblPr>
              <a:tblGrid>
                <a:gridCol w="3492267">
                  <a:extLst>
                    <a:ext uri="{9D8B030D-6E8A-4147-A177-3AD203B41FA5}">
                      <a16:colId xmlns:a16="http://schemas.microsoft.com/office/drawing/2014/main" val="1222641120"/>
                    </a:ext>
                  </a:extLst>
                </a:gridCol>
                <a:gridCol w="3492267">
                  <a:extLst>
                    <a:ext uri="{9D8B030D-6E8A-4147-A177-3AD203B41FA5}">
                      <a16:colId xmlns:a16="http://schemas.microsoft.com/office/drawing/2014/main" val="940509710"/>
                    </a:ext>
                  </a:extLst>
                </a:gridCol>
                <a:gridCol w="3492267">
                  <a:extLst>
                    <a:ext uri="{9D8B030D-6E8A-4147-A177-3AD203B41FA5}">
                      <a16:colId xmlns:a16="http://schemas.microsoft.com/office/drawing/2014/main" val="2551083125"/>
                    </a:ext>
                  </a:extLst>
                </a:gridCol>
              </a:tblGrid>
              <a:tr h="1359540">
                <a:tc>
                  <a:txBody>
                    <a:bodyPr/>
                    <a:lstStyle/>
                    <a:p>
                      <a:pPr algn="ctr">
                        <a:lnSpc>
                          <a:spcPct val="150000"/>
                        </a:lnSpc>
                      </a:pPr>
                      <a:r>
                        <a:rPr lang="en-US" sz="2400" b="1" kern="1200" dirty="0">
                          <a:solidFill>
                            <a:srgbClr val="000000"/>
                          </a:solidFill>
                          <a:latin typeface="UTM Avo" panose="02040603050506020204" pitchFamily="18" charset="0"/>
                          <a:ea typeface="+mn-ea"/>
                          <a:cs typeface="+mn-cs"/>
                        </a:rPr>
                        <a:t>Thành </a:t>
                      </a:r>
                      <a:r>
                        <a:rPr lang="en-US" sz="2400" b="1" kern="1200" dirty="0" err="1">
                          <a:solidFill>
                            <a:srgbClr val="000000"/>
                          </a:solidFill>
                          <a:latin typeface="UTM Avo" panose="02040603050506020204" pitchFamily="18" charset="0"/>
                          <a:ea typeface="+mn-ea"/>
                          <a:cs typeface="+mn-cs"/>
                        </a:rPr>
                        <a:t>viên</a:t>
                      </a:r>
                      <a:endParaRPr lang="en-US" sz="2400" b="1" kern="1200" dirty="0">
                        <a:solidFill>
                          <a:srgbClr val="000000"/>
                        </a:solidFill>
                        <a:latin typeface="UTM Avo" panose="02040603050506020204" pitchFamily="18" charset="0"/>
                        <a:ea typeface="+mn-ea"/>
                        <a:cs typeface="+mn-cs"/>
                      </a:endParaRPr>
                    </a:p>
                  </a:txBody>
                  <a:tcPr marL="121920" marR="121920" marT="60960" marB="60960" anchor="ctr">
                    <a:solidFill>
                      <a:srgbClr val="FFEBEB"/>
                    </a:solidFill>
                  </a:tcPr>
                </a:tc>
                <a:tc>
                  <a:txBody>
                    <a:bodyPr/>
                    <a:lstStyle/>
                    <a:p>
                      <a:pPr algn="ctr">
                        <a:lnSpc>
                          <a:spcPct val="150000"/>
                        </a:lnSpc>
                      </a:pPr>
                      <a:r>
                        <a:rPr lang="en-US" sz="2400" b="1" kern="1200" dirty="0" err="1">
                          <a:solidFill>
                            <a:srgbClr val="000000"/>
                          </a:solidFill>
                          <a:latin typeface="UTM Avo" panose="02040603050506020204" pitchFamily="18" charset="0"/>
                          <a:ea typeface="+mn-ea"/>
                          <a:cs typeface="+mn-cs"/>
                        </a:rPr>
                        <a:t>Những</a:t>
                      </a:r>
                      <a:r>
                        <a:rPr lang="en-US" sz="2400" b="1" kern="1200" dirty="0">
                          <a:solidFill>
                            <a:srgbClr val="000000"/>
                          </a:solidFill>
                          <a:latin typeface="UTM Avo" panose="02040603050506020204" pitchFamily="18" charset="0"/>
                          <a:ea typeface="+mn-ea"/>
                          <a:cs typeface="+mn-cs"/>
                        </a:rPr>
                        <a:t> </a:t>
                      </a:r>
                      <a:r>
                        <a:rPr lang="en-US" sz="2400" b="1" kern="1200" dirty="0" err="1">
                          <a:solidFill>
                            <a:srgbClr val="000000"/>
                          </a:solidFill>
                          <a:latin typeface="UTM Avo" panose="02040603050506020204" pitchFamily="18" charset="0"/>
                          <a:ea typeface="+mn-ea"/>
                          <a:cs typeface="+mn-cs"/>
                        </a:rPr>
                        <a:t>đóng</a:t>
                      </a:r>
                      <a:r>
                        <a:rPr lang="en-US" sz="2400" b="1" kern="1200" dirty="0">
                          <a:solidFill>
                            <a:srgbClr val="000000"/>
                          </a:solidFill>
                          <a:latin typeface="UTM Avo" panose="02040603050506020204" pitchFamily="18" charset="0"/>
                          <a:ea typeface="+mn-ea"/>
                          <a:cs typeface="+mn-cs"/>
                        </a:rPr>
                        <a:t> </a:t>
                      </a:r>
                      <a:r>
                        <a:rPr lang="en-US" sz="2400" b="1" kern="1200" dirty="0" err="1">
                          <a:solidFill>
                            <a:srgbClr val="000000"/>
                          </a:solidFill>
                          <a:latin typeface="UTM Avo" panose="02040603050506020204" pitchFamily="18" charset="0"/>
                          <a:ea typeface="+mn-ea"/>
                          <a:cs typeface="+mn-cs"/>
                        </a:rPr>
                        <a:t>góp</a:t>
                      </a:r>
                      <a:r>
                        <a:rPr lang="en-US" sz="2400" b="1" kern="1200" dirty="0">
                          <a:solidFill>
                            <a:srgbClr val="000000"/>
                          </a:solidFill>
                          <a:latin typeface="UTM Avo" panose="02040603050506020204" pitchFamily="18" charset="0"/>
                          <a:ea typeface="+mn-ea"/>
                          <a:cs typeface="+mn-cs"/>
                        </a:rPr>
                        <a:t> </a:t>
                      </a:r>
                      <a:r>
                        <a:rPr lang="en-US" sz="2400" b="1" kern="1200" dirty="0" err="1">
                          <a:solidFill>
                            <a:srgbClr val="000000"/>
                          </a:solidFill>
                          <a:latin typeface="UTM Avo" panose="02040603050506020204" pitchFamily="18" charset="0"/>
                          <a:ea typeface="+mn-ea"/>
                          <a:cs typeface="+mn-cs"/>
                        </a:rPr>
                        <a:t>để</a:t>
                      </a:r>
                      <a:r>
                        <a:rPr lang="en-US" sz="2400" b="1" kern="1200" dirty="0">
                          <a:solidFill>
                            <a:srgbClr val="000000"/>
                          </a:solidFill>
                          <a:latin typeface="UTM Avo" panose="02040603050506020204" pitchFamily="18" charset="0"/>
                          <a:ea typeface="+mn-ea"/>
                          <a:cs typeface="+mn-cs"/>
                        </a:rPr>
                        <a:t> </a:t>
                      </a:r>
                      <a:r>
                        <a:rPr lang="en-US" sz="2400" b="1" kern="1200" dirty="0" err="1">
                          <a:solidFill>
                            <a:srgbClr val="000000"/>
                          </a:solidFill>
                          <a:latin typeface="UTM Avo" panose="02040603050506020204" pitchFamily="18" charset="0"/>
                          <a:ea typeface="+mn-ea"/>
                          <a:cs typeface="+mn-cs"/>
                        </a:rPr>
                        <a:t>thực</a:t>
                      </a:r>
                      <a:r>
                        <a:rPr lang="en-US" sz="2400" b="1" kern="1200" dirty="0">
                          <a:solidFill>
                            <a:srgbClr val="000000"/>
                          </a:solidFill>
                          <a:latin typeface="UTM Avo" panose="02040603050506020204" pitchFamily="18" charset="0"/>
                          <a:ea typeface="+mn-ea"/>
                          <a:cs typeface="+mn-cs"/>
                        </a:rPr>
                        <a:t> </a:t>
                      </a:r>
                      <a:r>
                        <a:rPr lang="en-US" sz="2400" b="1" kern="1200" dirty="0" err="1">
                          <a:solidFill>
                            <a:srgbClr val="000000"/>
                          </a:solidFill>
                          <a:latin typeface="UTM Avo" panose="02040603050506020204" pitchFamily="18" charset="0"/>
                          <a:ea typeface="+mn-ea"/>
                          <a:cs typeface="+mn-cs"/>
                        </a:rPr>
                        <a:t>hiện</a:t>
                      </a:r>
                      <a:r>
                        <a:rPr lang="en-US" sz="2400" b="1" kern="1200" dirty="0">
                          <a:solidFill>
                            <a:srgbClr val="000000"/>
                          </a:solidFill>
                          <a:latin typeface="UTM Avo" panose="02040603050506020204" pitchFamily="18" charset="0"/>
                          <a:ea typeface="+mn-ea"/>
                          <a:cs typeface="+mn-cs"/>
                        </a:rPr>
                        <a:t> </a:t>
                      </a:r>
                      <a:r>
                        <a:rPr lang="en-US" sz="2400" b="1" kern="1200" dirty="0" err="1">
                          <a:solidFill>
                            <a:srgbClr val="000000"/>
                          </a:solidFill>
                          <a:latin typeface="UTM Avo" panose="02040603050506020204" pitchFamily="18" charset="0"/>
                          <a:ea typeface="+mn-ea"/>
                          <a:cs typeface="+mn-cs"/>
                        </a:rPr>
                        <a:t>dự</a:t>
                      </a:r>
                      <a:r>
                        <a:rPr lang="en-US" sz="2400" b="1" kern="1200" dirty="0">
                          <a:solidFill>
                            <a:srgbClr val="000000"/>
                          </a:solidFill>
                          <a:latin typeface="UTM Avo" panose="02040603050506020204" pitchFamily="18" charset="0"/>
                          <a:ea typeface="+mn-ea"/>
                          <a:cs typeface="+mn-cs"/>
                        </a:rPr>
                        <a:t> </a:t>
                      </a:r>
                      <a:r>
                        <a:rPr lang="en-US" sz="2400" b="1" kern="1200" dirty="0" err="1">
                          <a:solidFill>
                            <a:srgbClr val="000000"/>
                          </a:solidFill>
                          <a:latin typeface="UTM Avo" panose="02040603050506020204" pitchFamily="18" charset="0"/>
                          <a:ea typeface="+mn-ea"/>
                          <a:cs typeface="+mn-cs"/>
                        </a:rPr>
                        <a:t>án</a:t>
                      </a:r>
                      <a:endParaRPr lang="en-US" sz="2400" b="1" kern="1200" dirty="0">
                        <a:solidFill>
                          <a:srgbClr val="000000"/>
                        </a:solidFill>
                        <a:latin typeface="UTM Avo" panose="02040603050506020204" pitchFamily="18" charset="0"/>
                        <a:ea typeface="+mn-ea"/>
                        <a:cs typeface="+mn-cs"/>
                      </a:endParaRPr>
                    </a:p>
                  </a:txBody>
                  <a:tcPr marL="121920" marR="121920" marT="60960" marB="60960" anchor="ctr">
                    <a:solidFill>
                      <a:srgbClr val="FFEBEB"/>
                    </a:solidFill>
                  </a:tcPr>
                </a:tc>
                <a:tc>
                  <a:txBody>
                    <a:bodyPr/>
                    <a:lstStyle/>
                    <a:p>
                      <a:pPr algn="ctr">
                        <a:lnSpc>
                          <a:spcPct val="150000"/>
                        </a:lnSpc>
                      </a:pPr>
                      <a:r>
                        <a:rPr lang="vi-VN" sz="2400" b="1" kern="1200" dirty="0">
                          <a:solidFill>
                            <a:srgbClr val="000000"/>
                          </a:solidFill>
                          <a:latin typeface="UTM Avo" panose="02040603050506020204" pitchFamily="18" charset="0"/>
                          <a:ea typeface="+mn-ea"/>
                          <a:cs typeface="+mn-cs"/>
                        </a:rPr>
                        <a:t>Kết quả đạt được</a:t>
                      </a:r>
                    </a:p>
                  </a:txBody>
                  <a:tcPr marL="121920" marR="121920" marT="60960" marB="60960" anchor="ctr">
                    <a:solidFill>
                      <a:srgbClr val="FFEBEB"/>
                    </a:solidFill>
                  </a:tcPr>
                </a:tc>
                <a:extLst>
                  <a:ext uri="{0D108BD9-81ED-4DB2-BD59-A6C34878D82A}">
                    <a16:rowId xmlns:a16="http://schemas.microsoft.com/office/drawing/2014/main" val="2533073039"/>
                  </a:ext>
                </a:extLst>
              </a:tr>
              <a:tr h="1334079">
                <a:tc>
                  <a:txBody>
                    <a:bodyPr/>
                    <a:lstStyle/>
                    <a:p>
                      <a:pPr algn="ctr"/>
                      <a:endParaRPr lang="en-US" sz="2400" b="1" dirty="0">
                        <a:latin typeface="UTM Avo" panose="02040603050506020204" pitchFamily="18" charset="0"/>
                      </a:endParaRPr>
                    </a:p>
                  </a:txBody>
                  <a:tcPr marL="121920" marR="121920" marT="60960" marB="60960" anchor="ctr">
                    <a:solidFill>
                      <a:schemeClr val="bg1"/>
                    </a:solidFill>
                  </a:tcPr>
                </a:tc>
                <a:tc>
                  <a:txBody>
                    <a:bodyPr/>
                    <a:lstStyle/>
                    <a:p>
                      <a:pPr algn="ctr"/>
                      <a:endParaRPr lang="en-US" sz="2400" b="1" dirty="0">
                        <a:latin typeface="UTM Avo" panose="02040603050506020204" pitchFamily="18" charset="0"/>
                      </a:endParaRPr>
                    </a:p>
                  </a:txBody>
                  <a:tcPr marL="121920" marR="121920" marT="60960" marB="60960" anchor="ctr">
                    <a:solidFill>
                      <a:schemeClr val="bg1"/>
                    </a:solidFill>
                  </a:tcPr>
                </a:tc>
                <a:tc>
                  <a:txBody>
                    <a:bodyPr/>
                    <a:lstStyle/>
                    <a:p>
                      <a:pPr algn="ctr"/>
                      <a:endParaRPr lang="en-US" sz="2400" b="1" dirty="0">
                        <a:latin typeface="UTM Avo" panose="02040603050506020204" pitchFamily="18" charset="0"/>
                      </a:endParaRPr>
                    </a:p>
                  </a:txBody>
                  <a:tcPr marL="121920" marR="121920" marT="60960" marB="60960" anchor="ctr">
                    <a:solidFill>
                      <a:schemeClr val="bg1"/>
                    </a:solidFill>
                  </a:tcPr>
                </a:tc>
                <a:extLst>
                  <a:ext uri="{0D108BD9-81ED-4DB2-BD59-A6C34878D82A}">
                    <a16:rowId xmlns:a16="http://schemas.microsoft.com/office/drawing/2014/main" val="1779000274"/>
                  </a:ext>
                </a:extLst>
              </a:tr>
            </a:tbl>
          </a:graphicData>
        </a:graphic>
      </p:graphicFrame>
    </p:spTree>
    <p:extLst>
      <p:ext uri="{BB962C8B-B14F-4D97-AF65-F5344CB8AC3E}">
        <p14:creationId xmlns:p14="http://schemas.microsoft.com/office/powerpoint/2010/main" val="768301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5BF22FC-146E-C845-D4F8-8B50BA910B1B}"/>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CB1FD79D-18F3-B44D-E1EE-9C218FB9A8BD}"/>
              </a:ext>
            </a:extLst>
          </p:cNvPr>
          <p:cNvSpPr/>
          <p:nvPr/>
        </p:nvSpPr>
        <p:spPr>
          <a:xfrm>
            <a:off x="2936159" y="1551428"/>
            <a:ext cx="6319681" cy="672791"/>
          </a:xfrm>
          <a:prstGeom prst="roundRect">
            <a:avLst>
              <a:gd name="adj" fmla="val 50000"/>
            </a:avLst>
          </a:prstGeom>
          <a:solidFill>
            <a:schemeClr val="bg1"/>
          </a:solidFill>
          <a:ln w="38100" cap="flat" cmpd="sng" algn="ctr">
            <a:solidFill>
              <a:srgbClr val="FF9999"/>
            </a:solidFill>
            <a:prstDash val="solid"/>
          </a:ln>
          <a:effectLst>
            <a:outerShdw blurRad="40000" dist="20000" dir="5400000" rotWithShape="0">
              <a:srgbClr val="000000">
                <a:alpha val="38000"/>
              </a:srgbClr>
            </a:outerShdw>
          </a:effectLst>
        </p:spPr>
        <p:txBody>
          <a:bodyPr rtlCol="0" anchor="ctr"/>
          <a:lstStyle/>
          <a:p>
            <a:pPr lvl="0" algn="ctr">
              <a:buClr>
                <a:srgbClr val="000000"/>
              </a:buClr>
              <a:defRPr/>
            </a:pPr>
            <a:r>
              <a:rPr lang="en-US" sz="2400" b="1" dirty="0" err="1">
                <a:latin typeface="UTM Avo" panose="02040603050506020204" pitchFamily="18" charset="0"/>
                <a:cs typeface="Arial" panose="020B0604020202020204" pitchFamily="34" charset="0"/>
                <a:sym typeface="Arial"/>
              </a:rPr>
              <a:t>Tổng</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kết</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dự</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án</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Kết</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nối</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cộng</a:t>
            </a:r>
            <a:r>
              <a:rPr lang="en-US" sz="2400" b="1" dirty="0">
                <a:latin typeface="UTM Avo" panose="02040603050506020204" pitchFamily="18" charset="0"/>
                <a:cs typeface="Arial" panose="020B0604020202020204" pitchFamily="34" charset="0"/>
                <a:sym typeface="Arial"/>
              </a:rPr>
              <a:t> </a:t>
            </a:r>
            <a:r>
              <a:rPr lang="en-US" sz="2400" b="1" dirty="0" err="1">
                <a:latin typeface="UTM Avo" panose="02040603050506020204" pitchFamily="18" charset="0"/>
                <a:cs typeface="Arial" panose="020B0604020202020204" pitchFamily="34" charset="0"/>
                <a:sym typeface="Arial"/>
              </a:rPr>
              <a:t>đồng</a:t>
            </a:r>
            <a:endParaRPr lang="en-US" sz="2400" b="1" dirty="0">
              <a:latin typeface="UTM Avo" panose="02040603050506020204" pitchFamily="18" charset="0"/>
              <a:cs typeface="Arial" panose="020B0604020202020204" pitchFamily="34" charset="0"/>
              <a:sym typeface="Arial"/>
            </a:endParaRPr>
          </a:p>
        </p:txBody>
      </p:sp>
      <p:sp>
        <p:nvSpPr>
          <p:cNvPr id="2" name="TextBox 1">
            <a:extLst>
              <a:ext uri="{FF2B5EF4-FFF2-40B4-BE49-F238E27FC236}">
                <a16:creationId xmlns:a16="http://schemas.microsoft.com/office/drawing/2014/main" id="{FF634F43-8060-D31A-88E8-A89E6F646BED}"/>
              </a:ext>
            </a:extLst>
          </p:cNvPr>
          <p:cNvSpPr txBox="1"/>
          <p:nvPr/>
        </p:nvSpPr>
        <p:spPr>
          <a:xfrm>
            <a:off x="963352" y="2469715"/>
            <a:ext cx="10265293" cy="635493"/>
          </a:xfrm>
          <a:prstGeom prst="roundRect">
            <a:avLst/>
          </a:prstGeom>
          <a:noFill/>
          <a:ln w="38100" cap="flat" cmpd="sng" algn="ctr">
            <a:noFill/>
            <a:prstDash val="dash"/>
          </a:ln>
          <a:effectLst/>
        </p:spPr>
        <p:txBody>
          <a:bodyPr wrap="square">
            <a:spAutoFit/>
          </a:bodyPr>
          <a:lstStyle/>
          <a:p>
            <a:pPr algn="ctr" defTabSz="1219170">
              <a:lnSpc>
                <a:spcPct val="150000"/>
              </a:lnSpc>
              <a:buFont typeface="Arial"/>
              <a:buNone/>
              <a:defRPr/>
            </a:pPr>
            <a:r>
              <a:rPr lang="vi-VN" sz="2400" kern="0" dirty="0">
                <a:solidFill>
                  <a:srgbClr val="000000"/>
                </a:solidFill>
                <a:latin typeface="UTM Avo" panose="02040603050506020204" pitchFamily="18" charset="0"/>
                <a:cs typeface="Arial"/>
                <a:sym typeface="Arial"/>
              </a:rPr>
              <a:t>Thảo luận xây dựng ý tưởng phát triển dự án.</a:t>
            </a:r>
          </a:p>
        </p:txBody>
      </p:sp>
      <p:pic>
        <p:nvPicPr>
          <p:cNvPr id="3" name="Picture 2" descr="6 cách để gắn kết cộng đồng trực tuyến của thương hiệu">
            <a:extLst>
              <a:ext uri="{FF2B5EF4-FFF2-40B4-BE49-F238E27FC236}">
                <a16:creationId xmlns:a16="http://schemas.microsoft.com/office/drawing/2014/main" id="{40F439B4-AA10-6FDA-9CD7-059D76BF5E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2054" y="3429000"/>
            <a:ext cx="6007887" cy="3379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575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Shape 1014"/>
        <p:cNvGrpSpPr/>
        <p:nvPr/>
      </p:nvGrpSpPr>
      <p:grpSpPr>
        <a:xfrm>
          <a:off x="0" y="0"/>
          <a:ext cx="0" cy="0"/>
          <a:chOff x="0" y="0"/>
          <a:chExt cx="0" cy="0"/>
        </a:xfrm>
      </p:grpSpPr>
      <p:grpSp>
        <p:nvGrpSpPr>
          <p:cNvPr id="1017" name="Google Shape;1017;p47"/>
          <p:cNvGrpSpPr/>
          <p:nvPr/>
        </p:nvGrpSpPr>
        <p:grpSpPr>
          <a:xfrm>
            <a:off x="6168353" y="6403734"/>
            <a:ext cx="227713" cy="167137"/>
            <a:chOff x="2113456" y="-865476"/>
            <a:chExt cx="236972" cy="173932"/>
          </a:xfrm>
        </p:grpSpPr>
        <p:sp>
          <p:nvSpPr>
            <p:cNvPr id="1018" name="Google Shape;1018;p47"/>
            <p:cNvSpPr/>
            <p:nvPr/>
          </p:nvSpPr>
          <p:spPr>
            <a:xfrm>
              <a:off x="2113456" y="-806903"/>
              <a:ext cx="50023" cy="115359"/>
            </a:xfrm>
            <a:custGeom>
              <a:avLst/>
              <a:gdLst/>
              <a:ahLst/>
              <a:cxnLst/>
              <a:rect l="l" t="t" r="r" b="b"/>
              <a:pathLst>
                <a:path w="392" h="904" extrusionOk="0">
                  <a:moveTo>
                    <a:pt x="127" y="0"/>
                  </a:moveTo>
                  <a:cubicBezTo>
                    <a:pt x="69" y="0"/>
                    <a:pt x="17" y="46"/>
                    <a:pt x="17" y="105"/>
                  </a:cubicBezTo>
                  <a:cubicBezTo>
                    <a:pt x="0" y="360"/>
                    <a:pt x="51" y="598"/>
                    <a:pt x="153" y="836"/>
                  </a:cubicBezTo>
                  <a:cubicBezTo>
                    <a:pt x="170" y="870"/>
                    <a:pt x="204" y="904"/>
                    <a:pt x="255" y="904"/>
                  </a:cubicBezTo>
                  <a:cubicBezTo>
                    <a:pt x="272" y="904"/>
                    <a:pt x="289" y="904"/>
                    <a:pt x="306" y="887"/>
                  </a:cubicBezTo>
                  <a:cubicBezTo>
                    <a:pt x="374" y="870"/>
                    <a:pt x="391" y="785"/>
                    <a:pt x="374" y="734"/>
                  </a:cubicBezTo>
                  <a:cubicBezTo>
                    <a:pt x="289" y="547"/>
                    <a:pt x="255" y="343"/>
                    <a:pt x="272" y="122"/>
                  </a:cubicBezTo>
                  <a:cubicBezTo>
                    <a:pt x="272" y="54"/>
                    <a:pt x="221" y="3"/>
                    <a:pt x="153" y="3"/>
                  </a:cubicBezTo>
                  <a:cubicBezTo>
                    <a:pt x="144" y="1"/>
                    <a:pt x="136" y="0"/>
                    <a:pt x="127"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19" name="Google Shape;1019;p47"/>
            <p:cNvSpPr/>
            <p:nvPr/>
          </p:nvSpPr>
          <p:spPr>
            <a:xfrm>
              <a:off x="2221924" y="-865476"/>
              <a:ext cx="43387" cy="173932"/>
            </a:xfrm>
            <a:custGeom>
              <a:avLst/>
              <a:gdLst/>
              <a:ahLst/>
              <a:cxnLst/>
              <a:rect l="l" t="t" r="r" b="b"/>
              <a:pathLst>
                <a:path w="340" h="1363" extrusionOk="0">
                  <a:moveTo>
                    <a:pt x="145" y="0"/>
                  </a:moveTo>
                  <a:cubicBezTo>
                    <a:pt x="137" y="0"/>
                    <a:pt x="128" y="1"/>
                    <a:pt x="119" y="4"/>
                  </a:cubicBezTo>
                  <a:cubicBezTo>
                    <a:pt x="51" y="4"/>
                    <a:pt x="0" y="55"/>
                    <a:pt x="0" y="140"/>
                  </a:cubicBezTo>
                  <a:lnTo>
                    <a:pt x="85" y="1244"/>
                  </a:lnTo>
                  <a:cubicBezTo>
                    <a:pt x="85" y="1312"/>
                    <a:pt x="136" y="1363"/>
                    <a:pt x="204" y="1363"/>
                  </a:cubicBezTo>
                  <a:lnTo>
                    <a:pt x="221" y="1363"/>
                  </a:lnTo>
                  <a:cubicBezTo>
                    <a:pt x="289" y="1346"/>
                    <a:pt x="340" y="1295"/>
                    <a:pt x="323" y="1227"/>
                  </a:cubicBezTo>
                  <a:lnTo>
                    <a:pt x="255" y="106"/>
                  </a:lnTo>
                  <a:cubicBezTo>
                    <a:pt x="240" y="47"/>
                    <a:pt x="200" y="0"/>
                    <a:pt x="145"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20" name="Google Shape;1020;p47"/>
            <p:cNvSpPr/>
            <p:nvPr/>
          </p:nvSpPr>
          <p:spPr>
            <a:xfrm>
              <a:off x="2304233" y="-824002"/>
              <a:ext cx="46195" cy="123782"/>
            </a:xfrm>
            <a:custGeom>
              <a:avLst/>
              <a:gdLst/>
              <a:ahLst/>
              <a:cxnLst/>
              <a:rect l="l" t="t" r="r" b="b"/>
              <a:pathLst>
                <a:path w="362" h="970" extrusionOk="0">
                  <a:moveTo>
                    <a:pt x="209" y="0"/>
                  </a:moveTo>
                  <a:cubicBezTo>
                    <a:pt x="161" y="0"/>
                    <a:pt x="116" y="26"/>
                    <a:pt x="103" y="86"/>
                  </a:cubicBezTo>
                  <a:cubicBezTo>
                    <a:pt x="18" y="341"/>
                    <a:pt x="1" y="596"/>
                    <a:pt x="35" y="851"/>
                  </a:cubicBezTo>
                  <a:cubicBezTo>
                    <a:pt x="35" y="919"/>
                    <a:pt x="86" y="970"/>
                    <a:pt x="154" y="970"/>
                  </a:cubicBezTo>
                  <a:lnTo>
                    <a:pt x="171" y="970"/>
                  </a:lnTo>
                  <a:cubicBezTo>
                    <a:pt x="239" y="953"/>
                    <a:pt x="289" y="902"/>
                    <a:pt x="273" y="834"/>
                  </a:cubicBezTo>
                  <a:cubicBezTo>
                    <a:pt x="256" y="596"/>
                    <a:pt x="273" y="375"/>
                    <a:pt x="340" y="154"/>
                  </a:cubicBezTo>
                  <a:cubicBezTo>
                    <a:pt x="361" y="62"/>
                    <a:pt x="282" y="0"/>
                    <a:pt x="209" y="0"/>
                  </a:cubicBezTo>
                  <a:close/>
                </a:path>
              </a:pathLst>
            </a:custGeom>
            <a:solidFill>
              <a:schemeClr val="accent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313" name="Google Shape;661;p30"/>
          <p:cNvSpPr/>
          <p:nvPr/>
        </p:nvSpPr>
        <p:spPr>
          <a:xfrm>
            <a:off x="240469" y="1406697"/>
            <a:ext cx="5830652" cy="2167097"/>
          </a:xfrm>
          <a:prstGeom prst="roundRect">
            <a:avLst/>
          </a:prstGeom>
          <a:solidFill>
            <a:schemeClr val="accent6"/>
          </a:solidFill>
          <a:ln w="38100" cap="flat" cmpd="sng">
            <a:solidFill>
              <a:srgbClr val="FF9999"/>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TRÒ CHƠI</a:t>
            </a:r>
          </a:p>
          <a:p>
            <a:pPr algn="ctr" defTabSz="1219170">
              <a:lnSpc>
                <a:spcPct val="150000"/>
              </a:lnSpc>
              <a:buClr>
                <a:srgbClr val="000000"/>
              </a:buClr>
              <a:defRPr/>
            </a:pPr>
            <a:r>
              <a:rPr kumimoji="0" lang="en-US" sz="4400" b="1" i="0" u="none" strike="noStrike" kern="0" cap="none" spc="0" normalizeH="0" baseline="0" noProof="0" dirty="0">
                <a:ln>
                  <a:noFill/>
                </a:ln>
                <a:solidFill>
                  <a:srgbClr val="C00000"/>
                </a:solidFill>
                <a:effectLst/>
                <a:uLnTx/>
                <a:uFillTx/>
                <a:latin typeface="UTM Avo" panose="02040603050506020204" pitchFamily="18" charset="0"/>
                <a:cs typeface="Arial"/>
                <a:sym typeface="Arial"/>
              </a:rPr>
              <a:t>NÔNG TRẠI VUI VẺ</a:t>
            </a:r>
          </a:p>
        </p:txBody>
      </p:sp>
      <p:pic>
        <p:nvPicPr>
          <p:cNvPr id="3" name="upbeat-ukulele-fun-pop-kids-logo-1606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543367" y="80941"/>
            <a:ext cx="812800" cy="812800"/>
          </a:xfrm>
          <a:prstGeom prst="rect">
            <a:avLst/>
          </a:prstGeom>
        </p:spPr>
      </p:pic>
      <p:pic>
        <p:nvPicPr>
          <p:cNvPr id="2" name="Picture 1">
            <a:extLst>
              <a:ext uri="{FF2B5EF4-FFF2-40B4-BE49-F238E27FC236}">
                <a16:creationId xmlns:a16="http://schemas.microsoft.com/office/drawing/2014/main" id="{09965F4F-6A24-D6BF-DF78-8EAF86CFD333}"/>
              </a:ext>
            </a:extLst>
          </p:cNvPr>
          <p:cNvPicPr>
            <a:picLocks noChangeAspect="1"/>
          </p:cNvPicPr>
          <p:nvPr/>
        </p:nvPicPr>
        <p:blipFill>
          <a:blip r:embed="rId7"/>
          <a:stretch>
            <a:fillRect/>
          </a:stretch>
        </p:blipFill>
        <p:spPr>
          <a:xfrm>
            <a:off x="3282538" y="3891775"/>
            <a:ext cx="3155795" cy="3155795"/>
          </a:xfrm>
          <a:prstGeom prst="rect">
            <a:avLst/>
          </a:prstGeom>
        </p:spPr>
      </p:pic>
      <p:pic>
        <p:nvPicPr>
          <p:cNvPr id="5" name="Picture 4">
            <a:extLst>
              <a:ext uri="{FF2B5EF4-FFF2-40B4-BE49-F238E27FC236}">
                <a16:creationId xmlns:a16="http://schemas.microsoft.com/office/drawing/2014/main" id="{016FA809-1D3B-9BCE-7619-A5AB1E594689}"/>
              </a:ext>
            </a:extLst>
          </p:cNvPr>
          <p:cNvPicPr>
            <a:picLocks noChangeAspect="1"/>
          </p:cNvPicPr>
          <p:nvPr/>
        </p:nvPicPr>
        <p:blipFill>
          <a:blip r:embed="rId8"/>
          <a:stretch>
            <a:fillRect/>
          </a:stretch>
        </p:blipFill>
        <p:spPr>
          <a:xfrm flipH="1">
            <a:off x="0" y="3891774"/>
            <a:ext cx="3155795" cy="3155795"/>
          </a:xfrm>
          <a:prstGeom prst="rect">
            <a:avLst/>
          </a:prstGeom>
        </p:spPr>
      </p:pic>
      <p:pic>
        <p:nvPicPr>
          <p:cNvPr id="4" name="Picture 3"/>
          <p:cNvPicPr>
            <a:picLocks noChangeAspect="1"/>
          </p:cNvPicPr>
          <p:nvPr/>
        </p:nvPicPr>
        <p:blipFill>
          <a:blip r:embed="rId9"/>
          <a:stretch>
            <a:fillRect/>
          </a:stretch>
        </p:blipFill>
        <p:spPr>
          <a:xfrm>
            <a:off x="10169400" y="663292"/>
            <a:ext cx="723900" cy="571500"/>
          </a:xfrm>
          <a:prstGeom prst="rect">
            <a:avLst/>
          </a:prstGeom>
        </p:spPr>
      </p:pic>
      <p:pic>
        <p:nvPicPr>
          <p:cNvPr id="6" name="Picture 5">
            <a:extLst>
              <a:ext uri="{FF2B5EF4-FFF2-40B4-BE49-F238E27FC236}">
                <a16:creationId xmlns:a16="http://schemas.microsoft.com/office/drawing/2014/main" id="{8AAA07BB-5749-21F6-300D-A2B2C4CD073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831555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69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Shape 980"/>
        <p:cNvGrpSpPr/>
        <p:nvPr/>
      </p:nvGrpSpPr>
      <p:grpSpPr>
        <a:xfrm>
          <a:off x="0" y="0"/>
          <a:ext cx="0" cy="0"/>
          <a:chOff x="0" y="0"/>
          <a:chExt cx="0" cy="0"/>
        </a:xfrm>
      </p:grpSpPr>
      <p:sp>
        <p:nvSpPr>
          <p:cNvPr id="6" name="Oval 5">
            <a:extLst>
              <a:ext uri="{FF2B5EF4-FFF2-40B4-BE49-F238E27FC236}">
                <a16:creationId xmlns:a16="http://schemas.microsoft.com/office/drawing/2014/main" id="{F632E8F2-4F3A-EE82-CD26-14A2C85FF3D3}"/>
              </a:ext>
            </a:extLst>
          </p:cNvPr>
          <p:cNvSpPr/>
          <p:nvPr/>
        </p:nvSpPr>
        <p:spPr>
          <a:xfrm>
            <a:off x="9116194" y="2438926"/>
            <a:ext cx="2126161" cy="2126161"/>
          </a:xfrm>
          <a:prstGeom prst="ellipse">
            <a:avLst/>
          </a:prstGeom>
          <a:solidFill>
            <a:schemeClr val="accent3">
              <a:lumMod val="20000"/>
              <a:lumOff val="8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B748043-2ABB-BA64-2384-587ECC17023D}"/>
              </a:ext>
            </a:extLst>
          </p:cNvPr>
          <p:cNvSpPr/>
          <p:nvPr/>
        </p:nvSpPr>
        <p:spPr>
          <a:xfrm>
            <a:off x="7226812" y="4119265"/>
            <a:ext cx="2126161" cy="2126161"/>
          </a:xfrm>
          <a:prstGeom prst="ellipse">
            <a:avLst/>
          </a:prstGeom>
          <a:solidFill>
            <a:schemeClr val="accent3">
              <a:lumMod val="20000"/>
              <a:lumOff val="8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976C44AE-D814-AB7C-27BA-E11C45DDC665}"/>
              </a:ext>
            </a:extLst>
          </p:cNvPr>
          <p:cNvSpPr/>
          <p:nvPr/>
        </p:nvSpPr>
        <p:spPr>
          <a:xfrm>
            <a:off x="5072665" y="2438926"/>
            <a:ext cx="2126161" cy="2126161"/>
          </a:xfrm>
          <a:prstGeom prst="ellipse">
            <a:avLst/>
          </a:prstGeom>
          <a:solidFill>
            <a:schemeClr val="accent3">
              <a:lumMod val="20000"/>
              <a:lumOff val="8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85E44974-5F16-B1A9-8AF3-B9529D57E69F}"/>
              </a:ext>
            </a:extLst>
          </p:cNvPr>
          <p:cNvSpPr/>
          <p:nvPr/>
        </p:nvSpPr>
        <p:spPr>
          <a:xfrm>
            <a:off x="2944916" y="4142702"/>
            <a:ext cx="2126161" cy="2126161"/>
          </a:xfrm>
          <a:prstGeom prst="ellipse">
            <a:avLst/>
          </a:prstGeom>
          <a:solidFill>
            <a:schemeClr val="accent3">
              <a:lumMod val="20000"/>
              <a:lumOff val="8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3BDDC009-05FE-19F0-C82A-76663AEFE38E}"/>
              </a:ext>
            </a:extLst>
          </p:cNvPr>
          <p:cNvSpPr/>
          <p:nvPr/>
        </p:nvSpPr>
        <p:spPr>
          <a:xfrm>
            <a:off x="870207" y="2438926"/>
            <a:ext cx="2126161" cy="2126161"/>
          </a:xfrm>
          <a:prstGeom prst="ellipse">
            <a:avLst/>
          </a:prstGeom>
          <a:solidFill>
            <a:schemeClr val="accent3">
              <a:lumMod val="20000"/>
              <a:lumOff val="8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hlinkClick r:id="rId4" action="ppaction://hlinksldjump"/>
          </p:cNvPr>
          <p:cNvPicPr>
            <a:picLocks noChangeAspect="1"/>
          </p:cNvPicPr>
          <p:nvPr/>
        </p:nvPicPr>
        <p:blipFill rotWithShape="1">
          <a:blip r:embed="rId5" cstate="print">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2221" b="89859" l="61417" r="90000"/>
                    </a14:imgEffect>
                  </a14:imgLayer>
                </a14:imgProps>
              </a:ext>
              <a:ext uri="{28A0092B-C50C-407E-A947-70E740481C1C}">
                <a14:useLocalDpi xmlns:a14="http://schemas.microsoft.com/office/drawing/2010/main" val="0"/>
              </a:ext>
            </a:extLst>
          </a:blip>
          <a:srcRect l="60590" t="3780" r="10976" b="50788"/>
          <a:stretch/>
        </p:blipFill>
        <p:spPr>
          <a:xfrm rot="21066918">
            <a:off x="2943815" y="4277266"/>
            <a:ext cx="2038318" cy="1833347"/>
          </a:xfrm>
          <a:prstGeom prst="rect">
            <a:avLst/>
          </a:prstGeom>
        </p:spPr>
      </p:pic>
      <p:pic>
        <p:nvPicPr>
          <p:cNvPr id="24" name="Picture 23">
            <a:hlinkClick r:id="rId7" action="ppaction://hlinksldjump"/>
          </p:cNvPr>
          <p:cNvPicPr>
            <a:picLocks noChangeAspect="1"/>
          </p:cNvPicPr>
          <p:nvPr/>
        </p:nvPicPr>
        <p:blipFill rotWithShape="1">
          <a:blip r:embed="rId8" cstate="print">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49001" b="95707" l="60042" r="90000"/>
                    </a14:imgEffect>
                  </a14:imgLayer>
                </a14:imgProps>
              </a:ext>
              <a:ext uri="{28A0092B-C50C-407E-A947-70E740481C1C}">
                <a14:useLocalDpi xmlns:a14="http://schemas.microsoft.com/office/drawing/2010/main" val="0"/>
              </a:ext>
            </a:extLst>
          </a:blip>
          <a:srcRect l="57811" t="42047" r="9457" b="11656"/>
          <a:stretch/>
        </p:blipFill>
        <p:spPr>
          <a:xfrm>
            <a:off x="7147374" y="4202569"/>
            <a:ext cx="2205599" cy="1756050"/>
          </a:xfrm>
          <a:prstGeom prst="rect">
            <a:avLst/>
          </a:prstGeom>
        </p:spPr>
      </p:pic>
      <p:pic>
        <p:nvPicPr>
          <p:cNvPr id="61" name="Picture 60">
            <a:hlinkClick r:id="rId9" action="ppaction://hlinksldjump"/>
          </p:cNvPr>
          <p:cNvPicPr>
            <a:picLocks noChangeAspect="1"/>
          </p:cNvPicPr>
          <p:nvPr/>
        </p:nvPicPr>
        <p:blipFill rotWithShape="1">
          <a:blip r:embed="rId10" cstate="print">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53220" b="95115" l="3208" r="29083"/>
                    </a14:imgEffect>
                  </a14:imgLayer>
                </a14:imgProps>
              </a:ext>
              <a:ext uri="{28A0092B-C50C-407E-A947-70E740481C1C}">
                <a14:useLocalDpi xmlns:a14="http://schemas.microsoft.com/office/drawing/2010/main" val="0"/>
              </a:ext>
            </a:extLst>
          </a:blip>
          <a:srcRect t="51435" r="67642"/>
          <a:stretch/>
        </p:blipFill>
        <p:spPr>
          <a:xfrm>
            <a:off x="721463" y="2541035"/>
            <a:ext cx="2274905" cy="1921943"/>
          </a:xfrm>
          <a:prstGeom prst="rect">
            <a:avLst/>
          </a:prstGeom>
        </p:spPr>
      </p:pic>
      <p:pic>
        <p:nvPicPr>
          <p:cNvPr id="63" name="Picture 62">
            <a:hlinkClick r:id="rId11" action="ppaction://hlinksldjump"/>
          </p:cNvPr>
          <p:cNvPicPr>
            <a:picLocks noChangeAspect="1"/>
          </p:cNvPicPr>
          <p:nvPr/>
        </p:nvPicPr>
        <p:blipFill rotWithShape="1">
          <a:blip r:embed="rId12" cstate="print">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370" b="52702" l="1750" r="31542"/>
                    </a14:imgEffect>
                  </a14:imgLayer>
                </a14:imgProps>
              </a:ext>
              <a:ext uri="{28A0092B-C50C-407E-A947-70E740481C1C}">
                <a14:useLocalDpi xmlns:a14="http://schemas.microsoft.com/office/drawing/2010/main" val="0"/>
              </a:ext>
            </a:extLst>
          </a:blip>
          <a:srcRect l="1311" r="67416" b="45347"/>
          <a:stretch/>
        </p:blipFill>
        <p:spPr>
          <a:xfrm>
            <a:off x="5203366" y="2509644"/>
            <a:ext cx="2017497" cy="1984725"/>
          </a:xfrm>
          <a:prstGeom prst="rect">
            <a:avLst/>
          </a:prstGeom>
        </p:spPr>
      </p:pic>
      <p:pic>
        <p:nvPicPr>
          <p:cNvPr id="64" name="Picture 63">
            <a:hlinkClick r:id="rId13" action="ppaction://hlinksldjump"/>
          </p:cNvPr>
          <p:cNvPicPr>
            <a:picLocks noChangeAspect="1"/>
          </p:cNvPicPr>
          <p:nvPr/>
        </p:nvPicPr>
        <p:blipFill rotWithShape="1">
          <a:blip r:embed="rId14" cstate="print">
            <a:clrChange>
              <a:clrFrom>
                <a:srgbClr val="FFFFFF"/>
              </a:clrFrom>
              <a:clrTo>
                <a:srgbClr val="FFFFFF">
                  <a:alpha val="0"/>
                </a:srgbClr>
              </a:clrTo>
            </a:clrChange>
            <a:extLst>
              <a:ext uri="{BEBA8EAE-BF5A-486C-A8C5-ECC9F3942E4B}">
                <a14:imgProps xmlns:a14="http://schemas.microsoft.com/office/drawing/2010/main">
                  <a14:imgLayer r:embed="rId6">
                    <a14:imgEffect>
                      <a14:backgroundRemoval t="41821" b="95707" l="31792" r="60208"/>
                    </a14:imgEffect>
                  </a14:imgLayer>
                </a14:imgProps>
              </a:ext>
              <a:ext uri="{28A0092B-C50C-407E-A947-70E740481C1C}">
                <a14:useLocalDpi xmlns:a14="http://schemas.microsoft.com/office/drawing/2010/main" val="0"/>
              </a:ext>
            </a:extLst>
          </a:blip>
          <a:srcRect l="29874" t="46862" r="37394" b="6841"/>
          <a:stretch/>
        </p:blipFill>
        <p:spPr>
          <a:xfrm>
            <a:off x="9183266" y="2623981"/>
            <a:ext cx="2205599" cy="1756050"/>
          </a:xfrm>
          <a:prstGeom prst="rect">
            <a:avLst/>
          </a:prstGeom>
        </p:spPr>
      </p:pic>
      <p:pic>
        <p:nvPicPr>
          <p:cNvPr id="4098" name="Picture 2" descr="https://cdn-icons-png.flaticon.com/128/15101/15101149.png">
            <a:hlinkClick r:id="rId15" action="ppaction://hlinksldjump"/>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220536" y="30050"/>
            <a:ext cx="1625600" cy="16256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EC005ED-773A-6A16-137A-32C234B0F75D}"/>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573102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63"/>
                                        </p:tgtEl>
                                        <p:attrNameLst>
                                          <p:attrName>r</p:attrName>
                                        </p:attrNameLst>
                                      </p:cBhvr>
                                    </p:animRot>
                                    <p:animRot by="-240000">
                                      <p:cBhvr>
                                        <p:cTn id="7" dur="200" fill="hold">
                                          <p:stCondLst>
                                            <p:cond delay="200"/>
                                          </p:stCondLst>
                                        </p:cTn>
                                        <p:tgtEl>
                                          <p:spTgt spid="63"/>
                                        </p:tgtEl>
                                        <p:attrNameLst>
                                          <p:attrName>r</p:attrName>
                                        </p:attrNameLst>
                                      </p:cBhvr>
                                    </p:animRot>
                                    <p:animRot by="240000">
                                      <p:cBhvr>
                                        <p:cTn id="8" dur="200" fill="hold">
                                          <p:stCondLst>
                                            <p:cond delay="400"/>
                                          </p:stCondLst>
                                        </p:cTn>
                                        <p:tgtEl>
                                          <p:spTgt spid="63"/>
                                        </p:tgtEl>
                                        <p:attrNameLst>
                                          <p:attrName>r</p:attrName>
                                        </p:attrNameLst>
                                      </p:cBhvr>
                                    </p:animRot>
                                    <p:animRot by="-240000">
                                      <p:cBhvr>
                                        <p:cTn id="9" dur="200" fill="hold">
                                          <p:stCondLst>
                                            <p:cond delay="600"/>
                                          </p:stCondLst>
                                        </p:cTn>
                                        <p:tgtEl>
                                          <p:spTgt spid="63"/>
                                        </p:tgtEl>
                                        <p:attrNameLst>
                                          <p:attrName>r</p:attrName>
                                        </p:attrNameLst>
                                      </p:cBhvr>
                                    </p:animRot>
                                    <p:animRot by="120000">
                                      <p:cBhvr>
                                        <p:cTn id="10" dur="200" fill="hold">
                                          <p:stCondLst>
                                            <p:cond delay="800"/>
                                          </p:stCondLst>
                                        </p:cTn>
                                        <p:tgtEl>
                                          <p:spTgt spid="63"/>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61"/>
                                        </p:tgtEl>
                                        <p:attrNameLst>
                                          <p:attrName>r</p:attrName>
                                        </p:attrNameLst>
                                      </p:cBhvr>
                                    </p:animRot>
                                    <p:animRot by="-240000">
                                      <p:cBhvr>
                                        <p:cTn id="13" dur="200" fill="hold">
                                          <p:stCondLst>
                                            <p:cond delay="200"/>
                                          </p:stCondLst>
                                        </p:cTn>
                                        <p:tgtEl>
                                          <p:spTgt spid="61"/>
                                        </p:tgtEl>
                                        <p:attrNameLst>
                                          <p:attrName>r</p:attrName>
                                        </p:attrNameLst>
                                      </p:cBhvr>
                                    </p:animRot>
                                    <p:animRot by="240000">
                                      <p:cBhvr>
                                        <p:cTn id="14" dur="200" fill="hold">
                                          <p:stCondLst>
                                            <p:cond delay="400"/>
                                          </p:stCondLst>
                                        </p:cTn>
                                        <p:tgtEl>
                                          <p:spTgt spid="61"/>
                                        </p:tgtEl>
                                        <p:attrNameLst>
                                          <p:attrName>r</p:attrName>
                                        </p:attrNameLst>
                                      </p:cBhvr>
                                    </p:animRot>
                                    <p:animRot by="-240000">
                                      <p:cBhvr>
                                        <p:cTn id="15" dur="200" fill="hold">
                                          <p:stCondLst>
                                            <p:cond delay="600"/>
                                          </p:stCondLst>
                                        </p:cTn>
                                        <p:tgtEl>
                                          <p:spTgt spid="61"/>
                                        </p:tgtEl>
                                        <p:attrNameLst>
                                          <p:attrName>r</p:attrName>
                                        </p:attrNameLst>
                                      </p:cBhvr>
                                    </p:animRot>
                                    <p:animRot by="120000">
                                      <p:cBhvr>
                                        <p:cTn id="16" dur="200" fill="hold">
                                          <p:stCondLst>
                                            <p:cond delay="800"/>
                                          </p:stCondLst>
                                        </p:cTn>
                                        <p:tgtEl>
                                          <p:spTgt spid="61"/>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23"/>
                                        </p:tgtEl>
                                        <p:attrNameLst>
                                          <p:attrName>r</p:attrName>
                                        </p:attrNameLst>
                                      </p:cBhvr>
                                    </p:animRot>
                                    <p:animRot by="-240000">
                                      <p:cBhvr>
                                        <p:cTn id="19" dur="200" fill="hold">
                                          <p:stCondLst>
                                            <p:cond delay="200"/>
                                          </p:stCondLst>
                                        </p:cTn>
                                        <p:tgtEl>
                                          <p:spTgt spid="23"/>
                                        </p:tgtEl>
                                        <p:attrNameLst>
                                          <p:attrName>r</p:attrName>
                                        </p:attrNameLst>
                                      </p:cBhvr>
                                    </p:animRot>
                                    <p:animRot by="240000">
                                      <p:cBhvr>
                                        <p:cTn id="20" dur="200" fill="hold">
                                          <p:stCondLst>
                                            <p:cond delay="400"/>
                                          </p:stCondLst>
                                        </p:cTn>
                                        <p:tgtEl>
                                          <p:spTgt spid="23"/>
                                        </p:tgtEl>
                                        <p:attrNameLst>
                                          <p:attrName>r</p:attrName>
                                        </p:attrNameLst>
                                      </p:cBhvr>
                                    </p:animRot>
                                    <p:animRot by="-240000">
                                      <p:cBhvr>
                                        <p:cTn id="21" dur="200" fill="hold">
                                          <p:stCondLst>
                                            <p:cond delay="600"/>
                                          </p:stCondLst>
                                        </p:cTn>
                                        <p:tgtEl>
                                          <p:spTgt spid="23"/>
                                        </p:tgtEl>
                                        <p:attrNameLst>
                                          <p:attrName>r</p:attrName>
                                        </p:attrNameLst>
                                      </p:cBhvr>
                                    </p:animRot>
                                    <p:animRot by="120000">
                                      <p:cBhvr>
                                        <p:cTn id="22" dur="200" fill="hold">
                                          <p:stCondLst>
                                            <p:cond delay="800"/>
                                          </p:stCondLst>
                                        </p:cTn>
                                        <p:tgtEl>
                                          <p:spTgt spid="23"/>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24"/>
                                        </p:tgtEl>
                                        <p:attrNameLst>
                                          <p:attrName>r</p:attrName>
                                        </p:attrNameLst>
                                      </p:cBhvr>
                                    </p:animRot>
                                    <p:animRot by="-240000">
                                      <p:cBhvr>
                                        <p:cTn id="25" dur="200" fill="hold">
                                          <p:stCondLst>
                                            <p:cond delay="200"/>
                                          </p:stCondLst>
                                        </p:cTn>
                                        <p:tgtEl>
                                          <p:spTgt spid="24"/>
                                        </p:tgtEl>
                                        <p:attrNameLst>
                                          <p:attrName>r</p:attrName>
                                        </p:attrNameLst>
                                      </p:cBhvr>
                                    </p:animRot>
                                    <p:animRot by="240000">
                                      <p:cBhvr>
                                        <p:cTn id="26" dur="200" fill="hold">
                                          <p:stCondLst>
                                            <p:cond delay="400"/>
                                          </p:stCondLst>
                                        </p:cTn>
                                        <p:tgtEl>
                                          <p:spTgt spid="24"/>
                                        </p:tgtEl>
                                        <p:attrNameLst>
                                          <p:attrName>r</p:attrName>
                                        </p:attrNameLst>
                                      </p:cBhvr>
                                    </p:animRot>
                                    <p:animRot by="-240000">
                                      <p:cBhvr>
                                        <p:cTn id="27" dur="200" fill="hold">
                                          <p:stCondLst>
                                            <p:cond delay="600"/>
                                          </p:stCondLst>
                                        </p:cTn>
                                        <p:tgtEl>
                                          <p:spTgt spid="24"/>
                                        </p:tgtEl>
                                        <p:attrNameLst>
                                          <p:attrName>r</p:attrName>
                                        </p:attrNameLst>
                                      </p:cBhvr>
                                    </p:animRot>
                                    <p:animRot by="120000">
                                      <p:cBhvr>
                                        <p:cTn id="28" dur="200" fill="hold">
                                          <p:stCondLst>
                                            <p:cond delay="800"/>
                                          </p:stCondLst>
                                        </p:cTn>
                                        <p:tgtEl>
                                          <p:spTgt spid="24"/>
                                        </p:tgtEl>
                                        <p:attrNameLst>
                                          <p:attrName>r</p:attrName>
                                        </p:attrNameLst>
                                      </p:cBhvr>
                                    </p:animRot>
                                  </p:childTnLst>
                                </p:cTn>
                              </p:par>
                              <p:par>
                                <p:cTn id="29" presetID="32" presetClass="emph" presetSubtype="0" repeatCount="indefinite" fill="hold" nodeType="withEffect">
                                  <p:stCondLst>
                                    <p:cond delay="0"/>
                                  </p:stCondLst>
                                  <p:childTnLst>
                                    <p:animRot by="120000">
                                      <p:cBhvr>
                                        <p:cTn id="30" dur="100" fill="hold">
                                          <p:stCondLst>
                                            <p:cond delay="0"/>
                                          </p:stCondLst>
                                        </p:cTn>
                                        <p:tgtEl>
                                          <p:spTgt spid="64"/>
                                        </p:tgtEl>
                                        <p:attrNameLst>
                                          <p:attrName>r</p:attrName>
                                        </p:attrNameLst>
                                      </p:cBhvr>
                                    </p:animRot>
                                    <p:animRot by="-240000">
                                      <p:cBhvr>
                                        <p:cTn id="31" dur="200" fill="hold">
                                          <p:stCondLst>
                                            <p:cond delay="200"/>
                                          </p:stCondLst>
                                        </p:cTn>
                                        <p:tgtEl>
                                          <p:spTgt spid="64"/>
                                        </p:tgtEl>
                                        <p:attrNameLst>
                                          <p:attrName>r</p:attrName>
                                        </p:attrNameLst>
                                      </p:cBhvr>
                                    </p:animRot>
                                    <p:animRot by="240000">
                                      <p:cBhvr>
                                        <p:cTn id="32" dur="200" fill="hold">
                                          <p:stCondLst>
                                            <p:cond delay="400"/>
                                          </p:stCondLst>
                                        </p:cTn>
                                        <p:tgtEl>
                                          <p:spTgt spid="64"/>
                                        </p:tgtEl>
                                        <p:attrNameLst>
                                          <p:attrName>r</p:attrName>
                                        </p:attrNameLst>
                                      </p:cBhvr>
                                    </p:animRot>
                                    <p:animRot by="-240000">
                                      <p:cBhvr>
                                        <p:cTn id="33" dur="200" fill="hold">
                                          <p:stCondLst>
                                            <p:cond delay="600"/>
                                          </p:stCondLst>
                                        </p:cTn>
                                        <p:tgtEl>
                                          <p:spTgt spid="64"/>
                                        </p:tgtEl>
                                        <p:attrNameLst>
                                          <p:attrName>r</p:attrName>
                                        </p:attrNameLst>
                                      </p:cBhvr>
                                    </p:animRot>
                                    <p:animRot by="120000">
                                      <p:cBhvr>
                                        <p:cTn id="34" dur="200" fill="hold">
                                          <p:stCondLst>
                                            <p:cond delay="800"/>
                                          </p:stCondLst>
                                        </p:cTn>
                                        <p:tgtEl>
                                          <p:spTgt spid="6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63"/>
                    </p:tgtEl>
                  </p:cond>
                </p:stCondLst>
                <p:endSync evt="end" delay="0">
                  <p:rtn val="all"/>
                </p:endSync>
                <p:childTnLst>
                  <p:par>
                    <p:cTn id="36" fill="hold">
                      <p:stCondLst>
                        <p:cond delay="0"/>
                      </p:stCondLst>
                      <p:childTnLst>
                        <p:par>
                          <p:cTn id="37" fill="hold">
                            <p:stCondLst>
                              <p:cond delay="0"/>
                            </p:stCondLst>
                            <p:childTnLst>
                              <p:par>
                                <p:cTn id="38" presetID="23" presetClass="exit" presetSubtype="32" fill="hold" nodeType="clickEffect">
                                  <p:stCondLst>
                                    <p:cond delay="0"/>
                                  </p:stCondLst>
                                  <p:childTnLst>
                                    <p:anim calcmode="lin" valueType="num">
                                      <p:cBhvr>
                                        <p:cTn id="39" dur="500"/>
                                        <p:tgtEl>
                                          <p:spTgt spid="63"/>
                                        </p:tgtEl>
                                        <p:attrNameLst>
                                          <p:attrName>ppt_w</p:attrName>
                                        </p:attrNameLst>
                                      </p:cBhvr>
                                      <p:tavLst>
                                        <p:tav tm="0">
                                          <p:val>
                                            <p:strVal val="ppt_w"/>
                                          </p:val>
                                        </p:tav>
                                        <p:tav tm="100000">
                                          <p:val>
                                            <p:fltVal val="0"/>
                                          </p:val>
                                        </p:tav>
                                      </p:tavLst>
                                    </p:anim>
                                    <p:anim calcmode="lin" valueType="num">
                                      <p:cBhvr>
                                        <p:cTn id="40" dur="500"/>
                                        <p:tgtEl>
                                          <p:spTgt spid="63"/>
                                        </p:tgtEl>
                                        <p:attrNameLst>
                                          <p:attrName>ppt_h</p:attrName>
                                        </p:attrNameLst>
                                      </p:cBhvr>
                                      <p:tavLst>
                                        <p:tav tm="0">
                                          <p:val>
                                            <p:strVal val="ppt_h"/>
                                          </p:val>
                                        </p:tav>
                                        <p:tav tm="100000">
                                          <p:val>
                                            <p:fltVal val="0"/>
                                          </p:val>
                                        </p:tav>
                                      </p:tavLst>
                                    </p:anim>
                                    <p:set>
                                      <p:cBhvr>
                                        <p:cTn id="41" dur="1" fill="hold">
                                          <p:stCondLst>
                                            <p:cond delay="4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42" restart="whenNotActive" fill="hold" evtFilter="cancelBubble" nodeType="interactiveSeq">
                <p:stCondLst>
                  <p:cond evt="onClick" delay="0">
                    <p:tgtEl>
                      <p:spTgt spid="61"/>
                    </p:tgtEl>
                  </p:cond>
                </p:stCondLst>
                <p:endSync evt="end" delay="0">
                  <p:rtn val="all"/>
                </p:endSync>
                <p:childTnLst>
                  <p:par>
                    <p:cTn id="43" fill="hold">
                      <p:stCondLst>
                        <p:cond delay="0"/>
                      </p:stCondLst>
                      <p:childTnLst>
                        <p:par>
                          <p:cTn id="44" fill="hold">
                            <p:stCondLst>
                              <p:cond delay="0"/>
                            </p:stCondLst>
                            <p:childTnLst>
                              <p:par>
                                <p:cTn id="45" presetID="23" presetClass="exit" presetSubtype="32" fill="hold" nodeType="clickEffect">
                                  <p:stCondLst>
                                    <p:cond delay="0"/>
                                  </p:stCondLst>
                                  <p:childTnLst>
                                    <p:anim calcmode="lin" valueType="num">
                                      <p:cBhvr>
                                        <p:cTn id="46" dur="500"/>
                                        <p:tgtEl>
                                          <p:spTgt spid="61"/>
                                        </p:tgtEl>
                                        <p:attrNameLst>
                                          <p:attrName>ppt_w</p:attrName>
                                        </p:attrNameLst>
                                      </p:cBhvr>
                                      <p:tavLst>
                                        <p:tav tm="0">
                                          <p:val>
                                            <p:strVal val="ppt_w"/>
                                          </p:val>
                                        </p:tav>
                                        <p:tav tm="100000">
                                          <p:val>
                                            <p:fltVal val="0"/>
                                          </p:val>
                                        </p:tav>
                                      </p:tavLst>
                                    </p:anim>
                                    <p:anim calcmode="lin" valueType="num">
                                      <p:cBhvr>
                                        <p:cTn id="47" dur="500"/>
                                        <p:tgtEl>
                                          <p:spTgt spid="61"/>
                                        </p:tgtEl>
                                        <p:attrNameLst>
                                          <p:attrName>ppt_h</p:attrName>
                                        </p:attrNameLst>
                                      </p:cBhvr>
                                      <p:tavLst>
                                        <p:tav tm="0">
                                          <p:val>
                                            <p:strVal val="ppt_h"/>
                                          </p:val>
                                        </p:tav>
                                        <p:tav tm="100000">
                                          <p:val>
                                            <p:fltVal val="0"/>
                                          </p:val>
                                        </p:tav>
                                      </p:tavLst>
                                    </p:anim>
                                    <p:set>
                                      <p:cBhvr>
                                        <p:cTn id="48" dur="1" fill="hold">
                                          <p:stCondLst>
                                            <p:cond delay="4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23" presetClass="exit" presetSubtype="32" fill="hold" nodeType="clickEffect">
                                  <p:stCondLst>
                                    <p:cond delay="0"/>
                                  </p:stCondLst>
                                  <p:childTnLst>
                                    <p:anim calcmode="lin" valueType="num">
                                      <p:cBhvr>
                                        <p:cTn id="53" dur="500"/>
                                        <p:tgtEl>
                                          <p:spTgt spid="23"/>
                                        </p:tgtEl>
                                        <p:attrNameLst>
                                          <p:attrName>ppt_w</p:attrName>
                                        </p:attrNameLst>
                                      </p:cBhvr>
                                      <p:tavLst>
                                        <p:tav tm="0">
                                          <p:val>
                                            <p:strVal val="ppt_w"/>
                                          </p:val>
                                        </p:tav>
                                        <p:tav tm="100000">
                                          <p:val>
                                            <p:fltVal val="0"/>
                                          </p:val>
                                        </p:tav>
                                      </p:tavLst>
                                    </p:anim>
                                    <p:anim calcmode="lin" valueType="num">
                                      <p:cBhvr>
                                        <p:cTn id="54" dur="500"/>
                                        <p:tgtEl>
                                          <p:spTgt spid="23"/>
                                        </p:tgtEl>
                                        <p:attrNameLst>
                                          <p:attrName>ppt_h</p:attrName>
                                        </p:attrNameLst>
                                      </p:cBhvr>
                                      <p:tavLst>
                                        <p:tav tm="0">
                                          <p:val>
                                            <p:strVal val="ppt_h"/>
                                          </p:val>
                                        </p:tav>
                                        <p:tav tm="100000">
                                          <p:val>
                                            <p:fltVal val="0"/>
                                          </p:val>
                                        </p:tav>
                                      </p:tavLst>
                                    </p:anim>
                                    <p:set>
                                      <p:cBhvr>
                                        <p:cTn id="55"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23" presetClass="exit" presetSubtype="32" fill="hold" nodeType="clickEffect">
                                  <p:stCondLst>
                                    <p:cond delay="0"/>
                                  </p:stCondLst>
                                  <p:childTnLst>
                                    <p:anim calcmode="lin" valueType="num">
                                      <p:cBhvr>
                                        <p:cTn id="60" dur="500"/>
                                        <p:tgtEl>
                                          <p:spTgt spid="24"/>
                                        </p:tgtEl>
                                        <p:attrNameLst>
                                          <p:attrName>ppt_w</p:attrName>
                                        </p:attrNameLst>
                                      </p:cBhvr>
                                      <p:tavLst>
                                        <p:tav tm="0">
                                          <p:val>
                                            <p:strVal val="ppt_w"/>
                                          </p:val>
                                        </p:tav>
                                        <p:tav tm="100000">
                                          <p:val>
                                            <p:fltVal val="0"/>
                                          </p:val>
                                        </p:tav>
                                      </p:tavLst>
                                    </p:anim>
                                    <p:anim calcmode="lin" valueType="num">
                                      <p:cBhvr>
                                        <p:cTn id="61" dur="500"/>
                                        <p:tgtEl>
                                          <p:spTgt spid="24"/>
                                        </p:tgtEl>
                                        <p:attrNameLst>
                                          <p:attrName>ppt_h</p:attrName>
                                        </p:attrNameLst>
                                      </p:cBhvr>
                                      <p:tavLst>
                                        <p:tav tm="0">
                                          <p:val>
                                            <p:strVal val="ppt_h"/>
                                          </p:val>
                                        </p:tav>
                                        <p:tav tm="100000">
                                          <p:val>
                                            <p:fltVal val="0"/>
                                          </p:val>
                                        </p:tav>
                                      </p:tavLst>
                                    </p:anim>
                                    <p:set>
                                      <p:cBhvr>
                                        <p:cTn id="62"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63" restart="whenNotActive" fill="hold" evtFilter="cancelBubble" nodeType="interactiveSeq">
                <p:stCondLst>
                  <p:cond evt="onClick" delay="0">
                    <p:tgtEl>
                      <p:spTgt spid="64"/>
                    </p:tgtEl>
                  </p:cond>
                </p:stCondLst>
                <p:endSync evt="end" delay="0">
                  <p:rtn val="all"/>
                </p:endSync>
                <p:childTnLst>
                  <p:par>
                    <p:cTn id="64" fill="hold">
                      <p:stCondLst>
                        <p:cond delay="0"/>
                      </p:stCondLst>
                      <p:childTnLst>
                        <p:par>
                          <p:cTn id="65" fill="hold">
                            <p:stCondLst>
                              <p:cond delay="0"/>
                            </p:stCondLst>
                            <p:childTnLst>
                              <p:par>
                                <p:cTn id="66" presetID="23" presetClass="exit" presetSubtype="32" fill="hold" nodeType="clickEffect">
                                  <p:stCondLst>
                                    <p:cond delay="0"/>
                                  </p:stCondLst>
                                  <p:childTnLst>
                                    <p:anim calcmode="lin" valueType="num">
                                      <p:cBhvr>
                                        <p:cTn id="67" dur="500"/>
                                        <p:tgtEl>
                                          <p:spTgt spid="64"/>
                                        </p:tgtEl>
                                        <p:attrNameLst>
                                          <p:attrName>ppt_w</p:attrName>
                                        </p:attrNameLst>
                                      </p:cBhvr>
                                      <p:tavLst>
                                        <p:tav tm="0">
                                          <p:val>
                                            <p:strVal val="ppt_w"/>
                                          </p:val>
                                        </p:tav>
                                        <p:tav tm="100000">
                                          <p:val>
                                            <p:fltVal val="0"/>
                                          </p:val>
                                        </p:tav>
                                      </p:tavLst>
                                    </p:anim>
                                    <p:anim calcmode="lin" valueType="num">
                                      <p:cBhvr>
                                        <p:cTn id="68" dur="500"/>
                                        <p:tgtEl>
                                          <p:spTgt spid="64"/>
                                        </p:tgtEl>
                                        <p:attrNameLst>
                                          <p:attrName>ppt_h</p:attrName>
                                        </p:attrNameLst>
                                      </p:cBhvr>
                                      <p:tavLst>
                                        <p:tav tm="0">
                                          <p:val>
                                            <p:strVal val="ppt_h"/>
                                          </p:val>
                                        </p:tav>
                                        <p:tav tm="100000">
                                          <p:val>
                                            <p:fltVal val="0"/>
                                          </p:val>
                                        </p:tav>
                                      </p:tavLst>
                                    </p:anim>
                                    <p:set>
                                      <p:cBhvr>
                                        <p:cTn id="69" dur="1" fill="hold">
                                          <p:stCondLst>
                                            <p:cond delay="499"/>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6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Shape 1997"/>
        <p:cNvGrpSpPr/>
        <p:nvPr/>
      </p:nvGrpSpPr>
      <p:grpSpPr>
        <a:xfrm>
          <a:off x="0" y="0"/>
          <a:ext cx="0" cy="0"/>
          <a:chOff x="0" y="0"/>
          <a:chExt cx="0" cy="0"/>
        </a:xfrm>
      </p:grpSpPr>
      <p:sp>
        <p:nvSpPr>
          <p:cNvPr id="18" name="Đáp án sai 2">
            <a:extLst>
              <a:ext uri="{FF2B5EF4-FFF2-40B4-BE49-F238E27FC236}">
                <a16:creationId xmlns:a16="http://schemas.microsoft.com/office/drawing/2014/main" id="{72E080E8-9CBE-7E1E-25CC-340E27A4D017}"/>
              </a:ext>
            </a:extLst>
          </p:cNvPr>
          <p:cNvSpPr/>
          <p:nvPr/>
        </p:nvSpPr>
        <p:spPr>
          <a:xfrm>
            <a:off x="936975" y="4468950"/>
            <a:ext cx="4980184" cy="167082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lnSpc>
                <a:spcPct val="150000"/>
              </a:lnSpc>
              <a:defRPr/>
            </a:pPr>
            <a:r>
              <a:rPr lang="vi-VN" sz="2400" noProof="1">
                <a:solidFill>
                  <a:prstClr val="black"/>
                </a:solidFill>
                <a:latin typeface="UTM Avo" panose="02040603050506020204" pitchFamily="18" charset="0"/>
                <a:cs typeface="Arial" panose="020B0604020202020204" pitchFamily="34" charset="0"/>
                <a:sym typeface="Arial"/>
              </a:rPr>
              <a:t>C. Khói từ các lò đốt rác xả</a:t>
            </a:r>
            <a:r>
              <a:rPr lang="en-US" sz="2400" noProof="1">
                <a:solidFill>
                  <a:prstClr val="black"/>
                </a:solidFill>
                <a:latin typeface="UTM Avo" panose="02040603050506020204" pitchFamily="18" charset="0"/>
                <a:cs typeface="Arial" panose="020B0604020202020204" pitchFamily="34" charset="0"/>
                <a:sym typeface="Arial"/>
              </a:rPr>
              <a:t> </a:t>
            </a:r>
            <a:r>
              <a:rPr lang="vi-VN" sz="2400" noProof="1">
                <a:solidFill>
                  <a:prstClr val="black"/>
                </a:solidFill>
                <a:latin typeface="UTM Avo" panose="02040603050506020204" pitchFamily="18" charset="0"/>
                <a:cs typeface="Arial" panose="020B0604020202020204" pitchFamily="34" charset="0"/>
                <a:sym typeface="Arial"/>
              </a:rPr>
              <a:t>trực tiếp ra không khí. </a:t>
            </a:r>
          </a:p>
        </p:txBody>
      </p:sp>
      <p:sp>
        <p:nvSpPr>
          <p:cNvPr id="2000" name="Google Shape;2000;p65"/>
          <p:cNvSpPr/>
          <p:nvPr/>
        </p:nvSpPr>
        <p:spPr>
          <a:xfrm flipH="1">
            <a:off x="1035347" y="549301"/>
            <a:ext cx="1677432" cy="1677432"/>
          </a:xfrm>
          <a:prstGeom prst="ellipse">
            <a:avLst/>
          </a:pr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3" name="Google Shape;2003;p65"/>
          <p:cNvSpPr/>
          <p:nvPr/>
        </p:nvSpPr>
        <p:spPr>
          <a:xfrm>
            <a:off x="10800568" y="549302"/>
            <a:ext cx="630691" cy="219597"/>
          </a:xfrm>
          <a:custGeom>
            <a:avLst/>
            <a:gdLst/>
            <a:ahLst/>
            <a:cxnLst/>
            <a:rect l="l" t="t" r="r" b="b"/>
            <a:pathLst>
              <a:path w="9584" h="3337" extrusionOk="0">
                <a:moveTo>
                  <a:pt x="2290" y="1"/>
                </a:moveTo>
                <a:cubicBezTo>
                  <a:pt x="1649" y="1"/>
                  <a:pt x="886" y="219"/>
                  <a:pt x="0" y="822"/>
                </a:cubicBezTo>
                <a:cubicBezTo>
                  <a:pt x="2937" y="822"/>
                  <a:pt x="4801" y="3337"/>
                  <a:pt x="4801" y="3337"/>
                </a:cubicBezTo>
                <a:cubicBezTo>
                  <a:pt x="4801" y="3337"/>
                  <a:pt x="6647" y="822"/>
                  <a:pt x="9583" y="822"/>
                </a:cubicBezTo>
                <a:cubicBezTo>
                  <a:pt x="8698" y="219"/>
                  <a:pt x="7936" y="1"/>
                  <a:pt x="7297" y="1"/>
                </a:cubicBezTo>
                <a:cubicBezTo>
                  <a:pt x="5628" y="1"/>
                  <a:pt x="4801" y="1491"/>
                  <a:pt x="4801" y="1491"/>
                </a:cubicBezTo>
                <a:cubicBezTo>
                  <a:pt x="4801" y="1491"/>
                  <a:pt x="3964" y="1"/>
                  <a:pt x="229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9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4" name="Google Shape;2004;p65"/>
          <p:cNvSpPr/>
          <p:nvPr/>
        </p:nvSpPr>
        <p:spPr>
          <a:xfrm>
            <a:off x="1184049" y="3081514"/>
            <a:ext cx="315937" cy="109305"/>
          </a:xfrm>
          <a:custGeom>
            <a:avLst/>
            <a:gdLst/>
            <a:ahLst/>
            <a:cxnLst/>
            <a:rect l="l" t="t" r="r" b="b"/>
            <a:pathLst>
              <a:path w="4801" h="1661" extrusionOk="0">
                <a:moveTo>
                  <a:pt x="1144" y="1"/>
                </a:moveTo>
                <a:cubicBezTo>
                  <a:pt x="824" y="1"/>
                  <a:pt x="443" y="110"/>
                  <a:pt x="0" y="412"/>
                </a:cubicBezTo>
                <a:cubicBezTo>
                  <a:pt x="1477" y="412"/>
                  <a:pt x="2392" y="1660"/>
                  <a:pt x="2392" y="1660"/>
                </a:cubicBezTo>
                <a:cubicBezTo>
                  <a:pt x="2392" y="1660"/>
                  <a:pt x="3324" y="412"/>
                  <a:pt x="4801" y="412"/>
                </a:cubicBezTo>
                <a:cubicBezTo>
                  <a:pt x="4358" y="110"/>
                  <a:pt x="3976" y="1"/>
                  <a:pt x="3654" y="1"/>
                </a:cubicBezTo>
                <a:cubicBezTo>
                  <a:pt x="2815" y="1"/>
                  <a:pt x="2392" y="746"/>
                  <a:pt x="2392" y="746"/>
                </a:cubicBezTo>
                <a:cubicBezTo>
                  <a:pt x="2392" y="746"/>
                  <a:pt x="1978" y="1"/>
                  <a:pt x="1144"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9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5" name="Google Shape;2005;p65"/>
          <p:cNvSpPr/>
          <p:nvPr/>
        </p:nvSpPr>
        <p:spPr>
          <a:xfrm>
            <a:off x="2541681" y="1300427"/>
            <a:ext cx="630691" cy="219597"/>
          </a:xfrm>
          <a:custGeom>
            <a:avLst/>
            <a:gdLst/>
            <a:ahLst/>
            <a:cxnLst/>
            <a:rect l="l" t="t" r="r" b="b"/>
            <a:pathLst>
              <a:path w="9584" h="3337" extrusionOk="0">
                <a:moveTo>
                  <a:pt x="2290" y="1"/>
                </a:moveTo>
                <a:cubicBezTo>
                  <a:pt x="1649" y="1"/>
                  <a:pt x="886" y="219"/>
                  <a:pt x="0" y="822"/>
                </a:cubicBezTo>
                <a:cubicBezTo>
                  <a:pt x="2937" y="822"/>
                  <a:pt x="4801" y="3337"/>
                  <a:pt x="4801" y="3337"/>
                </a:cubicBezTo>
                <a:cubicBezTo>
                  <a:pt x="4801" y="3337"/>
                  <a:pt x="6647" y="822"/>
                  <a:pt x="9583" y="822"/>
                </a:cubicBezTo>
                <a:cubicBezTo>
                  <a:pt x="8698" y="219"/>
                  <a:pt x="7936" y="1"/>
                  <a:pt x="7297" y="1"/>
                </a:cubicBezTo>
                <a:cubicBezTo>
                  <a:pt x="5628" y="1"/>
                  <a:pt x="4801" y="1491"/>
                  <a:pt x="4801" y="1491"/>
                </a:cubicBezTo>
                <a:cubicBezTo>
                  <a:pt x="4801" y="1491"/>
                  <a:pt x="3964" y="1"/>
                  <a:pt x="229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9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6" name="Google Shape;2006;p65"/>
          <p:cNvSpPr/>
          <p:nvPr/>
        </p:nvSpPr>
        <p:spPr>
          <a:xfrm>
            <a:off x="10128250" y="3802628"/>
            <a:ext cx="315937" cy="109305"/>
          </a:xfrm>
          <a:custGeom>
            <a:avLst/>
            <a:gdLst/>
            <a:ahLst/>
            <a:cxnLst/>
            <a:rect l="l" t="t" r="r" b="b"/>
            <a:pathLst>
              <a:path w="4801" h="1661" extrusionOk="0">
                <a:moveTo>
                  <a:pt x="1144" y="1"/>
                </a:moveTo>
                <a:cubicBezTo>
                  <a:pt x="824" y="1"/>
                  <a:pt x="443" y="110"/>
                  <a:pt x="0" y="412"/>
                </a:cubicBezTo>
                <a:cubicBezTo>
                  <a:pt x="1477" y="412"/>
                  <a:pt x="2392" y="1660"/>
                  <a:pt x="2392" y="1660"/>
                </a:cubicBezTo>
                <a:cubicBezTo>
                  <a:pt x="2392" y="1660"/>
                  <a:pt x="3324" y="412"/>
                  <a:pt x="4801" y="412"/>
                </a:cubicBezTo>
                <a:cubicBezTo>
                  <a:pt x="4358" y="110"/>
                  <a:pt x="3976" y="1"/>
                  <a:pt x="3654" y="1"/>
                </a:cubicBezTo>
                <a:cubicBezTo>
                  <a:pt x="2815" y="1"/>
                  <a:pt x="2392" y="746"/>
                  <a:pt x="2392" y="746"/>
                </a:cubicBezTo>
                <a:cubicBezTo>
                  <a:pt x="2392" y="746"/>
                  <a:pt x="1978" y="1"/>
                  <a:pt x="1144"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9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Câu hỏi">
            <a:extLst>
              <a:ext uri="{FF2B5EF4-FFF2-40B4-BE49-F238E27FC236}">
                <a16:creationId xmlns:a16="http://schemas.microsoft.com/office/drawing/2014/main" id="{018AD89B-885D-983C-F4F6-FC485515F49D}"/>
              </a:ext>
            </a:extLst>
          </p:cNvPr>
          <p:cNvSpPr/>
          <p:nvPr/>
        </p:nvSpPr>
        <p:spPr>
          <a:xfrm>
            <a:off x="936975" y="549302"/>
            <a:ext cx="10318048" cy="151411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lang="vi-VN" sz="2400" b="1" noProof="1">
                <a:solidFill>
                  <a:prstClr val="black"/>
                </a:solidFill>
                <a:latin typeface="UTM Avo" panose="02040603050506020204" pitchFamily="18" charset="0"/>
                <a:cs typeface="Arial" panose="020B0604020202020204" pitchFamily="34" charset="0"/>
                <a:sym typeface="Arial"/>
              </a:rPr>
              <a:t>Câu 1:</a:t>
            </a:r>
            <a:r>
              <a:rPr lang="en-US" sz="2400" b="1" noProof="1">
                <a:solidFill>
                  <a:prstClr val="black"/>
                </a:solidFill>
                <a:latin typeface="UTM Avo" panose="02040603050506020204" pitchFamily="18" charset="0"/>
                <a:cs typeface="Arial" panose="020B0604020202020204" pitchFamily="34" charset="0"/>
                <a:sym typeface="Arial"/>
              </a:rPr>
              <a:t> </a:t>
            </a:r>
            <a:r>
              <a:rPr lang="vi-VN" sz="2400" noProof="1">
                <a:solidFill>
                  <a:prstClr val="black"/>
                </a:solidFill>
                <a:latin typeface="UTM Avo" panose="02040603050506020204" pitchFamily="18" charset="0"/>
                <a:cs typeface="Arial" panose="020B0604020202020204" pitchFamily="34" charset="0"/>
                <a:sym typeface="Arial"/>
              </a:rPr>
              <a:t>Đâu không phải là một thực trạng của cảnh quan? </a:t>
            </a:r>
          </a:p>
        </p:txBody>
      </p:sp>
      <p:sp>
        <p:nvSpPr>
          <p:cNvPr id="16" name="Đáp án đúng">
            <a:extLst>
              <a:ext uri="{FF2B5EF4-FFF2-40B4-BE49-F238E27FC236}">
                <a16:creationId xmlns:a16="http://schemas.microsoft.com/office/drawing/2014/main" id="{4D1DA2F5-D9A5-C765-0E47-25DD326F3067}"/>
              </a:ext>
            </a:extLst>
          </p:cNvPr>
          <p:cNvSpPr/>
          <p:nvPr/>
        </p:nvSpPr>
        <p:spPr>
          <a:xfrm>
            <a:off x="936976" y="2410104"/>
            <a:ext cx="4980185" cy="167082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A. Xuất hiện các</a:t>
            </a:r>
            <a:endParaRPr lang="en-US" sz="2400" noProof="1">
              <a:solidFill>
                <a:prstClr val="black"/>
              </a:solidFill>
              <a:latin typeface="UTM Avo" panose="02040603050506020204" pitchFamily="18" charset="0"/>
              <a:cs typeface="Arial" panose="020B0604020202020204" pitchFamily="34" charset="0"/>
              <a:sym typeface="Arial"/>
            </a:endParaRPr>
          </a:p>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bãi rác tự phát. </a:t>
            </a:r>
          </a:p>
        </p:txBody>
      </p:sp>
      <p:sp>
        <p:nvSpPr>
          <p:cNvPr id="17" name="Đáp án sai 1">
            <a:extLst>
              <a:ext uri="{FF2B5EF4-FFF2-40B4-BE49-F238E27FC236}">
                <a16:creationId xmlns:a16="http://schemas.microsoft.com/office/drawing/2014/main" id="{1713963F-2894-56F2-E53C-4371936FB85C}"/>
              </a:ext>
            </a:extLst>
          </p:cNvPr>
          <p:cNvSpPr/>
          <p:nvPr/>
        </p:nvSpPr>
        <p:spPr>
          <a:xfrm>
            <a:off x="6274839" y="2410104"/>
            <a:ext cx="4980184" cy="167082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defTabSz="914377" fontAlgn="auto">
              <a:lnSpc>
                <a:spcPct val="150000"/>
              </a:lnSpc>
              <a:spcBef>
                <a:spcPts val="0"/>
              </a:spcBef>
              <a:spcAft>
                <a:spcPts val="0"/>
              </a:spcAft>
              <a:buClrTx/>
              <a:buSzTx/>
              <a:buFont typeface="Arial"/>
              <a:buNone/>
              <a:tabLst/>
              <a:defRPr/>
            </a:pPr>
            <a:r>
              <a:rPr lang="es-ES" sz="2400" noProof="1">
                <a:solidFill>
                  <a:prstClr val="black"/>
                </a:solidFill>
                <a:latin typeface="UTM Avo" panose="02040603050506020204" pitchFamily="18" charset="0"/>
                <a:cs typeface="Arial" panose="020B0604020202020204" pitchFamily="34" charset="0"/>
                <a:sym typeface="Arial"/>
              </a:rPr>
              <a:t>B. Các ao hồ bị ô nhiễm bởi chất thải nông nghiệp. </a:t>
            </a:r>
            <a:endParaRPr lang="vi-VN" sz="2400" noProof="1">
              <a:solidFill>
                <a:prstClr val="black"/>
              </a:solidFill>
              <a:latin typeface="UTM Avo" panose="02040603050506020204" pitchFamily="18" charset="0"/>
              <a:cs typeface="Arial" panose="020B0604020202020204" pitchFamily="34" charset="0"/>
              <a:sym typeface="Arial"/>
            </a:endParaRPr>
          </a:p>
        </p:txBody>
      </p:sp>
      <p:sp>
        <p:nvSpPr>
          <p:cNvPr id="19" name="Đáp án sai 3">
            <a:extLst>
              <a:ext uri="{FF2B5EF4-FFF2-40B4-BE49-F238E27FC236}">
                <a16:creationId xmlns:a16="http://schemas.microsoft.com/office/drawing/2014/main" id="{98AC7C36-17E6-7D99-2014-5789447F054D}"/>
              </a:ext>
            </a:extLst>
          </p:cNvPr>
          <p:cNvSpPr/>
          <p:nvPr/>
        </p:nvSpPr>
        <p:spPr>
          <a:xfrm>
            <a:off x="6274839" y="4468950"/>
            <a:ext cx="4980184" cy="167082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D. Các di tích lịch sử được</a:t>
            </a:r>
            <a:endParaRPr lang="en-US" sz="2400" noProof="1">
              <a:solidFill>
                <a:prstClr val="black"/>
              </a:solidFill>
              <a:latin typeface="UTM Avo" panose="02040603050506020204" pitchFamily="18" charset="0"/>
              <a:cs typeface="Arial" panose="020B0604020202020204" pitchFamily="34" charset="0"/>
              <a:sym typeface="Arial"/>
            </a:endParaRPr>
          </a:p>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bảo tồn, giữ gìn. </a:t>
            </a:r>
          </a:p>
        </p:txBody>
      </p:sp>
      <p:pic>
        <p:nvPicPr>
          <p:cNvPr id="8194" name="Picture 2" descr="https://cdn-icons-png.flaticon.com/128/391/391138.png">
            <a:hlinkClick r:id="rId6" action="ppaction://hlinksldjump"/>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1036301" y="5716355"/>
            <a:ext cx="942132" cy="94213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6A32127-11E7-F422-1DFC-B8C5FDD13C1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732621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6"/>
                                        </p:tgtEl>
                                        <p:attrNameLst>
                                          <p:attrName>fillcolor</p:attrName>
                                        </p:attrNameLst>
                                      </p:cBhvr>
                                      <p:to>
                                        <a:srgbClr val="C00000"/>
                                      </p:to>
                                    </p:animClr>
                                    <p:set>
                                      <p:cBhvr>
                                        <p:cTn id="25" dur="1000" fill="hold"/>
                                        <p:tgtEl>
                                          <p:spTgt spid="16"/>
                                        </p:tgtEl>
                                        <p:attrNameLst>
                                          <p:attrName>fill.type</p:attrName>
                                        </p:attrNameLst>
                                      </p:cBhvr>
                                      <p:to>
                                        <p:strVal val="solid"/>
                                      </p:to>
                                    </p:set>
                                    <p:set>
                                      <p:cBhvr>
                                        <p:cTn id="26" dur="1000" fill="hold"/>
                                        <p:tgtEl>
                                          <p:spTgt spid="16"/>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6"/>
                  </p:tgtEl>
                </p:cond>
              </p:nextCondLst>
            </p:seq>
            <p:seq concurrent="1" nextAc="seek">
              <p:cTn id="27" restart="whenNotActive" fill="hold" evtFilter="cancelBubble" nodeType="interactiveSeq">
                <p:stCondLst>
                  <p:cond evt="onClick" delay="0">
                    <p:tgtEl>
                      <p:spTgt spid="17"/>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7"/>
                                        </p:tgtEl>
                                        <p:attrNameLst>
                                          <p:attrName>fillcolor</p:attrName>
                                        </p:attrNameLst>
                                      </p:cBhvr>
                                      <p:to>
                                        <a:srgbClr val="C00000"/>
                                      </p:to>
                                    </p:animClr>
                                    <p:set>
                                      <p:cBhvr>
                                        <p:cTn id="32" dur="1000" fill="hold"/>
                                        <p:tgtEl>
                                          <p:spTgt spid="17"/>
                                        </p:tgtEl>
                                        <p:attrNameLst>
                                          <p:attrName>fill.type</p:attrName>
                                        </p:attrNameLst>
                                      </p:cBhvr>
                                      <p:to>
                                        <p:strVal val="solid"/>
                                      </p:to>
                                    </p:set>
                                    <p:set>
                                      <p:cBhvr>
                                        <p:cTn id="33" dur="1000" fill="hold"/>
                                        <p:tgtEl>
                                          <p:spTgt spid="17"/>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7"/>
                  </p:tgtEl>
                </p:cond>
              </p:nextCondLst>
            </p:seq>
            <p:seq concurrent="1" nextAc="seek">
              <p:cTn id="34" restart="whenNotActive" fill="hold" evtFilter="cancelBubble" nodeType="interactiveSeq">
                <p:stCondLst>
                  <p:cond evt="onClick" delay="0">
                    <p:tgtEl>
                      <p:spTgt spid="1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8"/>
                                        </p:tgtEl>
                                        <p:attrNameLst>
                                          <p:attrName>fillcolor</p:attrName>
                                        </p:attrNameLst>
                                      </p:cBhvr>
                                      <p:to>
                                        <a:srgbClr val="C00000"/>
                                      </p:to>
                                    </p:animClr>
                                    <p:set>
                                      <p:cBhvr>
                                        <p:cTn id="39" dur="1000" fill="hold"/>
                                        <p:tgtEl>
                                          <p:spTgt spid="18"/>
                                        </p:tgtEl>
                                        <p:attrNameLst>
                                          <p:attrName>fill.type</p:attrName>
                                        </p:attrNameLst>
                                      </p:cBhvr>
                                      <p:to>
                                        <p:strVal val="solid"/>
                                      </p:to>
                                    </p:set>
                                    <p:set>
                                      <p:cBhvr>
                                        <p:cTn id="40" dur="1000" fill="hold"/>
                                        <p:tgtEl>
                                          <p:spTgt spid="18"/>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8"/>
                  </p:tgtEl>
                </p:cond>
              </p:nextCondLst>
            </p:seq>
            <p:seq concurrent="1" nextAc="seek">
              <p:cTn id="41" restart="whenNotActive" fill="hold" evtFilter="cancelBubble" nodeType="interactiveSeq">
                <p:stCondLst>
                  <p:cond evt="onClick" delay="0">
                    <p:tgtEl>
                      <p:spTgt spid="19"/>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9"/>
                                        </p:tgtEl>
                                        <p:attrNameLst>
                                          <p:attrName>fillcolor</p:attrName>
                                        </p:attrNameLst>
                                      </p:cBhvr>
                                      <p:to>
                                        <a:srgbClr val="92D050"/>
                                      </p:to>
                                    </p:animClr>
                                    <p:set>
                                      <p:cBhvr>
                                        <p:cTn id="46" dur="1000" fill="hold"/>
                                        <p:tgtEl>
                                          <p:spTgt spid="19"/>
                                        </p:tgtEl>
                                        <p:attrNameLst>
                                          <p:attrName>fill.type</p:attrName>
                                        </p:attrNameLst>
                                      </p:cBhvr>
                                      <p:to>
                                        <p:strVal val="solid"/>
                                      </p:to>
                                    </p:set>
                                    <p:set>
                                      <p:cBhvr>
                                        <p:cTn id="47" dur="1000" fill="hold"/>
                                        <p:tgtEl>
                                          <p:spTgt spid="19"/>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ren-yay-sound-effect-www_tiengdong_com.wav"/>
                                        </p:tgtEl>
                                      </p:cMediaNode>
                                    </p:audio>
                                  </p:subTnLst>
                                </p:cTn>
                              </p:par>
                            </p:childTnLst>
                          </p:cTn>
                        </p:par>
                      </p:childTnLst>
                    </p:cTn>
                  </p:par>
                </p:childTnLst>
              </p:cTn>
              <p:nextCondLst>
                <p:cond evt="onClick" delay="0">
                  <p:tgtEl>
                    <p:spTgt spid="19"/>
                  </p:tgtEl>
                </p:cond>
              </p:nextCondLst>
            </p:seq>
          </p:childTnLst>
        </p:cTn>
      </p:par>
    </p:tnLst>
    <p:bldLst>
      <p:bldP spid="18" grpId="0" animBg="1"/>
      <p:bldP spid="15" grpId="0" animBg="1"/>
      <p:bldP spid="16" grpId="0" animBg="1"/>
      <p:bldP spid="17"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Shape 1997"/>
        <p:cNvGrpSpPr/>
        <p:nvPr/>
      </p:nvGrpSpPr>
      <p:grpSpPr>
        <a:xfrm>
          <a:off x="0" y="0"/>
          <a:ext cx="0" cy="0"/>
          <a:chOff x="0" y="0"/>
          <a:chExt cx="0" cy="0"/>
        </a:xfrm>
      </p:grpSpPr>
      <p:sp>
        <p:nvSpPr>
          <p:cNvPr id="2000" name="Google Shape;2000;p65"/>
          <p:cNvSpPr/>
          <p:nvPr/>
        </p:nvSpPr>
        <p:spPr>
          <a:xfrm flipH="1">
            <a:off x="1035347" y="549301"/>
            <a:ext cx="1677432" cy="1677432"/>
          </a:xfrm>
          <a:prstGeom prst="ellipse">
            <a:avLst/>
          </a:pr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3" name="Google Shape;2003;p65"/>
          <p:cNvSpPr/>
          <p:nvPr/>
        </p:nvSpPr>
        <p:spPr>
          <a:xfrm>
            <a:off x="10800568" y="549302"/>
            <a:ext cx="630691" cy="219597"/>
          </a:xfrm>
          <a:custGeom>
            <a:avLst/>
            <a:gdLst/>
            <a:ahLst/>
            <a:cxnLst/>
            <a:rect l="l" t="t" r="r" b="b"/>
            <a:pathLst>
              <a:path w="9584" h="3337" extrusionOk="0">
                <a:moveTo>
                  <a:pt x="2290" y="1"/>
                </a:moveTo>
                <a:cubicBezTo>
                  <a:pt x="1649" y="1"/>
                  <a:pt x="886" y="219"/>
                  <a:pt x="0" y="822"/>
                </a:cubicBezTo>
                <a:cubicBezTo>
                  <a:pt x="2937" y="822"/>
                  <a:pt x="4801" y="3337"/>
                  <a:pt x="4801" y="3337"/>
                </a:cubicBezTo>
                <a:cubicBezTo>
                  <a:pt x="4801" y="3337"/>
                  <a:pt x="6647" y="822"/>
                  <a:pt x="9583" y="822"/>
                </a:cubicBezTo>
                <a:cubicBezTo>
                  <a:pt x="8698" y="219"/>
                  <a:pt x="7936" y="1"/>
                  <a:pt x="7297" y="1"/>
                </a:cubicBezTo>
                <a:cubicBezTo>
                  <a:pt x="5628" y="1"/>
                  <a:pt x="4801" y="1491"/>
                  <a:pt x="4801" y="1491"/>
                </a:cubicBezTo>
                <a:cubicBezTo>
                  <a:pt x="4801" y="1491"/>
                  <a:pt x="3964" y="1"/>
                  <a:pt x="229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9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4" name="Google Shape;2004;p65"/>
          <p:cNvSpPr/>
          <p:nvPr/>
        </p:nvSpPr>
        <p:spPr>
          <a:xfrm>
            <a:off x="1184049" y="3081514"/>
            <a:ext cx="315937" cy="109305"/>
          </a:xfrm>
          <a:custGeom>
            <a:avLst/>
            <a:gdLst/>
            <a:ahLst/>
            <a:cxnLst/>
            <a:rect l="l" t="t" r="r" b="b"/>
            <a:pathLst>
              <a:path w="4801" h="1661" extrusionOk="0">
                <a:moveTo>
                  <a:pt x="1144" y="1"/>
                </a:moveTo>
                <a:cubicBezTo>
                  <a:pt x="824" y="1"/>
                  <a:pt x="443" y="110"/>
                  <a:pt x="0" y="412"/>
                </a:cubicBezTo>
                <a:cubicBezTo>
                  <a:pt x="1477" y="412"/>
                  <a:pt x="2392" y="1660"/>
                  <a:pt x="2392" y="1660"/>
                </a:cubicBezTo>
                <a:cubicBezTo>
                  <a:pt x="2392" y="1660"/>
                  <a:pt x="3324" y="412"/>
                  <a:pt x="4801" y="412"/>
                </a:cubicBezTo>
                <a:cubicBezTo>
                  <a:pt x="4358" y="110"/>
                  <a:pt x="3976" y="1"/>
                  <a:pt x="3654" y="1"/>
                </a:cubicBezTo>
                <a:cubicBezTo>
                  <a:pt x="2815" y="1"/>
                  <a:pt x="2392" y="746"/>
                  <a:pt x="2392" y="746"/>
                </a:cubicBezTo>
                <a:cubicBezTo>
                  <a:pt x="2392" y="746"/>
                  <a:pt x="1978" y="1"/>
                  <a:pt x="1144"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50000"/>
              </a:lnSpc>
              <a:spcBef>
                <a:spcPts val="0"/>
              </a:spcBef>
              <a:spcAft>
                <a:spcPts val="0"/>
              </a:spcAft>
              <a:buClr>
                <a:srgbClr val="000000"/>
              </a:buClr>
              <a:buSzTx/>
              <a:buFont typeface="Arial"/>
              <a:buNone/>
              <a:tabLst/>
              <a:defRPr/>
            </a:pPr>
            <a:endParaRPr kumimoji="0" sz="9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5" name="Google Shape;2005;p65"/>
          <p:cNvSpPr/>
          <p:nvPr/>
        </p:nvSpPr>
        <p:spPr>
          <a:xfrm>
            <a:off x="2541681" y="1300427"/>
            <a:ext cx="630691" cy="219597"/>
          </a:xfrm>
          <a:custGeom>
            <a:avLst/>
            <a:gdLst/>
            <a:ahLst/>
            <a:cxnLst/>
            <a:rect l="l" t="t" r="r" b="b"/>
            <a:pathLst>
              <a:path w="9584" h="3337" extrusionOk="0">
                <a:moveTo>
                  <a:pt x="2290" y="1"/>
                </a:moveTo>
                <a:cubicBezTo>
                  <a:pt x="1649" y="1"/>
                  <a:pt x="886" y="219"/>
                  <a:pt x="0" y="822"/>
                </a:cubicBezTo>
                <a:cubicBezTo>
                  <a:pt x="2937" y="822"/>
                  <a:pt x="4801" y="3337"/>
                  <a:pt x="4801" y="3337"/>
                </a:cubicBezTo>
                <a:cubicBezTo>
                  <a:pt x="4801" y="3337"/>
                  <a:pt x="6647" y="822"/>
                  <a:pt x="9583" y="822"/>
                </a:cubicBezTo>
                <a:cubicBezTo>
                  <a:pt x="8698" y="219"/>
                  <a:pt x="7936" y="1"/>
                  <a:pt x="7297" y="1"/>
                </a:cubicBezTo>
                <a:cubicBezTo>
                  <a:pt x="5628" y="1"/>
                  <a:pt x="4801" y="1491"/>
                  <a:pt x="4801" y="1491"/>
                </a:cubicBezTo>
                <a:cubicBezTo>
                  <a:pt x="4801" y="1491"/>
                  <a:pt x="3964" y="1"/>
                  <a:pt x="229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9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6" name="Google Shape;2006;p65"/>
          <p:cNvSpPr/>
          <p:nvPr/>
        </p:nvSpPr>
        <p:spPr>
          <a:xfrm>
            <a:off x="10128250" y="3802628"/>
            <a:ext cx="315937" cy="109305"/>
          </a:xfrm>
          <a:custGeom>
            <a:avLst/>
            <a:gdLst/>
            <a:ahLst/>
            <a:cxnLst/>
            <a:rect l="l" t="t" r="r" b="b"/>
            <a:pathLst>
              <a:path w="4801" h="1661" extrusionOk="0">
                <a:moveTo>
                  <a:pt x="1144" y="1"/>
                </a:moveTo>
                <a:cubicBezTo>
                  <a:pt x="824" y="1"/>
                  <a:pt x="443" y="110"/>
                  <a:pt x="0" y="412"/>
                </a:cubicBezTo>
                <a:cubicBezTo>
                  <a:pt x="1477" y="412"/>
                  <a:pt x="2392" y="1660"/>
                  <a:pt x="2392" y="1660"/>
                </a:cubicBezTo>
                <a:cubicBezTo>
                  <a:pt x="2392" y="1660"/>
                  <a:pt x="3324" y="412"/>
                  <a:pt x="4801" y="412"/>
                </a:cubicBezTo>
                <a:cubicBezTo>
                  <a:pt x="4358" y="110"/>
                  <a:pt x="3976" y="1"/>
                  <a:pt x="3654" y="1"/>
                </a:cubicBezTo>
                <a:cubicBezTo>
                  <a:pt x="2815" y="1"/>
                  <a:pt x="2392" y="746"/>
                  <a:pt x="2392" y="746"/>
                </a:cubicBezTo>
                <a:cubicBezTo>
                  <a:pt x="2392" y="746"/>
                  <a:pt x="1978" y="1"/>
                  <a:pt x="1144"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9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Câu hỏi">
            <a:extLst>
              <a:ext uri="{FF2B5EF4-FFF2-40B4-BE49-F238E27FC236}">
                <a16:creationId xmlns:a16="http://schemas.microsoft.com/office/drawing/2014/main" id="{018AD89B-885D-983C-F4F6-FC485515F49D}"/>
              </a:ext>
            </a:extLst>
          </p:cNvPr>
          <p:cNvSpPr/>
          <p:nvPr/>
        </p:nvSpPr>
        <p:spPr>
          <a:xfrm>
            <a:off x="642259" y="607001"/>
            <a:ext cx="10907483" cy="1736076"/>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b="1" noProof="1">
                <a:solidFill>
                  <a:prstClr val="black"/>
                </a:solidFill>
                <a:latin typeface="UTM Avo" panose="02040603050506020204" pitchFamily="18" charset="0"/>
                <a:cs typeface="Arial" panose="020B0604020202020204" pitchFamily="34" charset="0"/>
                <a:sym typeface="Arial"/>
              </a:rPr>
              <a:t>Câu </a:t>
            </a:r>
            <a:r>
              <a:rPr lang="en-US" sz="2400" b="1" noProof="1">
                <a:solidFill>
                  <a:prstClr val="black"/>
                </a:solidFill>
                <a:latin typeface="UTM Avo" panose="02040603050506020204" pitchFamily="18" charset="0"/>
                <a:cs typeface="Arial" panose="020B0604020202020204" pitchFamily="34" charset="0"/>
                <a:sym typeface="Arial"/>
              </a:rPr>
              <a:t>2</a:t>
            </a:r>
            <a:r>
              <a:rPr lang="vi-VN" sz="2400" b="1" noProof="1">
                <a:solidFill>
                  <a:prstClr val="black"/>
                </a:solidFill>
                <a:latin typeface="UTM Avo" panose="02040603050506020204" pitchFamily="18" charset="0"/>
                <a:cs typeface="Arial" panose="020B0604020202020204" pitchFamily="34" charset="0"/>
                <a:sym typeface="Arial"/>
              </a:rPr>
              <a:t>:</a:t>
            </a:r>
            <a:r>
              <a:rPr lang="en-US" sz="2400" b="1" noProof="1">
                <a:solidFill>
                  <a:prstClr val="black"/>
                </a:solidFill>
                <a:latin typeface="UTM Avo" panose="02040603050506020204" pitchFamily="18" charset="0"/>
                <a:cs typeface="Arial" panose="020B0604020202020204" pitchFamily="34" charset="0"/>
                <a:sym typeface="Arial"/>
              </a:rPr>
              <a:t> </a:t>
            </a:r>
            <a:r>
              <a:rPr lang="vi-VN" sz="2400" noProof="1">
                <a:solidFill>
                  <a:prstClr val="black"/>
                </a:solidFill>
                <a:latin typeface="UTM Avo" panose="02040603050506020204" pitchFamily="18" charset="0"/>
                <a:cs typeface="Arial" panose="020B0604020202020204" pitchFamily="34" charset="0"/>
                <a:sym typeface="Arial"/>
              </a:rPr>
              <a:t>Đâu là bước đầu tiên khi lập kế hoạch gìn giữ</a:t>
            </a:r>
            <a:endParaRPr lang="en-US" sz="2400" noProof="1">
              <a:solidFill>
                <a:prstClr val="black"/>
              </a:solidFill>
              <a:latin typeface="UTM Avo" panose="02040603050506020204" pitchFamily="18" charset="0"/>
              <a:cs typeface="Arial" panose="020B0604020202020204" pitchFamily="34" charset="0"/>
              <a:sym typeface="Arial"/>
            </a:endParaRPr>
          </a:p>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cảnh quan nơi em sinh sống? </a:t>
            </a:r>
          </a:p>
        </p:txBody>
      </p:sp>
      <p:sp>
        <p:nvSpPr>
          <p:cNvPr id="16" name="Đáp án đúng">
            <a:extLst>
              <a:ext uri="{FF2B5EF4-FFF2-40B4-BE49-F238E27FC236}">
                <a16:creationId xmlns:a16="http://schemas.microsoft.com/office/drawing/2014/main" id="{4D1DA2F5-D9A5-C765-0E47-25DD326F3067}"/>
              </a:ext>
            </a:extLst>
          </p:cNvPr>
          <p:cNvSpPr/>
          <p:nvPr/>
        </p:nvSpPr>
        <p:spPr>
          <a:xfrm>
            <a:off x="642256" y="2566253"/>
            <a:ext cx="5274904" cy="1740520"/>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lnSpc>
                <a:spcPct val="150000"/>
              </a:lnSpc>
              <a:defRPr/>
            </a:pPr>
            <a:r>
              <a:rPr lang="vi-VN" sz="2400" noProof="1">
                <a:solidFill>
                  <a:prstClr val="black"/>
                </a:solidFill>
                <a:latin typeface="UTM Avo" panose="02040603050506020204" pitchFamily="18" charset="0"/>
                <a:cs typeface="Arial" panose="020B0604020202020204" pitchFamily="34" charset="0"/>
                <a:sym typeface="Arial"/>
              </a:rPr>
              <a:t>A. Chuẩn bị các đồ dùng. </a:t>
            </a:r>
          </a:p>
        </p:txBody>
      </p:sp>
      <p:sp>
        <p:nvSpPr>
          <p:cNvPr id="17" name="Đáp án sai 1">
            <a:extLst>
              <a:ext uri="{FF2B5EF4-FFF2-40B4-BE49-F238E27FC236}">
                <a16:creationId xmlns:a16="http://schemas.microsoft.com/office/drawing/2014/main" id="{1713963F-2894-56F2-E53C-4371936FB85C}"/>
              </a:ext>
            </a:extLst>
          </p:cNvPr>
          <p:cNvSpPr/>
          <p:nvPr/>
        </p:nvSpPr>
        <p:spPr>
          <a:xfrm>
            <a:off x="6274837" y="2558738"/>
            <a:ext cx="5274903" cy="174052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defTabSz="914377" fontAlgn="auto">
              <a:lnSpc>
                <a:spcPct val="15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B. Xác định những</a:t>
            </a:r>
            <a:endParaRPr lang="en-US" sz="2400" noProof="1">
              <a:solidFill>
                <a:prstClr val="black"/>
              </a:solidFill>
              <a:latin typeface="UTM Avo" panose="02040603050506020204" pitchFamily="18" charset="0"/>
              <a:cs typeface="Arial" panose="020B0604020202020204" pitchFamily="34" charset="0"/>
              <a:sym typeface="Arial"/>
            </a:endParaRPr>
          </a:p>
          <a:p>
            <a:pPr marR="0" lvl="0" indent="0" algn="ctr" defTabSz="914377" fontAlgn="auto">
              <a:lnSpc>
                <a:spcPct val="15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việc cần làm. </a:t>
            </a:r>
          </a:p>
        </p:txBody>
      </p:sp>
      <p:sp>
        <p:nvSpPr>
          <p:cNvPr id="18" name="Đáp án sai 2">
            <a:extLst>
              <a:ext uri="{FF2B5EF4-FFF2-40B4-BE49-F238E27FC236}">
                <a16:creationId xmlns:a16="http://schemas.microsoft.com/office/drawing/2014/main" id="{72E080E8-9CBE-7E1E-25CC-340E27A4D017}"/>
              </a:ext>
            </a:extLst>
          </p:cNvPr>
          <p:cNvSpPr/>
          <p:nvPr/>
        </p:nvSpPr>
        <p:spPr>
          <a:xfrm>
            <a:off x="642257" y="4529951"/>
            <a:ext cx="5274903" cy="1740520"/>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lnSpc>
                <a:spcPct val="150000"/>
              </a:lnSpc>
              <a:defRPr/>
            </a:pPr>
            <a:r>
              <a:rPr lang="vi-VN" sz="2400" noProof="1">
                <a:solidFill>
                  <a:prstClr val="black"/>
                </a:solidFill>
                <a:latin typeface="UTM Avo" panose="02040603050506020204" pitchFamily="18" charset="0"/>
                <a:cs typeface="Arial" panose="020B0604020202020204" pitchFamily="34" charset="0"/>
                <a:sym typeface="Arial"/>
              </a:rPr>
              <a:t>C. Dự kiến thời gian thực hiện. </a:t>
            </a:r>
          </a:p>
        </p:txBody>
      </p:sp>
      <p:sp>
        <p:nvSpPr>
          <p:cNvPr id="19" name="Đáp án sai 3">
            <a:extLst>
              <a:ext uri="{FF2B5EF4-FFF2-40B4-BE49-F238E27FC236}">
                <a16:creationId xmlns:a16="http://schemas.microsoft.com/office/drawing/2014/main" id="{98AC7C36-17E6-7D99-2014-5789447F054D}"/>
              </a:ext>
            </a:extLst>
          </p:cNvPr>
          <p:cNvSpPr/>
          <p:nvPr/>
        </p:nvSpPr>
        <p:spPr>
          <a:xfrm>
            <a:off x="6274839" y="4529951"/>
            <a:ext cx="5274901" cy="1740520"/>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defTabSz="914377" fontAlgn="auto">
              <a:lnSpc>
                <a:spcPct val="15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D. Xác định người tham gia. </a:t>
            </a:r>
          </a:p>
        </p:txBody>
      </p:sp>
      <p:pic>
        <p:nvPicPr>
          <p:cNvPr id="8194" name="Picture 2" descr="https://cdn-icons-png.flaticon.com/128/391/391138.png">
            <a:hlinkClick r:id="rId6" action="ppaction://hlinksldjump"/>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1036301" y="5716355"/>
            <a:ext cx="942132" cy="94213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83B8875-6359-BD82-0C0C-BCE64A14CD6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51492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7"/>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7"/>
                                        </p:tgtEl>
                                        <p:attrNameLst>
                                          <p:attrName>fillcolor</p:attrName>
                                        </p:attrNameLst>
                                      </p:cBhvr>
                                      <p:to>
                                        <a:srgbClr val="92D050"/>
                                      </p:to>
                                    </p:animClr>
                                    <p:set>
                                      <p:cBhvr>
                                        <p:cTn id="25" dur="1000" fill="hold"/>
                                        <p:tgtEl>
                                          <p:spTgt spid="17"/>
                                        </p:tgtEl>
                                        <p:attrNameLst>
                                          <p:attrName>fill.type</p:attrName>
                                        </p:attrNameLst>
                                      </p:cBhvr>
                                      <p:to>
                                        <p:strVal val="solid"/>
                                      </p:to>
                                    </p:set>
                                    <p:set>
                                      <p:cBhvr>
                                        <p:cTn id="26" dur="1000" fill="hold"/>
                                        <p:tgtEl>
                                          <p:spTgt spid="17"/>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6"/>
                                        </p:tgtEl>
                                        <p:attrNameLst>
                                          <p:attrName>fillcolor</p:attrName>
                                        </p:attrNameLst>
                                      </p:cBhvr>
                                      <p:to>
                                        <a:srgbClr val="C00000"/>
                                      </p:to>
                                    </p:animClr>
                                    <p:set>
                                      <p:cBhvr>
                                        <p:cTn id="32" dur="1000" fill="hold"/>
                                        <p:tgtEl>
                                          <p:spTgt spid="16"/>
                                        </p:tgtEl>
                                        <p:attrNameLst>
                                          <p:attrName>fill.type</p:attrName>
                                        </p:attrNameLst>
                                      </p:cBhvr>
                                      <p:to>
                                        <p:strVal val="solid"/>
                                      </p:to>
                                    </p:set>
                                    <p:set>
                                      <p:cBhvr>
                                        <p:cTn id="33" dur="1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8"/>
                                        </p:tgtEl>
                                        <p:attrNameLst>
                                          <p:attrName>fillcolor</p:attrName>
                                        </p:attrNameLst>
                                      </p:cBhvr>
                                      <p:to>
                                        <a:srgbClr val="C00000"/>
                                      </p:to>
                                    </p:animClr>
                                    <p:set>
                                      <p:cBhvr>
                                        <p:cTn id="39" dur="1000" fill="hold"/>
                                        <p:tgtEl>
                                          <p:spTgt spid="18"/>
                                        </p:tgtEl>
                                        <p:attrNameLst>
                                          <p:attrName>fill.type</p:attrName>
                                        </p:attrNameLst>
                                      </p:cBhvr>
                                      <p:to>
                                        <p:strVal val="solid"/>
                                      </p:to>
                                    </p:set>
                                    <p:set>
                                      <p:cBhvr>
                                        <p:cTn id="40" dur="1000" fill="hold"/>
                                        <p:tgtEl>
                                          <p:spTgt spid="18"/>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8"/>
                  </p:tgtEl>
                </p:cond>
              </p:nextCondLst>
            </p:seq>
            <p:seq concurrent="1" nextAc="seek">
              <p:cTn id="41" restart="whenNotActive" fill="hold" evtFilter="cancelBubble" nodeType="interactiveSeq">
                <p:stCondLst>
                  <p:cond evt="onClick" delay="0">
                    <p:tgtEl>
                      <p:spTgt spid="19"/>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9"/>
                                        </p:tgtEl>
                                        <p:attrNameLst>
                                          <p:attrName>fillcolor</p:attrName>
                                        </p:attrNameLst>
                                      </p:cBhvr>
                                      <p:to>
                                        <a:srgbClr val="C00000"/>
                                      </p:to>
                                    </p:animClr>
                                    <p:set>
                                      <p:cBhvr>
                                        <p:cTn id="46" dur="1000" fill="hold"/>
                                        <p:tgtEl>
                                          <p:spTgt spid="19"/>
                                        </p:tgtEl>
                                        <p:attrNameLst>
                                          <p:attrName>fill.type</p:attrName>
                                        </p:attrNameLst>
                                      </p:cBhvr>
                                      <p:to>
                                        <p:strVal val="solid"/>
                                      </p:to>
                                    </p:set>
                                    <p:set>
                                      <p:cBhvr>
                                        <p:cTn id="47" dur="1000" fill="hold"/>
                                        <p:tgtEl>
                                          <p:spTgt spid="19"/>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9"/>
                  </p:tgtEl>
                </p:cond>
              </p:nextCondLst>
            </p:seq>
          </p:childTnLst>
        </p:cTn>
      </p:par>
    </p:tnLst>
    <p:bldLst>
      <p:bldP spid="15" grpId="0" animBg="1"/>
      <p:bldP spid="16" grpId="0" animBg="1"/>
      <p:bldP spid="17" grpId="0" animBg="1"/>
      <p:bldP spid="18"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Shape 1997"/>
        <p:cNvGrpSpPr/>
        <p:nvPr/>
      </p:nvGrpSpPr>
      <p:grpSpPr>
        <a:xfrm>
          <a:off x="0" y="0"/>
          <a:ext cx="0" cy="0"/>
          <a:chOff x="0" y="0"/>
          <a:chExt cx="0" cy="0"/>
        </a:xfrm>
      </p:grpSpPr>
      <p:sp>
        <p:nvSpPr>
          <p:cNvPr id="2000" name="Google Shape;2000;p65"/>
          <p:cNvSpPr/>
          <p:nvPr/>
        </p:nvSpPr>
        <p:spPr>
          <a:xfrm flipH="1">
            <a:off x="1035347" y="549301"/>
            <a:ext cx="1677432" cy="1677432"/>
          </a:xfrm>
          <a:prstGeom prst="ellipse">
            <a:avLst/>
          </a:pr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3" name="Google Shape;2003;p65"/>
          <p:cNvSpPr/>
          <p:nvPr/>
        </p:nvSpPr>
        <p:spPr>
          <a:xfrm>
            <a:off x="10800568" y="549302"/>
            <a:ext cx="630691" cy="219597"/>
          </a:xfrm>
          <a:custGeom>
            <a:avLst/>
            <a:gdLst/>
            <a:ahLst/>
            <a:cxnLst/>
            <a:rect l="l" t="t" r="r" b="b"/>
            <a:pathLst>
              <a:path w="9584" h="3337" extrusionOk="0">
                <a:moveTo>
                  <a:pt x="2290" y="1"/>
                </a:moveTo>
                <a:cubicBezTo>
                  <a:pt x="1649" y="1"/>
                  <a:pt x="886" y="219"/>
                  <a:pt x="0" y="822"/>
                </a:cubicBezTo>
                <a:cubicBezTo>
                  <a:pt x="2937" y="822"/>
                  <a:pt x="4801" y="3337"/>
                  <a:pt x="4801" y="3337"/>
                </a:cubicBezTo>
                <a:cubicBezTo>
                  <a:pt x="4801" y="3337"/>
                  <a:pt x="6647" y="822"/>
                  <a:pt x="9583" y="822"/>
                </a:cubicBezTo>
                <a:cubicBezTo>
                  <a:pt x="8698" y="219"/>
                  <a:pt x="7936" y="1"/>
                  <a:pt x="7297" y="1"/>
                </a:cubicBezTo>
                <a:cubicBezTo>
                  <a:pt x="5628" y="1"/>
                  <a:pt x="4801" y="1491"/>
                  <a:pt x="4801" y="1491"/>
                </a:cubicBezTo>
                <a:cubicBezTo>
                  <a:pt x="4801" y="1491"/>
                  <a:pt x="3964" y="1"/>
                  <a:pt x="229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9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4" name="Google Shape;2004;p65"/>
          <p:cNvSpPr/>
          <p:nvPr/>
        </p:nvSpPr>
        <p:spPr>
          <a:xfrm>
            <a:off x="1184049" y="3081514"/>
            <a:ext cx="315937" cy="109305"/>
          </a:xfrm>
          <a:custGeom>
            <a:avLst/>
            <a:gdLst/>
            <a:ahLst/>
            <a:cxnLst/>
            <a:rect l="l" t="t" r="r" b="b"/>
            <a:pathLst>
              <a:path w="4801" h="1661" extrusionOk="0">
                <a:moveTo>
                  <a:pt x="1144" y="1"/>
                </a:moveTo>
                <a:cubicBezTo>
                  <a:pt x="824" y="1"/>
                  <a:pt x="443" y="110"/>
                  <a:pt x="0" y="412"/>
                </a:cubicBezTo>
                <a:cubicBezTo>
                  <a:pt x="1477" y="412"/>
                  <a:pt x="2392" y="1660"/>
                  <a:pt x="2392" y="1660"/>
                </a:cubicBezTo>
                <a:cubicBezTo>
                  <a:pt x="2392" y="1660"/>
                  <a:pt x="3324" y="412"/>
                  <a:pt x="4801" y="412"/>
                </a:cubicBezTo>
                <a:cubicBezTo>
                  <a:pt x="4358" y="110"/>
                  <a:pt x="3976" y="1"/>
                  <a:pt x="3654" y="1"/>
                </a:cubicBezTo>
                <a:cubicBezTo>
                  <a:pt x="2815" y="1"/>
                  <a:pt x="2392" y="746"/>
                  <a:pt x="2392" y="746"/>
                </a:cubicBezTo>
                <a:cubicBezTo>
                  <a:pt x="2392" y="746"/>
                  <a:pt x="1978" y="1"/>
                  <a:pt x="1144"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9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5" name="Google Shape;2005;p65"/>
          <p:cNvSpPr/>
          <p:nvPr/>
        </p:nvSpPr>
        <p:spPr>
          <a:xfrm>
            <a:off x="2541681" y="1300427"/>
            <a:ext cx="630691" cy="219597"/>
          </a:xfrm>
          <a:custGeom>
            <a:avLst/>
            <a:gdLst/>
            <a:ahLst/>
            <a:cxnLst/>
            <a:rect l="l" t="t" r="r" b="b"/>
            <a:pathLst>
              <a:path w="9584" h="3337" extrusionOk="0">
                <a:moveTo>
                  <a:pt x="2290" y="1"/>
                </a:moveTo>
                <a:cubicBezTo>
                  <a:pt x="1649" y="1"/>
                  <a:pt x="886" y="219"/>
                  <a:pt x="0" y="822"/>
                </a:cubicBezTo>
                <a:cubicBezTo>
                  <a:pt x="2937" y="822"/>
                  <a:pt x="4801" y="3337"/>
                  <a:pt x="4801" y="3337"/>
                </a:cubicBezTo>
                <a:cubicBezTo>
                  <a:pt x="4801" y="3337"/>
                  <a:pt x="6647" y="822"/>
                  <a:pt x="9583" y="822"/>
                </a:cubicBezTo>
                <a:cubicBezTo>
                  <a:pt x="8698" y="219"/>
                  <a:pt x="7936" y="1"/>
                  <a:pt x="7297" y="1"/>
                </a:cubicBezTo>
                <a:cubicBezTo>
                  <a:pt x="5628" y="1"/>
                  <a:pt x="4801" y="1491"/>
                  <a:pt x="4801" y="1491"/>
                </a:cubicBezTo>
                <a:cubicBezTo>
                  <a:pt x="4801" y="1491"/>
                  <a:pt x="3964" y="1"/>
                  <a:pt x="229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9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6" name="Google Shape;2006;p65"/>
          <p:cNvSpPr/>
          <p:nvPr/>
        </p:nvSpPr>
        <p:spPr>
          <a:xfrm>
            <a:off x="10128250" y="3802628"/>
            <a:ext cx="315937" cy="109305"/>
          </a:xfrm>
          <a:custGeom>
            <a:avLst/>
            <a:gdLst/>
            <a:ahLst/>
            <a:cxnLst/>
            <a:rect l="l" t="t" r="r" b="b"/>
            <a:pathLst>
              <a:path w="4801" h="1661" extrusionOk="0">
                <a:moveTo>
                  <a:pt x="1144" y="1"/>
                </a:moveTo>
                <a:cubicBezTo>
                  <a:pt x="824" y="1"/>
                  <a:pt x="443" y="110"/>
                  <a:pt x="0" y="412"/>
                </a:cubicBezTo>
                <a:cubicBezTo>
                  <a:pt x="1477" y="412"/>
                  <a:pt x="2392" y="1660"/>
                  <a:pt x="2392" y="1660"/>
                </a:cubicBezTo>
                <a:cubicBezTo>
                  <a:pt x="2392" y="1660"/>
                  <a:pt x="3324" y="412"/>
                  <a:pt x="4801" y="412"/>
                </a:cubicBezTo>
                <a:cubicBezTo>
                  <a:pt x="4358" y="110"/>
                  <a:pt x="3976" y="1"/>
                  <a:pt x="3654" y="1"/>
                </a:cubicBezTo>
                <a:cubicBezTo>
                  <a:pt x="2815" y="1"/>
                  <a:pt x="2392" y="746"/>
                  <a:pt x="2392" y="746"/>
                </a:cubicBezTo>
                <a:cubicBezTo>
                  <a:pt x="2392" y="746"/>
                  <a:pt x="1978" y="1"/>
                  <a:pt x="1144"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9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Câu hỏi">
            <a:extLst>
              <a:ext uri="{FF2B5EF4-FFF2-40B4-BE49-F238E27FC236}">
                <a16:creationId xmlns:a16="http://schemas.microsoft.com/office/drawing/2014/main" id="{018AD89B-885D-983C-F4F6-FC485515F49D}"/>
              </a:ext>
            </a:extLst>
          </p:cNvPr>
          <p:cNvSpPr/>
          <p:nvPr/>
        </p:nvSpPr>
        <p:spPr>
          <a:xfrm>
            <a:off x="848859" y="549302"/>
            <a:ext cx="10494283" cy="1622621"/>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b="1" noProof="1">
                <a:solidFill>
                  <a:prstClr val="black"/>
                </a:solidFill>
                <a:latin typeface="UTM Avo" panose="02040603050506020204" pitchFamily="18" charset="0"/>
                <a:cs typeface="Arial" panose="020B0604020202020204" pitchFamily="34" charset="0"/>
                <a:sym typeface="Arial"/>
              </a:rPr>
              <a:t>Câu </a:t>
            </a:r>
            <a:r>
              <a:rPr lang="en-US" sz="2400" b="1" noProof="1">
                <a:solidFill>
                  <a:prstClr val="black"/>
                </a:solidFill>
                <a:latin typeface="UTM Avo" panose="02040603050506020204" pitchFamily="18" charset="0"/>
                <a:cs typeface="Arial" panose="020B0604020202020204" pitchFamily="34" charset="0"/>
                <a:sym typeface="Arial"/>
              </a:rPr>
              <a:t>3</a:t>
            </a:r>
            <a:r>
              <a:rPr lang="vi-VN" sz="2400" b="1" noProof="1">
                <a:solidFill>
                  <a:prstClr val="black"/>
                </a:solidFill>
                <a:latin typeface="UTM Avo" panose="02040603050506020204" pitchFamily="18" charset="0"/>
                <a:cs typeface="Arial" panose="020B0604020202020204" pitchFamily="34" charset="0"/>
                <a:sym typeface="Arial"/>
              </a:rPr>
              <a:t>:</a:t>
            </a:r>
            <a:r>
              <a:rPr lang="en-US" sz="2400" b="1" noProof="1">
                <a:solidFill>
                  <a:prstClr val="black"/>
                </a:solidFill>
                <a:latin typeface="UTM Avo" panose="02040603050506020204" pitchFamily="18" charset="0"/>
                <a:cs typeface="Arial" panose="020B0604020202020204" pitchFamily="34" charset="0"/>
                <a:sym typeface="Arial"/>
              </a:rPr>
              <a:t> </a:t>
            </a:r>
            <a:r>
              <a:rPr lang="vi-VN" sz="2400" noProof="1">
                <a:solidFill>
                  <a:prstClr val="black"/>
                </a:solidFill>
                <a:latin typeface="UTM Avo" panose="02040603050506020204" pitchFamily="18" charset="0"/>
                <a:cs typeface="Arial" panose="020B0604020202020204" pitchFamily="34" charset="0"/>
                <a:sym typeface="Arial"/>
              </a:rPr>
              <a:t>Nội dung nào </a:t>
            </a:r>
            <a:r>
              <a:rPr lang="vi-VN" sz="2400" b="1" noProof="1">
                <a:solidFill>
                  <a:prstClr val="black"/>
                </a:solidFill>
                <a:latin typeface="UTM Avo" panose="02040603050506020204" pitchFamily="18" charset="0"/>
                <a:cs typeface="Arial" panose="020B0604020202020204" pitchFamily="34" charset="0"/>
                <a:sym typeface="Arial"/>
              </a:rPr>
              <a:t>không</a:t>
            </a:r>
            <a:r>
              <a:rPr lang="vi-VN" sz="2400" noProof="1">
                <a:solidFill>
                  <a:prstClr val="black"/>
                </a:solidFill>
                <a:latin typeface="UTM Avo" panose="02040603050506020204" pitchFamily="18" charset="0"/>
                <a:cs typeface="Arial" panose="020B0604020202020204" pitchFamily="34" charset="0"/>
                <a:sym typeface="Arial"/>
              </a:rPr>
              <a:t> xuất hiện trong</a:t>
            </a:r>
            <a:endParaRPr lang="en-US" sz="2400" noProof="1">
              <a:solidFill>
                <a:prstClr val="black"/>
              </a:solidFill>
              <a:latin typeface="UTM Avo" panose="02040603050506020204" pitchFamily="18" charset="0"/>
              <a:cs typeface="Arial" panose="020B0604020202020204" pitchFamily="34" charset="0"/>
              <a:sym typeface="Arial"/>
            </a:endParaRPr>
          </a:p>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en-US" sz="2400" noProof="1">
                <a:solidFill>
                  <a:prstClr val="black"/>
                </a:solidFill>
                <a:latin typeface="UTM Avo" panose="02040603050506020204" pitchFamily="18" charset="0"/>
                <a:cs typeface="Arial" panose="020B0604020202020204" pitchFamily="34" charset="0"/>
                <a:sym typeface="Arial"/>
              </a:rPr>
              <a:t>“</a:t>
            </a:r>
            <a:r>
              <a:rPr lang="vi-VN" sz="2400" noProof="1">
                <a:solidFill>
                  <a:prstClr val="black"/>
                </a:solidFill>
                <a:latin typeface="UTM Avo" panose="02040603050506020204" pitchFamily="18" charset="0"/>
                <a:cs typeface="Arial" panose="020B0604020202020204" pitchFamily="34" charset="0"/>
                <a:sym typeface="Arial"/>
              </a:rPr>
              <a:t>Kế hoạch giữ gìn cảnh quan nơi sinh sống</a:t>
            </a:r>
            <a:r>
              <a:rPr lang="en-US" sz="2400" noProof="1">
                <a:solidFill>
                  <a:prstClr val="black"/>
                </a:solidFill>
                <a:latin typeface="UTM Avo" panose="02040603050506020204" pitchFamily="18" charset="0"/>
                <a:cs typeface="Arial" panose="020B0604020202020204" pitchFamily="34" charset="0"/>
                <a:sym typeface="Arial"/>
              </a:rPr>
              <a:t>”</a:t>
            </a:r>
            <a:r>
              <a:rPr lang="vi-VN" sz="2400" noProof="1">
                <a:solidFill>
                  <a:prstClr val="black"/>
                </a:solidFill>
                <a:latin typeface="UTM Avo" panose="02040603050506020204" pitchFamily="18" charset="0"/>
                <a:cs typeface="Arial" panose="020B0604020202020204" pitchFamily="34" charset="0"/>
                <a:sym typeface="Arial"/>
              </a:rPr>
              <a:t>? </a:t>
            </a:r>
          </a:p>
        </p:txBody>
      </p:sp>
      <p:sp>
        <p:nvSpPr>
          <p:cNvPr id="16" name="Đáp án đúng">
            <a:extLst>
              <a:ext uri="{FF2B5EF4-FFF2-40B4-BE49-F238E27FC236}">
                <a16:creationId xmlns:a16="http://schemas.microsoft.com/office/drawing/2014/main" id="{4D1DA2F5-D9A5-C765-0E47-25DD326F3067}"/>
              </a:ext>
            </a:extLst>
          </p:cNvPr>
          <p:cNvSpPr/>
          <p:nvPr/>
        </p:nvSpPr>
        <p:spPr>
          <a:xfrm>
            <a:off x="848859" y="2485022"/>
            <a:ext cx="5068301" cy="167082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400" noProof="1">
                <a:solidFill>
                  <a:prstClr val="black"/>
                </a:solidFill>
                <a:latin typeface="UTM Avo" panose="02040603050506020204" pitchFamily="18" charset="0"/>
                <a:cs typeface="Arial" panose="020B0604020202020204" pitchFamily="34" charset="0"/>
                <a:sym typeface="Arial"/>
              </a:rPr>
              <a:t>A. Ý nghĩa. </a:t>
            </a:r>
            <a:endParaRPr lang="vi-VN" sz="2400" noProof="1">
              <a:solidFill>
                <a:prstClr val="black"/>
              </a:solidFill>
              <a:latin typeface="UTM Avo" panose="02040603050506020204" pitchFamily="18" charset="0"/>
              <a:cs typeface="Arial" panose="020B0604020202020204" pitchFamily="34" charset="0"/>
              <a:sym typeface="Arial"/>
            </a:endParaRPr>
          </a:p>
        </p:txBody>
      </p:sp>
      <p:sp>
        <p:nvSpPr>
          <p:cNvPr id="17" name="Đáp án sai 1">
            <a:extLst>
              <a:ext uri="{FF2B5EF4-FFF2-40B4-BE49-F238E27FC236}">
                <a16:creationId xmlns:a16="http://schemas.microsoft.com/office/drawing/2014/main" id="{1713963F-2894-56F2-E53C-4371936FB85C}"/>
              </a:ext>
            </a:extLst>
          </p:cNvPr>
          <p:cNvSpPr/>
          <p:nvPr/>
        </p:nvSpPr>
        <p:spPr>
          <a:xfrm>
            <a:off x="848859" y="4468950"/>
            <a:ext cx="5068301" cy="167082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en-US" sz="2400" noProof="1">
                <a:solidFill>
                  <a:prstClr val="black"/>
                </a:solidFill>
                <a:latin typeface="UTM Avo" panose="02040603050506020204" pitchFamily="18" charset="0"/>
                <a:cs typeface="Arial" panose="020B0604020202020204" pitchFamily="34" charset="0"/>
                <a:sym typeface="Arial"/>
              </a:rPr>
              <a:t>C. Địa điểm.</a:t>
            </a:r>
            <a:endParaRPr lang="vi-VN" sz="2400" noProof="1">
              <a:solidFill>
                <a:prstClr val="black"/>
              </a:solidFill>
              <a:latin typeface="UTM Avo" panose="02040603050506020204" pitchFamily="18" charset="0"/>
              <a:cs typeface="Arial" panose="020B0604020202020204" pitchFamily="34" charset="0"/>
              <a:sym typeface="Arial"/>
            </a:endParaRPr>
          </a:p>
        </p:txBody>
      </p:sp>
      <p:sp>
        <p:nvSpPr>
          <p:cNvPr id="18" name="Đáp án sai 2">
            <a:extLst>
              <a:ext uri="{FF2B5EF4-FFF2-40B4-BE49-F238E27FC236}">
                <a16:creationId xmlns:a16="http://schemas.microsoft.com/office/drawing/2014/main" id="{72E080E8-9CBE-7E1E-25CC-340E27A4D017}"/>
              </a:ext>
            </a:extLst>
          </p:cNvPr>
          <p:cNvSpPr/>
          <p:nvPr/>
        </p:nvSpPr>
        <p:spPr>
          <a:xfrm>
            <a:off x="6274838" y="2485022"/>
            <a:ext cx="5068301" cy="167082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B. Mục tiêu. </a:t>
            </a:r>
          </a:p>
        </p:txBody>
      </p:sp>
      <p:sp>
        <p:nvSpPr>
          <p:cNvPr id="19" name="Đáp án sai 3">
            <a:extLst>
              <a:ext uri="{FF2B5EF4-FFF2-40B4-BE49-F238E27FC236}">
                <a16:creationId xmlns:a16="http://schemas.microsoft.com/office/drawing/2014/main" id="{98AC7C36-17E6-7D99-2014-5789447F054D}"/>
              </a:ext>
            </a:extLst>
          </p:cNvPr>
          <p:cNvSpPr/>
          <p:nvPr/>
        </p:nvSpPr>
        <p:spPr>
          <a:xfrm>
            <a:off x="6274839" y="4468950"/>
            <a:ext cx="5068301" cy="1670829"/>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defTabSz="914377" fontAlgn="auto">
              <a:lnSpc>
                <a:spcPct val="10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D. Thời gian. </a:t>
            </a:r>
          </a:p>
        </p:txBody>
      </p:sp>
      <p:pic>
        <p:nvPicPr>
          <p:cNvPr id="8194" name="Picture 2" descr="https://cdn-icons-png.flaticon.com/128/391/391138.png">
            <a:hlinkClick r:id="rId6" action="ppaction://hlinksldjump"/>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1036301" y="5716355"/>
            <a:ext cx="942132" cy="94213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7EDFF83A-554D-9D7E-44CE-E301811DDAE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09903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6"/>
                                        </p:tgtEl>
                                        <p:attrNameLst>
                                          <p:attrName>fillcolor</p:attrName>
                                        </p:attrNameLst>
                                      </p:cBhvr>
                                      <p:to>
                                        <a:srgbClr val="92D050"/>
                                      </p:to>
                                    </p:animClr>
                                    <p:set>
                                      <p:cBhvr>
                                        <p:cTn id="25" dur="1000" fill="hold"/>
                                        <p:tgtEl>
                                          <p:spTgt spid="16"/>
                                        </p:tgtEl>
                                        <p:attrNameLst>
                                          <p:attrName>fill.type</p:attrName>
                                        </p:attrNameLst>
                                      </p:cBhvr>
                                      <p:to>
                                        <p:strVal val="solid"/>
                                      </p:to>
                                    </p:set>
                                    <p:set>
                                      <p:cBhvr>
                                        <p:cTn id="26" dur="1000" fill="hold"/>
                                        <p:tgtEl>
                                          <p:spTgt spid="16"/>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16"/>
                  </p:tgtEl>
                </p:cond>
              </p:nextCondLst>
            </p:seq>
            <p:seq concurrent="1" nextAc="seek">
              <p:cTn id="27" restart="whenNotActive" fill="hold" evtFilter="cancelBubble" nodeType="interactiveSeq">
                <p:stCondLst>
                  <p:cond evt="onClick" delay="0">
                    <p:tgtEl>
                      <p:spTgt spid="18"/>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8"/>
                                        </p:tgtEl>
                                        <p:attrNameLst>
                                          <p:attrName>fillcolor</p:attrName>
                                        </p:attrNameLst>
                                      </p:cBhvr>
                                      <p:to>
                                        <a:srgbClr val="C00000"/>
                                      </p:to>
                                    </p:animClr>
                                    <p:set>
                                      <p:cBhvr>
                                        <p:cTn id="32" dur="1000" fill="hold"/>
                                        <p:tgtEl>
                                          <p:spTgt spid="18"/>
                                        </p:tgtEl>
                                        <p:attrNameLst>
                                          <p:attrName>fill.type</p:attrName>
                                        </p:attrNameLst>
                                      </p:cBhvr>
                                      <p:to>
                                        <p:strVal val="solid"/>
                                      </p:to>
                                    </p:set>
                                    <p:set>
                                      <p:cBhvr>
                                        <p:cTn id="33" dur="1000" fill="hold"/>
                                        <p:tgtEl>
                                          <p:spTgt spid="18"/>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8"/>
                  </p:tgtEl>
                </p:cond>
              </p:nextCondLst>
            </p:seq>
            <p:seq concurrent="1" nextAc="seek">
              <p:cTn id="34" restart="whenNotActive" fill="hold" evtFilter="cancelBubble" nodeType="interactiveSeq">
                <p:stCondLst>
                  <p:cond evt="onClick" delay="0">
                    <p:tgtEl>
                      <p:spTgt spid="19"/>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9"/>
                                        </p:tgtEl>
                                        <p:attrNameLst>
                                          <p:attrName>fillcolor</p:attrName>
                                        </p:attrNameLst>
                                      </p:cBhvr>
                                      <p:to>
                                        <a:srgbClr val="C00000"/>
                                      </p:to>
                                    </p:animClr>
                                    <p:set>
                                      <p:cBhvr>
                                        <p:cTn id="39" dur="1000" fill="hold"/>
                                        <p:tgtEl>
                                          <p:spTgt spid="19"/>
                                        </p:tgtEl>
                                        <p:attrNameLst>
                                          <p:attrName>fill.type</p:attrName>
                                        </p:attrNameLst>
                                      </p:cBhvr>
                                      <p:to>
                                        <p:strVal val="solid"/>
                                      </p:to>
                                    </p:set>
                                    <p:set>
                                      <p:cBhvr>
                                        <p:cTn id="40" dur="1000" fill="hold"/>
                                        <p:tgtEl>
                                          <p:spTgt spid="19"/>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9"/>
                  </p:tgtEl>
                </p:cond>
              </p:nextCondLst>
            </p:seq>
            <p:seq concurrent="1" nextAc="seek">
              <p:cTn id="41" restart="whenNotActive" fill="hold" evtFilter="cancelBubble" nodeType="interactiveSeq">
                <p:stCondLst>
                  <p:cond evt="onClick" delay="0">
                    <p:tgtEl>
                      <p:spTgt spid="17"/>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7"/>
                                        </p:tgtEl>
                                        <p:attrNameLst>
                                          <p:attrName>fillcolor</p:attrName>
                                        </p:attrNameLst>
                                      </p:cBhvr>
                                      <p:to>
                                        <a:srgbClr val="C00000"/>
                                      </p:to>
                                    </p:animClr>
                                    <p:set>
                                      <p:cBhvr>
                                        <p:cTn id="46" dur="1000" fill="hold"/>
                                        <p:tgtEl>
                                          <p:spTgt spid="17"/>
                                        </p:tgtEl>
                                        <p:attrNameLst>
                                          <p:attrName>fill.type</p:attrName>
                                        </p:attrNameLst>
                                      </p:cBhvr>
                                      <p:to>
                                        <p:strVal val="solid"/>
                                      </p:to>
                                    </p:set>
                                    <p:set>
                                      <p:cBhvr>
                                        <p:cTn id="47" dur="1000" fill="hold"/>
                                        <p:tgtEl>
                                          <p:spTgt spid="17"/>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7"/>
                  </p:tgtEl>
                </p:cond>
              </p:nextCondLst>
            </p:seq>
          </p:childTnLst>
        </p:cTn>
      </p:par>
    </p:tnLst>
    <p:bldLst>
      <p:bldP spid="15" grpId="0" animBg="1"/>
      <p:bldP spid="16" grpId="0" animBg="1"/>
      <p:bldP spid="17" grpId="0" animBg="1"/>
      <p:bldP spid="18"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Shape 1997"/>
        <p:cNvGrpSpPr/>
        <p:nvPr/>
      </p:nvGrpSpPr>
      <p:grpSpPr>
        <a:xfrm>
          <a:off x="0" y="0"/>
          <a:ext cx="0" cy="0"/>
          <a:chOff x="0" y="0"/>
          <a:chExt cx="0" cy="0"/>
        </a:xfrm>
      </p:grpSpPr>
      <p:sp>
        <p:nvSpPr>
          <p:cNvPr id="2000" name="Google Shape;2000;p65"/>
          <p:cNvSpPr/>
          <p:nvPr/>
        </p:nvSpPr>
        <p:spPr>
          <a:xfrm flipH="1">
            <a:off x="1035347" y="549301"/>
            <a:ext cx="1677432" cy="1677432"/>
          </a:xfrm>
          <a:prstGeom prst="ellipse">
            <a:avLst/>
          </a:pr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3" name="Google Shape;2003;p65"/>
          <p:cNvSpPr/>
          <p:nvPr/>
        </p:nvSpPr>
        <p:spPr>
          <a:xfrm>
            <a:off x="10800568" y="549302"/>
            <a:ext cx="630691" cy="219597"/>
          </a:xfrm>
          <a:custGeom>
            <a:avLst/>
            <a:gdLst/>
            <a:ahLst/>
            <a:cxnLst/>
            <a:rect l="l" t="t" r="r" b="b"/>
            <a:pathLst>
              <a:path w="9584" h="3337" extrusionOk="0">
                <a:moveTo>
                  <a:pt x="2290" y="1"/>
                </a:moveTo>
                <a:cubicBezTo>
                  <a:pt x="1649" y="1"/>
                  <a:pt x="886" y="219"/>
                  <a:pt x="0" y="822"/>
                </a:cubicBezTo>
                <a:cubicBezTo>
                  <a:pt x="2937" y="822"/>
                  <a:pt x="4801" y="3337"/>
                  <a:pt x="4801" y="3337"/>
                </a:cubicBezTo>
                <a:cubicBezTo>
                  <a:pt x="4801" y="3337"/>
                  <a:pt x="6647" y="822"/>
                  <a:pt x="9583" y="822"/>
                </a:cubicBezTo>
                <a:cubicBezTo>
                  <a:pt x="8698" y="219"/>
                  <a:pt x="7936" y="1"/>
                  <a:pt x="7297" y="1"/>
                </a:cubicBezTo>
                <a:cubicBezTo>
                  <a:pt x="5628" y="1"/>
                  <a:pt x="4801" y="1491"/>
                  <a:pt x="4801" y="1491"/>
                </a:cubicBezTo>
                <a:cubicBezTo>
                  <a:pt x="4801" y="1491"/>
                  <a:pt x="3964" y="1"/>
                  <a:pt x="229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9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4" name="Google Shape;2004;p65"/>
          <p:cNvSpPr/>
          <p:nvPr/>
        </p:nvSpPr>
        <p:spPr>
          <a:xfrm>
            <a:off x="1184049" y="3081514"/>
            <a:ext cx="315937" cy="109305"/>
          </a:xfrm>
          <a:custGeom>
            <a:avLst/>
            <a:gdLst/>
            <a:ahLst/>
            <a:cxnLst/>
            <a:rect l="l" t="t" r="r" b="b"/>
            <a:pathLst>
              <a:path w="4801" h="1661" extrusionOk="0">
                <a:moveTo>
                  <a:pt x="1144" y="1"/>
                </a:moveTo>
                <a:cubicBezTo>
                  <a:pt x="824" y="1"/>
                  <a:pt x="443" y="110"/>
                  <a:pt x="0" y="412"/>
                </a:cubicBezTo>
                <a:cubicBezTo>
                  <a:pt x="1477" y="412"/>
                  <a:pt x="2392" y="1660"/>
                  <a:pt x="2392" y="1660"/>
                </a:cubicBezTo>
                <a:cubicBezTo>
                  <a:pt x="2392" y="1660"/>
                  <a:pt x="3324" y="412"/>
                  <a:pt x="4801" y="412"/>
                </a:cubicBezTo>
                <a:cubicBezTo>
                  <a:pt x="4358" y="110"/>
                  <a:pt x="3976" y="1"/>
                  <a:pt x="3654" y="1"/>
                </a:cubicBezTo>
                <a:cubicBezTo>
                  <a:pt x="2815" y="1"/>
                  <a:pt x="2392" y="746"/>
                  <a:pt x="2392" y="746"/>
                </a:cubicBezTo>
                <a:cubicBezTo>
                  <a:pt x="2392" y="746"/>
                  <a:pt x="1978" y="1"/>
                  <a:pt x="1144"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9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5" name="Google Shape;2005;p65"/>
          <p:cNvSpPr/>
          <p:nvPr/>
        </p:nvSpPr>
        <p:spPr>
          <a:xfrm>
            <a:off x="2541681" y="1300427"/>
            <a:ext cx="630691" cy="219597"/>
          </a:xfrm>
          <a:custGeom>
            <a:avLst/>
            <a:gdLst/>
            <a:ahLst/>
            <a:cxnLst/>
            <a:rect l="l" t="t" r="r" b="b"/>
            <a:pathLst>
              <a:path w="9584" h="3337" extrusionOk="0">
                <a:moveTo>
                  <a:pt x="2290" y="1"/>
                </a:moveTo>
                <a:cubicBezTo>
                  <a:pt x="1649" y="1"/>
                  <a:pt x="886" y="219"/>
                  <a:pt x="0" y="822"/>
                </a:cubicBezTo>
                <a:cubicBezTo>
                  <a:pt x="2937" y="822"/>
                  <a:pt x="4801" y="3337"/>
                  <a:pt x="4801" y="3337"/>
                </a:cubicBezTo>
                <a:cubicBezTo>
                  <a:pt x="4801" y="3337"/>
                  <a:pt x="6647" y="822"/>
                  <a:pt x="9583" y="822"/>
                </a:cubicBezTo>
                <a:cubicBezTo>
                  <a:pt x="8698" y="219"/>
                  <a:pt x="7936" y="1"/>
                  <a:pt x="7297" y="1"/>
                </a:cubicBezTo>
                <a:cubicBezTo>
                  <a:pt x="5628" y="1"/>
                  <a:pt x="4801" y="1491"/>
                  <a:pt x="4801" y="1491"/>
                </a:cubicBezTo>
                <a:cubicBezTo>
                  <a:pt x="4801" y="1491"/>
                  <a:pt x="3964" y="1"/>
                  <a:pt x="229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9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6" name="Google Shape;2006;p65"/>
          <p:cNvSpPr/>
          <p:nvPr/>
        </p:nvSpPr>
        <p:spPr>
          <a:xfrm>
            <a:off x="10128250" y="3802628"/>
            <a:ext cx="315937" cy="109305"/>
          </a:xfrm>
          <a:custGeom>
            <a:avLst/>
            <a:gdLst/>
            <a:ahLst/>
            <a:cxnLst/>
            <a:rect l="l" t="t" r="r" b="b"/>
            <a:pathLst>
              <a:path w="4801" h="1661" extrusionOk="0">
                <a:moveTo>
                  <a:pt x="1144" y="1"/>
                </a:moveTo>
                <a:cubicBezTo>
                  <a:pt x="824" y="1"/>
                  <a:pt x="443" y="110"/>
                  <a:pt x="0" y="412"/>
                </a:cubicBezTo>
                <a:cubicBezTo>
                  <a:pt x="1477" y="412"/>
                  <a:pt x="2392" y="1660"/>
                  <a:pt x="2392" y="1660"/>
                </a:cubicBezTo>
                <a:cubicBezTo>
                  <a:pt x="2392" y="1660"/>
                  <a:pt x="3324" y="412"/>
                  <a:pt x="4801" y="412"/>
                </a:cubicBezTo>
                <a:cubicBezTo>
                  <a:pt x="4358" y="110"/>
                  <a:pt x="3976" y="1"/>
                  <a:pt x="3654" y="1"/>
                </a:cubicBezTo>
                <a:cubicBezTo>
                  <a:pt x="2815" y="1"/>
                  <a:pt x="2392" y="746"/>
                  <a:pt x="2392" y="746"/>
                </a:cubicBezTo>
                <a:cubicBezTo>
                  <a:pt x="2392" y="746"/>
                  <a:pt x="1978" y="1"/>
                  <a:pt x="1144"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9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Câu hỏi">
            <a:extLst>
              <a:ext uri="{FF2B5EF4-FFF2-40B4-BE49-F238E27FC236}">
                <a16:creationId xmlns:a16="http://schemas.microsoft.com/office/drawing/2014/main" id="{018AD89B-885D-983C-F4F6-FC485515F49D}"/>
              </a:ext>
            </a:extLst>
          </p:cNvPr>
          <p:cNvSpPr/>
          <p:nvPr/>
        </p:nvSpPr>
        <p:spPr>
          <a:xfrm>
            <a:off x="549705" y="410346"/>
            <a:ext cx="11092591" cy="1367541"/>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lang="vi-VN" sz="2400" b="1" noProof="1">
                <a:solidFill>
                  <a:prstClr val="black"/>
                </a:solidFill>
                <a:latin typeface="UTM Avo" panose="02040603050506020204" pitchFamily="18" charset="0"/>
                <a:cs typeface="Arial" panose="020B0604020202020204" pitchFamily="34" charset="0"/>
                <a:sym typeface="Arial"/>
              </a:rPr>
              <a:t>Câu </a:t>
            </a:r>
            <a:r>
              <a:rPr lang="en-US" sz="2400" b="1" noProof="1">
                <a:solidFill>
                  <a:prstClr val="black"/>
                </a:solidFill>
                <a:latin typeface="UTM Avo" panose="02040603050506020204" pitchFamily="18" charset="0"/>
                <a:cs typeface="Arial" panose="020B0604020202020204" pitchFamily="34" charset="0"/>
                <a:sym typeface="Arial"/>
              </a:rPr>
              <a:t>4</a:t>
            </a:r>
            <a:r>
              <a:rPr lang="vi-VN" sz="2400" b="1" noProof="1">
                <a:solidFill>
                  <a:prstClr val="black"/>
                </a:solidFill>
                <a:latin typeface="UTM Avo" panose="02040603050506020204" pitchFamily="18" charset="0"/>
                <a:cs typeface="Arial" panose="020B0604020202020204" pitchFamily="34" charset="0"/>
                <a:sym typeface="Arial"/>
              </a:rPr>
              <a:t>:</a:t>
            </a:r>
            <a:r>
              <a:rPr lang="en-US" sz="2400" b="1" noProof="1">
                <a:solidFill>
                  <a:prstClr val="black"/>
                </a:solidFill>
                <a:latin typeface="UTM Avo" panose="02040603050506020204" pitchFamily="18" charset="0"/>
                <a:cs typeface="Arial" panose="020B0604020202020204" pitchFamily="34" charset="0"/>
                <a:sym typeface="Arial"/>
              </a:rPr>
              <a:t> </a:t>
            </a:r>
            <a:r>
              <a:rPr lang="vi-VN" sz="2400" noProof="1">
                <a:solidFill>
                  <a:prstClr val="black"/>
                </a:solidFill>
                <a:latin typeface="UTM Avo" panose="02040603050506020204" pitchFamily="18" charset="0"/>
                <a:cs typeface="Arial" panose="020B0604020202020204" pitchFamily="34" charset="0"/>
                <a:sym typeface="Arial"/>
              </a:rPr>
              <a:t>Vì sao cần giữ gìn cảnh quan nơi em sống? </a:t>
            </a:r>
          </a:p>
        </p:txBody>
      </p:sp>
      <p:sp>
        <p:nvSpPr>
          <p:cNvPr id="16" name="Đáp án đúng">
            <a:extLst>
              <a:ext uri="{FF2B5EF4-FFF2-40B4-BE49-F238E27FC236}">
                <a16:creationId xmlns:a16="http://schemas.microsoft.com/office/drawing/2014/main" id="{4D1DA2F5-D9A5-C765-0E47-25DD326F3067}"/>
              </a:ext>
            </a:extLst>
          </p:cNvPr>
          <p:cNvSpPr/>
          <p:nvPr/>
        </p:nvSpPr>
        <p:spPr>
          <a:xfrm>
            <a:off x="549704" y="2018387"/>
            <a:ext cx="5367457" cy="2030612"/>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A. </a:t>
            </a:r>
            <a:r>
              <a:rPr lang="en-US" sz="2400" noProof="1">
                <a:solidFill>
                  <a:prstClr val="black"/>
                </a:solidFill>
                <a:latin typeface="UTM Avo" panose="02040603050506020204" pitchFamily="18" charset="0"/>
                <a:cs typeface="Arial" panose="020B0604020202020204" pitchFamily="34" charset="0"/>
                <a:sym typeface="Arial"/>
              </a:rPr>
              <a:t>Vì g</a:t>
            </a:r>
            <a:r>
              <a:rPr lang="vi-VN" sz="2400" noProof="1">
                <a:solidFill>
                  <a:prstClr val="black"/>
                </a:solidFill>
                <a:latin typeface="UTM Avo" panose="02040603050506020204" pitchFamily="18" charset="0"/>
                <a:cs typeface="Arial" panose="020B0604020202020204" pitchFamily="34" charset="0"/>
                <a:sym typeface="Arial"/>
              </a:rPr>
              <a:t>iúp cho cộng đồng</a:t>
            </a:r>
            <a:endParaRPr lang="en-US" sz="2400" noProof="1">
              <a:solidFill>
                <a:prstClr val="black"/>
              </a:solidFill>
              <a:latin typeface="UTM Avo" panose="02040603050506020204" pitchFamily="18" charset="0"/>
              <a:cs typeface="Arial" panose="020B0604020202020204" pitchFamily="34" charset="0"/>
              <a:sym typeface="Arial"/>
            </a:endParaRPr>
          </a:p>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đoàn kết hơn. </a:t>
            </a:r>
          </a:p>
        </p:txBody>
      </p:sp>
      <p:sp>
        <p:nvSpPr>
          <p:cNvPr id="17" name="Đáp án sai 1">
            <a:extLst>
              <a:ext uri="{FF2B5EF4-FFF2-40B4-BE49-F238E27FC236}">
                <a16:creationId xmlns:a16="http://schemas.microsoft.com/office/drawing/2014/main" id="{1713963F-2894-56F2-E53C-4371936FB85C}"/>
              </a:ext>
            </a:extLst>
          </p:cNvPr>
          <p:cNvSpPr/>
          <p:nvPr/>
        </p:nvSpPr>
        <p:spPr>
          <a:xfrm>
            <a:off x="6274837" y="2009789"/>
            <a:ext cx="5367457" cy="203061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B. </a:t>
            </a:r>
            <a:r>
              <a:rPr lang="en-US" sz="2400" noProof="1">
                <a:solidFill>
                  <a:prstClr val="black"/>
                </a:solidFill>
                <a:latin typeface="UTM Avo" panose="02040603050506020204" pitchFamily="18" charset="0"/>
                <a:cs typeface="Arial" panose="020B0604020202020204" pitchFamily="34" charset="0"/>
                <a:sym typeface="Arial"/>
              </a:rPr>
              <a:t>Vì g</a:t>
            </a:r>
            <a:r>
              <a:rPr lang="vi-VN" sz="2400" noProof="1">
                <a:solidFill>
                  <a:prstClr val="black"/>
                </a:solidFill>
                <a:latin typeface="UTM Avo" panose="02040603050506020204" pitchFamily="18" charset="0"/>
                <a:cs typeface="Arial" panose="020B0604020202020204" pitchFamily="34" charset="0"/>
                <a:sym typeface="Arial"/>
              </a:rPr>
              <a:t>iúp tăng cường sức khỏe và tinh thần cho mọi người</a:t>
            </a:r>
            <a:endParaRPr lang="en-US" sz="2400" noProof="1">
              <a:solidFill>
                <a:prstClr val="black"/>
              </a:solidFill>
              <a:latin typeface="UTM Avo" panose="02040603050506020204" pitchFamily="18" charset="0"/>
              <a:cs typeface="Arial" panose="020B0604020202020204" pitchFamily="34" charset="0"/>
              <a:sym typeface="Arial"/>
            </a:endParaRPr>
          </a:p>
          <a:p>
            <a:pPr marL="0" marR="0" lvl="0" indent="0" algn="ctr" defTabSz="914377" rtl="0" eaLnBrk="1" fontAlgn="auto" latinLnBrk="0" hangingPunct="1">
              <a:lnSpc>
                <a:spcPct val="15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trong cộng đồng.</a:t>
            </a:r>
          </a:p>
        </p:txBody>
      </p:sp>
      <p:sp>
        <p:nvSpPr>
          <p:cNvPr id="18" name="Đáp án sai 2">
            <a:extLst>
              <a:ext uri="{FF2B5EF4-FFF2-40B4-BE49-F238E27FC236}">
                <a16:creationId xmlns:a16="http://schemas.microsoft.com/office/drawing/2014/main" id="{72E080E8-9CBE-7E1E-25CC-340E27A4D017}"/>
              </a:ext>
            </a:extLst>
          </p:cNvPr>
          <p:cNvSpPr/>
          <p:nvPr/>
        </p:nvSpPr>
        <p:spPr>
          <a:xfrm>
            <a:off x="549703" y="4278086"/>
            <a:ext cx="5367457" cy="2030612"/>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lnSpc>
                <a:spcPct val="150000"/>
              </a:lnSpc>
              <a:defRPr/>
            </a:pPr>
            <a:r>
              <a:rPr lang="vi-VN" sz="2400" noProof="1">
                <a:solidFill>
                  <a:prstClr val="black"/>
                </a:solidFill>
                <a:latin typeface="UTM Avo" panose="02040603050506020204" pitchFamily="18" charset="0"/>
                <a:cs typeface="Arial" panose="020B0604020202020204" pitchFamily="34" charset="0"/>
                <a:sym typeface="Arial"/>
              </a:rPr>
              <a:t>C. </a:t>
            </a:r>
            <a:r>
              <a:rPr lang="en-US" sz="2400" noProof="1">
                <a:solidFill>
                  <a:prstClr val="black"/>
                </a:solidFill>
                <a:latin typeface="UTM Avo" panose="02040603050506020204" pitchFamily="18" charset="0"/>
                <a:cs typeface="Arial" panose="020B0604020202020204" pitchFamily="34" charset="0"/>
                <a:sym typeface="Arial"/>
              </a:rPr>
              <a:t>Vì g</a:t>
            </a:r>
            <a:r>
              <a:rPr lang="vi-VN" sz="2400" noProof="1">
                <a:solidFill>
                  <a:prstClr val="black"/>
                </a:solidFill>
                <a:latin typeface="UTM Avo" panose="02040603050506020204" pitchFamily="18" charset="0"/>
                <a:cs typeface="Arial" panose="020B0604020202020204" pitchFamily="34" charset="0"/>
                <a:sym typeface="Arial"/>
              </a:rPr>
              <a:t>iúp cho người dân tuyên truyền về cảnh quan quê hương. </a:t>
            </a:r>
          </a:p>
        </p:txBody>
      </p:sp>
      <p:sp>
        <p:nvSpPr>
          <p:cNvPr id="19" name="Đáp án sai 3">
            <a:extLst>
              <a:ext uri="{FF2B5EF4-FFF2-40B4-BE49-F238E27FC236}">
                <a16:creationId xmlns:a16="http://schemas.microsoft.com/office/drawing/2014/main" id="{98AC7C36-17E6-7D99-2014-5789447F054D}"/>
              </a:ext>
            </a:extLst>
          </p:cNvPr>
          <p:cNvSpPr/>
          <p:nvPr/>
        </p:nvSpPr>
        <p:spPr>
          <a:xfrm>
            <a:off x="6274838" y="4278086"/>
            <a:ext cx="5367457" cy="203061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defTabSz="914377" fontAlgn="auto">
              <a:lnSpc>
                <a:spcPct val="15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D. </a:t>
            </a:r>
            <a:r>
              <a:rPr lang="en-US" sz="2400" noProof="1">
                <a:solidFill>
                  <a:prstClr val="black"/>
                </a:solidFill>
                <a:latin typeface="UTM Avo" panose="02040603050506020204" pitchFamily="18" charset="0"/>
                <a:cs typeface="Arial" panose="020B0604020202020204" pitchFamily="34" charset="0"/>
                <a:sym typeface="Arial"/>
              </a:rPr>
              <a:t>Vì g</a:t>
            </a:r>
            <a:r>
              <a:rPr lang="vi-VN" sz="2400" noProof="1">
                <a:solidFill>
                  <a:prstClr val="black"/>
                </a:solidFill>
                <a:latin typeface="UTM Avo" panose="02040603050506020204" pitchFamily="18" charset="0"/>
                <a:cs typeface="Arial" panose="020B0604020202020204" pitchFamily="34" charset="0"/>
                <a:sym typeface="Arial"/>
              </a:rPr>
              <a:t>iúp thu hút mọi người về sinh sống nơi có môi trường tốt. </a:t>
            </a:r>
          </a:p>
        </p:txBody>
      </p:sp>
      <p:pic>
        <p:nvPicPr>
          <p:cNvPr id="8194" name="Picture 2" descr="https://cdn-icons-png.flaticon.com/128/391/391138.png">
            <a:hlinkClick r:id="rId6" action="ppaction://hlinksldjump"/>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1036301" y="5716355"/>
            <a:ext cx="942132" cy="94213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50CC24C-FB8A-7290-BAFF-9EB9A2B1993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607055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7"/>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7"/>
                                        </p:tgtEl>
                                        <p:attrNameLst>
                                          <p:attrName>fillcolor</p:attrName>
                                        </p:attrNameLst>
                                      </p:cBhvr>
                                      <p:to>
                                        <a:srgbClr val="92D050"/>
                                      </p:to>
                                    </p:animClr>
                                    <p:set>
                                      <p:cBhvr>
                                        <p:cTn id="25" dur="1000" fill="hold"/>
                                        <p:tgtEl>
                                          <p:spTgt spid="17"/>
                                        </p:tgtEl>
                                        <p:attrNameLst>
                                          <p:attrName>fill.type</p:attrName>
                                        </p:attrNameLst>
                                      </p:cBhvr>
                                      <p:to>
                                        <p:strVal val="solid"/>
                                      </p:to>
                                    </p:set>
                                    <p:set>
                                      <p:cBhvr>
                                        <p:cTn id="26" dur="1000" fill="hold"/>
                                        <p:tgtEl>
                                          <p:spTgt spid="17"/>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17"/>
                  </p:tgtEl>
                </p:cond>
              </p:nextCondLst>
            </p:seq>
            <p:seq concurrent="1" nextAc="seek">
              <p:cTn id="27" restart="whenNotActive" fill="hold" evtFilter="cancelBubble" nodeType="interactiveSeq">
                <p:stCondLst>
                  <p:cond evt="onClick" delay="0">
                    <p:tgtEl>
                      <p:spTgt spid="18"/>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8"/>
                                        </p:tgtEl>
                                        <p:attrNameLst>
                                          <p:attrName>fillcolor</p:attrName>
                                        </p:attrNameLst>
                                      </p:cBhvr>
                                      <p:to>
                                        <a:srgbClr val="C00000"/>
                                      </p:to>
                                    </p:animClr>
                                    <p:set>
                                      <p:cBhvr>
                                        <p:cTn id="32" dur="1000" fill="hold"/>
                                        <p:tgtEl>
                                          <p:spTgt spid="18"/>
                                        </p:tgtEl>
                                        <p:attrNameLst>
                                          <p:attrName>fill.type</p:attrName>
                                        </p:attrNameLst>
                                      </p:cBhvr>
                                      <p:to>
                                        <p:strVal val="solid"/>
                                      </p:to>
                                    </p:set>
                                    <p:set>
                                      <p:cBhvr>
                                        <p:cTn id="33" dur="1000" fill="hold"/>
                                        <p:tgtEl>
                                          <p:spTgt spid="18"/>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8"/>
                  </p:tgtEl>
                </p:cond>
              </p:nextCondLst>
            </p:seq>
            <p:seq concurrent="1" nextAc="seek">
              <p:cTn id="34" restart="whenNotActive" fill="hold" evtFilter="cancelBubble" nodeType="interactiveSeq">
                <p:stCondLst>
                  <p:cond evt="onClick" delay="0">
                    <p:tgtEl>
                      <p:spTgt spid="16"/>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6"/>
                                        </p:tgtEl>
                                        <p:attrNameLst>
                                          <p:attrName>fillcolor</p:attrName>
                                        </p:attrNameLst>
                                      </p:cBhvr>
                                      <p:to>
                                        <a:srgbClr val="C00000"/>
                                      </p:to>
                                    </p:animClr>
                                    <p:set>
                                      <p:cBhvr>
                                        <p:cTn id="39" dur="1000" fill="hold"/>
                                        <p:tgtEl>
                                          <p:spTgt spid="16"/>
                                        </p:tgtEl>
                                        <p:attrNameLst>
                                          <p:attrName>fill.type</p:attrName>
                                        </p:attrNameLst>
                                      </p:cBhvr>
                                      <p:to>
                                        <p:strVal val="solid"/>
                                      </p:to>
                                    </p:set>
                                    <p:set>
                                      <p:cBhvr>
                                        <p:cTn id="40" dur="1000" fill="hold"/>
                                        <p:tgtEl>
                                          <p:spTgt spid="16"/>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6"/>
                  </p:tgtEl>
                </p:cond>
              </p:nextCondLst>
            </p:seq>
            <p:seq concurrent="1" nextAc="seek">
              <p:cTn id="41" restart="whenNotActive" fill="hold" evtFilter="cancelBubble" nodeType="interactiveSeq">
                <p:stCondLst>
                  <p:cond evt="onClick" delay="0">
                    <p:tgtEl>
                      <p:spTgt spid="19"/>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9"/>
                                        </p:tgtEl>
                                        <p:attrNameLst>
                                          <p:attrName>fillcolor</p:attrName>
                                        </p:attrNameLst>
                                      </p:cBhvr>
                                      <p:to>
                                        <a:srgbClr val="C00000"/>
                                      </p:to>
                                    </p:animClr>
                                    <p:set>
                                      <p:cBhvr>
                                        <p:cTn id="46" dur="1000" fill="hold"/>
                                        <p:tgtEl>
                                          <p:spTgt spid="19"/>
                                        </p:tgtEl>
                                        <p:attrNameLst>
                                          <p:attrName>fill.type</p:attrName>
                                        </p:attrNameLst>
                                      </p:cBhvr>
                                      <p:to>
                                        <p:strVal val="solid"/>
                                      </p:to>
                                    </p:set>
                                    <p:set>
                                      <p:cBhvr>
                                        <p:cTn id="47" dur="1000" fill="hold"/>
                                        <p:tgtEl>
                                          <p:spTgt spid="19"/>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19"/>
                  </p:tgtEl>
                </p:cond>
              </p:nextCondLst>
            </p:seq>
          </p:childTnLst>
        </p:cTn>
      </p:par>
    </p:tnLst>
    <p:bldLst>
      <p:bldP spid="15" grpId="0" animBg="1"/>
      <p:bldP spid="16" grpId="0" animBg="1"/>
      <p:bldP spid="17" grpId="0" animBg="1"/>
      <p:bldP spid="18" grpId="0" animBg="1"/>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Shape 1997"/>
        <p:cNvGrpSpPr/>
        <p:nvPr/>
      </p:nvGrpSpPr>
      <p:grpSpPr>
        <a:xfrm>
          <a:off x="0" y="0"/>
          <a:ext cx="0" cy="0"/>
          <a:chOff x="0" y="0"/>
          <a:chExt cx="0" cy="0"/>
        </a:xfrm>
      </p:grpSpPr>
      <p:sp>
        <p:nvSpPr>
          <p:cNvPr id="2000" name="Google Shape;2000;p65"/>
          <p:cNvSpPr/>
          <p:nvPr/>
        </p:nvSpPr>
        <p:spPr>
          <a:xfrm flipH="1">
            <a:off x="1035347" y="549301"/>
            <a:ext cx="1677432" cy="1677432"/>
          </a:xfrm>
          <a:prstGeom prst="ellipse">
            <a:avLst/>
          </a:prstGeom>
          <a:solidFill>
            <a:schemeClr val="accent3"/>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3" name="Google Shape;2003;p65"/>
          <p:cNvSpPr/>
          <p:nvPr/>
        </p:nvSpPr>
        <p:spPr>
          <a:xfrm>
            <a:off x="10800568" y="549302"/>
            <a:ext cx="630691" cy="219597"/>
          </a:xfrm>
          <a:custGeom>
            <a:avLst/>
            <a:gdLst/>
            <a:ahLst/>
            <a:cxnLst/>
            <a:rect l="l" t="t" r="r" b="b"/>
            <a:pathLst>
              <a:path w="9584" h="3337" extrusionOk="0">
                <a:moveTo>
                  <a:pt x="2290" y="1"/>
                </a:moveTo>
                <a:cubicBezTo>
                  <a:pt x="1649" y="1"/>
                  <a:pt x="886" y="219"/>
                  <a:pt x="0" y="822"/>
                </a:cubicBezTo>
                <a:cubicBezTo>
                  <a:pt x="2937" y="822"/>
                  <a:pt x="4801" y="3337"/>
                  <a:pt x="4801" y="3337"/>
                </a:cubicBezTo>
                <a:cubicBezTo>
                  <a:pt x="4801" y="3337"/>
                  <a:pt x="6647" y="822"/>
                  <a:pt x="9583" y="822"/>
                </a:cubicBezTo>
                <a:cubicBezTo>
                  <a:pt x="8698" y="219"/>
                  <a:pt x="7936" y="1"/>
                  <a:pt x="7297" y="1"/>
                </a:cubicBezTo>
                <a:cubicBezTo>
                  <a:pt x="5628" y="1"/>
                  <a:pt x="4801" y="1491"/>
                  <a:pt x="4801" y="1491"/>
                </a:cubicBezTo>
                <a:cubicBezTo>
                  <a:pt x="4801" y="1491"/>
                  <a:pt x="3964" y="1"/>
                  <a:pt x="229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4" name="Google Shape;2004;p65"/>
          <p:cNvSpPr/>
          <p:nvPr/>
        </p:nvSpPr>
        <p:spPr>
          <a:xfrm>
            <a:off x="1184049" y="3081514"/>
            <a:ext cx="315937" cy="109305"/>
          </a:xfrm>
          <a:custGeom>
            <a:avLst/>
            <a:gdLst/>
            <a:ahLst/>
            <a:cxnLst/>
            <a:rect l="l" t="t" r="r" b="b"/>
            <a:pathLst>
              <a:path w="4801" h="1661" extrusionOk="0">
                <a:moveTo>
                  <a:pt x="1144" y="1"/>
                </a:moveTo>
                <a:cubicBezTo>
                  <a:pt x="824" y="1"/>
                  <a:pt x="443" y="110"/>
                  <a:pt x="0" y="412"/>
                </a:cubicBezTo>
                <a:cubicBezTo>
                  <a:pt x="1477" y="412"/>
                  <a:pt x="2392" y="1660"/>
                  <a:pt x="2392" y="1660"/>
                </a:cubicBezTo>
                <a:cubicBezTo>
                  <a:pt x="2392" y="1660"/>
                  <a:pt x="3324" y="412"/>
                  <a:pt x="4801" y="412"/>
                </a:cubicBezTo>
                <a:cubicBezTo>
                  <a:pt x="4358" y="110"/>
                  <a:pt x="3976" y="1"/>
                  <a:pt x="3654" y="1"/>
                </a:cubicBezTo>
                <a:cubicBezTo>
                  <a:pt x="2815" y="1"/>
                  <a:pt x="2392" y="746"/>
                  <a:pt x="2392" y="746"/>
                </a:cubicBezTo>
                <a:cubicBezTo>
                  <a:pt x="2392" y="746"/>
                  <a:pt x="1978" y="1"/>
                  <a:pt x="1144"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5" name="Google Shape;2005;p65"/>
          <p:cNvSpPr/>
          <p:nvPr/>
        </p:nvSpPr>
        <p:spPr>
          <a:xfrm>
            <a:off x="2541681" y="1300427"/>
            <a:ext cx="630691" cy="219597"/>
          </a:xfrm>
          <a:custGeom>
            <a:avLst/>
            <a:gdLst/>
            <a:ahLst/>
            <a:cxnLst/>
            <a:rect l="l" t="t" r="r" b="b"/>
            <a:pathLst>
              <a:path w="9584" h="3337" extrusionOk="0">
                <a:moveTo>
                  <a:pt x="2290" y="1"/>
                </a:moveTo>
                <a:cubicBezTo>
                  <a:pt x="1649" y="1"/>
                  <a:pt x="886" y="219"/>
                  <a:pt x="0" y="822"/>
                </a:cubicBezTo>
                <a:cubicBezTo>
                  <a:pt x="2937" y="822"/>
                  <a:pt x="4801" y="3337"/>
                  <a:pt x="4801" y="3337"/>
                </a:cubicBezTo>
                <a:cubicBezTo>
                  <a:pt x="4801" y="3337"/>
                  <a:pt x="6647" y="822"/>
                  <a:pt x="9583" y="822"/>
                </a:cubicBezTo>
                <a:cubicBezTo>
                  <a:pt x="8698" y="219"/>
                  <a:pt x="7936" y="1"/>
                  <a:pt x="7297" y="1"/>
                </a:cubicBezTo>
                <a:cubicBezTo>
                  <a:pt x="5628" y="1"/>
                  <a:pt x="4801" y="1491"/>
                  <a:pt x="4801" y="1491"/>
                </a:cubicBezTo>
                <a:cubicBezTo>
                  <a:pt x="4801" y="1491"/>
                  <a:pt x="3964" y="1"/>
                  <a:pt x="2290"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06" name="Google Shape;2006;p65"/>
          <p:cNvSpPr/>
          <p:nvPr/>
        </p:nvSpPr>
        <p:spPr>
          <a:xfrm>
            <a:off x="10128250" y="3802628"/>
            <a:ext cx="315937" cy="109305"/>
          </a:xfrm>
          <a:custGeom>
            <a:avLst/>
            <a:gdLst/>
            <a:ahLst/>
            <a:cxnLst/>
            <a:rect l="l" t="t" r="r" b="b"/>
            <a:pathLst>
              <a:path w="4801" h="1661" extrusionOk="0">
                <a:moveTo>
                  <a:pt x="1144" y="1"/>
                </a:moveTo>
                <a:cubicBezTo>
                  <a:pt x="824" y="1"/>
                  <a:pt x="443" y="110"/>
                  <a:pt x="0" y="412"/>
                </a:cubicBezTo>
                <a:cubicBezTo>
                  <a:pt x="1477" y="412"/>
                  <a:pt x="2392" y="1660"/>
                  <a:pt x="2392" y="1660"/>
                </a:cubicBezTo>
                <a:cubicBezTo>
                  <a:pt x="2392" y="1660"/>
                  <a:pt x="3324" y="412"/>
                  <a:pt x="4801" y="412"/>
                </a:cubicBezTo>
                <a:cubicBezTo>
                  <a:pt x="4358" y="110"/>
                  <a:pt x="3976" y="1"/>
                  <a:pt x="3654" y="1"/>
                </a:cubicBezTo>
                <a:cubicBezTo>
                  <a:pt x="2815" y="1"/>
                  <a:pt x="2392" y="746"/>
                  <a:pt x="2392" y="746"/>
                </a:cubicBezTo>
                <a:cubicBezTo>
                  <a:pt x="2392" y="746"/>
                  <a:pt x="1978" y="1"/>
                  <a:pt x="1144" y="1"/>
                </a:cubicBezTo>
                <a:close/>
              </a:path>
            </a:pathLst>
          </a:custGeom>
          <a:solidFill>
            <a:schemeClr val="dk1"/>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Câu hỏi">
            <a:extLst>
              <a:ext uri="{FF2B5EF4-FFF2-40B4-BE49-F238E27FC236}">
                <a16:creationId xmlns:a16="http://schemas.microsoft.com/office/drawing/2014/main" id="{018AD89B-885D-983C-F4F6-FC485515F49D}"/>
              </a:ext>
            </a:extLst>
          </p:cNvPr>
          <p:cNvSpPr/>
          <p:nvPr/>
        </p:nvSpPr>
        <p:spPr>
          <a:xfrm>
            <a:off x="631373" y="549301"/>
            <a:ext cx="10929255" cy="117988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lang="vi-VN" sz="2400" b="1" noProof="1">
                <a:solidFill>
                  <a:prstClr val="black"/>
                </a:solidFill>
                <a:latin typeface="UTM Avo" panose="02040603050506020204" pitchFamily="18" charset="0"/>
                <a:cs typeface="Arial" panose="020B0604020202020204" pitchFamily="34" charset="0"/>
                <a:sym typeface="Arial"/>
              </a:rPr>
              <a:t>Câu </a:t>
            </a:r>
            <a:r>
              <a:rPr lang="en-US" sz="2400" b="1" noProof="1">
                <a:solidFill>
                  <a:prstClr val="black"/>
                </a:solidFill>
                <a:latin typeface="UTM Avo" panose="02040603050506020204" pitchFamily="18" charset="0"/>
                <a:cs typeface="Arial" panose="020B0604020202020204" pitchFamily="34" charset="0"/>
                <a:sym typeface="Arial"/>
              </a:rPr>
              <a:t>5</a:t>
            </a:r>
            <a:r>
              <a:rPr lang="vi-VN" sz="2400" b="1" noProof="1">
                <a:solidFill>
                  <a:prstClr val="black"/>
                </a:solidFill>
                <a:latin typeface="UTM Avo" panose="02040603050506020204" pitchFamily="18" charset="0"/>
                <a:cs typeface="Arial" panose="020B0604020202020204" pitchFamily="34" charset="0"/>
                <a:sym typeface="Arial"/>
              </a:rPr>
              <a:t>:</a:t>
            </a:r>
            <a:r>
              <a:rPr lang="en-US" sz="2400" b="1" noProof="1">
                <a:solidFill>
                  <a:prstClr val="black"/>
                </a:solidFill>
                <a:latin typeface="UTM Avo" panose="02040603050506020204" pitchFamily="18" charset="0"/>
                <a:cs typeface="Arial" panose="020B0604020202020204" pitchFamily="34" charset="0"/>
                <a:sym typeface="Arial"/>
              </a:rPr>
              <a:t> </a:t>
            </a:r>
            <a:r>
              <a:rPr lang="vi-VN" sz="2400" noProof="1">
                <a:solidFill>
                  <a:prstClr val="black"/>
                </a:solidFill>
                <a:latin typeface="UTM Avo" panose="02040603050506020204" pitchFamily="18" charset="0"/>
                <a:cs typeface="Arial" panose="020B0604020202020204" pitchFamily="34" charset="0"/>
                <a:sym typeface="Arial"/>
              </a:rPr>
              <a:t>Theo em, giữ gìn cảnh quan sống là trách nhiệm của ai? </a:t>
            </a:r>
          </a:p>
        </p:txBody>
      </p:sp>
      <p:sp>
        <p:nvSpPr>
          <p:cNvPr id="16" name="Đáp án đúng">
            <a:extLst>
              <a:ext uri="{FF2B5EF4-FFF2-40B4-BE49-F238E27FC236}">
                <a16:creationId xmlns:a16="http://schemas.microsoft.com/office/drawing/2014/main" id="{4D1DA2F5-D9A5-C765-0E47-25DD326F3067}"/>
              </a:ext>
            </a:extLst>
          </p:cNvPr>
          <p:cNvSpPr/>
          <p:nvPr/>
        </p:nvSpPr>
        <p:spPr>
          <a:xfrm>
            <a:off x="631372" y="2079172"/>
            <a:ext cx="5285789" cy="187913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A. Lực lượng chức năng. </a:t>
            </a:r>
          </a:p>
        </p:txBody>
      </p:sp>
      <p:sp>
        <p:nvSpPr>
          <p:cNvPr id="17" name="Đáp án sai 1">
            <a:extLst>
              <a:ext uri="{FF2B5EF4-FFF2-40B4-BE49-F238E27FC236}">
                <a16:creationId xmlns:a16="http://schemas.microsoft.com/office/drawing/2014/main" id="{1713963F-2894-56F2-E53C-4371936FB85C}"/>
              </a:ext>
            </a:extLst>
          </p:cNvPr>
          <p:cNvSpPr/>
          <p:nvPr/>
        </p:nvSpPr>
        <p:spPr>
          <a:xfrm>
            <a:off x="6274838" y="2079167"/>
            <a:ext cx="5285789" cy="1879133"/>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vi-VN" sz="2400" noProof="1">
                <a:solidFill>
                  <a:prstClr val="black"/>
                </a:solidFill>
                <a:latin typeface="UTM Avo" panose="02040603050506020204" pitchFamily="18" charset="0"/>
                <a:cs typeface="Arial" panose="020B0604020202020204" pitchFamily="34" charset="0"/>
                <a:sym typeface="Arial"/>
              </a:rPr>
              <a:t>B. Chính phủ. </a:t>
            </a:r>
          </a:p>
        </p:txBody>
      </p:sp>
      <p:sp>
        <p:nvSpPr>
          <p:cNvPr id="18" name="Đáp án sai 2">
            <a:extLst>
              <a:ext uri="{FF2B5EF4-FFF2-40B4-BE49-F238E27FC236}">
                <a16:creationId xmlns:a16="http://schemas.microsoft.com/office/drawing/2014/main" id="{72E080E8-9CBE-7E1E-25CC-340E27A4D017}"/>
              </a:ext>
            </a:extLst>
          </p:cNvPr>
          <p:cNvSpPr/>
          <p:nvPr/>
        </p:nvSpPr>
        <p:spPr>
          <a:xfrm>
            <a:off x="631372" y="4308287"/>
            <a:ext cx="5285789" cy="1879135"/>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C. Mỗi người dân. </a:t>
            </a:r>
          </a:p>
        </p:txBody>
      </p:sp>
      <p:sp>
        <p:nvSpPr>
          <p:cNvPr id="19" name="Đáp án sai 3">
            <a:extLst>
              <a:ext uri="{FF2B5EF4-FFF2-40B4-BE49-F238E27FC236}">
                <a16:creationId xmlns:a16="http://schemas.microsoft.com/office/drawing/2014/main" id="{98AC7C36-17E6-7D99-2014-5789447F054D}"/>
              </a:ext>
            </a:extLst>
          </p:cNvPr>
          <p:cNvSpPr/>
          <p:nvPr/>
        </p:nvSpPr>
        <p:spPr>
          <a:xfrm>
            <a:off x="6274838" y="4308287"/>
            <a:ext cx="5285789" cy="1879135"/>
          </a:xfrm>
          <a:prstGeom prst="roundRect">
            <a:avLst/>
          </a:prstGeom>
          <a:solidFill>
            <a:srgbClr val="FFFFFF"/>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defTabSz="914377" fontAlgn="auto">
              <a:lnSpc>
                <a:spcPct val="100000"/>
              </a:lnSpc>
              <a:spcBef>
                <a:spcPts val="0"/>
              </a:spcBef>
              <a:spcAft>
                <a:spcPts val="0"/>
              </a:spcAft>
              <a:buClrTx/>
              <a:buSzTx/>
              <a:buFont typeface="Arial"/>
              <a:buNone/>
              <a:tabLst/>
              <a:defRPr/>
            </a:pPr>
            <a:r>
              <a:rPr lang="vi-VN" sz="2400" noProof="1">
                <a:solidFill>
                  <a:prstClr val="black"/>
                </a:solidFill>
                <a:latin typeface="UTM Avo" panose="02040603050506020204" pitchFamily="18" charset="0"/>
                <a:cs typeface="Arial" panose="020B0604020202020204" pitchFamily="34" charset="0"/>
                <a:sym typeface="Arial"/>
              </a:rPr>
              <a:t>D. Người trưởng thành. </a:t>
            </a:r>
          </a:p>
        </p:txBody>
      </p:sp>
      <p:pic>
        <p:nvPicPr>
          <p:cNvPr id="8194" name="Picture 2" descr="https://cdn-icons-png.flaticon.com/128/391/391138.png">
            <a:hlinkClick r:id="rId6" action="ppaction://hlinksldjump"/>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11036301" y="5716355"/>
            <a:ext cx="942132" cy="94213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D42C9B6-8EE6-19A3-2BCB-8C288F09A78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137865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6"/>
                                        </p:tgtEl>
                                        <p:attrNameLst>
                                          <p:attrName>fillcolor</p:attrName>
                                        </p:attrNameLst>
                                      </p:cBhvr>
                                      <p:to>
                                        <a:srgbClr val="C00000"/>
                                      </p:to>
                                    </p:animClr>
                                    <p:set>
                                      <p:cBhvr>
                                        <p:cTn id="25" dur="1000" fill="hold"/>
                                        <p:tgtEl>
                                          <p:spTgt spid="16"/>
                                        </p:tgtEl>
                                        <p:attrNameLst>
                                          <p:attrName>fill.type</p:attrName>
                                        </p:attrNameLst>
                                      </p:cBhvr>
                                      <p:to>
                                        <p:strVal val="solid"/>
                                      </p:to>
                                    </p:set>
                                    <p:set>
                                      <p:cBhvr>
                                        <p:cTn id="26" dur="1000" fill="hold"/>
                                        <p:tgtEl>
                                          <p:spTgt spid="16"/>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6"/>
                  </p:tgtEl>
                </p:cond>
              </p:nextCondLst>
            </p:seq>
            <p:seq concurrent="1" nextAc="seek">
              <p:cTn id="27" restart="whenNotActive" fill="hold" evtFilter="cancelBubble" nodeType="interactiveSeq">
                <p:stCondLst>
                  <p:cond evt="onClick" delay="0">
                    <p:tgtEl>
                      <p:spTgt spid="17"/>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7"/>
                                        </p:tgtEl>
                                        <p:attrNameLst>
                                          <p:attrName>fillcolor</p:attrName>
                                        </p:attrNameLst>
                                      </p:cBhvr>
                                      <p:to>
                                        <a:srgbClr val="C00000"/>
                                      </p:to>
                                    </p:animClr>
                                    <p:set>
                                      <p:cBhvr>
                                        <p:cTn id="32" dur="1000" fill="hold"/>
                                        <p:tgtEl>
                                          <p:spTgt spid="17"/>
                                        </p:tgtEl>
                                        <p:attrNameLst>
                                          <p:attrName>fill.type</p:attrName>
                                        </p:attrNameLst>
                                      </p:cBhvr>
                                      <p:to>
                                        <p:strVal val="solid"/>
                                      </p:to>
                                    </p:set>
                                    <p:set>
                                      <p:cBhvr>
                                        <p:cTn id="33" dur="1000" fill="hold"/>
                                        <p:tgtEl>
                                          <p:spTgt spid="17"/>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7"/>
                  </p:tgtEl>
                </p:cond>
              </p:nextCondLst>
            </p:seq>
            <p:seq concurrent="1" nextAc="seek">
              <p:cTn id="34" restart="whenNotActive" fill="hold" evtFilter="cancelBubble" nodeType="interactiveSeq">
                <p:stCondLst>
                  <p:cond evt="onClick" delay="0">
                    <p:tgtEl>
                      <p:spTgt spid="19"/>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9"/>
                                        </p:tgtEl>
                                        <p:attrNameLst>
                                          <p:attrName>fillcolor</p:attrName>
                                        </p:attrNameLst>
                                      </p:cBhvr>
                                      <p:to>
                                        <a:srgbClr val="C00000"/>
                                      </p:to>
                                    </p:animClr>
                                    <p:set>
                                      <p:cBhvr>
                                        <p:cTn id="39" dur="1000" fill="hold"/>
                                        <p:tgtEl>
                                          <p:spTgt spid="19"/>
                                        </p:tgtEl>
                                        <p:attrNameLst>
                                          <p:attrName>fill.type</p:attrName>
                                        </p:attrNameLst>
                                      </p:cBhvr>
                                      <p:to>
                                        <p:strVal val="solid"/>
                                      </p:to>
                                    </p:set>
                                    <p:set>
                                      <p:cBhvr>
                                        <p:cTn id="40" dur="1000" fill="hold"/>
                                        <p:tgtEl>
                                          <p:spTgt spid="19"/>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9"/>
                  </p:tgtEl>
                </p:cond>
              </p:nextCondLst>
            </p:seq>
            <p:seq concurrent="1" nextAc="seek">
              <p:cTn id="41" restart="whenNotActive" fill="hold" evtFilter="cancelBubble" nodeType="interactiveSeq">
                <p:stCondLst>
                  <p:cond evt="onClick" delay="0">
                    <p:tgtEl>
                      <p:spTgt spid="1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8"/>
                                        </p:tgtEl>
                                        <p:attrNameLst>
                                          <p:attrName>fillcolor</p:attrName>
                                        </p:attrNameLst>
                                      </p:cBhvr>
                                      <p:to>
                                        <a:srgbClr val="92D050"/>
                                      </p:to>
                                    </p:animClr>
                                    <p:set>
                                      <p:cBhvr>
                                        <p:cTn id="46" dur="1000" fill="hold"/>
                                        <p:tgtEl>
                                          <p:spTgt spid="18"/>
                                        </p:tgtEl>
                                        <p:attrNameLst>
                                          <p:attrName>fill.type</p:attrName>
                                        </p:attrNameLst>
                                      </p:cBhvr>
                                      <p:to>
                                        <p:strVal val="solid"/>
                                      </p:to>
                                    </p:set>
                                    <p:set>
                                      <p:cBhvr>
                                        <p:cTn id="47" dur="1000" fill="hold"/>
                                        <p:tgtEl>
                                          <p:spTgt spid="18"/>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ren-yay-sound-effect-www_tiengdong_com.wav"/>
                                        </p:tgtEl>
                                      </p:cMediaNode>
                                    </p:audio>
                                  </p:subTnLst>
                                </p:cTn>
                              </p:par>
                            </p:childTnLst>
                          </p:cTn>
                        </p:par>
                      </p:childTnLst>
                    </p:cTn>
                  </p:par>
                </p:childTnLst>
              </p:cTn>
              <p:nextCondLst>
                <p:cond evt="onClick" delay="0">
                  <p:tgtEl>
                    <p:spTgt spid="18"/>
                  </p:tgtEl>
                </p:cond>
              </p:nextCondLst>
            </p:seq>
          </p:childTnLst>
        </p:cTn>
      </p:par>
    </p:tnLst>
    <p:bldLst>
      <p:bldP spid="15" grpId="0" animBg="1"/>
      <p:bldP spid="16" grpId="0" animBg="1"/>
      <p:bldP spid="17" grpId="0" animBg="1"/>
      <p:bldP spid="18" grpId="0" animBg="1"/>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11D033D-BA76-46BF-DD03-915EED06FED8}"/>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7EC4A88E-CE2B-E090-B5F3-3C0237C458F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F3B824C5-E9DB-087B-DDAD-6949C44D29BD}"/>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9225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CEB871A-56A7-225D-9EF8-35C23210033C}"/>
              </a:ext>
            </a:extLst>
          </p:cNvPr>
          <p:cNvGrpSpPr/>
          <p:nvPr/>
        </p:nvGrpSpPr>
        <p:grpSpPr>
          <a:xfrm>
            <a:off x="1381125" y="1689100"/>
            <a:ext cx="9429750" cy="1739900"/>
            <a:chOff x="-3090411" y="3650428"/>
            <a:chExt cx="17485512" cy="2999154"/>
          </a:xfrm>
        </p:grpSpPr>
        <p:sp>
          <p:nvSpPr>
            <p:cNvPr id="7" name="Rectangle: Rounded Corners 10">
              <a:extLst>
                <a:ext uri="{FF2B5EF4-FFF2-40B4-BE49-F238E27FC236}">
                  <a16:creationId xmlns:a16="http://schemas.microsoft.com/office/drawing/2014/main" id="{AAF21296-9C53-D0AB-B4C7-3A955A90FD43}"/>
                </a:ext>
              </a:extLst>
            </p:cNvPr>
            <p:cNvSpPr/>
            <p:nvPr/>
          </p:nvSpPr>
          <p:spPr>
            <a:xfrm>
              <a:off x="-3090411" y="3650428"/>
              <a:ext cx="17485512" cy="2999154"/>
            </a:xfrm>
            <a:prstGeom prst="roundRect">
              <a:avLst>
                <a:gd name="adj" fmla="val 12808"/>
              </a:avLst>
            </a:prstGeom>
            <a:solidFill>
              <a:srgbClr val="F79646">
                <a:lumMod val="60000"/>
                <a:lumOff val="40000"/>
              </a:srgbClr>
            </a:solidFill>
            <a:ln w="25400" cap="flat" cmpd="sng" algn="ctr">
              <a:solidFill>
                <a:srgbClr val="F79646">
                  <a:lumMod val="75000"/>
                </a:srgbClr>
              </a:solidFill>
              <a:prstDash val="solid"/>
            </a:ln>
            <a:effectLst/>
          </p:spPr>
          <p:txBody>
            <a:bodyPr rtlCol="0" anchor="ctr"/>
            <a:lstStyle/>
            <a:p>
              <a:pPr algn="ctr" defTabSz="609563">
                <a:buFont typeface="Arial"/>
                <a:buNone/>
                <a:defRPr/>
              </a:pPr>
              <a:endParaRPr lang="en-US" sz="700" kern="0" dirty="0">
                <a:solidFill>
                  <a:prstClr val="white"/>
                </a:solidFill>
                <a:latin typeface="UTM Avo" panose="02040603050506020204" pitchFamily="18"/>
                <a:cs typeface="Arial"/>
                <a:sym typeface="Arial"/>
              </a:endParaRPr>
            </a:p>
          </p:txBody>
        </p:sp>
        <p:sp>
          <p:nvSpPr>
            <p:cNvPr id="8" name="Rectangle: Rounded Corners 11">
              <a:extLst>
                <a:ext uri="{FF2B5EF4-FFF2-40B4-BE49-F238E27FC236}">
                  <a16:creationId xmlns:a16="http://schemas.microsoft.com/office/drawing/2014/main" id="{E33D72E0-6ADF-DEDF-4E1D-F9A355B5F548}"/>
                </a:ext>
              </a:extLst>
            </p:cNvPr>
            <p:cNvSpPr/>
            <p:nvPr/>
          </p:nvSpPr>
          <p:spPr>
            <a:xfrm>
              <a:off x="-2758782" y="4087397"/>
              <a:ext cx="16822254" cy="2125216"/>
            </a:xfrm>
            <a:prstGeom prst="roundRect">
              <a:avLst>
                <a:gd name="adj" fmla="val 11480"/>
              </a:avLst>
            </a:prstGeom>
            <a:solidFill>
              <a:sysClr val="window" lastClr="FFFFFF"/>
            </a:solidFill>
            <a:ln w="38100" cap="flat" cmpd="sng" algn="ctr">
              <a:solidFill>
                <a:srgbClr val="F79646">
                  <a:lumMod val="75000"/>
                </a:srgbClr>
              </a:solidFill>
              <a:prstDash val="dash"/>
            </a:ln>
            <a:effectLst/>
          </p:spPr>
          <p:txBody>
            <a:bodyPr rtlCol="0" anchor="ctr"/>
            <a:lstStyle/>
            <a:p>
              <a:pPr algn="ctr" defTabSz="609563">
                <a:lnSpc>
                  <a:spcPct val="150000"/>
                </a:lnSpc>
                <a:defRPr/>
              </a:pPr>
              <a:r>
                <a:rPr lang="vi-VN" sz="2400" kern="0" dirty="0">
                  <a:solidFill>
                    <a:srgbClr val="000000"/>
                  </a:solidFill>
                  <a:latin typeface="UTM Avo" panose="02040603050506020204" pitchFamily="18" charset="0"/>
                  <a:cs typeface="Arial"/>
                  <a:sym typeface="Arial"/>
                </a:rPr>
                <a:t>Tham gia hoạt động giữ gìn cảnh quan nơi em sinh sống theo kế hoạch đã xây dựng.</a:t>
              </a:r>
            </a:p>
          </p:txBody>
        </p:sp>
      </p:grpSp>
      <p:pic>
        <p:nvPicPr>
          <p:cNvPr id="2" name="Picture 2" descr="Nâng cao chất lượng môi trường, giữ gìn cảnh quan nông thôn - Báo Lâm Đồng  điện tử">
            <a:extLst>
              <a:ext uri="{FF2B5EF4-FFF2-40B4-BE49-F238E27FC236}">
                <a16:creationId xmlns:a16="http://schemas.microsoft.com/office/drawing/2014/main" id="{9D037144-EBD9-D509-4491-4329962B87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6047" y="3682499"/>
            <a:ext cx="4511400" cy="299603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Xã Cẩm Kim tập trung công tác quản lý, bảo vệ cảnh quan, môi trường giữ gìn  làng nghề - làng quê sinh thái gắn với xây dựng nông thôn mới -">
            <a:extLst>
              <a:ext uri="{FF2B5EF4-FFF2-40B4-BE49-F238E27FC236}">
                <a16:creationId xmlns:a16="http://schemas.microsoft.com/office/drawing/2014/main" id="{5E11B3B9-A090-D3D7-C79E-76D988F542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4553" y="3670884"/>
            <a:ext cx="4511400" cy="2996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25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sp>
        <p:nvSpPr>
          <p:cNvPr id="3" name="Rounded Rectangle 4">
            <a:extLst>
              <a:ext uri="{FF2B5EF4-FFF2-40B4-BE49-F238E27FC236}">
                <a16:creationId xmlns:a16="http://schemas.microsoft.com/office/drawing/2014/main" id="{D94ED6B6-BA8D-22EC-DE79-4C3A4A77F2F4}"/>
              </a:ext>
            </a:extLst>
          </p:cNvPr>
          <p:cNvSpPr/>
          <p:nvPr/>
        </p:nvSpPr>
        <p:spPr>
          <a:xfrm>
            <a:off x="3082308" y="2214504"/>
            <a:ext cx="6027382"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defRPr/>
            </a:pPr>
            <a:r>
              <a:rPr lang="en-US" sz="2400" kern="0" dirty="0" err="1">
                <a:solidFill>
                  <a:srgbClr val="000000"/>
                </a:solidFill>
                <a:latin typeface="UTM Avo" panose="02040603050506020204" pitchFamily="18" charset="0"/>
                <a:cs typeface="Arial" pitchFamily="34" charset="0"/>
                <a:sym typeface="Arial"/>
              </a:rPr>
              <a:t>Ôn</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lại</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các</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kiến</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thức</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đã</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học</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hôm</a:t>
            </a:r>
            <a:r>
              <a:rPr lang="en-US" sz="2400" kern="0" dirty="0">
                <a:solidFill>
                  <a:srgbClr val="000000"/>
                </a:solidFill>
                <a:latin typeface="UTM Avo" panose="02040603050506020204" pitchFamily="18" charset="0"/>
                <a:cs typeface="Arial" pitchFamily="34" charset="0"/>
                <a:sym typeface="Arial"/>
              </a:rPr>
              <a:t> nay</a:t>
            </a:r>
          </a:p>
        </p:txBody>
      </p:sp>
      <p:sp>
        <p:nvSpPr>
          <p:cNvPr id="4" name="Rounded Rectangle 8">
            <a:extLst>
              <a:ext uri="{FF2B5EF4-FFF2-40B4-BE49-F238E27FC236}">
                <a16:creationId xmlns:a16="http://schemas.microsoft.com/office/drawing/2014/main" id="{21ED0C84-74E1-871D-84A4-C86AC7E65C25}"/>
              </a:ext>
            </a:extLst>
          </p:cNvPr>
          <p:cNvSpPr/>
          <p:nvPr/>
        </p:nvSpPr>
        <p:spPr>
          <a:xfrm>
            <a:off x="3082308" y="2940730"/>
            <a:ext cx="6027382" cy="1854125"/>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Tham gia hoạt động giữ gìn</a:t>
            </a:r>
            <a:endParaRPr lang="en-US" sz="2400" kern="0" dirty="0">
              <a:solidFill>
                <a:srgbClr val="000000"/>
              </a:solidFill>
              <a:latin typeface="UTM Avo" panose="02040603050506020204" pitchFamily="18" charset="0"/>
              <a:cs typeface="Arial" pitchFamily="34" charset="0"/>
              <a:sym typeface="Arial"/>
            </a:endParaRPr>
          </a:p>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cảnh quan nơi mình sinh sống theo</a:t>
            </a:r>
            <a:endParaRPr lang="en-US" sz="2400" kern="0" dirty="0">
              <a:solidFill>
                <a:srgbClr val="000000"/>
              </a:solidFill>
              <a:latin typeface="UTM Avo" panose="02040603050506020204" pitchFamily="18" charset="0"/>
              <a:cs typeface="Arial" pitchFamily="34" charset="0"/>
              <a:sym typeface="Arial"/>
            </a:endParaRPr>
          </a:p>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kế hoạch đã xây dựng</a:t>
            </a:r>
          </a:p>
        </p:txBody>
      </p:sp>
      <p:sp>
        <p:nvSpPr>
          <p:cNvPr id="5" name="Rectangle: Rounded Corners 4">
            <a:extLst>
              <a:ext uri="{FF2B5EF4-FFF2-40B4-BE49-F238E27FC236}">
                <a16:creationId xmlns:a16="http://schemas.microsoft.com/office/drawing/2014/main" id="{121F7F14-2ED1-3508-94AF-D5CEC67928DC}"/>
              </a:ext>
            </a:extLst>
          </p:cNvPr>
          <p:cNvSpPr/>
          <p:nvPr/>
        </p:nvSpPr>
        <p:spPr>
          <a:xfrm>
            <a:off x="3617277" y="1330960"/>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10" name="Picture 10">
            <a:extLst>
              <a:ext uri="{FF2B5EF4-FFF2-40B4-BE49-F238E27FC236}">
                <a16:creationId xmlns:a16="http://schemas.microsoft.com/office/drawing/2014/main" id="{0C9776FA-8DD5-AF02-C6EA-170F4CFB407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34755" y="4254312"/>
            <a:ext cx="2768599" cy="2455531"/>
          </a:xfrm>
          <a:prstGeom prst="rect">
            <a:avLst/>
          </a:prstGeom>
        </p:spPr>
      </p:pic>
      <p:sp>
        <p:nvSpPr>
          <p:cNvPr id="6" name="Rounded Rectangle 4">
            <a:extLst>
              <a:ext uri="{FF2B5EF4-FFF2-40B4-BE49-F238E27FC236}">
                <a16:creationId xmlns:a16="http://schemas.microsoft.com/office/drawing/2014/main" id="{00F9B51D-BE72-09B1-2553-A54920A88144}"/>
              </a:ext>
            </a:extLst>
          </p:cNvPr>
          <p:cNvSpPr/>
          <p:nvPr/>
        </p:nvSpPr>
        <p:spPr>
          <a:xfrm>
            <a:off x="3082308" y="4892824"/>
            <a:ext cx="6027382" cy="634216"/>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defRPr/>
            </a:pPr>
            <a:r>
              <a:rPr lang="en-US" sz="2400" kern="0" dirty="0" err="1">
                <a:solidFill>
                  <a:srgbClr val="000000"/>
                </a:solidFill>
                <a:latin typeface="UTM Avo" panose="02040603050506020204" pitchFamily="18" charset="0"/>
                <a:cs typeface="Arial" pitchFamily="34" charset="0"/>
                <a:sym typeface="Arial"/>
              </a:rPr>
              <a:t>Chuẩn</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bị</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bài</a:t>
            </a:r>
            <a:r>
              <a:rPr lang="en-US" sz="2400" kern="0" dirty="0">
                <a:solidFill>
                  <a:srgbClr val="000000"/>
                </a:solidFill>
                <a:latin typeface="UTM Avo" panose="02040603050506020204" pitchFamily="18" charset="0"/>
                <a:cs typeface="Arial" pitchFamily="34" charset="0"/>
                <a:sym typeface="Arial"/>
              </a:rPr>
              <a:t> </a:t>
            </a:r>
            <a:r>
              <a:rPr lang="en-US" sz="2400" kern="0" dirty="0" err="1">
                <a:solidFill>
                  <a:srgbClr val="000000"/>
                </a:solidFill>
                <a:latin typeface="UTM Avo" panose="02040603050506020204" pitchFamily="18" charset="0"/>
                <a:cs typeface="Arial" pitchFamily="34" charset="0"/>
                <a:sym typeface="Arial"/>
              </a:rPr>
              <a:t>học</a:t>
            </a:r>
            <a:r>
              <a:rPr lang="en-US" sz="2400" kern="0" dirty="0">
                <a:solidFill>
                  <a:srgbClr val="000000"/>
                </a:solidFill>
                <a:latin typeface="UTM Avo" panose="02040603050506020204" pitchFamily="18" charset="0"/>
                <a:cs typeface="Arial" pitchFamily="34" charset="0"/>
                <a:sym typeface="Arial"/>
              </a:rPr>
              <a:t> </a:t>
            </a:r>
            <a:r>
              <a:rPr lang="en-US" sz="2400" b="1" kern="0" dirty="0" err="1">
                <a:solidFill>
                  <a:srgbClr val="000000"/>
                </a:solidFill>
                <a:latin typeface="UTM Avo" panose="02040603050506020204" pitchFamily="18" charset="0"/>
                <a:cs typeface="Arial" pitchFamily="34" charset="0"/>
                <a:sym typeface="Arial"/>
              </a:rPr>
              <a:t>Tuần</a:t>
            </a:r>
            <a:r>
              <a:rPr lang="en-US" sz="2400" b="1" kern="0" dirty="0">
                <a:solidFill>
                  <a:srgbClr val="000000"/>
                </a:solidFill>
                <a:latin typeface="UTM Avo" panose="02040603050506020204" pitchFamily="18" charset="0"/>
                <a:cs typeface="Arial" pitchFamily="34" charset="0"/>
                <a:sym typeface="Arial"/>
              </a:rPr>
              <a:t> 16</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4.xml><?xml version="1.0" encoding="utf-8"?>
<a:theme xmlns:a="http://schemas.openxmlformats.org/drawingml/2006/main" name="Environmental Science Subject for High School - The Asian Countryside by Slidesgo">
  <a:themeElements>
    <a:clrScheme name="Simple Light">
      <a:dk1>
        <a:srgbClr val="1A1A1A"/>
      </a:dk1>
      <a:lt1>
        <a:srgbClr val="4C92BF"/>
      </a:lt1>
      <a:dk2>
        <a:srgbClr val="B82525"/>
      </a:dk2>
      <a:lt2>
        <a:srgbClr val="754239"/>
      </a:lt2>
      <a:accent1>
        <a:srgbClr val="45873F"/>
      </a:accent1>
      <a:accent2>
        <a:srgbClr val="6BB063"/>
      </a:accent2>
      <a:accent3>
        <a:srgbClr val="FADF62"/>
      </a:accent3>
      <a:accent4>
        <a:srgbClr val="C26D5F"/>
      </a:accent4>
      <a:accent5>
        <a:srgbClr val="878787"/>
      </a:accent5>
      <a:accent6>
        <a:srgbClr val="FFFFFF"/>
      </a:accent6>
      <a:hlink>
        <a:srgbClr val="1A1A1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4. Em với cộng đồng_Tuần 14</Template>
  <TotalTime>81</TotalTime>
  <Words>1152</Words>
  <Application>Microsoft Office PowerPoint</Application>
  <PresentationFormat>Widescreen</PresentationFormat>
  <Paragraphs>129</Paragraphs>
  <Slides>31</Slides>
  <Notes>22</Notes>
  <HiddenSlides>0</HiddenSlides>
  <MMClips>2</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31</vt:i4>
      </vt:variant>
    </vt:vector>
  </HeadingPairs>
  <TitlesOfParts>
    <vt:vector size="42" baseType="lpstr">
      <vt:lpstr>Aptos</vt:lpstr>
      <vt:lpstr>Calibri</vt:lpstr>
      <vt:lpstr>Alegreya Sans Medium</vt:lpstr>
      <vt:lpstr>UTM Avo</vt:lpstr>
      <vt:lpstr>Arial</vt:lpstr>
      <vt:lpstr>Raleway Black</vt:lpstr>
      <vt:lpstr>Calibri Light</vt:lpstr>
      <vt:lpstr>Office Theme</vt:lpstr>
      <vt:lpstr>1_Office Theme</vt:lpstr>
      <vt:lpstr>Theme1</vt:lpstr>
      <vt:lpstr>Environmental Science Subject for High School - The Asian Countryside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Huy Nguyễn</cp:lastModifiedBy>
  <cp:revision>20</cp:revision>
  <dcterms:created xsi:type="dcterms:W3CDTF">2024-11-06T08:34:34Z</dcterms:created>
  <dcterms:modified xsi:type="dcterms:W3CDTF">2024-11-07T09:20:16Z</dcterms:modified>
</cp:coreProperties>
</file>