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media/audio2.wav" ContentType="audio/wav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  <p:sldMasterId id="2147483684" r:id="rId2"/>
  </p:sldMasterIdLst>
  <p:notesMasterIdLst>
    <p:notesMasterId r:id="rId57"/>
  </p:notesMasterIdLst>
  <p:sldIdLst>
    <p:sldId id="256" r:id="rId3"/>
    <p:sldId id="281" r:id="rId4"/>
    <p:sldId id="283" r:id="rId5"/>
    <p:sldId id="300" r:id="rId6"/>
    <p:sldId id="284" r:id="rId7"/>
    <p:sldId id="286" r:id="rId8"/>
    <p:sldId id="301" r:id="rId9"/>
    <p:sldId id="302" r:id="rId10"/>
    <p:sldId id="303" r:id="rId11"/>
    <p:sldId id="313" r:id="rId12"/>
    <p:sldId id="314" r:id="rId13"/>
    <p:sldId id="316" r:id="rId14"/>
    <p:sldId id="317" r:id="rId15"/>
    <p:sldId id="315" r:id="rId16"/>
    <p:sldId id="304" r:id="rId17"/>
    <p:sldId id="305" r:id="rId18"/>
    <p:sldId id="306" r:id="rId19"/>
    <p:sldId id="307" r:id="rId20"/>
    <p:sldId id="308" r:id="rId21"/>
    <p:sldId id="309" r:id="rId22"/>
    <p:sldId id="310" r:id="rId23"/>
    <p:sldId id="311" r:id="rId24"/>
    <p:sldId id="312" r:id="rId25"/>
    <p:sldId id="318" r:id="rId26"/>
    <p:sldId id="319" r:id="rId27"/>
    <p:sldId id="345" r:id="rId28"/>
    <p:sldId id="320" r:id="rId29"/>
    <p:sldId id="346" r:id="rId30"/>
    <p:sldId id="347" r:id="rId31"/>
    <p:sldId id="348" r:id="rId32"/>
    <p:sldId id="325" r:id="rId33"/>
    <p:sldId id="326" r:id="rId34"/>
    <p:sldId id="327" r:id="rId35"/>
    <p:sldId id="328" r:id="rId36"/>
    <p:sldId id="329" r:id="rId37"/>
    <p:sldId id="330" r:id="rId38"/>
    <p:sldId id="332" r:id="rId39"/>
    <p:sldId id="333" r:id="rId40"/>
    <p:sldId id="299" r:id="rId41"/>
    <p:sldId id="289" r:id="rId42"/>
    <p:sldId id="349" r:id="rId43"/>
    <p:sldId id="350" r:id="rId44"/>
    <p:sldId id="352" r:id="rId45"/>
    <p:sldId id="353" r:id="rId46"/>
    <p:sldId id="354" r:id="rId47"/>
    <p:sldId id="355" r:id="rId48"/>
    <p:sldId id="357" r:id="rId49"/>
    <p:sldId id="358" r:id="rId50"/>
    <p:sldId id="360" r:id="rId51"/>
    <p:sldId id="361" r:id="rId52"/>
    <p:sldId id="296" r:id="rId53"/>
    <p:sldId id="298" r:id="rId54"/>
    <p:sldId id="272" r:id="rId55"/>
    <p:sldId id="271" r:id="rId56"/>
  </p:sldIdLst>
  <p:sldSz cx="12192000" cy="6858000"/>
  <p:notesSz cx="6858000" cy="9144000"/>
  <p:embeddedFontLst>
    <p:embeddedFont>
      <p:font typeface=".VnCooper" panose="020B7200000000000000" pitchFamily="34" charset="0"/>
      <p:regular r:id="rId58"/>
    </p:embeddedFont>
    <p:embeddedFont>
      <p:font typeface="UTM Avo" panose="02040603050506020204" pitchFamily="18" charset="0"/>
      <p:regular r:id="rId59"/>
      <p:bold r:id="rId60"/>
      <p:italic r:id="rId61"/>
      <p:boldItalic r:id="rId62"/>
    </p:embeddedFont>
  </p:embeddedFontLst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599F"/>
    <a:srgbClr val="C6E3D7"/>
    <a:srgbClr val="5037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04"/>
    <p:restoredTop sz="92353"/>
  </p:normalViewPr>
  <p:slideViewPr>
    <p:cSldViewPr snapToGrid="0">
      <p:cViewPr varScale="1">
        <p:scale>
          <a:sx n="102" d="100"/>
          <a:sy n="102" d="100"/>
        </p:scale>
        <p:origin x="79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font" Target="fonts/font1.fntdata"/><Relationship Id="rId66" Type="http://schemas.openxmlformats.org/officeDocument/2006/relationships/tableStyles" Target="tableStyles.xml"/><Relationship Id="rId5" Type="http://schemas.openxmlformats.org/officeDocument/2006/relationships/slide" Target="slides/slide3.xml"/><Relationship Id="rId61" Type="http://schemas.openxmlformats.org/officeDocument/2006/relationships/font" Target="fonts/font4.fntdata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font" Target="fonts/font2.fntdata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font" Target="fonts/font3.fntdata"/><Relationship Id="rId65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8356A3-67B2-42AA-9F11-58AE2DE5D582}" type="datetimeFigureOut">
              <a:rPr lang="en-US" smtClean="0"/>
              <a:t>07-Nov-24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3CB877-1241-4A94-A515-C2E55CF66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2100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 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Vàm</a:t>
            </a:r>
            <a:r>
              <a:rPr kumimoji="0" lang="en-US" sz="12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12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kinh</a:t>
            </a:r>
            <a:r>
              <a:rPr lang="en-US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địa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phương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 </a:t>
            </a:r>
            <a:r>
              <a:rPr lang="en-US" sz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vùng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cửa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kênh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rạch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đổ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sông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 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Thoát</a:t>
            </a:r>
            <a:r>
              <a:rPr kumimoji="0" lang="en-US" sz="12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li: </a:t>
            </a:r>
            <a:r>
              <a:rPr kumimoji="0" lang="en-US" sz="120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rời</a:t>
            </a:r>
            <a:r>
              <a:rPr kumimoji="0" lang="en-US" sz="120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120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gia</a:t>
            </a:r>
            <a:r>
              <a:rPr kumimoji="0" lang="en-US" sz="120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120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đình</a:t>
            </a:r>
            <a:r>
              <a:rPr kumimoji="0" lang="en-US" sz="120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120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đi</a:t>
            </a:r>
            <a:r>
              <a:rPr kumimoji="0" lang="en-US" sz="120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120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công</a:t>
            </a:r>
            <a:r>
              <a:rPr kumimoji="0" lang="en-US" sz="120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120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tác</a:t>
            </a:r>
            <a:r>
              <a:rPr kumimoji="0" lang="en-US" sz="120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hay </a:t>
            </a:r>
            <a:r>
              <a:rPr kumimoji="0" lang="en-US" sz="120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chiến</a:t>
            </a:r>
            <a:r>
              <a:rPr kumimoji="0" lang="en-US" sz="120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120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đấu</a:t>
            </a:r>
            <a:endParaRPr kumimoji="0" lang="en-US" sz="1200" i="0" u="none" strike="noStrike" kern="1200" cap="none" spc="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baseline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1200" b="1" baseline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Thẹo</a:t>
            </a:r>
            <a:r>
              <a:rPr lang="en-US" sz="1200" b="0" baseline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200" b="0" baseline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sẹo</a:t>
            </a:r>
            <a:endParaRPr lang="en-US" sz="1200" b="0" baseline="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 </a:t>
            </a:r>
            <a:r>
              <a:rPr kumimoji="0" lang="en-US" sz="12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Nói</a:t>
            </a:r>
            <a:r>
              <a:rPr kumimoji="0" lang="en-US" sz="12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12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trổng</a:t>
            </a:r>
            <a:r>
              <a:rPr kumimoji="0" lang="en-US" sz="120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</a:t>
            </a:r>
            <a:r>
              <a:rPr kumimoji="0" lang="en-US" sz="120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nói</a:t>
            </a:r>
            <a:r>
              <a:rPr kumimoji="0" lang="en-US" sz="120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120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trống</a:t>
            </a:r>
            <a:r>
              <a:rPr kumimoji="0" lang="en-US" sz="120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120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không</a:t>
            </a:r>
            <a:r>
              <a:rPr kumimoji="0" lang="en-US" sz="120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120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với</a:t>
            </a:r>
            <a:r>
              <a:rPr kumimoji="0" lang="en-US" sz="120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120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người</a:t>
            </a:r>
            <a:r>
              <a:rPr kumimoji="0" lang="en-US" sz="120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120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khác</a:t>
            </a:r>
            <a:r>
              <a:rPr kumimoji="0" lang="en-US" sz="120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en-US" sz="120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không</a:t>
            </a:r>
            <a:r>
              <a:rPr kumimoji="0" lang="en-US" sz="120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120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dùng</a:t>
            </a:r>
            <a:r>
              <a:rPr kumimoji="0" lang="en-US" sz="120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120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từ</a:t>
            </a:r>
            <a:r>
              <a:rPr kumimoji="0" lang="en-US" sz="120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120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xưng</a:t>
            </a:r>
            <a:r>
              <a:rPr kumimoji="0" lang="en-US" sz="120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120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hô</a:t>
            </a:r>
            <a:endParaRPr kumimoji="0" lang="en-US" sz="1200" i="0" u="none" strike="noStrike" kern="1200" cap="none" spc="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baseline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Lui</a:t>
            </a:r>
            <a:r>
              <a:rPr lang="en-US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cui </a:t>
            </a:r>
            <a:r>
              <a:rPr lang="en-US" sz="1200" b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00" b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1200" b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địa</a:t>
            </a:r>
            <a:r>
              <a:rPr lang="en-US" sz="1200" b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phương</a:t>
            </a:r>
            <a:r>
              <a:rPr lang="en-US" sz="1200" b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 </a:t>
            </a:r>
            <a:r>
              <a:rPr lang="en-US" sz="1200" b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lúi</a:t>
            </a:r>
            <a:r>
              <a:rPr lang="en-US" sz="1200" b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húi</a:t>
            </a:r>
            <a:r>
              <a:rPr lang="en-US" sz="1200" b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200" b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chăm</a:t>
            </a:r>
            <a:r>
              <a:rPr lang="en-US" sz="1200" b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chú</a:t>
            </a:r>
            <a:r>
              <a:rPr lang="en-US" sz="1200" b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200" b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luôn</a:t>
            </a:r>
            <a:r>
              <a:rPr lang="en-US" sz="1200" b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sz="1200" b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1200" b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1200" b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en-US" sz="1200" b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1200" b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1200" b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200" b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1200" b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1200" b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ý</a:t>
            </a:r>
            <a:r>
              <a:rPr lang="en-US" sz="1200" b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1200" b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xung</a:t>
            </a:r>
            <a:r>
              <a:rPr lang="en-US" sz="1200" b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quanh</a:t>
            </a:r>
            <a:r>
              <a:rPr lang="en-US" sz="1200" b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just"/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Cái</a:t>
            </a:r>
            <a:r>
              <a:rPr kumimoji="0" lang="en-US" sz="12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2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vá</a:t>
            </a:r>
            <a:r>
              <a:rPr lang="en-US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địa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phương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kumimoji="0" lang="en-US" sz="120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</a:t>
            </a:r>
            <a:r>
              <a:rPr kumimoji="0" lang="en-US" sz="120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cái</a:t>
            </a:r>
            <a:r>
              <a:rPr kumimoji="0" lang="en-US" sz="120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120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môi</a:t>
            </a:r>
            <a:endParaRPr kumimoji="0" lang="en-US" sz="1200" i="0" u="none" strike="noStrike" kern="1200" cap="none" spc="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lvl="0" algn="just"/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 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Chén</a:t>
            </a:r>
            <a:r>
              <a:rPr kumimoji="0" lang="en-US" sz="1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địa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phương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 </a:t>
            </a:r>
            <a:r>
              <a:rPr lang="en-US" sz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bát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ăn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cơm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lvl="0" algn="just"/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 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Lòi</a:t>
            </a:r>
            <a:r>
              <a:rPr kumimoji="0" lang="en-US" sz="12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12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tói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địa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phương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 </a:t>
            </a:r>
            <a:r>
              <a:rPr lang="en-US" sz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dây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xích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sắt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dây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chão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lớn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dung </a:t>
            </a:r>
            <a:r>
              <a:rPr lang="en-US" sz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buộc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tàu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thuyền</a:t>
            </a:r>
            <a:endParaRPr lang="en-US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 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Rổn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rảng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</a:t>
            </a:r>
            <a:r>
              <a:rPr kumimoji="0" lang="en-US" sz="1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từ</a:t>
            </a:r>
            <a:r>
              <a:rPr kumimoji="0" lang="en-US" sz="1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gợi</a:t>
            </a:r>
            <a:r>
              <a:rPr kumimoji="0" lang="en-US" sz="1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tả</a:t>
            </a:r>
            <a:r>
              <a:rPr kumimoji="0" lang="en-US" sz="1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tiếng</a:t>
            </a:r>
            <a:r>
              <a:rPr kumimoji="0" lang="en-US" sz="1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va</a:t>
            </a:r>
            <a:r>
              <a:rPr kumimoji="0" lang="en-US" sz="1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chạm</a:t>
            </a:r>
            <a:r>
              <a:rPr kumimoji="0" lang="en-US" sz="1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mạnh</a:t>
            </a:r>
            <a:r>
              <a:rPr kumimoji="0" lang="en-US" sz="1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vang </a:t>
            </a:r>
            <a:r>
              <a:rPr kumimoji="0" lang="en-US" sz="1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và</a:t>
            </a:r>
            <a:r>
              <a:rPr kumimoji="0" lang="en-US" sz="1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khô</a:t>
            </a:r>
            <a:r>
              <a:rPr kumimoji="0" lang="en-US" sz="1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của</a:t>
            </a:r>
            <a:r>
              <a:rPr kumimoji="0" lang="en-US" sz="1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những</a:t>
            </a:r>
            <a:r>
              <a:rPr kumimoji="0" lang="en-US" sz="1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vật</a:t>
            </a:r>
            <a:r>
              <a:rPr kumimoji="0" lang="en-US" sz="1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cứng</a:t>
            </a:r>
            <a:r>
              <a:rPr kumimoji="0" lang="en-US" sz="1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en-US" sz="1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giòn</a:t>
            </a:r>
            <a:endParaRPr kumimoji="0" lang="en-US" sz="1200" b="0" i="0" u="none" strike="noStrike" kern="1200" cap="none" spc="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lvl="0" algn="just"/>
            <a:r>
              <a:rPr lang="en-US" sz="1200" b="1" baseline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1200" b="1" baseline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Méc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địa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phương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 </a:t>
            </a:r>
            <a:r>
              <a:rPr lang="en-US" sz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mách</a:t>
            </a:r>
            <a:endParaRPr lang="en-US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en-US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12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Ót</a:t>
            </a:r>
            <a:r>
              <a:rPr lang="en-US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gáy</a:t>
            </a:r>
            <a:endParaRPr lang="en-US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en-US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Tấc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đơn</a:t>
            </a:r>
            <a:r>
              <a:rPr kumimoji="0" lang="en-US" sz="1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vị</a:t>
            </a:r>
            <a:r>
              <a:rPr kumimoji="0" lang="en-US" sz="1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đo</a:t>
            </a:r>
            <a:r>
              <a:rPr kumimoji="0" lang="en-US" sz="1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chiều</a:t>
            </a:r>
            <a:r>
              <a:rPr kumimoji="0" lang="en-US" sz="1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dài</a:t>
            </a:r>
            <a:r>
              <a:rPr kumimoji="0" lang="en-US" sz="1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1 </a:t>
            </a:r>
            <a:r>
              <a:rPr kumimoji="0" lang="en-US" sz="1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tấc</a:t>
            </a:r>
            <a:r>
              <a:rPr kumimoji="0" lang="en-US" sz="1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= 10cm</a:t>
            </a:r>
          </a:p>
          <a:p>
            <a:pPr lvl="0" algn="just"/>
            <a:r>
              <a:rPr lang="en-US" sz="1200" b="1" baseline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1200" b="1" baseline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Nhắm</a:t>
            </a:r>
            <a:r>
              <a:rPr lang="en-US" sz="1200" b="1" baseline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baseline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mắt</a:t>
            </a:r>
            <a:r>
              <a:rPr lang="en-US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</a:t>
            </a:r>
            <a:r>
              <a:rPr lang="en-US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xuôi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cái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chết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endParaRPr lang="en-US" dirty="0"/>
          </a:p>
          <a:p>
            <a:endParaRPr lang="en-US" dirty="0"/>
          </a:p>
          <a:p>
            <a:endParaRPr lang="en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3CB877-1241-4A94-A515-C2E55CF66A5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8470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GV </a:t>
            </a:r>
            <a:r>
              <a:rPr lang="en-US" dirty="0" err="1"/>
              <a:t>gọi</a:t>
            </a:r>
            <a:r>
              <a:rPr lang="en-US" dirty="0"/>
              <a:t> HS </a:t>
            </a:r>
            <a:r>
              <a:rPr lang="en-US" dirty="0" err="1"/>
              <a:t>đứng</a:t>
            </a:r>
            <a:r>
              <a:rPr lang="en-US" dirty="0"/>
              <a:t> </a:t>
            </a:r>
            <a:r>
              <a:rPr lang="en-US" dirty="0" err="1"/>
              <a:t>lên</a:t>
            </a:r>
            <a:r>
              <a:rPr lang="en-US" dirty="0"/>
              <a:t> </a:t>
            </a:r>
            <a:r>
              <a:rPr lang="en-US" dirty="0" err="1"/>
              <a:t>đọc</a:t>
            </a:r>
            <a:r>
              <a:rPr lang="en-US" dirty="0"/>
              <a:t> </a:t>
            </a:r>
            <a:r>
              <a:rPr lang="en-US" dirty="0" err="1"/>
              <a:t>theo</a:t>
            </a:r>
            <a:r>
              <a:rPr lang="en-US" dirty="0"/>
              <a:t> video.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3CB877-1241-4A94-A515-C2E55CF66A5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9074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Tiếng</a:t>
            </a:r>
            <a:r>
              <a:rPr lang="en-US" dirty="0"/>
              <a:t> </a:t>
            </a:r>
            <a:r>
              <a:rPr lang="en-US" dirty="0" err="1"/>
              <a:t>kêu</a:t>
            </a:r>
            <a:r>
              <a:rPr lang="en-US" baseline="0" dirty="0"/>
              <a:t> </a:t>
            </a:r>
            <a:r>
              <a:rPr lang="en-US" baseline="0" dirty="0" err="1"/>
              <a:t>của</a:t>
            </a:r>
            <a:r>
              <a:rPr lang="en-US" baseline="0" dirty="0"/>
              <a:t> </a:t>
            </a:r>
            <a:r>
              <a:rPr lang="en-US" baseline="0" dirty="0" err="1"/>
              <a:t>nó</a:t>
            </a:r>
            <a:r>
              <a:rPr lang="en-US" baseline="0" dirty="0"/>
              <a:t> </a:t>
            </a:r>
            <a:r>
              <a:rPr lang="en-US" baseline="0" dirty="0" err="1"/>
              <a:t>như</a:t>
            </a:r>
            <a:r>
              <a:rPr lang="en-US" baseline="0" dirty="0"/>
              <a:t> </a:t>
            </a:r>
            <a:r>
              <a:rPr lang="en-US" baseline="0" dirty="0" err="1"/>
              <a:t>tiếng</a:t>
            </a:r>
            <a:r>
              <a:rPr lang="en-US" baseline="0" dirty="0"/>
              <a:t> </a:t>
            </a:r>
            <a:r>
              <a:rPr lang="en-US" baseline="0" dirty="0" err="1"/>
              <a:t>xé</a:t>
            </a:r>
            <a:r>
              <a:rPr lang="en-US" baseline="0" dirty="0"/>
              <a:t>, </a:t>
            </a:r>
            <a:r>
              <a:rPr lang="en-US" baseline="0" dirty="0" err="1"/>
              <a:t>xé</a:t>
            </a:r>
            <a:r>
              <a:rPr lang="en-US" baseline="0" dirty="0"/>
              <a:t> </a:t>
            </a:r>
            <a:r>
              <a:rPr lang="en-US" baseline="0" dirty="0" err="1"/>
              <a:t>cả</a:t>
            </a:r>
            <a:r>
              <a:rPr lang="en-US" baseline="0" dirty="0"/>
              <a:t> </a:t>
            </a:r>
            <a:r>
              <a:rPr lang="en-US" baseline="0" dirty="0" err="1"/>
              <a:t>im</a:t>
            </a:r>
            <a:r>
              <a:rPr lang="en-US" baseline="0" dirty="0"/>
              <a:t> </a:t>
            </a:r>
            <a:r>
              <a:rPr lang="en-US" baseline="0" dirty="0" err="1"/>
              <a:t>lặng</a:t>
            </a:r>
            <a:r>
              <a:rPr lang="en-US" baseline="0" dirty="0"/>
              <a:t> </a:t>
            </a:r>
            <a:r>
              <a:rPr lang="en-US" baseline="0" dirty="0" err="1"/>
              <a:t>và</a:t>
            </a:r>
            <a:r>
              <a:rPr lang="en-US" baseline="0" dirty="0"/>
              <a:t> </a:t>
            </a:r>
            <a:r>
              <a:rPr lang="en-US" baseline="0" dirty="0" err="1"/>
              <a:t>xé</a:t>
            </a:r>
            <a:r>
              <a:rPr lang="en-US" baseline="0" dirty="0"/>
              <a:t> </a:t>
            </a:r>
            <a:r>
              <a:rPr lang="en-US" baseline="0" dirty="0" err="1"/>
              <a:t>của</a:t>
            </a:r>
            <a:r>
              <a:rPr lang="en-US" baseline="0" dirty="0"/>
              <a:t> </a:t>
            </a:r>
            <a:r>
              <a:rPr lang="en-US" baseline="0" dirty="0" err="1"/>
              <a:t>ruột</a:t>
            </a:r>
            <a:r>
              <a:rPr lang="en-US" baseline="0" dirty="0"/>
              <a:t> </a:t>
            </a:r>
            <a:r>
              <a:rPr lang="en-US" baseline="0" dirty="0" err="1"/>
              <a:t>gan</a:t>
            </a:r>
            <a:r>
              <a:rPr lang="en-US" baseline="0" dirty="0"/>
              <a:t> </a:t>
            </a:r>
            <a:r>
              <a:rPr lang="en-US" baseline="0" dirty="0" err="1"/>
              <a:t>mọi</a:t>
            </a:r>
            <a:r>
              <a:rPr lang="en-US" baseline="0" dirty="0"/>
              <a:t> </a:t>
            </a:r>
            <a:r>
              <a:rPr lang="en-US" baseline="0" dirty="0" err="1"/>
              <a:t>người</a:t>
            </a:r>
            <a:r>
              <a:rPr lang="en-US" baseline="0" dirty="0"/>
              <a:t>, </a:t>
            </a:r>
            <a:r>
              <a:rPr lang="en-US" baseline="0" dirty="0" err="1"/>
              <a:t>nghe</a:t>
            </a:r>
            <a:r>
              <a:rPr lang="en-US" baseline="0" dirty="0"/>
              <a:t> </a:t>
            </a:r>
            <a:r>
              <a:rPr lang="en-US" baseline="0" dirty="0" err="1"/>
              <a:t>thật</a:t>
            </a:r>
            <a:r>
              <a:rPr lang="en-US" baseline="0" dirty="0"/>
              <a:t> </a:t>
            </a:r>
            <a:r>
              <a:rPr lang="en-US" baseline="0" dirty="0" err="1"/>
              <a:t>xót</a:t>
            </a:r>
            <a:r>
              <a:rPr lang="en-US" baseline="0" dirty="0"/>
              <a:t> xa. </a:t>
            </a:r>
            <a:r>
              <a:rPr lang="en-US" baseline="0" dirty="0" err="1"/>
              <a:t>Đó</a:t>
            </a:r>
            <a:r>
              <a:rPr lang="en-US" baseline="0" dirty="0"/>
              <a:t> </a:t>
            </a:r>
            <a:r>
              <a:rPr lang="en-US" baseline="0" dirty="0" err="1"/>
              <a:t>là</a:t>
            </a:r>
            <a:r>
              <a:rPr lang="en-US" baseline="0" dirty="0"/>
              <a:t> </a:t>
            </a:r>
            <a:r>
              <a:rPr lang="en-US" baseline="0" dirty="0" err="1"/>
              <a:t>tiếng</a:t>
            </a:r>
            <a:r>
              <a:rPr lang="en-US" baseline="0" dirty="0"/>
              <a:t> “</a:t>
            </a:r>
            <a:r>
              <a:rPr lang="en-US" baseline="0" dirty="0" err="1"/>
              <a:t>ba</a:t>
            </a:r>
            <a:r>
              <a:rPr lang="en-US" baseline="0" dirty="0"/>
              <a:t>” </a:t>
            </a:r>
            <a:r>
              <a:rPr lang="en-US" baseline="0" dirty="0" err="1"/>
              <a:t>mà</a:t>
            </a:r>
            <a:r>
              <a:rPr lang="en-US" baseline="0" dirty="0"/>
              <a:t> </a:t>
            </a:r>
            <a:r>
              <a:rPr lang="en-US" baseline="0" dirty="0" err="1"/>
              <a:t>nó</a:t>
            </a:r>
            <a:r>
              <a:rPr lang="en-US" baseline="0" dirty="0"/>
              <a:t> </a:t>
            </a:r>
            <a:r>
              <a:rPr lang="en-US" baseline="0" dirty="0" err="1"/>
              <a:t>cố</a:t>
            </a:r>
            <a:r>
              <a:rPr lang="en-US" baseline="0" dirty="0"/>
              <a:t> </a:t>
            </a:r>
            <a:r>
              <a:rPr lang="en-US" baseline="0" dirty="0" err="1"/>
              <a:t>đè</a:t>
            </a:r>
            <a:r>
              <a:rPr lang="en-US" baseline="0" dirty="0"/>
              <a:t> </a:t>
            </a:r>
            <a:r>
              <a:rPr lang="en-US" baseline="0" dirty="0" err="1"/>
              <a:t>nén</a:t>
            </a:r>
            <a:r>
              <a:rPr lang="en-US" baseline="0" dirty="0"/>
              <a:t> </a:t>
            </a:r>
            <a:r>
              <a:rPr lang="en-US" baseline="0" dirty="0" err="1"/>
              <a:t>trong</a:t>
            </a:r>
            <a:r>
              <a:rPr lang="en-US" baseline="0" dirty="0"/>
              <a:t> bao </a:t>
            </a:r>
            <a:r>
              <a:rPr lang="en-US" baseline="0" dirty="0" err="1"/>
              <a:t>nhiêu</a:t>
            </a:r>
            <a:r>
              <a:rPr lang="en-US" baseline="0" dirty="0"/>
              <a:t> </a:t>
            </a:r>
            <a:r>
              <a:rPr lang="en-US" baseline="0" dirty="0" err="1"/>
              <a:t>năm</a:t>
            </a:r>
            <a:r>
              <a:rPr lang="en-US" baseline="0" dirty="0"/>
              <a:t> nay, </a:t>
            </a:r>
            <a:r>
              <a:rPr lang="en-US" baseline="0" dirty="0" err="1"/>
              <a:t>tiếng</a:t>
            </a:r>
            <a:r>
              <a:rPr lang="en-US" baseline="0" dirty="0"/>
              <a:t> “</a:t>
            </a:r>
            <a:r>
              <a:rPr lang="en-US" baseline="0" dirty="0" err="1"/>
              <a:t>ba</a:t>
            </a:r>
            <a:r>
              <a:rPr lang="en-US" baseline="0" dirty="0"/>
              <a:t>” </a:t>
            </a:r>
            <a:r>
              <a:rPr lang="en-US" baseline="0" dirty="0" err="1"/>
              <a:t>như</a:t>
            </a:r>
            <a:r>
              <a:rPr lang="en-US" baseline="0" dirty="0"/>
              <a:t> </a:t>
            </a:r>
            <a:r>
              <a:rPr lang="en-US" baseline="0" dirty="0" err="1"/>
              <a:t>vỡ</a:t>
            </a:r>
            <a:r>
              <a:rPr lang="en-US" baseline="0" dirty="0"/>
              <a:t> tung </a:t>
            </a:r>
            <a:r>
              <a:rPr lang="en-US" baseline="0" dirty="0" err="1"/>
              <a:t>ra</a:t>
            </a:r>
            <a:r>
              <a:rPr lang="en-US" baseline="0" dirty="0"/>
              <a:t> </a:t>
            </a:r>
            <a:r>
              <a:rPr lang="en-US" baseline="0" dirty="0" err="1"/>
              <a:t>từ</a:t>
            </a:r>
            <a:r>
              <a:rPr lang="en-US" baseline="0" dirty="0"/>
              <a:t> </a:t>
            </a:r>
            <a:r>
              <a:rPr lang="en-US" baseline="0" dirty="0" err="1"/>
              <a:t>đáy</a:t>
            </a:r>
            <a:r>
              <a:rPr lang="en-US" baseline="0" dirty="0"/>
              <a:t> </a:t>
            </a:r>
            <a:r>
              <a:rPr lang="en-US" baseline="0" dirty="0" err="1"/>
              <a:t>lòng</a:t>
            </a:r>
            <a:r>
              <a:rPr lang="en-US" baseline="0" dirty="0"/>
              <a:t> </a:t>
            </a:r>
            <a:r>
              <a:rPr lang="en-US" baseline="0" dirty="0" err="1"/>
              <a:t>nó</a:t>
            </a:r>
            <a:r>
              <a:rPr lang="en-US" baseline="0" dirty="0"/>
              <a:t>, </a:t>
            </a:r>
            <a:r>
              <a:rPr lang="en-US" baseline="0" dirty="0" err="1"/>
              <a:t>nó</a:t>
            </a:r>
            <a:r>
              <a:rPr lang="en-US" baseline="0" dirty="0"/>
              <a:t> </a:t>
            </a:r>
            <a:r>
              <a:rPr lang="en-US" baseline="0" dirty="0" err="1"/>
              <a:t>vừa</a:t>
            </a:r>
            <a:r>
              <a:rPr lang="en-US" baseline="0" dirty="0"/>
              <a:t> </a:t>
            </a:r>
            <a:r>
              <a:rPr lang="en-US" baseline="0" dirty="0" err="1"/>
              <a:t>kêu</a:t>
            </a:r>
            <a:r>
              <a:rPr lang="en-US" baseline="0" dirty="0"/>
              <a:t> </a:t>
            </a:r>
            <a:r>
              <a:rPr lang="en-US" baseline="0" dirty="0" err="1"/>
              <a:t>và</a:t>
            </a:r>
            <a:r>
              <a:rPr lang="en-US" baseline="0" dirty="0"/>
              <a:t> </a:t>
            </a:r>
            <a:r>
              <a:rPr lang="en-US" baseline="0" dirty="0" err="1"/>
              <a:t>chạy</a:t>
            </a:r>
            <a:r>
              <a:rPr lang="en-US" baseline="0" dirty="0"/>
              <a:t> </a:t>
            </a:r>
            <a:r>
              <a:rPr lang="en-US" baseline="0" dirty="0" err="1"/>
              <a:t>xô</a:t>
            </a:r>
            <a:r>
              <a:rPr lang="en-US" baseline="0" dirty="0"/>
              <a:t> </a:t>
            </a:r>
            <a:r>
              <a:rPr lang="en-US" baseline="0" dirty="0" err="1"/>
              <a:t>tới</a:t>
            </a:r>
            <a:r>
              <a:rPr lang="en-US" baseline="0" dirty="0"/>
              <a:t>, </a:t>
            </a:r>
            <a:r>
              <a:rPr lang="en-US" baseline="0" dirty="0" err="1"/>
              <a:t>nhanh</a:t>
            </a:r>
            <a:r>
              <a:rPr lang="en-US" baseline="0" dirty="0"/>
              <a:t> </a:t>
            </a:r>
            <a:r>
              <a:rPr lang="en-US" baseline="0" dirty="0" err="1"/>
              <a:t>như</a:t>
            </a:r>
            <a:r>
              <a:rPr lang="en-US" baseline="0" dirty="0"/>
              <a:t> </a:t>
            </a:r>
            <a:r>
              <a:rPr lang="en-US" baseline="0" dirty="0" err="1"/>
              <a:t>một</a:t>
            </a:r>
            <a:r>
              <a:rPr lang="en-US" baseline="0" dirty="0"/>
              <a:t> con </a:t>
            </a:r>
            <a:r>
              <a:rPr lang="en-US" baseline="0" dirty="0" err="1"/>
              <a:t>sóc</a:t>
            </a:r>
            <a:r>
              <a:rPr lang="en-US" baseline="0" dirty="0"/>
              <a:t>, </a:t>
            </a:r>
            <a:r>
              <a:rPr lang="en-US" baseline="0" dirty="0" err="1"/>
              <a:t>nó</a:t>
            </a:r>
            <a:r>
              <a:rPr lang="en-US" baseline="0" dirty="0"/>
              <a:t> </a:t>
            </a:r>
            <a:r>
              <a:rPr lang="en-US" baseline="0" dirty="0" err="1"/>
              <a:t>chạy</a:t>
            </a:r>
            <a:r>
              <a:rPr lang="en-US" baseline="0" dirty="0"/>
              <a:t> </a:t>
            </a:r>
            <a:r>
              <a:rPr lang="en-US" baseline="0" dirty="0" err="1"/>
              <a:t>tót</a:t>
            </a:r>
            <a:r>
              <a:rPr lang="en-US" baseline="0" dirty="0"/>
              <a:t> </a:t>
            </a:r>
            <a:r>
              <a:rPr lang="en-US" baseline="0" dirty="0" err="1"/>
              <a:t>lên</a:t>
            </a:r>
            <a:r>
              <a:rPr lang="en-US" baseline="0" dirty="0"/>
              <a:t> </a:t>
            </a:r>
            <a:r>
              <a:rPr lang="en-US" baseline="0" dirty="0" err="1"/>
              <a:t>và</a:t>
            </a:r>
            <a:r>
              <a:rPr lang="en-US" baseline="0" dirty="0"/>
              <a:t> dang </a:t>
            </a:r>
            <a:r>
              <a:rPr lang="en-US" baseline="0" dirty="0" err="1"/>
              <a:t>hai</a:t>
            </a:r>
            <a:r>
              <a:rPr lang="en-US" baseline="0" dirty="0"/>
              <a:t> </a:t>
            </a:r>
            <a:r>
              <a:rPr lang="en-US" baseline="0" dirty="0" err="1"/>
              <a:t>tay</a:t>
            </a:r>
            <a:r>
              <a:rPr lang="en-US" baseline="0" dirty="0"/>
              <a:t> </a:t>
            </a:r>
            <a:r>
              <a:rPr lang="en-US" baseline="0" dirty="0" err="1"/>
              <a:t>ôm</a:t>
            </a:r>
            <a:r>
              <a:rPr lang="en-US" baseline="0" dirty="0"/>
              <a:t> </a:t>
            </a:r>
            <a:r>
              <a:rPr lang="en-US" baseline="0" dirty="0" err="1"/>
              <a:t>chặt</a:t>
            </a:r>
            <a:r>
              <a:rPr lang="en-US" baseline="0" dirty="0"/>
              <a:t> </a:t>
            </a:r>
            <a:r>
              <a:rPr lang="en-US" baseline="0" dirty="0" err="1"/>
              <a:t>lấy</a:t>
            </a:r>
            <a:r>
              <a:rPr lang="en-US" baseline="0" dirty="0"/>
              <a:t> </a:t>
            </a:r>
            <a:r>
              <a:rPr lang="en-US" baseline="0" dirty="0" err="1"/>
              <a:t>cổ</a:t>
            </a:r>
            <a:r>
              <a:rPr lang="en-US" baseline="0" dirty="0"/>
              <a:t> </a:t>
            </a:r>
            <a:r>
              <a:rPr lang="en-US" baseline="0" dirty="0" err="1"/>
              <a:t>ba</a:t>
            </a:r>
            <a:r>
              <a:rPr lang="en-US" baseline="0" dirty="0"/>
              <a:t> </a:t>
            </a:r>
            <a:r>
              <a:rPr lang="en-US" baseline="0" dirty="0" err="1"/>
              <a:t>nó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3CB877-1241-4A94-A515-C2E55CF66A59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3187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VN" b="1" dirty="0"/>
              <a:t>Hướng dẫn: </a:t>
            </a:r>
            <a:r>
              <a:rPr lang="en-US" dirty="0"/>
              <a:t> GV </a:t>
            </a:r>
            <a:r>
              <a:rPr lang="en-US" dirty="0" err="1"/>
              <a:t>đọc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r>
              <a:rPr lang="en-US" dirty="0"/>
              <a:t>, HS </a:t>
            </a:r>
            <a:r>
              <a:rPr lang="en-US" dirty="0" err="1"/>
              <a:t>viết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ra</a:t>
            </a:r>
            <a:r>
              <a:rPr lang="en-US" dirty="0"/>
              <a:t> </a:t>
            </a:r>
            <a:r>
              <a:rPr lang="en-US" dirty="0" err="1"/>
              <a:t>giấy</a:t>
            </a:r>
            <a:r>
              <a:rPr lang="en-US" dirty="0"/>
              <a:t>. Sau </a:t>
            </a:r>
            <a:r>
              <a:rPr lang="en-US" dirty="0" err="1"/>
              <a:t>khi</a:t>
            </a:r>
            <a:r>
              <a:rPr lang="en-US" dirty="0"/>
              <a:t> </a:t>
            </a:r>
            <a:r>
              <a:rPr lang="en-US" dirty="0" err="1"/>
              <a:t>hết</a:t>
            </a:r>
            <a:r>
              <a:rPr lang="en-US" dirty="0"/>
              <a:t> </a:t>
            </a:r>
            <a:r>
              <a:rPr lang="en-US" dirty="0" err="1"/>
              <a:t>thời</a:t>
            </a:r>
            <a:r>
              <a:rPr lang="en-US" dirty="0"/>
              <a:t> </a:t>
            </a:r>
            <a:r>
              <a:rPr lang="en-US" dirty="0" err="1"/>
              <a:t>gian</a:t>
            </a:r>
            <a:r>
              <a:rPr lang="en-US" dirty="0"/>
              <a:t> </a:t>
            </a:r>
            <a:r>
              <a:rPr lang="en-US" dirty="0" err="1"/>
              <a:t>trả</a:t>
            </a:r>
            <a:r>
              <a:rPr lang="en-US" dirty="0"/>
              <a:t> </a:t>
            </a:r>
            <a:r>
              <a:rPr lang="en-US" dirty="0" err="1"/>
              <a:t>lời</a:t>
            </a:r>
            <a:r>
              <a:rPr lang="en-US" dirty="0"/>
              <a:t>, HS </a:t>
            </a:r>
            <a:r>
              <a:rPr lang="en-US" dirty="0" err="1"/>
              <a:t>cùng</a:t>
            </a:r>
            <a:r>
              <a:rPr lang="en-US" dirty="0"/>
              <a:t> </a:t>
            </a:r>
            <a:r>
              <a:rPr lang="en-US" dirty="0" err="1"/>
              <a:t>giơ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lên</a:t>
            </a:r>
            <a:r>
              <a:rPr lang="en-US" dirty="0"/>
              <a:t>. </a:t>
            </a:r>
            <a:r>
              <a:rPr lang="en-US" dirty="0" err="1"/>
              <a:t>Bạn</a:t>
            </a:r>
            <a:r>
              <a:rPr lang="en-US" dirty="0"/>
              <a:t> </a:t>
            </a:r>
            <a:r>
              <a:rPr lang="en-US" dirty="0" err="1"/>
              <a:t>nào</a:t>
            </a:r>
            <a:r>
              <a:rPr lang="en-US" dirty="0"/>
              <a:t> </a:t>
            </a:r>
            <a:r>
              <a:rPr lang="en-US" dirty="0" err="1"/>
              <a:t>trả</a:t>
            </a:r>
            <a:r>
              <a:rPr lang="en-US" dirty="0"/>
              <a:t> </a:t>
            </a:r>
            <a:r>
              <a:rPr lang="en-US" dirty="0" err="1"/>
              <a:t>lời</a:t>
            </a:r>
            <a:r>
              <a:rPr lang="en-US" dirty="0"/>
              <a:t> </a:t>
            </a:r>
            <a:r>
              <a:rPr lang="en-US" dirty="0" err="1"/>
              <a:t>sai</a:t>
            </a:r>
            <a:r>
              <a:rPr lang="en-US" dirty="0"/>
              <a:t> </a:t>
            </a:r>
            <a:r>
              <a:rPr lang="en-US" dirty="0" err="1"/>
              <a:t>thì</a:t>
            </a:r>
            <a:r>
              <a:rPr lang="en-US" dirty="0"/>
              <a:t> </a:t>
            </a:r>
            <a:r>
              <a:rPr lang="en-US" dirty="0" err="1"/>
              <a:t>bị</a:t>
            </a:r>
            <a:r>
              <a:rPr lang="en-US" dirty="0"/>
              <a:t> </a:t>
            </a:r>
            <a:r>
              <a:rPr lang="en-US" dirty="0" err="1"/>
              <a:t>loại</a:t>
            </a:r>
            <a:endParaRPr lang="en-VN" b="1" dirty="0"/>
          </a:p>
          <a:p>
            <a:r>
              <a:rPr lang="en-VN" b="0" dirty="0"/>
              <a:t>- GV click 1 lần vào màn hình để bắt đầu chơi game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3CB877-1241-4A94-A515-C2E55CF66A59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8327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VN" dirty="0"/>
              <a:t>GV click 1 lần vào màn hình =&gt; xuất hiện đồng hồ đếm ngược 10 giây</a:t>
            </a:r>
          </a:p>
          <a:p>
            <a:pPr marL="171450" indent="-171450">
              <a:buFontTx/>
              <a:buChar char="-"/>
            </a:pPr>
            <a:r>
              <a:rPr lang="en-VN" dirty="0"/>
              <a:t>GV click 1 lần vào màn hình =&gt; xuất hiện đáp án đúng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3CB877-1241-4A94-A515-C2E55CF66A59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7846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234" name="Google Shape;234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07-Nov-24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537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07-Nov-24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8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07-Nov-24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349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07-Nov-24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463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07-Nov-24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840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07-Nov-24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44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07-Nov-24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8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07-Nov-24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08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07-Nov-24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015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07-Nov-24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23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07-Nov-24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548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70623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50927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70306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3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66308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3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68089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3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3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3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3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31506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40999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3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58627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26769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4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16259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4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97151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949BE-1264-40E4-BDA5-77919F8C2881}" type="datetimeFigureOut">
              <a:rPr lang="en-US" smtClean="0"/>
              <a:t>07-Nov-24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0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6892187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ngu-van-9-tap-1/1/697/93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ngu-van-9-tap-1/1/697/93/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1.png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microsoft.com/office/2007/relationships/hdphoto" Target="../media/hdphoto4.wdp"/><Relationship Id="rId5" Type="http://schemas.openxmlformats.org/officeDocument/2006/relationships/image" Target="../media/image38.png"/><Relationship Id="rId4" Type="http://schemas.openxmlformats.org/officeDocument/2006/relationships/image" Target="../media/image15.sv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1.svg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svg"/><Relationship Id="rId4" Type="http://schemas.openxmlformats.org/officeDocument/2006/relationships/image" Target="../media/image43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1.png"/><Relationship Id="rId4" Type="http://schemas.microsoft.com/office/2007/relationships/hdphoto" Target="../media/hdphoto3.wdp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sv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ngu-van-9-tap-1/1/697/93/" TargetMode="External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5.jpe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9.png"/><Relationship Id="rId3" Type="http://schemas.openxmlformats.org/officeDocument/2006/relationships/slideLayout" Target="../slideLayouts/slideLayout1.xml"/><Relationship Id="rId7" Type="http://schemas.openxmlformats.org/officeDocument/2006/relationships/audio" Target="../media/audio3.wav"/><Relationship Id="rId12" Type="http://schemas.openxmlformats.org/officeDocument/2006/relationships/image" Target="../media/image58.gif"/><Relationship Id="rId17" Type="http://schemas.openxmlformats.org/officeDocument/2006/relationships/image" Target="../media/image55.jpeg"/><Relationship Id="rId2" Type="http://schemas.openxmlformats.org/officeDocument/2006/relationships/audio" Target="../media/media2.mp3"/><Relationship Id="rId16" Type="http://schemas.openxmlformats.org/officeDocument/2006/relationships/image" Target="../media/image62.png"/><Relationship Id="rId1" Type="http://schemas.microsoft.com/office/2007/relationships/media" Target="../media/media2.mp3"/><Relationship Id="rId6" Type="http://schemas.openxmlformats.org/officeDocument/2006/relationships/audio" Target="../media/audio2.wav"/><Relationship Id="rId11" Type="http://schemas.openxmlformats.org/officeDocument/2006/relationships/image" Target="../media/image57.png"/><Relationship Id="rId5" Type="http://schemas.openxmlformats.org/officeDocument/2006/relationships/audio" Target="../media/audio1.wav"/><Relationship Id="rId15" Type="http://schemas.openxmlformats.org/officeDocument/2006/relationships/image" Target="../media/image61.png"/><Relationship Id="rId10" Type="http://schemas.openxmlformats.org/officeDocument/2006/relationships/image" Target="../media/image56.wmf"/><Relationship Id="rId4" Type="http://schemas.openxmlformats.org/officeDocument/2006/relationships/notesSlide" Target="../notesSlides/notesSlide5.xml"/><Relationship Id="rId9" Type="http://schemas.openxmlformats.org/officeDocument/2006/relationships/oleObject" Target="../embeddings/oleObject1.bin"/><Relationship Id="rId14" Type="http://schemas.openxmlformats.org/officeDocument/2006/relationships/image" Target="../media/image60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13" Type="http://schemas.openxmlformats.org/officeDocument/2006/relationships/image" Target="../media/image6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4.png"/><Relationship Id="rId12" Type="http://schemas.openxmlformats.org/officeDocument/2006/relationships/image" Target="../media/image59.png"/><Relationship Id="rId2" Type="http://schemas.openxmlformats.org/officeDocument/2006/relationships/audio" Target="../media/media2.mp3"/><Relationship Id="rId16" Type="http://schemas.openxmlformats.org/officeDocument/2006/relationships/image" Target="../media/image55.jpeg"/><Relationship Id="rId1" Type="http://schemas.microsoft.com/office/2007/relationships/media" Target="../media/media2.mp3"/><Relationship Id="rId6" Type="http://schemas.openxmlformats.org/officeDocument/2006/relationships/audio" Target="../media/audio3.wav"/><Relationship Id="rId11" Type="http://schemas.openxmlformats.org/officeDocument/2006/relationships/image" Target="../media/image58.gif"/><Relationship Id="rId5" Type="http://schemas.openxmlformats.org/officeDocument/2006/relationships/audio" Target="../media/audio2.wav"/><Relationship Id="rId15" Type="http://schemas.openxmlformats.org/officeDocument/2006/relationships/image" Target="../media/image62.png"/><Relationship Id="rId10" Type="http://schemas.openxmlformats.org/officeDocument/2006/relationships/image" Target="../media/image57.png"/><Relationship Id="rId4" Type="http://schemas.openxmlformats.org/officeDocument/2006/relationships/audio" Target="../media/audio1.wav"/><Relationship Id="rId9" Type="http://schemas.openxmlformats.org/officeDocument/2006/relationships/image" Target="../media/image56.wmf"/><Relationship Id="rId14" Type="http://schemas.openxmlformats.org/officeDocument/2006/relationships/image" Target="../media/image61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13" Type="http://schemas.openxmlformats.org/officeDocument/2006/relationships/image" Target="../media/image6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4.png"/><Relationship Id="rId12" Type="http://schemas.openxmlformats.org/officeDocument/2006/relationships/image" Target="../media/image59.png"/><Relationship Id="rId2" Type="http://schemas.openxmlformats.org/officeDocument/2006/relationships/audio" Target="../media/media2.mp3"/><Relationship Id="rId16" Type="http://schemas.openxmlformats.org/officeDocument/2006/relationships/image" Target="../media/image55.jpeg"/><Relationship Id="rId1" Type="http://schemas.microsoft.com/office/2007/relationships/media" Target="../media/media2.mp3"/><Relationship Id="rId6" Type="http://schemas.openxmlformats.org/officeDocument/2006/relationships/audio" Target="../media/audio3.wav"/><Relationship Id="rId11" Type="http://schemas.openxmlformats.org/officeDocument/2006/relationships/image" Target="../media/image58.gif"/><Relationship Id="rId5" Type="http://schemas.openxmlformats.org/officeDocument/2006/relationships/audio" Target="../media/audio2.wav"/><Relationship Id="rId15" Type="http://schemas.openxmlformats.org/officeDocument/2006/relationships/image" Target="../media/image62.png"/><Relationship Id="rId10" Type="http://schemas.openxmlformats.org/officeDocument/2006/relationships/image" Target="../media/image57.png"/><Relationship Id="rId4" Type="http://schemas.openxmlformats.org/officeDocument/2006/relationships/audio" Target="../media/audio1.wav"/><Relationship Id="rId9" Type="http://schemas.openxmlformats.org/officeDocument/2006/relationships/image" Target="../media/image56.wmf"/><Relationship Id="rId14" Type="http://schemas.openxmlformats.org/officeDocument/2006/relationships/image" Target="../media/image61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13" Type="http://schemas.openxmlformats.org/officeDocument/2006/relationships/image" Target="../media/image6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4.png"/><Relationship Id="rId12" Type="http://schemas.openxmlformats.org/officeDocument/2006/relationships/image" Target="../media/image59.png"/><Relationship Id="rId2" Type="http://schemas.openxmlformats.org/officeDocument/2006/relationships/audio" Target="../media/media2.mp3"/><Relationship Id="rId16" Type="http://schemas.openxmlformats.org/officeDocument/2006/relationships/image" Target="../media/image55.jpeg"/><Relationship Id="rId1" Type="http://schemas.microsoft.com/office/2007/relationships/media" Target="../media/media2.mp3"/><Relationship Id="rId6" Type="http://schemas.openxmlformats.org/officeDocument/2006/relationships/audio" Target="../media/audio3.wav"/><Relationship Id="rId11" Type="http://schemas.openxmlformats.org/officeDocument/2006/relationships/image" Target="../media/image58.gif"/><Relationship Id="rId5" Type="http://schemas.openxmlformats.org/officeDocument/2006/relationships/audio" Target="../media/audio2.wav"/><Relationship Id="rId15" Type="http://schemas.openxmlformats.org/officeDocument/2006/relationships/image" Target="../media/image62.png"/><Relationship Id="rId10" Type="http://schemas.openxmlformats.org/officeDocument/2006/relationships/image" Target="../media/image57.png"/><Relationship Id="rId4" Type="http://schemas.openxmlformats.org/officeDocument/2006/relationships/audio" Target="../media/audio1.wav"/><Relationship Id="rId9" Type="http://schemas.openxmlformats.org/officeDocument/2006/relationships/image" Target="../media/image56.wmf"/><Relationship Id="rId14" Type="http://schemas.openxmlformats.org/officeDocument/2006/relationships/image" Target="../media/image61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13" Type="http://schemas.openxmlformats.org/officeDocument/2006/relationships/image" Target="../media/image6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4.png"/><Relationship Id="rId12" Type="http://schemas.openxmlformats.org/officeDocument/2006/relationships/image" Target="../media/image59.png"/><Relationship Id="rId2" Type="http://schemas.openxmlformats.org/officeDocument/2006/relationships/audio" Target="../media/media2.mp3"/><Relationship Id="rId16" Type="http://schemas.openxmlformats.org/officeDocument/2006/relationships/image" Target="../media/image55.jpeg"/><Relationship Id="rId1" Type="http://schemas.microsoft.com/office/2007/relationships/media" Target="../media/media2.mp3"/><Relationship Id="rId6" Type="http://schemas.openxmlformats.org/officeDocument/2006/relationships/audio" Target="../media/audio3.wav"/><Relationship Id="rId11" Type="http://schemas.openxmlformats.org/officeDocument/2006/relationships/image" Target="../media/image58.gif"/><Relationship Id="rId5" Type="http://schemas.openxmlformats.org/officeDocument/2006/relationships/audio" Target="../media/audio2.wav"/><Relationship Id="rId15" Type="http://schemas.openxmlformats.org/officeDocument/2006/relationships/image" Target="../media/image62.png"/><Relationship Id="rId10" Type="http://schemas.openxmlformats.org/officeDocument/2006/relationships/image" Target="../media/image57.png"/><Relationship Id="rId4" Type="http://schemas.openxmlformats.org/officeDocument/2006/relationships/audio" Target="../media/audio1.wav"/><Relationship Id="rId9" Type="http://schemas.openxmlformats.org/officeDocument/2006/relationships/image" Target="../media/image56.wmf"/><Relationship Id="rId14" Type="http://schemas.openxmlformats.org/officeDocument/2006/relationships/image" Target="../media/image61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13" Type="http://schemas.openxmlformats.org/officeDocument/2006/relationships/image" Target="../media/image6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4.png"/><Relationship Id="rId12" Type="http://schemas.openxmlformats.org/officeDocument/2006/relationships/image" Target="../media/image59.png"/><Relationship Id="rId2" Type="http://schemas.openxmlformats.org/officeDocument/2006/relationships/audio" Target="../media/media2.mp3"/><Relationship Id="rId16" Type="http://schemas.openxmlformats.org/officeDocument/2006/relationships/image" Target="../media/image55.jpeg"/><Relationship Id="rId1" Type="http://schemas.microsoft.com/office/2007/relationships/media" Target="../media/media2.mp3"/><Relationship Id="rId6" Type="http://schemas.openxmlformats.org/officeDocument/2006/relationships/audio" Target="../media/audio3.wav"/><Relationship Id="rId11" Type="http://schemas.openxmlformats.org/officeDocument/2006/relationships/image" Target="../media/image58.gif"/><Relationship Id="rId5" Type="http://schemas.openxmlformats.org/officeDocument/2006/relationships/audio" Target="../media/audio2.wav"/><Relationship Id="rId15" Type="http://schemas.openxmlformats.org/officeDocument/2006/relationships/image" Target="../media/image62.png"/><Relationship Id="rId10" Type="http://schemas.openxmlformats.org/officeDocument/2006/relationships/image" Target="../media/image57.png"/><Relationship Id="rId4" Type="http://schemas.openxmlformats.org/officeDocument/2006/relationships/audio" Target="../media/audio1.wav"/><Relationship Id="rId9" Type="http://schemas.openxmlformats.org/officeDocument/2006/relationships/image" Target="../media/image56.wmf"/><Relationship Id="rId14" Type="http://schemas.openxmlformats.org/officeDocument/2006/relationships/image" Target="../media/image61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13" Type="http://schemas.openxmlformats.org/officeDocument/2006/relationships/image" Target="../media/image6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4.png"/><Relationship Id="rId12" Type="http://schemas.openxmlformats.org/officeDocument/2006/relationships/image" Target="../media/image59.png"/><Relationship Id="rId2" Type="http://schemas.openxmlformats.org/officeDocument/2006/relationships/audio" Target="../media/media2.mp3"/><Relationship Id="rId16" Type="http://schemas.openxmlformats.org/officeDocument/2006/relationships/image" Target="../media/image55.jpeg"/><Relationship Id="rId1" Type="http://schemas.microsoft.com/office/2007/relationships/media" Target="../media/media2.mp3"/><Relationship Id="rId6" Type="http://schemas.openxmlformats.org/officeDocument/2006/relationships/audio" Target="../media/audio3.wav"/><Relationship Id="rId11" Type="http://schemas.openxmlformats.org/officeDocument/2006/relationships/image" Target="../media/image58.gif"/><Relationship Id="rId5" Type="http://schemas.openxmlformats.org/officeDocument/2006/relationships/audio" Target="../media/audio2.wav"/><Relationship Id="rId15" Type="http://schemas.openxmlformats.org/officeDocument/2006/relationships/image" Target="../media/image62.png"/><Relationship Id="rId10" Type="http://schemas.openxmlformats.org/officeDocument/2006/relationships/image" Target="../media/image57.png"/><Relationship Id="rId4" Type="http://schemas.openxmlformats.org/officeDocument/2006/relationships/audio" Target="../media/audio1.wav"/><Relationship Id="rId9" Type="http://schemas.openxmlformats.org/officeDocument/2006/relationships/image" Target="../media/image56.wmf"/><Relationship Id="rId14" Type="http://schemas.openxmlformats.org/officeDocument/2006/relationships/image" Target="../media/image61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13" Type="http://schemas.openxmlformats.org/officeDocument/2006/relationships/image" Target="../media/image6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4.png"/><Relationship Id="rId12" Type="http://schemas.openxmlformats.org/officeDocument/2006/relationships/image" Target="../media/image59.png"/><Relationship Id="rId2" Type="http://schemas.openxmlformats.org/officeDocument/2006/relationships/audio" Target="../media/media2.mp3"/><Relationship Id="rId16" Type="http://schemas.openxmlformats.org/officeDocument/2006/relationships/image" Target="../media/image55.jpeg"/><Relationship Id="rId1" Type="http://schemas.microsoft.com/office/2007/relationships/media" Target="../media/media2.mp3"/><Relationship Id="rId6" Type="http://schemas.openxmlformats.org/officeDocument/2006/relationships/audio" Target="../media/audio3.wav"/><Relationship Id="rId11" Type="http://schemas.openxmlformats.org/officeDocument/2006/relationships/image" Target="../media/image58.gif"/><Relationship Id="rId5" Type="http://schemas.openxmlformats.org/officeDocument/2006/relationships/audio" Target="../media/audio2.wav"/><Relationship Id="rId15" Type="http://schemas.openxmlformats.org/officeDocument/2006/relationships/image" Target="../media/image62.png"/><Relationship Id="rId10" Type="http://schemas.openxmlformats.org/officeDocument/2006/relationships/image" Target="../media/image57.png"/><Relationship Id="rId4" Type="http://schemas.openxmlformats.org/officeDocument/2006/relationships/audio" Target="../media/audio1.wav"/><Relationship Id="rId9" Type="http://schemas.openxmlformats.org/officeDocument/2006/relationships/image" Target="../media/image56.wmf"/><Relationship Id="rId14" Type="http://schemas.openxmlformats.org/officeDocument/2006/relationships/image" Target="../media/image61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13" Type="http://schemas.openxmlformats.org/officeDocument/2006/relationships/image" Target="../media/image6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4.png"/><Relationship Id="rId12" Type="http://schemas.openxmlformats.org/officeDocument/2006/relationships/image" Target="../media/image59.png"/><Relationship Id="rId2" Type="http://schemas.openxmlformats.org/officeDocument/2006/relationships/audio" Target="../media/media2.mp3"/><Relationship Id="rId16" Type="http://schemas.openxmlformats.org/officeDocument/2006/relationships/image" Target="../media/image55.jpeg"/><Relationship Id="rId1" Type="http://schemas.microsoft.com/office/2007/relationships/media" Target="../media/media2.mp3"/><Relationship Id="rId6" Type="http://schemas.openxmlformats.org/officeDocument/2006/relationships/audio" Target="../media/audio3.wav"/><Relationship Id="rId11" Type="http://schemas.openxmlformats.org/officeDocument/2006/relationships/image" Target="../media/image58.gif"/><Relationship Id="rId5" Type="http://schemas.openxmlformats.org/officeDocument/2006/relationships/audio" Target="../media/audio2.wav"/><Relationship Id="rId15" Type="http://schemas.openxmlformats.org/officeDocument/2006/relationships/image" Target="../media/image62.png"/><Relationship Id="rId10" Type="http://schemas.openxmlformats.org/officeDocument/2006/relationships/image" Target="../media/image57.png"/><Relationship Id="rId4" Type="http://schemas.openxmlformats.org/officeDocument/2006/relationships/audio" Target="../media/audio1.wav"/><Relationship Id="rId9" Type="http://schemas.openxmlformats.org/officeDocument/2006/relationships/image" Target="../media/image56.wmf"/><Relationship Id="rId14" Type="http://schemas.openxmlformats.org/officeDocument/2006/relationships/image" Target="../media/image61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13" Type="http://schemas.openxmlformats.org/officeDocument/2006/relationships/image" Target="../media/image6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4.png"/><Relationship Id="rId12" Type="http://schemas.openxmlformats.org/officeDocument/2006/relationships/image" Target="../media/image59.png"/><Relationship Id="rId2" Type="http://schemas.openxmlformats.org/officeDocument/2006/relationships/audio" Target="../media/media2.mp3"/><Relationship Id="rId16" Type="http://schemas.openxmlformats.org/officeDocument/2006/relationships/image" Target="../media/image55.jpeg"/><Relationship Id="rId1" Type="http://schemas.microsoft.com/office/2007/relationships/media" Target="../media/media2.mp3"/><Relationship Id="rId6" Type="http://schemas.openxmlformats.org/officeDocument/2006/relationships/audio" Target="../media/audio3.wav"/><Relationship Id="rId11" Type="http://schemas.openxmlformats.org/officeDocument/2006/relationships/image" Target="../media/image58.gif"/><Relationship Id="rId5" Type="http://schemas.openxmlformats.org/officeDocument/2006/relationships/audio" Target="../media/audio2.wav"/><Relationship Id="rId15" Type="http://schemas.openxmlformats.org/officeDocument/2006/relationships/image" Target="../media/image62.png"/><Relationship Id="rId10" Type="http://schemas.openxmlformats.org/officeDocument/2006/relationships/image" Target="../media/image57.png"/><Relationship Id="rId4" Type="http://schemas.openxmlformats.org/officeDocument/2006/relationships/audio" Target="../media/audio1.wav"/><Relationship Id="rId9" Type="http://schemas.openxmlformats.org/officeDocument/2006/relationships/image" Target="../media/image56.wmf"/><Relationship Id="rId14" Type="http://schemas.openxmlformats.org/officeDocument/2006/relationships/image" Target="../media/image6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ngu-van-9-tap-1/1/697/93/" TargetMode="External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6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8.jpg"/><Relationship Id="rId4" Type="http://schemas.openxmlformats.org/officeDocument/2006/relationships/hyperlink" Target="https://www.youtube.com/@hoc1biet10" TargetMode="Externa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DBEDF486-704B-0B6B-8232-EC70946342AB}"/>
              </a:ext>
            </a:extLst>
          </p:cNvPr>
          <p:cNvSpPr txBox="1"/>
          <p:nvPr/>
        </p:nvSpPr>
        <p:spPr>
          <a:xfrm>
            <a:off x="2604547" y="1682665"/>
            <a:ext cx="6982905" cy="27095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4000"/>
              </a:lnSpc>
            </a:pPr>
            <a:r>
              <a:rPr lang="en-US" sz="4400" b="1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Bài</a:t>
            </a:r>
            <a:r>
              <a:rPr lang="vi-VN" sz="44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44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4</a:t>
            </a:r>
          </a:p>
          <a:p>
            <a:pPr algn="ctr">
              <a:lnSpc>
                <a:spcPct val="134000"/>
              </a:lnSpc>
              <a:spcBef>
                <a:spcPts val="0"/>
              </a:spcBef>
            </a:pPr>
            <a:r>
              <a:rPr lang="en-US" sz="4400" b="1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Thực</a:t>
            </a:r>
            <a:r>
              <a:rPr lang="en-US" sz="4400" b="1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hành</a:t>
            </a:r>
            <a:r>
              <a:rPr lang="en-US" sz="44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đọc</a:t>
            </a:r>
            <a:r>
              <a:rPr lang="en-US" sz="4400" b="1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hiểu</a:t>
            </a:r>
            <a:r>
              <a:rPr lang="en-US" sz="4400" b="1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: </a:t>
            </a:r>
            <a:r>
              <a:rPr lang="en-US" sz="44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Chiếc</a:t>
            </a:r>
            <a:r>
              <a:rPr lang="en-US" sz="44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44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lược</a:t>
            </a:r>
            <a:r>
              <a:rPr lang="en-US" sz="44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44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ngà</a:t>
            </a:r>
            <a:endParaRPr lang="vi-VN" sz="4400" b="1" i="0" u="none" strike="noStrike" cap="none" dirty="0">
              <a:solidFill>
                <a:srgbClr val="00206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9EFC027-9F07-7ECD-4952-BCE22A899CBF}"/>
              </a:ext>
            </a:extLst>
          </p:cNvPr>
          <p:cNvSpPr txBox="1"/>
          <p:nvPr/>
        </p:nvSpPr>
        <p:spPr>
          <a:xfrm>
            <a:off x="9681882" y="245638"/>
            <a:ext cx="2259105" cy="9450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3360"/>
              </a:lnSpc>
            </a:pPr>
            <a:r>
              <a:rPr lang="en-US" sz="2800" i="0" u="none" strike="noStrike" cap="none" dirty="0">
                <a:solidFill>
                  <a:schemeClr val="bg1"/>
                </a:solidFill>
                <a:latin typeface="UTM Avo" panose="02040603050506020204" pitchFamily="18" charset="0"/>
                <a:sym typeface="Arial"/>
              </a:rPr>
              <a:t>NGỮ VĂN 9</a:t>
            </a:r>
          </a:p>
          <a:p>
            <a:pPr algn="r">
              <a:lnSpc>
                <a:spcPts val="3360"/>
              </a:lnSpc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  <a:sym typeface="Arial"/>
              </a:rPr>
              <a:t>Tập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  <a:sym typeface="Arial"/>
              </a:rPr>
              <a:t> 1</a:t>
            </a:r>
            <a:endParaRPr lang="en-VN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8162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64E95F69-9765-9335-D787-E769A8FA5A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3238475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221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>
            <a:extLst>
              <a:ext uri="{FF2B5EF4-FFF2-40B4-BE49-F238E27FC236}">
                <a16:creationId xmlns:a16="http://schemas.microsoft.com/office/drawing/2014/main" id="{90E410C5-EC10-6F8D-21D2-DB8A40FA92F4}"/>
              </a:ext>
            </a:extLst>
          </p:cNvPr>
          <p:cNvSpPr txBox="1"/>
          <p:nvPr/>
        </p:nvSpPr>
        <p:spPr>
          <a:xfrm>
            <a:off x="3395561" y="1883160"/>
            <a:ext cx="5376145" cy="562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575981">
              <a:lnSpc>
                <a:spcPct val="150000"/>
              </a:lnSpc>
              <a:defRPr/>
            </a:pPr>
            <a:r>
              <a:rPr lang="en-US" sz="2800" b="1" dirty="0">
                <a:latin typeface="UTM Avo" panose="02040603050506020204" pitchFamily="18"/>
                <a:cs typeface="Times New Roman" panose="02020603050405020304" pitchFamily="18" charset="0"/>
              </a:rPr>
              <a:t>Chia </a:t>
            </a:r>
            <a:r>
              <a:rPr lang="en-US" sz="2800" b="1" dirty="0" err="1">
                <a:latin typeface="UTM Avo" panose="02040603050506020204" pitchFamily="18"/>
                <a:cs typeface="Times New Roman" panose="02020603050405020304" pitchFamily="18" charset="0"/>
              </a:rPr>
              <a:t>sẻ</a:t>
            </a:r>
            <a:endParaRPr lang="en-US" sz="2800" b="1" dirty="0">
              <a:latin typeface="UTM Avo" panose="02040603050506020204" pitchFamily="18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EDF1F42-6160-6885-BB63-4D13B1BF4AA3}"/>
              </a:ext>
            </a:extLst>
          </p:cNvPr>
          <p:cNvSpPr txBox="1"/>
          <p:nvPr/>
        </p:nvSpPr>
        <p:spPr>
          <a:xfrm>
            <a:off x="1140573" y="2585090"/>
            <a:ext cx="9886122" cy="5548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575981">
              <a:lnSpc>
                <a:spcPct val="150000"/>
              </a:lnSpc>
              <a:defRPr/>
            </a:pPr>
            <a:r>
              <a:rPr lang="nl-NL" sz="2800" dirty="0">
                <a:solidFill>
                  <a:prstClr val="black"/>
                </a:solidFill>
                <a:latin typeface="UTM Avo" panose="02040603050506020204" pitchFamily="18"/>
                <a:cs typeface="Times New Roman" pitchFamily="18" charset="0"/>
              </a:rPr>
              <a:t>Chiến tranh gợi lên cho em những suy nghĩ, tình cảm gì?</a:t>
            </a:r>
            <a:endParaRPr lang="en-US" sz="2800" dirty="0">
              <a:solidFill>
                <a:prstClr val="black"/>
              </a:solidFill>
              <a:latin typeface="UTM Avo" panose="02040603050506020204" pitchFamily="18"/>
              <a:cs typeface="Times New Roman" pitchFamily="18" charset="0"/>
            </a:endParaRPr>
          </a:p>
        </p:txBody>
      </p:sp>
      <p:sp>
        <p:nvSpPr>
          <p:cNvPr id="5" name="Freeform 3">
            <a:extLst>
              <a:ext uri="{FF2B5EF4-FFF2-40B4-BE49-F238E27FC236}">
                <a16:creationId xmlns:a16="http://schemas.microsoft.com/office/drawing/2014/main" id="{6FC6EBB8-52FB-D872-6C3A-9CC6FBAD08DC}"/>
              </a:ext>
            </a:extLst>
          </p:cNvPr>
          <p:cNvSpPr/>
          <p:nvPr/>
        </p:nvSpPr>
        <p:spPr>
          <a:xfrm>
            <a:off x="7842816" y="3560653"/>
            <a:ext cx="4104791" cy="3294095"/>
          </a:xfrm>
          <a:custGeom>
            <a:avLst/>
            <a:gdLst/>
            <a:ahLst/>
            <a:cxnLst/>
            <a:rect l="l" t="t" r="r" b="b"/>
            <a:pathLst>
              <a:path w="4687379" h="3761622">
                <a:moveTo>
                  <a:pt x="0" y="0"/>
                </a:moveTo>
                <a:lnTo>
                  <a:pt x="4687379" y="0"/>
                </a:lnTo>
                <a:lnTo>
                  <a:pt x="4687379" y="3761621"/>
                </a:lnTo>
                <a:lnTo>
                  <a:pt x="0" y="37616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lum bright="70000" contrast="-70000"/>
            </a:blip>
            <a:stretch>
              <a:fillRect/>
            </a:stretch>
          </a:blipFill>
        </p:spPr>
        <p:txBody>
          <a:bodyPr/>
          <a:lstStyle/>
          <a:p>
            <a:pPr defTabSz="575981">
              <a:lnSpc>
                <a:spcPct val="150000"/>
              </a:lnSpc>
              <a:defRPr/>
            </a:pPr>
            <a:endParaRPr lang="en-US" sz="2800">
              <a:solidFill>
                <a:prstClr val="black"/>
              </a:solidFill>
              <a:latin typeface="UTM Avo" panose="02040603050506020204" pitchFamily="18"/>
            </a:endParaRPr>
          </a:p>
        </p:txBody>
      </p:sp>
      <p:sp>
        <p:nvSpPr>
          <p:cNvPr id="6" name="Freeform 4">
            <a:extLst>
              <a:ext uri="{FF2B5EF4-FFF2-40B4-BE49-F238E27FC236}">
                <a16:creationId xmlns:a16="http://schemas.microsoft.com/office/drawing/2014/main" id="{D1287CE7-67CE-C837-97FE-18C58261C121}"/>
              </a:ext>
            </a:extLst>
          </p:cNvPr>
          <p:cNvSpPr/>
          <p:nvPr/>
        </p:nvSpPr>
        <p:spPr>
          <a:xfrm>
            <a:off x="0" y="3995494"/>
            <a:ext cx="7748934" cy="2886478"/>
          </a:xfrm>
          <a:custGeom>
            <a:avLst/>
            <a:gdLst/>
            <a:ahLst/>
            <a:cxnLst/>
            <a:rect l="l" t="t" r="r" b="b"/>
            <a:pathLst>
              <a:path w="7315200" h="2724912">
                <a:moveTo>
                  <a:pt x="0" y="0"/>
                </a:moveTo>
                <a:lnTo>
                  <a:pt x="7315200" y="0"/>
                </a:lnTo>
                <a:lnTo>
                  <a:pt x="7315200" y="2724912"/>
                </a:lnTo>
                <a:lnTo>
                  <a:pt x="0" y="272491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575981">
              <a:lnSpc>
                <a:spcPct val="150000"/>
              </a:lnSpc>
              <a:defRPr/>
            </a:pPr>
            <a:endParaRPr lang="en-US" sz="2800">
              <a:solidFill>
                <a:prstClr val="black"/>
              </a:solidFill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154155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44AD219-8865-DDE0-58B3-78C075A4C3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52D4FE5-F918-13AE-85A2-AEEF8F27A2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2013" y="3531321"/>
            <a:ext cx="4601233" cy="315440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ED31F70-E54F-7F44-DB65-16F4CC1508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6732" y="1877196"/>
            <a:ext cx="2849308" cy="285469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520B461-D986-BEB3-A338-28677E0DB0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3579" y="4798150"/>
            <a:ext cx="2842461" cy="188757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2BD2076-7E5E-E8E3-219F-CD764BF829E9}"/>
              </a:ext>
            </a:extLst>
          </p:cNvPr>
          <p:cNvSpPr/>
          <p:nvPr/>
        </p:nvSpPr>
        <p:spPr>
          <a:xfrm>
            <a:off x="5205637" y="1828562"/>
            <a:ext cx="5013983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nl-NL" sz="4400" b="1" dirty="0">
                <a:latin typeface="UTM Avo" panose="02040603050506020204" pitchFamily="18"/>
                <a:cs typeface="Times New Roman" pitchFamily="18" charset="0"/>
              </a:rPr>
              <a:t>Sự </a:t>
            </a:r>
            <a:r>
              <a:rPr lang="nl-NL" sz="4400" b="1" dirty="0" err="1">
                <a:latin typeface="UTM Avo" panose="02040603050506020204" pitchFamily="18"/>
                <a:cs typeface="Times New Roman" pitchFamily="18" charset="0"/>
              </a:rPr>
              <a:t>tàn</a:t>
            </a:r>
            <a:r>
              <a:rPr lang="nl-NL" sz="4400" b="1" dirty="0">
                <a:latin typeface="UTM Avo" panose="02040603050506020204" pitchFamily="18"/>
                <a:cs typeface="Times New Roman" pitchFamily="18" charset="0"/>
              </a:rPr>
              <a:t> </a:t>
            </a:r>
            <a:r>
              <a:rPr lang="nl-NL" sz="4400" b="1" dirty="0" err="1">
                <a:latin typeface="UTM Avo" panose="02040603050506020204" pitchFamily="18"/>
                <a:cs typeface="Times New Roman" pitchFamily="18" charset="0"/>
              </a:rPr>
              <a:t>khốc</a:t>
            </a:r>
            <a:endParaRPr lang="nl-NL" sz="4400" b="1" dirty="0">
              <a:latin typeface="UTM Avo" panose="02040603050506020204" pitchFamily="18"/>
              <a:cs typeface="Times New Roman" pitchFamily="18" charset="0"/>
            </a:endParaRPr>
          </a:p>
          <a:p>
            <a:pPr algn="ctr">
              <a:spcAft>
                <a:spcPts val="1200"/>
              </a:spcAft>
            </a:pPr>
            <a:r>
              <a:rPr lang="nl-NL" sz="4400" b="1" dirty="0" err="1">
                <a:latin typeface="UTM Avo" panose="02040603050506020204" pitchFamily="18"/>
                <a:cs typeface="Times New Roman" pitchFamily="18" charset="0"/>
              </a:rPr>
              <a:t>của</a:t>
            </a:r>
            <a:r>
              <a:rPr lang="nl-NL" sz="4400" b="1" dirty="0">
                <a:latin typeface="UTM Avo" panose="02040603050506020204" pitchFamily="18"/>
                <a:cs typeface="Times New Roman" pitchFamily="18" charset="0"/>
              </a:rPr>
              <a:t> chiến tranh</a:t>
            </a:r>
            <a:endParaRPr lang="en-US" sz="4400" b="1" dirty="0">
              <a:latin typeface="UTM Avo" panose="02040603050506020204" pitchFamily="18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183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DF0143EE-A6D2-37E3-F702-0D5CC23C55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3238475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671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4">
            <a:extLst>
              <a:ext uri="{FF2B5EF4-FFF2-40B4-BE49-F238E27FC236}">
                <a16:creationId xmlns:a16="http://schemas.microsoft.com/office/drawing/2014/main" id="{A3E0CA8C-FE16-6DA6-372F-C5E7D358C033}"/>
              </a:ext>
            </a:extLst>
          </p:cNvPr>
          <p:cNvSpPr txBox="1"/>
          <p:nvPr/>
        </p:nvSpPr>
        <p:spPr>
          <a:xfrm>
            <a:off x="1083658" y="2350953"/>
            <a:ext cx="7004353" cy="19077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400" b="1" dirty="0">
                <a:solidFill>
                  <a:srgbClr val="C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I. </a:t>
            </a:r>
          </a:p>
          <a:p>
            <a:pPr algn="ctr">
              <a:lnSpc>
                <a:spcPct val="150000"/>
              </a:lnSpc>
            </a:pPr>
            <a:r>
              <a:rPr lang="en-US" sz="4400" b="1" dirty="0">
                <a:solidFill>
                  <a:srgbClr val="C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ĐỌC – TÌM HIỂU CHUNG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F799D9A-953D-7514-C96D-C6CD7267C0D4}"/>
              </a:ext>
            </a:extLst>
          </p:cNvPr>
          <p:cNvGrpSpPr/>
          <p:nvPr/>
        </p:nvGrpSpPr>
        <p:grpSpPr>
          <a:xfrm>
            <a:off x="3597742" y="1286189"/>
            <a:ext cx="8980539" cy="5842709"/>
            <a:chOff x="2743200" y="190500"/>
            <a:chExt cx="16230600" cy="10559575"/>
          </a:xfrm>
        </p:grpSpPr>
        <p:sp>
          <p:nvSpPr>
            <p:cNvPr id="11" name="Freeform 9">
              <a:extLst>
                <a:ext uri="{FF2B5EF4-FFF2-40B4-BE49-F238E27FC236}">
                  <a16:creationId xmlns:a16="http://schemas.microsoft.com/office/drawing/2014/main" id="{1D458C1E-A18E-616E-291C-FDB4870936D6}"/>
                </a:ext>
              </a:extLst>
            </p:cNvPr>
            <p:cNvSpPr/>
            <p:nvPr/>
          </p:nvSpPr>
          <p:spPr>
            <a:xfrm>
              <a:off x="6400800" y="190500"/>
              <a:ext cx="11886743" cy="10096500"/>
            </a:xfrm>
            <a:custGeom>
              <a:avLst/>
              <a:gdLst/>
              <a:ahLst/>
              <a:cxnLst/>
              <a:rect l="l" t="t" r="r" b="b"/>
              <a:pathLst>
                <a:path w="4935179" h="4451338">
                  <a:moveTo>
                    <a:pt x="0" y="0"/>
                  </a:moveTo>
                  <a:lnTo>
                    <a:pt x="4935179" y="0"/>
                  </a:lnTo>
                  <a:lnTo>
                    <a:pt x="4935179" y="4451338"/>
                  </a:lnTo>
                  <a:lnTo>
                    <a:pt x="0" y="44513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30064" b="96943" l="9804" r="99837">
                            <a14:foregroundMark x1="64869" y1="36306" x2="73856" y2="30573"/>
                            <a14:foregroundMark x1="73856" y1="30573" x2="74837" y2="30318"/>
                            <a14:foregroundMark x1="89379" y1="38471" x2="92320" y2="44713"/>
                            <a14:foregroundMark x1="96405" y1="39108" x2="91013" y2="85350"/>
                            <a14:foregroundMark x1="91013" y1="85350" x2="81046" y2="93631"/>
                            <a14:foregroundMark x1="81046" y1="93631" x2="70915" y2="91338"/>
                            <a14:foregroundMark x1="70915" y1="91338" x2="76144" y2="81529"/>
                            <a14:foregroundMark x1="76144" y1="81529" x2="81209" y2="78854"/>
                            <a14:foregroundMark x1="98693" y1="46497" x2="98203" y2="94395"/>
                            <a14:foregroundMark x1="98203" y1="94395" x2="90523" y2="98217"/>
                            <a14:foregroundMark x1="90523" y1="98217" x2="60948" y2="96688"/>
                            <a14:foregroundMark x1="60948" y1="96688" x2="60784" y2="96943"/>
                            <a14:foregroundMark x1="95915" y1="83822" x2="99837" y2="65350"/>
                            <a14:foregroundMark x1="99837" y1="65350" x2="96732" y2="48408"/>
                            <a14:foregroundMark x1="64869" y1="48408" x2="67647" y2="47771"/>
                            <a14:backgroundMark x1="26797" y1="72102" x2="21569" y2="83057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 t="-42210"/>
              </a:stretch>
            </a:blipFill>
          </p:spPr>
          <p:txBody>
            <a:bodyPr/>
            <a:lstStyle/>
            <a:p>
              <a:endParaRPr lang="en-US" sz="729"/>
            </a:p>
          </p:txBody>
        </p:sp>
        <p:sp>
          <p:nvSpPr>
            <p:cNvPr id="12" name="Freeform 4">
              <a:extLst>
                <a:ext uri="{FF2B5EF4-FFF2-40B4-BE49-F238E27FC236}">
                  <a16:creationId xmlns:a16="http://schemas.microsoft.com/office/drawing/2014/main" id="{CE6F7ED0-900F-6A08-7E7E-0A403043CB31}"/>
                </a:ext>
              </a:extLst>
            </p:cNvPr>
            <p:cNvSpPr/>
            <p:nvPr/>
          </p:nvSpPr>
          <p:spPr>
            <a:xfrm>
              <a:off x="2743200" y="8237904"/>
              <a:ext cx="16230600" cy="2512171"/>
            </a:xfrm>
            <a:custGeom>
              <a:avLst/>
              <a:gdLst/>
              <a:ahLst/>
              <a:cxnLst/>
              <a:rect l="l" t="t" r="r" b="b"/>
              <a:pathLst>
                <a:path w="7315200" h="1132246">
                  <a:moveTo>
                    <a:pt x="0" y="0"/>
                  </a:moveTo>
                  <a:lnTo>
                    <a:pt x="7315200" y="0"/>
                  </a:lnTo>
                  <a:lnTo>
                    <a:pt x="7315200" y="1132247"/>
                  </a:lnTo>
                  <a:lnTo>
                    <a:pt x="0" y="11322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729"/>
            </a:p>
          </p:txBody>
        </p:sp>
      </p:grpSp>
    </p:spTree>
    <p:extLst>
      <p:ext uri="{BB962C8B-B14F-4D97-AF65-F5344CB8AC3E}">
        <p14:creationId xmlns:p14="http://schemas.microsoft.com/office/powerpoint/2010/main" val="4079446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8546FF-D6B9-9FF6-790C-7DC1E46050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>
            <a:extLst>
              <a:ext uri="{FF2B5EF4-FFF2-40B4-BE49-F238E27FC236}">
                <a16:creationId xmlns:a16="http://schemas.microsoft.com/office/drawing/2014/main" id="{992FE3E8-E68D-736E-CD38-33FC7B8476F2}"/>
              </a:ext>
            </a:extLst>
          </p:cNvPr>
          <p:cNvSpPr txBox="1"/>
          <p:nvPr/>
        </p:nvSpPr>
        <p:spPr>
          <a:xfrm>
            <a:off x="1956393" y="1948246"/>
            <a:ext cx="3061135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440"/>
              </a:lnSpc>
            </a:pP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1.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Đọc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chú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thích</a:t>
            </a:r>
            <a:endParaRPr lang="en-US" sz="2400" b="1" dirty="0">
              <a:solidFill>
                <a:srgbClr val="000000"/>
              </a:solidFill>
              <a:latin typeface="UTM Avo" panose="02040603050506020204" pitchFamily="18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4C9329-C950-88E4-D339-BD4A79AD1F56}"/>
              </a:ext>
            </a:extLst>
          </p:cNvPr>
          <p:cNvSpPr txBox="1"/>
          <p:nvPr/>
        </p:nvSpPr>
        <p:spPr>
          <a:xfrm>
            <a:off x="6358391" y="2799535"/>
            <a:ext cx="4656126" cy="32455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400" b="1" dirty="0">
                <a:latin typeface="UTM Avo" panose="02040603050506020204" pitchFamily="18"/>
                <a:cs typeface="Times New Roman" pitchFamily="18" charset="0"/>
              </a:rPr>
              <a:t>Đọc phân vai</a:t>
            </a:r>
          </a:p>
          <a:p>
            <a:pPr>
              <a:lnSpc>
                <a:spcPct val="150000"/>
              </a:lnSpc>
            </a:pPr>
            <a:r>
              <a:rPr lang="nl-NL" sz="2400" dirty="0">
                <a:latin typeface="UTM Avo" panose="02040603050506020204" pitchFamily="18"/>
                <a:cs typeface="Times New Roman" pitchFamily="18" charset="0"/>
              </a:rPr>
              <a:t>Bác Ba – người kể chuyện</a:t>
            </a:r>
          </a:p>
          <a:p>
            <a:pPr>
              <a:lnSpc>
                <a:spcPct val="150000"/>
              </a:lnSpc>
            </a:pPr>
            <a:r>
              <a:rPr lang="nl-NL" sz="2400" dirty="0">
                <a:latin typeface="UTM Avo" panose="02040603050506020204" pitchFamily="18"/>
                <a:cs typeface="Times New Roman" pitchFamily="18" charset="0"/>
              </a:rPr>
              <a:t>Bé Thu</a:t>
            </a:r>
          </a:p>
          <a:p>
            <a:pPr>
              <a:lnSpc>
                <a:spcPct val="150000"/>
              </a:lnSpc>
            </a:pPr>
            <a:r>
              <a:rPr lang="nl-NL" sz="2400" dirty="0">
                <a:latin typeface="UTM Avo" panose="02040603050506020204" pitchFamily="18"/>
                <a:cs typeface="Times New Roman" pitchFamily="18" charset="0"/>
              </a:rPr>
              <a:t>Ông Sáu</a:t>
            </a:r>
          </a:p>
          <a:p>
            <a:pPr>
              <a:lnSpc>
                <a:spcPct val="150000"/>
              </a:lnSpc>
            </a:pPr>
            <a:r>
              <a:rPr lang="nl-NL" sz="2400" dirty="0">
                <a:latin typeface="UTM Avo" panose="02040603050506020204" pitchFamily="18"/>
                <a:cs typeface="Times New Roman" pitchFamily="18" charset="0"/>
              </a:rPr>
              <a:t>Bà ngoại</a:t>
            </a:r>
          </a:p>
          <a:p>
            <a:pPr>
              <a:lnSpc>
                <a:spcPct val="150000"/>
              </a:lnSpc>
            </a:pPr>
            <a:r>
              <a:rPr lang="nl-NL" sz="2400" dirty="0">
                <a:latin typeface="UTM Avo" panose="02040603050506020204" pitchFamily="18"/>
                <a:cs typeface="Times New Roman" pitchFamily="18" charset="0"/>
              </a:rPr>
              <a:t>...</a:t>
            </a:r>
            <a:endParaRPr lang="en-US" sz="2400" dirty="0">
              <a:latin typeface="UTM Avo" panose="02040603050506020204" pitchFamily="18"/>
              <a:cs typeface="Times New Roman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5CFEE1-6589-2F49-430B-479818206189}"/>
              </a:ext>
            </a:extLst>
          </p:cNvPr>
          <p:cNvSpPr txBox="1"/>
          <p:nvPr/>
        </p:nvSpPr>
        <p:spPr>
          <a:xfrm>
            <a:off x="1962331" y="2314083"/>
            <a:ext cx="7609978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nl-NL" sz="2400" dirty="0">
                <a:latin typeface="UTM Avo" panose="02040603050506020204" pitchFamily="18"/>
                <a:cs typeface="Times New Roman" pitchFamily="18" charset="0"/>
              </a:rPr>
              <a:t>a. Đọc</a:t>
            </a:r>
            <a:endParaRPr lang="en-US" sz="2400" dirty="0">
              <a:latin typeface="UTM Avo" panose="02040603050506020204" pitchFamily="18"/>
              <a:cs typeface="Times New Roman" pitchFamily="18" charset="0"/>
            </a:endParaRPr>
          </a:p>
        </p:txBody>
      </p:sp>
      <p:sp>
        <p:nvSpPr>
          <p:cNvPr id="5" name="Freeform 2">
            <a:extLst>
              <a:ext uri="{FF2B5EF4-FFF2-40B4-BE49-F238E27FC236}">
                <a16:creationId xmlns:a16="http://schemas.microsoft.com/office/drawing/2014/main" id="{0B02B34F-B0CA-579B-B3B6-E9F2678E180F}"/>
              </a:ext>
            </a:extLst>
          </p:cNvPr>
          <p:cNvSpPr/>
          <p:nvPr/>
        </p:nvSpPr>
        <p:spPr>
          <a:xfrm>
            <a:off x="1962331" y="2799535"/>
            <a:ext cx="3055197" cy="3819493"/>
          </a:xfrm>
          <a:custGeom>
            <a:avLst/>
            <a:gdLst/>
            <a:ahLst/>
            <a:cxnLst/>
            <a:rect l="l" t="t" r="r" b="b"/>
            <a:pathLst>
              <a:path w="4583335" h="5729914">
                <a:moveTo>
                  <a:pt x="0" y="0"/>
                </a:moveTo>
                <a:lnTo>
                  <a:pt x="4583335" y="0"/>
                </a:lnTo>
                <a:lnTo>
                  <a:pt x="4583335" y="5729913"/>
                </a:lnTo>
                <a:lnTo>
                  <a:pt x="0" y="57299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5527"/>
            </a:stretch>
          </a:blipFill>
        </p:spPr>
        <p:txBody>
          <a:bodyPr/>
          <a:lstStyle/>
          <a:p>
            <a:endParaRPr lang="en-US" sz="2400"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2139924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6A2B254-4A3F-A58B-71CB-627B5B1CEA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867A294-FF78-B6D2-DCC2-F689033F1DCA}"/>
              </a:ext>
            </a:extLst>
          </p:cNvPr>
          <p:cNvSpPr txBox="1"/>
          <p:nvPr/>
        </p:nvSpPr>
        <p:spPr>
          <a:xfrm>
            <a:off x="2143127" y="2459629"/>
            <a:ext cx="7609978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575981">
              <a:defRPr/>
            </a:pPr>
            <a:r>
              <a:rPr lang="nl-NL" sz="2400" dirty="0">
                <a:solidFill>
                  <a:prstClr val="black"/>
                </a:solidFill>
                <a:latin typeface="UTM Avo" panose="02040603050506020204" pitchFamily="18"/>
                <a:cs typeface="Times New Roman" pitchFamily="18" charset="0"/>
              </a:rPr>
              <a:t>b. Chú thích</a:t>
            </a:r>
            <a:endParaRPr lang="en-US" sz="2400" dirty="0">
              <a:solidFill>
                <a:prstClr val="black"/>
              </a:solidFill>
              <a:latin typeface="UTM Avo" panose="02040603050506020204" pitchFamily="18"/>
              <a:cs typeface="Times New Roman" pitchFamily="18" charset="0"/>
            </a:endParaRPr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303D9448-190D-6605-A015-39232E9206E9}"/>
              </a:ext>
            </a:extLst>
          </p:cNvPr>
          <p:cNvSpPr txBox="1"/>
          <p:nvPr/>
        </p:nvSpPr>
        <p:spPr>
          <a:xfrm>
            <a:off x="2143127" y="2001884"/>
            <a:ext cx="3286422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575981">
              <a:lnSpc>
                <a:spcPts val="2440"/>
              </a:lnSpc>
              <a:defRPr/>
            </a:pP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1.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Đọc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chú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thích</a:t>
            </a:r>
            <a:endParaRPr lang="en-US" sz="2400" b="1" dirty="0">
              <a:solidFill>
                <a:srgbClr val="000000"/>
              </a:solidFill>
              <a:latin typeface="UTM Avo" panose="02040603050506020204" pitchFamily="18"/>
              <a:cs typeface="Times New Roman" panose="02020603050405020304" pitchFamily="18" charset="0"/>
            </a:endParaRPr>
          </a:p>
        </p:txBody>
      </p:sp>
      <p:sp>
        <p:nvSpPr>
          <p:cNvPr id="4" name="Freeform 2">
            <a:extLst>
              <a:ext uri="{FF2B5EF4-FFF2-40B4-BE49-F238E27FC236}">
                <a16:creationId xmlns:a16="http://schemas.microsoft.com/office/drawing/2014/main" id="{D2EC681D-60D9-B37E-59E3-E2BE7D5FA3E8}"/>
              </a:ext>
            </a:extLst>
          </p:cNvPr>
          <p:cNvSpPr/>
          <p:nvPr/>
        </p:nvSpPr>
        <p:spPr>
          <a:xfrm flipH="1">
            <a:off x="2411861" y="3511164"/>
            <a:ext cx="2425182" cy="3333584"/>
          </a:xfrm>
          <a:custGeom>
            <a:avLst/>
            <a:gdLst/>
            <a:ahLst/>
            <a:cxnLst/>
            <a:rect l="l" t="t" r="r" b="b"/>
            <a:pathLst>
              <a:path w="5987034" h="8229600">
                <a:moveTo>
                  <a:pt x="0" y="0"/>
                </a:moveTo>
                <a:lnTo>
                  <a:pt x="5987034" y="0"/>
                </a:lnTo>
                <a:lnTo>
                  <a:pt x="598703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 sz="2400">
              <a:latin typeface="UTM Avo" panose="02040603050506020204" pitchFamily="1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72F05F-54B0-FFDB-00EA-AD926BA52E64}"/>
              </a:ext>
            </a:extLst>
          </p:cNvPr>
          <p:cNvSpPr txBox="1"/>
          <p:nvPr/>
        </p:nvSpPr>
        <p:spPr>
          <a:xfrm>
            <a:off x="-523729" y="2930979"/>
            <a:ext cx="8304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75981">
              <a:defRPr/>
            </a:pPr>
            <a:r>
              <a:rPr lang="en-US" sz="2400" b="1" dirty="0">
                <a:solidFill>
                  <a:srgbClr val="00206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GHÉP CẶP TỪ KHÓA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A78AA2B-1C7E-179F-D09E-803921BC06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7123" y="640902"/>
            <a:ext cx="4314529" cy="6203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592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91696A-8271-4B09-713E-082F6B082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>
            <a:extLst>
              <a:ext uri="{FF2B5EF4-FFF2-40B4-BE49-F238E27FC236}">
                <a16:creationId xmlns:a16="http://schemas.microsoft.com/office/drawing/2014/main" id="{63CAA8BE-9AD2-505E-75E9-07D66D85CFFE}"/>
              </a:ext>
            </a:extLst>
          </p:cNvPr>
          <p:cNvSpPr txBox="1"/>
          <p:nvPr/>
        </p:nvSpPr>
        <p:spPr>
          <a:xfrm>
            <a:off x="1234402" y="1826945"/>
            <a:ext cx="4032109" cy="4820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575981">
              <a:lnSpc>
                <a:spcPct val="150000"/>
              </a:lnSpc>
              <a:defRPr/>
            </a:pP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2.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Tìm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hiểu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chung</a:t>
            </a:r>
            <a:endParaRPr lang="en-US" sz="2400" b="1" dirty="0">
              <a:solidFill>
                <a:srgbClr val="000000"/>
              </a:solidFill>
              <a:latin typeface="UTM Avo" panose="02040603050506020204" pitchFamily="18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D5427D-47C2-3F92-A3D8-9DDE7CFB4113}"/>
              </a:ext>
            </a:extLst>
          </p:cNvPr>
          <p:cNvSpPr txBox="1"/>
          <p:nvPr/>
        </p:nvSpPr>
        <p:spPr>
          <a:xfrm>
            <a:off x="1234402" y="2353262"/>
            <a:ext cx="1707581" cy="4820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575981">
              <a:lnSpc>
                <a:spcPct val="150000"/>
              </a:lnSpc>
              <a:defRPr/>
            </a:pPr>
            <a:r>
              <a:rPr lang="nl-NL" sz="2400" b="1" dirty="0">
                <a:solidFill>
                  <a:prstClr val="black"/>
                </a:solidFill>
                <a:latin typeface="UTM Avo" panose="02040603050506020204" pitchFamily="18"/>
                <a:cs typeface="Times New Roman" pitchFamily="18" charset="0"/>
              </a:rPr>
              <a:t>a. Tác giả</a:t>
            </a:r>
            <a:endParaRPr lang="en-US" sz="2400" b="1" dirty="0">
              <a:solidFill>
                <a:prstClr val="black"/>
              </a:solidFill>
              <a:latin typeface="UTM Avo" panose="02040603050506020204" pitchFamily="18"/>
              <a:cs typeface="Times New Roman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D237F8-CA6A-7174-1370-F435FE1A9B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59412" y1="21300" x2="76176" y2="28251"/>
                        <a14:foregroundMark x1="27941" y1="10314" x2="16471" y2="24439"/>
                        <a14:foregroundMark x1="14412" y1="19955" x2="14412" y2="21076"/>
                        <a14:foregroundMark x1="13824" y1="21300" x2="12059" y2="22646"/>
                        <a14:foregroundMark x1="59118" y1="96188" x2="57059" y2="98655"/>
                        <a14:foregroundMark x1="85000" y1="17040" x2="85882" y2="21973"/>
                        <a14:foregroundMark x1="37647" y1="3139" x2="37353" y2="9193"/>
                        <a14:foregroundMark x1="81471" y1="10314" x2="77647" y2="123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726" y="3084536"/>
            <a:ext cx="2876631" cy="377346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375FC85-5991-F14F-26A3-BC28962B847A}"/>
              </a:ext>
            </a:extLst>
          </p:cNvPr>
          <p:cNvSpPr txBox="1"/>
          <p:nvPr/>
        </p:nvSpPr>
        <p:spPr>
          <a:xfrm flipH="1">
            <a:off x="4637105" y="2354590"/>
            <a:ext cx="6840186" cy="573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63971">
              <a:lnSpc>
                <a:spcPct val="150000"/>
              </a:lnSpc>
            </a:pPr>
            <a:r>
              <a:rPr lang="en-SG" sz="24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- </a:t>
            </a:r>
            <a:r>
              <a:rPr lang="en-SG" sz="24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Quê</a:t>
            </a:r>
            <a:r>
              <a:rPr lang="en-SG" sz="24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: </a:t>
            </a:r>
            <a:r>
              <a:rPr lang="en-SG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huyện</a:t>
            </a:r>
            <a:r>
              <a:rPr lang="en-SG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SG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chợ</a:t>
            </a:r>
            <a:r>
              <a:rPr lang="en-SG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SG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Mới</a:t>
            </a:r>
            <a:r>
              <a:rPr lang="en-SG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, </a:t>
            </a:r>
            <a:r>
              <a:rPr lang="en-SG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tỉnh</a:t>
            </a:r>
            <a:r>
              <a:rPr lang="en-SG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An Giang.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227185-AAFA-FA86-9B32-43CF90E890B9}"/>
              </a:ext>
            </a:extLst>
          </p:cNvPr>
          <p:cNvSpPr txBox="1"/>
          <p:nvPr/>
        </p:nvSpPr>
        <p:spPr>
          <a:xfrm flipH="1">
            <a:off x="4637105" y="2927824"/>
            <a:ext cx="6480180" cy="1675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863971">
              <a:lnSpc>
                <a:spcPct val="150000"/>
              </a:lnSpc>
            </a:pPr>
            <a:r>
              <a:rPr lang="en-SG" sz="24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- </a:t>
            </a:r>
            <a:r>
              <a:rPr lang="en-SG" sz="24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Đề</a:t>
            </a:r>
            <a:r>
              <a:rPr lang="en-SG" sz="24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SG" sz="24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tài</a:t>
            </a:r>
            <a:r>
              <a:rPr lang="en-SG" sz="24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SG" sz="24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sáng</a:t>
            </a:r>
            <a:r>
              <a:rPr lang="en-SG" sz="24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SG" sz="24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tác</a:t>
            </a:r>
            <a:r>
              <a:rPr lang="en-SG" sz="24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: </a:t>
            </a:r>
            <a:r>
              <a:rPr lang="en-SG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Cuộc</a:t>
            </a:r>
            <a:r>
              <a:rPr lang="en-SG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SG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sống</a:t>
            </a:r>
            <a:r>
              <a:rPr lang="en-SG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SG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và</a:t>
            </a:r>
            <a:r>
              <a:rPr lang="en-SG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con ng</a:t>
            </a:r>
            <a:r>
              <a:rPr lang="vi-VN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ư</a:t>
            </a:r>
            <a:r>
              <a:rPr lang="en-SG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ời</a:t>
            </a:r>
            <a:r>
              <a:rPr lang="en-SG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Nam </a:t>
            </a:r>
            <a:r>
              <a:rPr lang="en-SG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Bộ</a:t>
            </a:r>
            <a:r>
              <a:rPr lang="en-SG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SG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trong</a:t>
            </a:r>
            <a:r>
              <a:rPr lang="en-SG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2 </a:t>
            </a:r>
            <a:r>
              <a:rPr lang="en-SG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cuộc</a:t>
            </a:r>
            <a:r>
              <a:rPr lang="en-SG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SG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kháng</a:t>
            </a:r>
            <a:r>
              <a:rPr lang="en-SG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SG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chiến</a:t>
            </a:r>
            <a:r>
              <a:rPr lang="en-SG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SG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và</a:t>
            </a:r>
            <a:r>
              <a:rPr lang="en-SG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SG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khi</a:t>
            </a:r>
            <a:r>
              <a:rPr lang="en-SG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SG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đã</a:t>
            </a:r>
            <a:r>
              <a:rPr lang="en-SG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SG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hòa</a:t>
            </a:r>
            <a:r>
              <a:rPr lang="en-SG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SG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bình</a:t>
            </a:r>
            <a:r>
              <a:rPr lang="en-SG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1E0D5E4-EF95-625B-630B-340D2AECB9C5}"/>
              </a:ext>
            </a:extLst>
          </p:cNvPr>
          <p:cNvSpPr txBox="1"/>
          <p:nvPr/>
        </p:nvSpPr>
        <p:spPr>
          <a:xfrm flipH="1">
            <a:off x="4637105" y="4603667"/>
            <a:ext cx="6480180" cy="1675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863971">
              <a:lnSpc>
                <a:spcPct val="150000"/>
              </a:lnSpc>
            </a:pPr>
            <a:r>
              <a:rPr lang="en-SG" sz="24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- </a:t>
            </a:r>
            <a:r>
              <a:rPr lang="en-SG" sz="24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Phong</a:t>
            </a:r>
            <a:r>
              <a:rPr lang="en-SG" sz="24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SG" sz="24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cách</a:t>
            </a:r>
            <a:r>
              <a:rPr lang="en-SG" sz="24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SG" sz="24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sáng</a:t>
            </a:r>
            <a:r>
              <a:rPr lang="en-SG" sz="24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SG" sz="24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tác</a:t>
            </a:r>
            <a:r>
              <a:rPr lang="en-SG" sz="24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: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</a:rPr>
              <a:t>giản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</a:rPr>
              <a:t>dị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</a:rPr>
              <a:t>,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</a:rPr>
              <a:t>chân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</a:rPr>
              <a:t>thực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</a:rPr>
              <a:t>,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</a:rPr>
              <a:t>sâu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</a:rPr>
              <a:t>sắc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</a:rPr>
              <a:t>trong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</a:rPr>
              <a:t>khắc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</a:rPr>
              <a:t>họa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</a:rPr>
              <a:t>tâm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</a:rPr>
              <a:t>lí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</a:rPr>
              <a:t> con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</a:rPr>
              <a:t>người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</a:rPr>
              <a:t>,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</a:rPr>
              <a:t>đậm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</a:rPr>
              <a:t>chất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</a:rPr>
              <a:t> Nam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</a:rPr>
              <a:t>Bộ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</a:rPr>
              <a:t>.</a:t>
            </a:r>
            <a:endParaRPr lang="en-SG" sz="2400" dirty="0">
              <a:solidFill>
                <a:prstClr val="black"/>
              </a:solidFill>
              <a:latin typeface="UTM Avo" panose="02040603050506020204" pitchFamily="18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3160F8-4F7A-05CB-C4B1-281ABF26CA4F}"/>
              </a:ext>
            </a:extLst>
          </p:cNvPr>
          <p:cNvSpPr txBox="1"/>
          <p:nvPr/>
        </p:nvSpPr>
        <p:spPr>
          <a:xfrm flipH="1">
            <a:off x="4637105" y="1826945"/>
            <a:ext cx="6840186" cy="573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63971">
              <a:lnSpc>
                <a:spcPct val="150000"/>
              </a:lnSpc>
            </a:pPr>
            <a:r>
              <a:rPr lang="en-US" sz="24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- </a:t>
            </a:r>
            <a:r>
              <a:rPr lang="vi-VN" sz="24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Tên: </a:t>
            </a:r>
            <a:r>
              <a:rPr lang="vi-VN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Nguyễn Quang Sáng (1932- 2014)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.</a:t>
            </a:r>
            <a:endParaRPr lang="en-SG" sz="2400" dirty="0">
              <a:solidFill>
                <a:prstClr val="black"/>
              </a:solidFill>
              <a:latin typeface="UTM Avo" panose="02040603050506020204" pitchFamily="1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736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7670BA-DACF-331C-335B-85B8AB96DB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Những tác phẩm nổi tiếng của nhà văn Nguyễn Quang Sáng - Xuất bản">
            <a:extLst>
              <a:ext uri="{FF2B5EF4-FFF2-40B4-BE49-F238E27FC236}">
                <a16:creationId xmlns:a16="http://schemas.microsoft.com/office/drawing/2014/main" id="{05895F55-26FE-C163-5213-F62E180B91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15"/>
          <a:stretch/>
        </p:blipFill>
        <p:spPr bwMode="auto">
          <a:xfrm>
            <a:off x="1028095" y="2138277"/>
            <a:ext cx="2829530" cy="41266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Nguyễn Quang Sáng – Nhà xuất bản Kim Đồng">
            <a:extLst>
              <a:ext uri="{FF2B5EF4-FFF2-40B4-BE49-F238E27FC236}">
                <a16:creationId xmlns:a16="http://schemas.microsoft.com/office/drawing/2014/main" id="{00ACD404-C406-1AF9-7C15-2878912473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1936" y="2138277"/>
            <a:ext cx="2728128" cy="41250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ẢM NHẬN VỀ TRUYỆN CHIẾC LƯỢC NGÀ – NGUYỄN QUANG SÁNG | Trường THPT Vĩnh  Viễn TPHCM">
            <a:extLst>
              <a:ext uri="{FF2B5EF4-FFF2-40B4-BE49-F238E27FC236}">
                <a16:creationId xmlns:a16="http://schemas.microsoft.com/office/drawing/2014/main" id="{A7D5D931-2120-B94C-025D-6ECAA3939A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4375" y="2138277"/>
            <a:ext cx="2628998" cy="41250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722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C325A8-3591-855C-EEA9-7D61CC43E3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>
            <a:extLst>
              <a:ext uri="{FF2B5EF4-FFF2-40B4-BE49-F238E27FC236}">
                <a16:creationId xmlns:a16="http://schemas.microsoft.com/office/drawing/2014/main" id="{D2B9DFDB-22AD-9A8D-01F9-9186744C5372}"/>
              </a:ext>
            </a:extLst>
          </p:cNvPr>
          <p:cNvSpPr txBox="1"/>
          <p:nvPr/>
        </p:nvSpPr>
        <p:spPr>
          <a:xfrm>
            <a:off x="2454099" y="1895915"/>
            <a:ext cx="4032109" cy="4820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575981">
              <a:lnSpc>
                <a:spcPct val="150000"/>
              </a:lnSpc>
              <a:defRPr/>
            </a:pP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2.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Tìm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hiểu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chung</a:t>
            </a:r>
            <a:endParaRPr lang="en-US" sz="2400" b="1" dirty="0">
              <a:solidFill>
                <a:srgbClr val="000000"/>
              </a:solidFill>
              <a:latin typeface="UTM Avo" panose="02040603050506020204" pitchFamily="18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B0005B-54BB-60DB-AD09-041C046B409D}"/>
              </a:ext>
            </a:extLst>
          </p:cNvPr>
          <p:cNvSpPr txBox="1"/>
          <p:nvPr/>
        </p:nvSpPr>
        <p:spPr>
          <a:xfrm>
            <a:off x="2454099" y="2457482"/>
            <a:ext cx="7609978" cy="4820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575981">
              <a:lnSpc>
                <a:spcPct val="150000"/>
              </a:lnSpc>
              <a:defRPr/>
            </a:pPr>
            <a:r>
              <a:rPr lang="nl-NL" sz="2400" b="1" dirty="0">
                <a:solidFill>
                  <a:prstClr val="black"/>
                </a:solidFill>
                <a:latin typeface="UTM Avo" panose="02040603050506020204" pitchFamily="18"/>
                <a:cs typeface="Times New Roman" pitchFamily="18" charset="0"/>
              </a:rPr>
              <a:t>b. Tác phẩm</a:t>
            </a:r>
            <a:endParaRPr lang="en-US" sz="2400" b="1" dirty="0">
              <a:solidFill>
                <a:prstClr val="black"/>
              </a:solidFill>
              <a:latin typeface="UTM Avo" panose="02040603050506020204" pitchFamily="18"/>
              <a:cs typeface="Times New Roman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005D23E-11A9-B7D0-16F2-73AF090F1769}"/>
              </a:ext>
            </a:extLst>
          </p:cNvPr>
          <p:cNvSpPr txBox="1"/>
          <p:nvPr/>
        </p:nvSpPr>
        <p:spPr>
          <a:xfrm>
            <a:off x="2454099" y="3023365"/>
            <a:ext cx="7352510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028395">
              <a:lnSpc>
                <a:spcPct val="150000"/>
              </a:lnSpc>
              <a:defRPr/>
            </a:pPr>
            <a:r>
              <a:rPr lang="en-US" sz="24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-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Xuất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xứ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: 25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truyện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ngắn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Nguyễn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Quang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Sáng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, NXB Thông tin, Hà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Nội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, 1990.</a:t>
            </a: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3F6FEBD9-00F9-30B9-FE60-A072839A1691}"/>
              </a:ext>
            </a:extLst>
          </p:cNvPr>
          <p:cNvSpPr/>
          <p:nvPr/>
        </p:nvSpPr>
        <p:spPr>
          <a:xfrm>
            <a:off x="-14068" y="2088056"/>
            <a:ext cx="1680045" cy="4887406"/>
          </a:xfrm>
          <a:custGeom>
            <a:avLst/>
            <a:gdLst/>
            <a:ahLst/>
            <a:cxnLst/>
            <a:rect l="l" t="t" r="r" b="b"/>
            <a:pathLst>
              <a:path w="1414462" h="4114800">
                <a:moveTo>
                  <a:pt x="0" y="0"/>
                </a:moveTo>
                <a:lnTo>
                  <a:pt x="1414462" y="0"/>
                </a:lnTo>
                <a:lnTo>
                  <a:pt x="141446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>
              <a:lnSpc>
                <a:spcPct val="150000"/>
              </a:lnSpc>
            </a:pPr>
            <a:endParaRPr lang="en-US" sz="2400">
              <a:latin typeface="UTM Avo" panose="02040603050506020204" pitchFamily="1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CA34AB-7818-4FA8-CDB5-015A9317D00D}"/>
              </a:ext>
            </a:extLst>
          </p:cNvPr>
          <p:cNvSpPr txBox="1"/>
          <p:nvPr/>
        </p:nvSpPr>
        <p:spPr>
          <a:xfrm>
            <a:off x="2454099" y="4133496"/>
            <a:ext cx="9168248" cy="573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028395">
              <a:lnSpc>
                <a:spcPct val="150000"/>
              </a:lnSpc>
              <a:defRPr/>
            </a:pPr>
            <a:r>
              <a:rPr lang="en-US" sz="24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-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Thể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loại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: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truyện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ngắn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84CF359-2EF8-1373-019D-62E16A614E5D}"/>
              </a:ext>
            </a:extLst>
          </p:cNvPr>
          <p:cNvSpPr txBox="1"/>
          <p:nvPr/>
        </p:nvSpPr>
        <p:spPr>
          <a:xfrm>
            <a:off x="2454099" y="4747597"/>
            <a:ext cx="9168248" cy="573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028395">
              <a:lnSpc>
                <a:spcPct val="150000"/>
              </a:lnSpc>
              <a:defRPr/>
            </a:pPr>
            <a:r>
              <a:rPr lang="en-US" sz="24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- PTBĐ: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tự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sự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EC054C3-C9A4-FEA4-8AEC-321D829D1ABC}"/>
              </a:ext>
            </a:extLst>
          </p:cNvPr>
          <p:cNvSpPr txBox="1"/>
          <p:nvPr/>
        </p:nvSpPr>
        <p:spPr>
          <a:xfrm>
            <a:off x="2454099" y="5282186"/>
            <a:ext cx="9168248" cy="573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028395">
              <a:lnSpc>
                <a:spcPct val="150000"/>
              </a:lnSpc>
              <a:defRPr/>
            </a:pPr>
            <a:r>
              <a:rPr lang="en-US" sz="24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-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Nhân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vật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chính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: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ông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Sáu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bé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Thu.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DAE7DFAF-7501-F7E4-A50A-8ED5E3F969D5}"/>
              </a:ext>
            </a:extLst>
          </p:cNvPr>
          <p:cNvSpPr/>
          <p:nvPr/>
        </p:nvSpPr>
        <p:spPr>
          <a:xfrm>
            <a:off x="8409000" y="2439854"/>
            <a:ext cx="3783000" cy="4418146"/>
          </a:xfrm>
          <a:custGeom>
            <a:avLst/>
            <a:gdLst/>
            <a:ahLst/>
            <a:cxnLst/>
            <a:rect l="l" t="t" r="r" b="b"/>
            <a:pathLst>
              <a:path w="5305102" h="6506810">
                <a:moveTo>
                  <a:pt x="0" y="0"/>
                </a:moveTo>
                <a:lnTo>
                  <a:pt x="5305102" y="0"/>
                </a:lnTo>
                <a:lnTo>
                  <a:pt x="5305102" y="6506810"/>
                </a:lnTo>
                <a:lnTo>
                  <a:pt x="0" y="650681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8375" l="9816" r="96166">
                          <a14:foregroundMark x1="13957" y1="52750" x2="13957" y2="86375"/>
                          <a14:foregroundMark x1="11043" y1="93000" x2="17638" y2="92250"/>
                          <a14:foregroundMark x1="67025" y1="22750" x2="66411" y2="28750"/>
                          <a14:foregroundMark x1="90644" y1="37000" x2="86810" y2="37000"/>
                          <a14:foregroundMark x1="60583" y1="96625" x2="61350" y2="92500"/>
                          <a14:foregroundMark x1="83742" y1="98375" x2="96166" y2="9837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>
              <a:lnSpc>
                <a:spcPct val="150000"/>
              </a:lnSpc>
            </a:pPr>
            <a:endParaRPr lang="en-US" sz="2400"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1567208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2A9CA2-AB40-F5BE-C118-0474A48FCC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92A4F33-1242-2F2D-CEF7-7A3DAE0090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1904" y="2804365"/>
            <a:ext cx="2647403" cy="395192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B09B921-052C-60E9-BA4B-D2931B4689BA}"/>
              </a:ext>
            </a:extLst>
          </p:cNvPr>
          <p:cNvSpPr txBox="1"/>
          <p:nvPr/>
        </p:nvSpPr>
        <p:spPr>
          <a:xfrm>
            <a:off x="652692" y="1833120"/>
            <a:ext cx="10886615" cy="91166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just" defTabSz="1028395">
              <a:lnSpc>
                <a:spcPct val="150000"/>
              </a:lnSpc>
              <a:defRPr/>
            </a:pPr>
            <a:r>
              <a:rPr lang="en-US" sz="19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Người</a:t>
            </a:r>
            <a:r>
              <a:rPr lang="en-US" sz="19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19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kể</a:t>
            </a:r>
            <a:r>
              <a:rPr lang="en-US" sz="19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19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chuyện</a:t>
            </a:r>
            <a:r>
              <a:rPr lang="en-US" sz="19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19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câu</a:t>
            </a:r>
            <a:r>
              <a:rPr lang="en-US" sz="19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19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chuyện</a:t>
            </a:r>
            <a:r>
              <a:rPr lang="en-US" sz="19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19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trên</a:t>
            </a:r>
            <a:r>
              <a:rPr lang="en-US" sz="19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19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là</a:t>
            </a:r>
            <a:r>
              <a:rPr lang="en-US" sz="19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19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ai</a:t>
            </a:r>
            <a:r>
              <a:rPr lang="en-US" sz="19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? </a:t>
            </a:r>
            <a:r>
              <a:rPr lang="en-US" sz="19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Hãy</a:t>
            </a:r>
            <a:r>
              <a:rPr lang="en-US" sz="19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19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chỉ</a:t>
            </a:r>
            <a:r>
              <a:rPr lang="en-US" sz="19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19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ra</a:t>
            </a:r>
            <a:r>
              <a:rPr lang="en-US" sz="19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19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mối</a:t>
            </a:r>
            <a:r>
              <a:rPr lang="en-US" sz="19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19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quan</a:t>
            </a:r>
            <a:r>
              <a:rPr lang="en-US" sz="19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19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hệ</a:t>
            </a:r>
            <a:r>
              <a:rPr lang="en-US" sz="19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19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giữa</a:t>
            </a:r>
            <a:r>
              <a:rPr lang="en-US" sz="19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19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người</a:t>
            </a:r>
            <a:r>
              <a:rPr lang="en-US" sz="19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19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kể</a:t>
            </a:r>
            <a:r>
              <a:rPr lang="en-US" sz="19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19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chuyện</a:t>
            </a:r>
            <a:r>
              <a:rPr lang="en-US" sz="19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19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và</a:t>
            </a:r>
            <a:r>
              <a:rPr lang="en-US" sz="19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19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các</a:t>
            </a:r>
            <a:r>
              <a:rPr lang="en-US" sz="19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19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nhân</a:t>
            </a:r>
            <a:r>
              <a:rPr lang="en-US" sz="19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19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vật</a:t>
            </a:r>
            <a:r>
              <a:rPr lang="en-US" sz="19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19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chính</a:t>
            </a:r>
            <a:r>
              <a:rPr lang="en-US" sz="19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19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trong</a:t>
            </a:r>
            <a:r>
              <a:rPr lang="en-US" sz="19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19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văn</a:t>
            </a:r>
            <a:r>
              <a:rPr lang="en-US" sz="19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19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bản</a:t>
            </a:r>
            <a:r>
              <a:rPr lang="en-US" sz="19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, </a:t>
            </a:r>
            <a:r>
              <a:rPr lang="en-US" sz="19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từ</a:t>
            </a:r>
            <a:r>
              <a:rPr lang="en-US" sz="19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19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đó</a:t>
            </a:r>
            <a:r>
              <a:rPr lang="en-US" sz="19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, </a:t>
            </a:r>
            <a:r>
              <a:rPr lang="en-US" sz="19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nêu</a:t>
            </a:r>
            <a:r>
              <a:rPr lang="en-US" sz="19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19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tác</a:t>
            </a:r>
            <a:r>
              <a:rPr lang="en-US" sz="19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19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dụng</a:t>
            </a:r>
            <a:r>
              <a:rPr lang="en-US" sz="19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19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của</a:t>
            </a:r>
            <a:r>
              <a:rPr lang="en-US" sz="19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19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ngôi</a:t>
            </a:r>
            <a:r>
              <a:rPr lang="en-US" sz="19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19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kể</a:t>
            </a:r>
            <a:r>
              <a:rPr lang="en-US" sz="19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.</a:t>
            </a:r>
            <a:endParaRPr lang="vi-VN" sz="1900" dirty="0">
              <a:solidFill>
                <a:prstClr val="black"/>
              </a:solidFill>
              <a:latin typeface="UTM Avo" panose="02040603050506020204" pitchFamily="18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58BBAA1-D10F-58AA-3818-FDD2318C5642}"/>
              </a:ext>
            </a:extLst>
          </p:cNvPr>
          <p:cNvSpPr txBox="1"/>
          <p:nvPr/>
        </p:nvSpPr>
        <p:spPr>
          <a:xfrm>
            <a:off x="652693" y="2744780"/>
            <a:ext cx="7855204" cy="39850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028395">
              <a:lnSpc>
                <a:spcPct val="150000"/>
              </a:lnSpc>
              <a:defRPr/>
            </a:pPr>
            <a:r>
              <a:rPr lang="en-US" sz="19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- </a:t>
            </a:r>
            <a:r>
              <a:rPr lang="en-US" sz="19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Người</a:t>
            </a:r>
            <a:r>
              <a:rPr lang="en-US" sz="19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19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kể</a:t>
            </a:r>
            <a:r>
              <a:rPr lang="en-US" sz="19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19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chuyện</a:t>
            </a:r>
            <a:r>
              <a:rPr lang="en-US" sz="19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: </a:t>
            </a:r>
            <a:r>
              <a:rPr lang="en-US" sz="19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bác</a:t>
            </a:r>
            <a:r>
              <a:rPr lang="en-US" sz="19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Ba. </a:t>
            </a:r>
          </a:p>
          <a:p>
            <a:pPr algn="just" defTabSz="1028395">
              <a:lnSpc>
                <a:spcPct val="150000"/>
              </a:lnSpc>
              <a:defRPr/>
            </a:pPr>
            <a:r>
              <a:rPr lang="en-US" sz="19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- </a:t>
            </a:r>
            <a:r>
              <a:rPr lang="en-US" sz="19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Mối</a:t>
            </a:r>
            <a:r>
              <a:rPr lang="en-US" sz="19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19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quan</a:t>
            </a:r>
            <a:r>
              <a:rPr lang="en-US" sz="19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19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hệ</a:t>
            </a:r>
            <a:r>
              <a:rPr lang="en-US" sz="19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19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với</a:t>
            </a:r>
            <a:r>
              <a:rPr lang="en-US" sz="19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19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các</a:t>
            </a:r>
            <a:r>
              <a:rPr lang="en-US" sz="19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19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nhân</a:t>
            </a:r>
            <a:r>
              <a:rPr lang="en-US" sz="19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19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vật</a:t>
            </a:r>
            <a:r>
              <a:rPr lang="en-US" sz="19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:</a:t>
            </a:r>
          </a:p>
          <a:p>
            <a:pPr algn="just" defTabSz="1028395">
              <a:lnSpc>
                <a:spcPct val="150000"/>
              </a:lnSpc>
              <a:defRPr/>
            </a:pPr>
            <a:r>
              <a:rPr lang="en-US" sz="19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+ </a:t>
            </a:r>
            <a:r>
              <a:rPr lang="en-US" sz="19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Chiến</a:t>
            </a:r>
            <a:r>
              <a:rPr lang="en-US" sz="19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sĩ</a:t>
            </a:r>
            <a:r>
              <a:rPr lang="en-US" sz="19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giải</a:t>
            </a:r>
            <a:r>
              <a:rPr lang="en-US" sz="19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phóng</a:t>
            </a:r>
            <a:r>
              <a:rPr lang="en-US" sz="19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quân</a:t>
            </a:r>
            <a:r>
              <a:rPr lang="en-US" sz="19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.</a:t>
            </a:r>
          </a:p>
          <a:p>
            <a:pPr algn="just" defTabSz="1028395">
              <a:lnSpc>
                <a:spcPct val="150000"/>
              </a:lnSpc>
              <a:defRPr/>
            </a:pPr>
            <a:r>
              <a:rPr lang="en-US" sz="19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+ </a:t>
            </a:r>
            <a:r>
              <a:rPr lang="en-US" sz="19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Bạn</a:t>
            </a:r>
            <a:r>
              <a:rPr lang="en-US" sz="19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của</a:t>
            </a:r>
            <a:r>
              <a:rPr lang="en-US" sz="19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ông</a:t>
            </a:r>
            <a:r>
              <a:rPr lang="en-US" sz="19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Sáu</a:t>
            </a:r>
            <a:r>
              <a:rPr lang="en-US" sz="19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.</a:t>
            </a:r>
          </a:p>
          <a:p>
            <a:pPr algn="just" defTabSz="1028395">
              <a:lnSpc>
                <a:spcPct val="150000"/>
              </a:lnSpc>
              <a:defRPr/>
            </a:pPr>
            <a:r>
              <a:rPr lang="en-US" sz="19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+ </a:t>
            </a:r>
            <a:r>
              <a:rPr lang="en-US" sz="19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Người</a:t>
            </a:r>
            <a:r>
              <a:rPr lang="en-US" sz="19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chứng</a:t>
            </a:r>
            <a:r>
              <a:rPr lang="en-US" sz="19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kiến</a:t>
            </a:r>
            <a:r>
              <a:rPr lang="en-US" sz="19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câu</a:t>
            </a:r>
            <a:r>
              <a:rPr lang="en-US" sz="19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chuyện</a:t>
            </a:r>
            <a:r>
              <a:rPr lang="en-US" sz="19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của</a:t>
            </a:r>
            <a:r>
              <a:rPr lang="en-US" sz="19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bé</a:t>
            </a:r>
            <a:r>
              <a:rPr lang="en-US" sz="19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Thu </a:t>
            </a:r>
            <a:r>
              <a:rPr lang="en-US" sz="19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và</a:t>
            </a:r>
            <a:r>
              <a:rPr lang="en-US" sz="19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cha.</a:t>
            </a:r>
          </a:p>
          <a:p>
            <a:pPr algn="just" defTabSz="1028395">
              <a:lnSpc>
                <a:spcPct val="150000"/>
              </a:lnSpc>
              <a:defRPr/>
            </a:pPr>
            <a:r>
              <a:rPr lang="en-US" sz="19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+ </a:t>
            </a:r>
            <a:r>
              <a:rPr lang="vi-VN" sz="19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Ngườ</a:t>
            </a:r>
            <a:r>
              <a:rPr lang="en-US" sz="19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i</a:t>
            </a:r>
            <a:r>
              <a:rPr lang="en-US" sz="19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đưa</a:t>
            </a:r>
            <a:r>
              <a:rPr lang="en-US" sz="19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chiếc</a:t>
            </a:r>
            <a:r>
              <a:rPr lang="en-US" sz="19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lược</a:t>
            </a:r>
            <a:r>
              <a:rPr lang="en-US" sz="19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ngà</a:t>
            </a:r>
            <a:r>
              <a:rPr lang="en-US" sz="19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cho</a:t>
            </a:r>
            <a:r>
              <a:rPr lang="en-US" sz="19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bé</a:t>
            </a:r>
            <a:r>
              <a:rPr lang="en-US" sz="19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Thu – </a:t>
            </a:r>
            <a:r>
              <a:rPr lang="en-US" sz="19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khi</a:t>
            </a:r>
            <a:r>
              <a:rPr lang="en-US" sz="19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cô</a:t>
            </a:r>
            <a:r>
              <a:rPr lang="en-US" sz="19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đã</a:t>
            </a:r>
            <a:r>
              <a:rPr lang="en-US" sz="19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trở</a:t>
            </a:r>
            <a:r>
              <a:rPr lang="en-US" sz="19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thành</a:t>
            </a:r>
            <a:r>
              <a:rPr lang="en-US" sz="19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cô</a:t>
            </a:r>
            <a:r>
              <a:rPr lang="en-US" sz="19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giao</a:t>
            </a:r>
            <a:r>
              <a:rPr lang="en-US" sz="19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liên</a:t>
            </a:r>
            <a:r>
              <a:rPr lang="en-US" sz="19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dũng</a:t>
            </a:r>
            <a:r>
              <a:rPr lang="en-US" sz="19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cảm</a:t>
            </a:r>
            <a:r>
              <a:rPr lang="en-US" sz="19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.</a:t>
            </a:r>
          </a:p>
          <a:p>
            <a:pPr algn="just" defTabSz="1028395">
              <a:lnSpc>
                <a:spcPct val="150000"/>
              </a:lnSpc>
              <a:defRPr/>
            </a:pPr>
            <a:r>
              <a:rPr lang="en-US" sz="19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en-US" sz="19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Người</a:t>
            </a:r>
            <a:r>
              <a:rPr lang="en-US" sz="19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19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kể</a:t>
            </a:r>
            <a:r>
              <a:rPr lang="en-US" sz="19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19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chuyện</a:t>
            </a:r>
            <a:r>
              <a:rPr lang="en-US" sz="19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19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xưng</a:t>
            </a:r>
            <a:r>
              <a:rPr lang="en-US" sz="19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“</a:t>
            </a:r>
            <a:r>
              <a:rPr lang="en-US" sz="19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tôi</a:t>
            </a:r>
            <a:r>
              <a:rPr lang="en-US" sz="19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” – </a:t>
            </a:r>
            <a:r>
              <a:rPr lang="en-US" sz="19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ngôi</a:t>
            </a:r>
            <a:r>
              <a:rPr lang="en-US" sz="19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19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thứ</a:t>
            </a:r>
            <a:r>
              <a:rPr lang="en-US" sz="19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19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nhất</a:t>
            </a:r>
            <a:r>
              <a:rPr lang="en-US" sz="19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 </a:t>
            </a:r>
            <a:r>
              <a:rPr lang="en-US" sz="19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Người</a:t>
            </a:r>
            <a:r>
              <a:rPr lang="en-US" sz="19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19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chứng</a:t>
            </a:r>
            <a:r>
              <a:rPr lang="en-US" sz="19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19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kiến</a:t>
            </a:r>
            <a:r>
              <a:rPr lang="en-US" sz="19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, </a:t>
            </a:r>
            <a:r>
              <a:rPr lang="en-US" sz="19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có</a:t>
            </a:r>
            <a:r>
              <a:rPr lang="en-US" sz="19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19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mối</a:t>
            </a:r>
            <a:r>
              <a:rPr lang="en-US" sz="19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19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quan</a:t>
            </a:r>
            <a:r>
              <a:rPr lang="en-US" sz="19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19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hệ</a:t>
            </a:r>
            <a:r>
              <a:rPr lang="en-US" sz="19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19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thân</a:t>
            </a:r>
            <a:r>
              <a:rPr lang="en-US" sz="19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19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thiết</a:t>
            </a:r>
            <a:r>
              <a:rPr lang="en-US" sz="19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  </a:t>
            </a:r>
            <a:r>
              <a:rPr lang="en-US" sz="19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Khách</a:t>
            </a:r>
            <a:r>
              <a:rPr lang="en-US" sz="19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19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quan</a:t>
            </a:r>
            <a:r>
              <a:rPr lang="en-US" sz="19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, </a:t>
            </a:r>
            <a:r>
              <a:rPr lang="en-US" sz="19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trung</a:t>
            </a:r>
            <a:r>
              <a:rPr lang="en-US" sz="19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19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thực</a:t>
            </a:r>
            <a:r>
              <a:rPr lang="en-US" sz="19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.</a:t>
            </a:r>
            <a:endParaRPr lang="vi-VN" sz="1900" b="1" dirty="0">
              <a:solidFill>
                <a:prstClr val="black"/>
              </a:solidFill>
              <a:latin typeface="UTM Avo" panose="02040603050506020204" pitchFamily="1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3304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0A323B8-F06C-D722-97AE-624DC671A7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4">
            <a:extLst>
              <a:ext uri="{FF2B5EF4-FFF2-40B4-BE49-F238E27FC236}">
                <a16:creationId xmlns:a16="http://schemas.microsoft.com/office/drawing/2014/main" id="{7210C767-D5D9-FBD0-6066-B22ED9187A9B}"/>
              </a:ext>
            </a:extLst>
          </p:cNvPr>
          <p:cNvSpPr txBox="1"/>
          <p:nvPr/>
        </p:nvSpPr>
        <p:spPr>
          <a:xfrm>
            <a:off x="2454099" y="1856159"/>
            <a:ext cx="4032109" cy="4820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575981">
              <a:lnSpc>
                <a:spcPct val="150000"/>
              </a:lnSpc>
              <a:defRPr/>
            </a:pP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2.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Tìm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hiểu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chung</a:t>
            </a:r>
            <a:endParaRPr lang="en-US" sz="2400" b="1" dirty="0">
              <a:solidFill>
                <a:srgbClr val="000000"/>
              </a:solidFill>
              <a:latin typeface="UTM Avo" panose="02040603050506020204" pitchFamily="18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7A15980-880B-4901-C61A-AB3515406CF6}"/>
              </a:ext>
            </a:extLst>
          </p:cNvPr>
          <p:cNvSpPr txBox="1"/>
          <p:nvPr/>
        </p:nvSpPr>
        <p:spPr>
          <a:xfrm>
            <a:off x="2454099" y="2417726"/>
            <a:ext cx="7609978" cy="4820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575981">
              <a:lnSpc>
                <a:spcPct val="150000"/>
              </a:lnSpc>
              <a:defRPr/>
            </a:pPr>
            <a:r>
              <a:rPr lang="nl-NL" sz="2400" b="1" dirty="0">
                <a:solidFill>
                  <a:prstClr val="black"/>
                </a:solidFill>
                <a:latin typeface="UTM Avo" panose="02040603050506020204" pitchFamily="18"/>
                <a:cs typeface="Times New Roman" pitchFamily="18" charset="0"/>
              </a:rPr>
              <a:t>b. Tác phẩm</a:t>
            </a:r>
            <a:endParaRPr lang="en-US" sz="2400" b="1" dirty="0">
              <a:solidFill>
                <a:prstClr val="black"/>
              </a:solidFill>
              <a:latin typeface="UTM Avo" panose="02040603050506020204" pitchFamily="18"/>
              <a:cs typeface="Times New Roman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7E2D9B5-627B-AF2E-4F53-9DE4C7F43652}"/>
              </a:ext>
            </a:extLst>
          </p:cNvPr>
          <p:cNvSpPr txBox="1"/>
          <p:nvPr/>
        </p:nvSpPr>
        <p:spPr>
          <a:xfrm>
            <a:off x="2454099" y="2890845"/>
            <a:ext cx="7352510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028395">
              <a:lnSpc>
                <a:spcPct val="150000"/>
              </a:lnSpc>
              <a:defRPr/>
            </a:pPr>
            <a:r>
              <a:rPr lang="en-US" sz="24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-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Xuất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xứ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: 25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truyện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ngắn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Nguyễn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Quang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Sáng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, NXB Thông tin, Hà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Nội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, 1990.</a:t>
            </a: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383119D3-35AC-5155-A43E-DADA98A607A3}"/>
              </a:ext>
            </a:extLst>
          </p:cNvPr>
          <p:cNvSpPr/>
          <p:nvPr/>
        </p:nvSpPr>
        <p:spPr>
          <a:xfrm>
            <a:off x="-14068" y="2088056"/>
            <a:ext cx="1680045" cy="4887406"/>
          </a:xfrm>
          <a:custGeom>
            <a:avLst/>
            <a:gdLst/>
            <a:ahLst/>
            <a:cxnLst/>
            <a:rect l="l" t="t" r="r" b="b"/>
            <a:pathLst>
              <a:path w="1414462" h="4114800">
                <a:moveTo>
                  <a:pt x="0" y="0"/>
                </a:moveTo>
                <a:lnTo>
                  <a:pt x="1414462" y="0"/>
                </a:lnTo>
                <a:lnTo>
                  <a:pt x="141446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>
              <a:lnSpc>
                <a:spcPct val="150000"/>
              </a:lnSpc>
            </a:pPr>
            <a:endParaRPr lang="en-US" sz="2400">
              <a:latin typeface="UTM Avo" panose="02040603050506020204" pitchFamily="18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CC302D8-363B-A12C-7DA7-A129AB0B4C9E}"/>
              </a:ext>
            </a:extLst>
          </p:cNvPr>
          <p:cNvSpPr txBox="1"/>
          <p:nvPr/>
        </p:nvSpPr>
        <p:spPr>
          <a:xfrm>
            <a:off x="2454099" y="3878708"/>
            <a:ext cx="9168248" cy="573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028395">
              <a:lnSpc>
                <a:spcPct val="150000"/>
              </a:lnSpc>
              <a:defRPr/>
            </a:pPr>
            <a:r>
              <a:rPr lang="en-US" sz="24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-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Thể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loại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: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truyện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ngắn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0B10F0F-2D4B-FAAE-1169-56FBE3439769}"/>
              </a:ext>
            </a:extLst>
          </p:cNvPr>
          <p:cNvSpPr txBox="1"/>
          <p:nvPr/>
        </p:nvSpPr>
        <p:spPr>
          <a:xfrm>
            <a:off x="2454099" y="4478238"/>
            <a:ext cx="9168248" cy="573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028395">
              <a:lnSpc>
                <a:spcPct val="150000"/>
              </a:lnSpc>
              <a:defRPr/>
            </a:pPr>
            <a:r>
              <a:rPr lang="en-US" sz="24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- PTBĐ: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tự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sự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E67A556-0ACF-5B66-EDB9-B453C9B33FD2}"/>
              </a:ext>
            </a:extLst>
          </p:cNvPr>
          <p:cNvSpPr txBox="1"/>
          <p:nvPr/>
        </p:nvSpPr>
        <p:spPr>
          <a:xfrm>
            <a:off x="2454099" y="5001503"/>
            <a:ext cx="9168248" cy="573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028395">
              <a:lnSpc>
                <a:spcPct val="150000"/>
              </a:lnSpc>
              <a:defRPr/>
            </a:pPr>
            <a:r>
              <a:rPr lang="en-US" sz="24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-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Nhân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vật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chính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: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ông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Sáu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bé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Thu.</a:t>
            </a:r>
          </a:p>
        </p:txBody>
      </p:sp>
      <p:sp>
        <p:nvSpPr>
          <p:cNvPr id="18" name="Freeform 9">
            <a:extLst>
              <a:ext uri="{FF2B5EF4-FFF2-40B4-BE49-F238E27FC236}">
                <a16:creationId xmlns:a16="http://schemas.microsoft.com/office/drawing/2014/main" id="{40F4F1A9-838F-0B17-2D43-127F0D83BA8F}"/>
              </a:ext>
            </a:extLst>
          </p:cNvPr>
          <p:cNvSpPr/>
          <p:nvPr/>
        </p:nvSpPr>
        <p:spPr>
          <a:xfrm>
            <a:off x="8409000" y="2439854"/>
            <a:ext cx="3783000" cy="4418146"/>
          </a:xfrm>
          <a:custGeom>
            <a:avLst/>
            <a:gdLst/>
            <a:ahLst/>
            <a:cxnLst/>
            <a:rect l="l" t="t" r="r" b="b"/>
            <a:pathLst>
              <a:path w="5305102" h="6506810">
                <a:moveTo>
                  <a:pt x="0" y="0"/>
                </a:moveTo>
                <a:lnTo>
                  <a:pt x="5305102" y="0"/>
                </a:lnTo>
                <a:lnTo>
                  <a:pt x="5305102" y="6506810"/>
                </a:lnTo>
                <a:lnTo>
                  <a:pt x="0" y="650681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8375" l="9816" r="96166">
                          <a14:foregroundMark x1="13957" y1="52750" x2="13957" y2="86375"/>
                          <a14:foregroundMark x1="11043" y1="93000" x2="17638" y2="92250"/>
                          <a14:foregroundMark x1="67025" y1="22750" x2="66411" y2="28750"/>
                          <a14:foregroundMark x1="90644" y1="37000" x2="86810" y2="37000"/>
                          <a14:foregroundMark x1="60583" y1="96625" x2="61350" y2="92500"/>
                          <a14:foregroundMark x1="83742" y1="98375" x2="96166" y2="9837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>
              <a:lnSpc>
                <a:spcPct val="150000"/>
              </a:lnSpc>
            </a:pPr>
            <a:endParaRPr lang="en-US" sz="2400">
              <a:latin typeface="UTM Avo" panose="02040603050506020204" pitchFamily="18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4CB1B0B-C4CD-E8A1-2AA9-6972EFCAD29E}"/>
              </a:ext>
            </a:extLst>
          </p:cNvPr>
          <p:cNvSpPr txBox="1"/>
          <p:nvPr/>
        </p:nvSpPr>
        <p:spPr>
          <a:xfrm>
            <a:off x="2454099" y="5537079"/>
            <a:ext cx="5166779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028395">
              <a:lnSpc>
                <a:spcPct val="150000"/>
              </a:lnSpc>
              <a:defRPr/>
            </a:pPr>
            <a:r>
              <a:rPr lang="en-US" sz="24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-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Ngôi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kể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: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ngôi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thứ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nhất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người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kể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chuyện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xưng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“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tôi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”.</a:t>
            </a:r>
            <a:endParaRPr lang="vi-VN" sz="2400" dirty="0">
              <a:solidFill>
                <a:prstClr val="black"/>
              </a:solidFill>
              <a:latin typeface="UTM Avo" panose="02040603050506020204" pitchFamily="1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3585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E1F367C-4F34-77FE-27C8-BB6E400F6B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Rectangle 1">
            <a:extLst>
              <a:ext uri="{FF2B5EF4-FFF2-40B4-BE49-F238E27FC236}">
                <a16:creationId xmlns:a16="http://schemas.microsoft.com/office/drawing/2014/main" id="{367ACA62-D124-1AEA-CEE6-9C51EBEEE9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9475" y="-1"/>
            <a:ext cx="11517431" cy="6480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29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30022B-526B-C1AB-B541-2A99FA4FB0F6}"/>
              </a:ext>
            </a:extLst>
          </p:cNvPr>
          <p:cNvSpPr txBox="1"/>
          <p:nvPr/>
        </p:nvSpPr>
        <p:spPr>
          <a:xfrm>
            <a:off x="971497" y="2204749"/>
            <a:ext cx="4365114" cy="3631908"/>
          </a:xfrm>
          <a:prstGeom prst="rect">
            <a:avLst/>
          </a:prstGeom>
        </p:spPr>
        <p:txBody>
          <a:bodyPr vert="horz" lIns="57602" tIns="28801" rIns="57602" bIns="28801" rtlCol="0">
            <a:normAutofit/>
          </a:bodyPr>
          <a:lstStyle/>
          <a:p>
            <a:pPr indent="-143995">
              <a:lnSpc>
                <a:spcPct val="90000"/>
              </a:lnSpc>
              <a:spcAft>
                <a:spcPts val="378"/>
              </a:spcAft>
              <a:buFont typeface="Arial" panose="020B0604020202020204" pitchFamily="34" charset="0"/>
              <a:buChar char="•"/>
            </a:pPr>
            <a:endParaRPr lang="en-US" sz="1890" dirty="0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6D9174B2-F5FF-0E84-99C3-4C14AA9C9C6D}"/>
              </a:ext>
            </a:extLst>
          </p:cNvPr>
          <p:cNvSpPr txBox="1"/>
          <p:nvPr/>
        </p:nvSpPr>
        <p:spPr>
          <a:xfrm>
            <a:off x="421858" y="2537688"/>
            <a:ext cx="5674142" cy="20590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800" b="1" dirty="0">
                <a:solidFill>
                  <a:srgbClr val="C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II. </a:t>
            </a:r>
          </a:p>
          <a:p>
            <a:pPr algn="ctr">
              <a:lnSpc>
                <a:spcPct val="150000"/>
              </a:lnSpc>
            </a:pPr>
            <a:r>
              <a:rPr lang="en-US" sz="4800" b="1" dirty="0">
                <a:solidFill>
                  <a:srgbClr val="C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TÌM HIỂU CHI TIẾT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8B70BF-3613-D9FD-A8C2-7F7682D6638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706"/>
          <a:stretch/>
        </p:blipFill>
        <p:spPr>
          <a:xfrm>
            <a:off x="5403525" y="1654170"/>
            <a:ext cx="6788475" cy="5203830"/>
          </a:xfrm>
          <a:custGeom>
            <a:avLst/>
            <a:gdLst/>
            <a:ahLst/>
            <a:cxnLst/>
            <a:rect l="l" t="t" r="r" b="b"/>
            <a:pathLst>
              <a:path w="8946363" h="6858000">
                <a:moveTo>
                  <a:pt x="0" y="0"/>
                </a:moveTo>
                <a:lnTo>
                  <a:pt x="8946363" y="0"/>
                </a:lnTo>
                <a:lnTo>
                  <a:pt x="8946363" y="6858000"/>
                </a:lnTo>
                <a:lnTo>
                  <a:pt x="1" y="6858000"/>
                </a:lnTo>
                <a:lnTo>
                  <a:pt x="60040" y="6788731"/>
                </a:lnTo>
                <a:cubicBezTo>
                  <a:pt x="770566" y="5928901"/>
                  <a:pt x="1210035" y="4741057"/>
                  <a:pt x="1210035" y="3429001"/>
                </a:cubicBezTo>
                <a:cubicBezTo>
                  <a:pt x="1210035" y="2116945"/>
                  <a:pt x="770566" y="929101"/>
                  <a:pt x="60040" y="6927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1823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6936AA-2F4C-BBB2-B8DF-D536B12A75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>
            <a:extLst>
              <a:ext uri="{FF2B5EF4-FFF2-40B4-BE49-F238E27FC236}">
                <a16:creationId xmlns:a16="http://schemas.microsoft.com/office/drawing/2014/main" id="{BB586207-2F85-A37D-F8C6-18E4F22025C6}"/>
              </a:ext>
            </a:extLst>
          </p:cNvPr>
          <p:cNvSpPr/>
          <p:nvPr/>
        </p:nvSpPr>
        <p:spPr>
          <a:xfrm>
            <a:off x="-492543" y="2699943"/>
            <a:ext cx="3888105" cy="4792734"/>
          </a:xfrm>
          <a:custGeom>
            <a:avLst/>
            <a:gdLst/>
            <a:ahLst/>
            <a:cxnLst/>
            <a:rect l="l" t="t" r="r" b="b"/>
            <a:pathLst>
              <a:path w="6676263" h="8229600">
                <a:moveTo>
                  <a:pt x="0" y="0"/>
                </a:moveTo>
                <a:lnTo>
                  <a:pt x="6676263" y="0"/>
                </a:lnTo>
                <a:lnTo>
                  <a:pt x="667626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sz="729"/>
          </a:p>
        </p:txBody>
      </p:sp>
      <p:sp>
        <p:nvSpPr>
          <p:cNvPr id="3" name="Freeform 4">
            <a:extLst>
              <a:ext uri="{FF2B5EF4-FFF2-40B4-BE49-F238E27FC236}">
                <a16:creationId xmlns:a16="http://schemas.microsoft.com/office/drawing/2014/main" id="{ACE8F5CB-7BBD-B8D2-50BE-E3FF7AFC453A}"/>
              </a:ext>
            </a:extLst>
          </p:cNvPr>
          <p:cNvSpPr/>
          <p:nvPr/>
        </p:nvSpPr>
        <p:spPr>
          <a:xfrm>
            <a:off x="0" y="-132522"/>
            <a:ext cx="4960928" cy="6990522"/>
          </a:xfrm>
          <a:custGeom>
            <a:avLst/>
            <a:gdLst/>
            <a:ahLst/>
            <a:cxnLst/>
            <a:rect l="l" t="t" r="r" b="b"/>
            <a:pathLst>
              <a:path w="4109812" h="5970671">
                <a:moveTo>
                  <a:pt x="0" y="0"/>
                </a:moveTo>
                <a:lnTo>
                  <a:pt x="4109812" y="0"/>
                </a:lnTo>
                <a:lnTo>
                  <a:pt x="4109812" y="5970671"/>
                </a:lnTo>
                <a:lnTo>
                  <a:pt x="0" y="597067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3099"/>
            </a:stretch>
          </a:blipFill>
        </p:spPr>
        <p:txBody>
          <a:bodyPr/>
          <a:lstStyle/>
          <a:p>
            <a:endParaRPr lang="en-US" sz="729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5A91CF54-873D-C8E9-8AFB-056D52F3EEEF}"/>
              </a:ext>
            </a:extLst>
          </p:cNvPr>
          <p:cNvSpPr txBox="1"/>
          <p:nvPr/>
        </p:nvSpPr>
        <p:spPr>
          <a:xfrm>
            <a:off x="4086285" y="2392947"/>
            <a:ext cx="6859381" cy="2072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575981">
              <a:lnSpc>
                <a:spcPct val="150000"/>
              </a:lnSpc>
              <a:defRPr/>
            </a:pPr>
            <a:r>
              <a:rPr lang="en-US" sz="4800" b="1" dirty="0">
                <a:latin typeface="UTM Avo" panose="02040603050506020204" pitchFamily="18"/>
                <a:cs typeface="#9Slide07 Baloo Tamma" panose="03080902040302020200" pitchFamily="66" charset="0"/>
              </a:rPr>
              <a:t>1. </a:t>
            </a:r>
          </a:p>
          <a:p>
            <a:pPr algn="ctr" defTabSz="575981">
              <a:lnSpc>
                <a:spcPct val="150000"/>
              </a:lnSpc>
              <a:defRPr/>
            </a:pPr>
            <a:r>
              <a:rPr lang="en-US" sz="4800" b="1" dirty="0" err="1">
                <a:latin typeface="UTM Avo" panose="02040603050506020204" pitchFamily="18"/>
                <a:cs typeface="#9Slide07 Baloo Tamma" panose="03080902040302020200" pitchFamily="66" charset="0"/>
              </a:rPr>
              <a:t>Cốt</a:t>
            </a:r>
            <a:r>
              <a:rPr lang="en-US" sz="4800" b="1" dirty="0">
                <a:latin typeface="UTM Avo" panose="02040603050506020204" pitchFamily="18"/>
                <a:cs typeface="#9Slide07 Baloo Tamma" panose="03080902040302020200" pitchFamily="66" charset="0"/>
              </a:rPr>
              <a:t> </a:t>
            </a:r>
            <a:r>
              <a:rPr lang="en-US" sz="4800" b="1" dirty="0" err="1">
                <a:latin typeface="UTM Avo" panose="02040603050506020204" pitchFamily="18"/>
                <a:cs typeface="#9Slide07 Baloo Tamma" panose="03080902040302020200" pitchFamily="66" charset="0"/>
              </a:rPr>
              <a:t>truyện</a:t>
            </a:r>
            <a:r>
              <a:rPr lang="en-US" sz="4800" b="1" dirty="0">
                <a:latin typeface="UTM Avo" panose="02040603050506020204" pitchFamily="18"/>
                <a:cs typeface="#9Slide07 Baloo Tamma" panose="03080902040302020200" pitchFamily="66" charset="0"/>
              </a:rPr>
              <a:t>, </a:t>
            </a:r>
            <a:r>
              <a:rPr lang="en-US" sz="4800" b="1" dirty="0" err="1">
                <a:latin typeface="UTM Avo" panose="02040603050506020204" pitchFamily="18"/>
                <a:cs typeface="#9Slide07 Baloo Tamma" panose="03080902040302020200" pitchFamily="66" charset="0"/>
              </a:rPr>
              <a:t>nhan</a:t>
            </a:r>
            <a:r>
              <a:rPr lang="en-US" sz="4800" b="1" dirty="0">
                <a:latin typeface="UTM Avo" panose="02040603050506020204" pitchFamily="18"/>
                <a:cs typeface="#9Slide07 Baloo Tamma" panose="03080902040302020200" pitchFamily="66" charset="0"/>
              </a:rPr>
              <a:t> </a:t>
            </a:r>
            <a:r>
              <a:rPr lang="en-US" sz="4800" b="1" dirty="0" err="1">
                <a:latin typeface="UTM Avo" panose="02040603050506020204" pitchFamily="18"/>
                <a:cs typeface="#9Slide07 Baloo Tamma" panose="03080902040302020200" pitchFamily="66" charset="0"/>
              </a:rPr>
              <a:t>đề</a:t>
            </a:r>
            <a:endParaRPr lang="en-US" sz="4800" b="1" dirty="0">
              <a:latin typeface="UTM Avo" panose="02040603050506020204" pitchFamily="18"/>
              <a:cs typeface="#9Slide07 Baloo Tamma" panose="03080902040302020200" pitchFamily="66" charset="0"/>
            </a:endParaRPr>
          </a:p>
        </p:txBody>
      </p:sp>
      <p:sp>
        <p:nvSpPr>
          <p:cNvPr id="5" name="Freeform 3">
            <a:extLst>
              <a:ext uri="{FF2B5EF4-FFF2-40B4-BE49-F238E27FC236}">
                <a16:creationId xmlns:a16="http://schemas.microsoft.com/office/drawing/2014/main" id="{E934867B-0E7D-0BC5-1534-BA11820EF961}"/>
              </a:ext>
            </a:extLst>
          </p:cNvPr>
          <p:cNvSpPr/>
          <p:nvPr/>
        </p:nvSpPr>
        <p:spPr>
          <a:xfrm>
            <a:off x="7047336" y="593952"/>
            <a:ext cx="5144664" cy="2115743"/>
          </a:xfrm>
          <a:custGeom>
            <a:avLst/>
            <a:gdLst/>
            <a:ahLst/>
            <a:cxnLst/>
            <a:rect l="l" t="t" r="r" b="b"/>
            <a:pathLst>
              <a:path w="8166933" h="3358651">
                <a:moveTo>
                  <a:pt x="0" y="0"/>
                </a:moveTo>
                <a:lnTo>
                  <a:pt x="8166933" y="0"/>
                </a:lnTo>
                <a:lnTo>
                  <a:pt x="8166933" y="3358652"/>
                </a:lnTo>
                <a:lnTo>
                  <a:pt x="0" y="335865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 sz="729"/>
          </a:p>
        </p:txBody>
      </p:sp>
    </p:spTree>
    <p:extLst>
      <p:ext uri="{BB962C8B-B14F-4D97-AF65-F5344CB8AC3E}">
        <p14:creationId xmlns:p14="http://schemas.microsoft.com/office/powerpoint/2010/main" val="1228969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989FF8-50E1-DD7C-592B-96EE475781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5.1. Tóm tắt Chiếc lược ngà">
            <a:hlinkClick r:id="" action="ppaction://media"/>
            <a:extLst>
              <a:ext uri="{FF2B5EF4-FFF2-40B4-BE49-F238E27FC236}">
                <a16:creationId xmlns:a16="http://schemas.microsoft.com/office/drawing/2014/main" id="{908344F9-983C-8195-B271-8118A016AAC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17958" y="1862314"/>
            <a:ext cx="9756084" cy="4867438"/>
          </a:xfrm>
          <a:prstGeom prst="rect">
            <a:avLst/>
          </a:prstGeom>
        </p:spPr>
      </p:pic>
      <p:sp>
        <p:nvSpPr>
          <p:cNvPr id="3" name="TextBox 4">
            <a:extLst>
              <a:ext uri="{FF2B5EF4-FFF2-40B4-BE49-F238E27FC236}">
                <a16:creationId xmlns:a16="http://schemas.microsoft.com/office/drawing/2014/main" id="{8BC27868-54BC-B77A-5CB0-AD2BD386BD1C}"/>
              </a:ext>
            </a:extLst>
          </p:cNvPr>
          <p:cNvSpPr txBox="1"/>
          <p:nvPr/>
        </p:nvSpPr>
        <p:spPr>
          <a:xfrm>
            <a:off x="887859" y="1387203"/>
            <a:ext cx="10416281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575981">
              <a:defRPr/>
            </a:pP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a.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Cốt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truyện</a:t>
            </a:r>
            <a:endParaRPr lang="en-US" sz="2400" b="1" dirty="0">
              <a:solidFill>
                <a:srgbClr val="000000"/>
              </a:solidFill>
              <a:latin typeface="UTM Avo" panose="02040603050506020204" pitchFamily="18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8DDF14-051D-7F0F-5010-5F3FFE042B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76764" y="1859640"/>
            <a:ext cx="9797278" cy="4867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437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40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935425B-AB7A-8A25-8442-9404EB5087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7">
            <a:extLst>
              <a:ext uri="{FF2B5EF4-FFF2-40B4-BE49-F238E27FC236}">
                <a16:creationId xmlns:a16="http://schemas.microsoft.com/office/drawing/2014/main" id="{E0A4C5FD-0D05-8378-604E-8E6CA35795E9}"/>
              </a:ext>
            </a:extLst>
          </p:cNvPr>
          <p:cNvSpPr/>
          <p:nvPr/>
        </p:nvSpPr>
        <p:spPr>
          <a:xfrm>
            <a:off x="-81860" y="6121536"/>
            <a:ext cx="3366695" cy="736464"/>
          </a:xfrm>
          <a:custGeom>
            <a:avLst/>
            <a:gdLst/>
            <a:ahLst/>
            <a:cxnLst/>
            <a:rect l="l" t="t" r="r" b="b"/>
            <a:pathLst>
              <a:path w="6527627" h="1427918">
                <a:moveTo>
                  <a:pt x="0" y="0"/>
                </a:moveTo>
                <a:lnTo>
                  <a:pt x="6527627" y="0"/>
                </a:lnTo>
                <a:lnTo>
                  <a:pt x="6527627" y="1427918"/>
                </a:lnTo>
                <a:lnTo>
                  <a:pt x="0" y="14279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>
              <a:lnSpc>
                <a:spcPct val="150000"/>
              </a:lnSpc>
            </a:pPr>
            <a:endParaRPr lang="en-US">
              <a:latin typeface="UTM Avo" panose="02040603050506020204" pitchFamily="18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8D214A4-A5F8-D08D-7EDB-BE002D5DBC57}"/>
              </a:ext>
            </a:extLst>
          </p:cNvPr>
          <p:cNvGrpSpPr/>
          <p:nvPr/>
        </p:nvGrpSpPr>
        <p:grpSpPr>
          <a:xfrm>
            <a:off x="429495" y="1971866"/>
            <a:ext cx="3366695" cy="2181362"/>
            <a:chOff x="14600" y="738024"/>
            <a:chExt cx="4363789" cy="2288161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4" name="Rounded Rectangle 3">
              <a:extLst>
                <a:ext uri="{FF2B5EF4-FFF2-40B4-BE49-F238E27FC236}">
                  <a16:creationId xmlns:a16="http://schemas.microsoft.com/office/drawing/2014/main" id="{A37C5086-3370-75F9-BC85-A1A3A773BA90}"/>
                </a:ext>
              </a:extLst>
            </p:cNvPr>
            <p:cNvSpPr/>
            <p:nvPr/>
          </p:nvSpPr>
          <p:spPr>
            <a:xfrm>
              <a:off x="14600" y="879877"/>
              <a:ext cx="4363789" cy="2057939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lnSpc>
                  <a:spcPct val="150000"/>
                </a:lnSpc>
              </a:pPr>
              <a:endParaRPr lang="en-US">
                <a:solidFill>
                  <a:schemeClr val="tx1"/>
                </a:solidFill>
                <a:latin typeface="UTM Avo" panose="02040603050506020204" pitchFamily="18"/>
                <a:cs typeface="Times New Roman" panose="02020603050405020304" pitchFamily="18" charset="0"/>
              </a:endParaRPr>
            </a:p>
          </p:txBody>
        </p:sp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894B3E70-0480-40A7-69D9-9FCB554B1B1F}"/>
                </a:ext>
              </a:extLst>
            </p:cNvPr>
            <p:cNvSpPr txBox="1"/>
            <p:nvPr/>
          </p:nvSpPr>
          <p:spPr>
            <a:xfrm>
              <a:off x="52943" y="738024"/>
              <a:ext cx="4287101" cy="2288161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7202" tIns="67202" rIns="67202" bIns="67202" numCol="1" spcCol="1270" anchor="ctr" anchorCtr="0">
              <a:noAutofit/>
            </a:bodyPr>
            <a:lstStyle/>
            <a:p>
              <a:pPr algn="ctr" defTabSz="783974">
                <a:lnSpc>
                  <a:spcPct val="15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vi-VN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Ông Sáu xa nhà đi kháng chiến. Mãi đến khi con gái lên tám tuổi, ông mới có dịp về thăm nhà, thăm con</a:t>
              </a:r>
              <a:r>
                <a:rPr lang="en-US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.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387BBF87-C71D-F600-2C59-23174855B6E2}"/>
              </a:ext>
            </a:extLst>
          </p:cNvPr>
          <p:cNvGrpSpPr/>
          <p:nvPr/>
        </p:nvGrpSpPr>
        <p:grpSpPr>
          <a:xfrm>
            <a:off x="3983649" y="2863894"/>
            <a:ext cx="340741" cy="398602"/>
            <a:chOff x="4762402" y="1340995"/>
            <a:chExt cx="925123" cy="1082219"/>
          </a:xfrm>
          <a:solidFill>
            <a:schemeClr val="tx2"/>
          </a:solidFill>
        </p:grpSpPr>
        <p:sp>
          <p:nvSpPr>
            <p:cNvPr id="7" name="Right Arrow 6">
              <a:extLst>
                <a:ext uri="{FF2B5EF4-FFF2-40B4-BE49-F238E27FC236}">
                  <a16:creationId xmlns:a16="http://schemas.microsoft.com/office/drawing/2014/main" id="{7D520D88-CB74-054A-5CB1-08B6B097D2FC}"/>
                </a:ext>
              </a:extLst>
            </p:cNvPr>
            <p:cNvSpPr/>
            <p:nvPr/>
          </p:nvSpPr>
          <p:spPr>
            <a:xfrm>
              <a:off x="4762402" y="1340995"/>
              <a:ext cx="925123" cy="1082219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lnSpc>
                  <a:spcPct val="150000"/>
                </a:lnSpc>
              </a:pPr>
              <a:endParaRPr lang="en-US">
                <a:solidFill>
                  <a:schemeClr val="tx1"/>
                </a:solidFill>
                <a:latin typeface="UTM Avo" panose="02040603050506020204" pitchFamily="18"/>
                <a:cs typeface="Times New Roman" panose="02020603050405020304" pitchFamily="18" charset="0"/>
              </a:endParaRPr>
            </a:p>
          </p:txBody>
        </p:sp>
        <p:sp>
          <p:nvSpPr>
            <p:cNvPr id="8" name="Right Arrow 6">
              <a:extLst>
                <a:ext uri="{FF2B5EF4-FFF2-40B4-BE49-F238E27FC236}">
                  <a16:creationId xmlns:a16="http://schemas.microsoft.com/office/drawing/2014/main" id="{11361167-DDC7-190D-BCE9-30AC49777984}"/>
                </a:ext>
              </a:extLst>
            </p:cNvPr>
            <p:cNvSpPr txBox="1"/>
            <p:nvPr/>
          </p:nvSpPr>
          <p:spPr>
            <a:xfrm>
              <a:off x="4762402" y="1557439"/>
              <a:ext cx="647586" cy="649331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559981">
                <a:lnSpc>
                  <a:spcPct val="15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>
                <a:solidFill>
                  <a:schemeClr val="tx1"/>
                </a:solidFill>
                <a:latin typeface="UTM Avo" panose="02040603050506020204" pitchFamily="18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E75A5F7D-EB22-0B93-DDA1-94DA93B5CBAD}"/>
              </a:ext>
            </a:extLst>
          </p:cNvPr>
          <p:cNvGrpSpPr/>
          <p:nvPr/>
        </p:nvGrpSpPr>
        <p:grpSpPr>
          <a:xfrm>
            <a:off x="4483409" y="1814514"/>
            <a:ext cx="3362770" cy="2496067"/>
            <a:chOff x="6123905" y="572968"/>
            <a:chExt cx="4363789" cy="2618273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36A0B163-7AC6-FD22-ACBF-3881F54FCC72}"/>
                </a:ext>
              </a:extLst>
            </p:cNvPr>
            <p:cNvSpPr/>
            <p:nvPr/>
          </p:nvSpPr>
          <p:spPr>
            <a:xfrm>
              <a:off x="6123905" y="572968"/>
              <a:ext cx="4363789" cy="2618273"/>
            </a:xfrm>
            <a:prstGeom prst="roundRect">
              <a:avLst>
                <a:gd name="adj" fmla="val 10000"/>
              </a:avLst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lnSpc>
                  <a:spcPct val="150000"/>
                </a:lnSpc>
              </a:pPr>
              <a:endParaRPr lang="en-US">
                <a:solidFill>
                  <a:schemeClr val="tx1"/>
                </a:solidFill>
                <a:latin typeface="UTM Avo" panose="02040603050506020204" pitchFamily="18"/>
                <a:cs typeface="Times New Roman" panose="02020603050405020304" pitchFamily="18" charset="0"/>
              </a:endParaRPr>
            </a:p>
          </p:txBody>
        </p:sp>
        <p:sp>
          <p:nvSpPr>
            <p:cNvPr id="11" name="Rounded Rectangle 8">
              <a:extLst>
                <a:ext uri="{FF2B5EF4-FFF2-40B4-BE49-F238E27FC236}">
                  <a16:creationId xmlns:a16="http://schemas.microsoft.com/office/drawing/2014/main" id="{1388F441-88BD-7214-C4D0-D36321E4D4A6}"/>
                </a:ext>
              </a:extLst>
            </p:cNvPr>
            <p:cNvSpPr txBox="1"/>
            <p:nvPr/>
          </p:nvSpPr>
          <p:spPr>
            <a:xfrm>
              <a:off x="6200592" y="649655"/>
              <a:ext cx="4210415" cy="2464899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7202" tIns="67202" rIns="67202" bIns="67202" numCol="1" spcCol="1270" anchor="ctr" anchorCtr="0">
              <a:noAutofit/>
            </a:bodyPr>
            <a:lstStyle/>
            <a:p>
              <a:pPr algn="ctr" defTabSz="783974">
                <a:lnSpc>
                  <a:spcPct val="15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vi-VN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Bé Thu không nhận ra cha vì vết sẹo trên mặt ba làm ba không còn giống người trong bức ảnh chụ</a:t>
              </a:r>
              <a:r>
                <a:rPr lang="en-US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p</a:t>
              </a:r>
              <a:r>
                <a:rPr lang="vi-VN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 mà em đã biết. Em đối xử với ba như người xa lạ</a:t>
              </a:r>
              <a:r>
                <a:rPr lang="en-US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.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7CA27BF-5860-50FC-92CC-AF0F6CA25515}"/>
              </a:ext>
            </a:extLst>
          </p:cNvPr>
          <p:cNvGrpSpPr/>
          <p:nvPr/>
        </p:nvGrpSpPr>
        <p:grpSpPr>
          <a:xfrm>
            <a:off x="8027828" y="2850266"/>
            <a:ext cx="343840" cy="402228"/>
            <a:chOff x="10871708" y="1340995"/>
            <a:chExt cx="925123" cy="1082219"/>
          </a:xfrm>
          <a:solidFill>
            <a:schemeClr val="accent3">
              <a:lumMod val="50000"/>
            </a:schemeClr>
          </a:solidFill>
        </p:grpSpPr>
        <p:sp>
          <p:nvSpPr>
            <p:cNvPr id="13" name="Right Arrow 12">
              <a:extLst>
                <a:ext uri="{FF2B5EF4-FFF2-40B4-BE49-F238E27FC236}">
                  <a16:creationId xmlns:a16="http://schemas.microsoft.com/office/drawing/2014/main" id="{745EBD9B-333D-559E-05A1-F09EE00DC986}"/>
                </a:ext>
              </a:extLst>
            </p:cNvPr>
            <p:cNvSpPr/>
            <p:nvPr/>
          </p:nvSpPr>
          <p:spPr>
            <a:xfrm>
              <a:off x="10871708" y="1340995"/>
              <a:ext cx="925123" cy="1082219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lnSpc>
                  <a:spcPct val="150000"/>
                </a:lnSpc>
              </a:pPr>
              <a:endParaRPr lang="en-US">
                <a:solidFill>
                  <a:schemeClr val="tx1"/>
                </a:solidFill>
                <a:latin typeface="UTM Avo" panose="02040603050506020204" pitchFamily="18"/>
                <a:cs typeface="Times New Roman" panose="02020603050405020304" pitchFamily="18" charset="0"/>
              </a:endParaRPr>
            </a:p>
          </p:txBody>
        </p:sp>
        <p:sp>
          <p:nvSpPr>
            <p:cNvPr id="14" name="Right Arrow 10">
              <a:extLst>
                <a:ext uri="{FF2B5EF4-FFF2-40B4-BE49-F238E27FC236}">
                  <a16:creationId xmlns:a16="http://schemas.microsoft.com/office/drawing/2014/main" id="{DE6011AE-692C-D1DA-54C9-6F69682EF480}"/>
                </a:ext>
              </a:extLst>
            </p:cNvPr>
            <p:cNvSpPr txBox="1"/>
            <p:nvPr/>
          </p:nvSpPr>
          <p:spPr>
            <a:xfrm>
              <a:off x="10871708" y="1557439"/>
              <a:ext cx="647586" cy="649331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559981">
                <a:lnSpc>
                  <a:spcPct val="15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>
                <a:solidFill>
                  <a:schemeClr val="tx1"/>
                </a:solidFill>
                <a:latin typeface="UTM Avo" panose="02040603050506020204" pitchFamily="18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4D1BE8A-B69F-0F7D-C064-5745339BE6BA}"/>
              </a:ext>
            </a:extLst>
          </p:cNvPr>
          <p:cNvGrpSpPr/>
          <p:nvPr/>
        </p:nvGrpSpPr>
        <p:grpSpPr>
          <a:xfrm>
            <a:off x="8533397" y="1887623"/>
            <a:ext cx="3247784" cy="2349851"/>
            <a:chOff x="12233210" y="649656"/>
            <a:chExt cx="4673740" cy="2464899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750406C9-0B95-7CA7-0B29-02D8633509D8}"/>
                </a:ext>
              </a:extLst>
            </p:cNvPr>
            <p:cNvSpPr/>
            <p:nvPr/>
          </p:nvSpPr>
          <p:spPr>
            <a:xfrm>
              <a:off x="12233210" y="879875"/>
              <a:ext cx="4673740" cy="2057940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lnSpc>
                  <a:spcPct val="150000"/>
                </a:lnSpc>
              </a:pPr>
              <a:endParaRPr lang="en-US">
                <a:solidFill>
                  <a:schemeClr val="tx1"/>
                </a:solidFill>
                <a:latin typeface="UTM Avo" panose="02040603050506020204" pitchFamily="18"/>
                <a:cs typeface="Times New Roman" panose="02020603050405020304" pitchFamily="18" charset="0"/>
              </a:endParaRPr>
            </a:p>
          </p:txBody>
        </p:sp>
        <p:sp>
          <p:nvSpPr>
            <p:cNvPr id="17" name="Rounded Rectangle 12">
              <a:extLst>
                <a:ext uri="{FF2B5EF4-FFF2-40B4-BE49-F238E27FC236}">
                  <a16:creationId xmlns:a16="http://schemas.microsoft.com/office/drawing/2014/main" id="{D0E1C934-959D-997D-FFC5-63B9619C6D7C}"/>
                </a:ext>
              </a:extLst>
            </p:cNvPr>
            <p:cNvSpPr txBox="1"/>
            <p:nvPr/>
          </p:nvSpPr>
          <p:spPr>
            <a:xfrm>
              <a:off x="12430785" y="649656"/>
              <a:ext cx="4210415" cy="2464899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7202" tIns="67202" rIns="67202" bIns="67202" numCol="1" spcCol="1270" anchor="ctr" anchorCtr="0">
              <a:noAutofit/>
            </a:bodyPr>
            <a:lstStyle/>
            <a:p>
              <a:pPr algn="ctr" defTabSz="783974">
                <a:lnSpc>
                  <a:spcPct val="15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vi-VN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Đến lúc Thu nhận ra cha, tình cha con thức dậy mãnh liệt cũng là lúc ông Sáu phải ra đi.</a:t>
              </a:r>
              <a:endParaRPr lang="en-US" dirty="0">
                <a:solidFill>
                  <a:schemeClr val="tx1"/>
                </a:solidFill>
                <a:latin typeface="UTM Avo" panose="02040603050506020204" pitchFamily="18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C08DD3B-2B50-C364-6F35-FAE0174F830B}"/>
              </a:ext>
            </a:extLst>
          </p:cNvPr>
          <p:cNvGrpSpPr/>
          <p:nvPr/>
        </p:nvGrpSpPr>
        <p:grpSpPr>
          <a:xfrm>
            <a:off x="9960276" y="4140308"/>
            <a:ext cx="398374" cy="340546"/>
            <a:chOff x="13873995" y="3575255"/>
            <a:chExt cx="1082219" cy="925123"/>
          </a:xfrm>
          <a:solidFill>
            <a:schemeClr val="accent6">
              <a:lumMod val="50000"/>
            </a:schemeClr>
          </a:solidFill>
        </p:grpSpPr>
        <p:sp>
          <p:nvSpPr>
            <p:cNvPr id="19" name="Right Arrow 18">
              <a:extLst>
                <a:ext uri="{FF2B5EF4-FFF2-40B4-BE49-F238E27FC236}">
                  <a16:creationId xmlns:a16="http://schemas.microsoft.com/office/drawing/2014/main" id="{7F83470B-25FB-A8D1-E5FB-2B4CF411C271}"/>
                </a:ext>
              </a:extLst>
            </p:cNvPr>
            <p:cNvSpPr/>
            <p:nvPr/>
          </p:nvSpPr>
          <p:spPr>
            <a:xfrm rot="5400000">
              <a:off x="13952543" y="3496707"/>
              <a:ext cx="925123" cy="1082219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lnSpc>
                  <a:spcPct val="150000"/>
                </a:lnSpc>
              </a:pPr>
              <a:endParaRPr lang="en-US">
                <a:solidFill>
                  <a:schemeClr val="tx1"/>
                </a:solidFill>
                <a:latin typeface="UTM Avo" panose="02040603050506020204" pitchFamily="18"/>
                <a:cs typeface="Times New Roman" panose="02020603050405020304" pitchFamily="18" charset="0"/>
              </a:endParaRPr>
            </a:p>
          </p:txBody>
        </p:sp>
        <p:sp>
          <p:nvSpPr>
            <p:cNvPr id="20" name="Right Arrow 14">
              <a:extLst>
                <a:ext uri="{FF2B5EF4-FFF2-40B4-BE49-F238E27FC236}">
                  <a16:creationId xmlns:a16="http://schemas.microsoft.com/office/drawing/2014/main" id="{D145A182-305C-7385-A348-CC5F29D66F30}"/>
                </a:ext>
              </a:extLst>
            </p:cNvPr>
            <p:cNvSpPr txBox="1"/>
            <p:nvPr/>
          </p:nvSpPr>
          <p:spPr>
            <a:xfrm>
              <a:off x="14090440" y="3575255"/>
              <a:ext cx="649331" cy="64758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559981">
                <a:lnSpc>
                  <a:spcPct val="15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>
                <a:solidFill>
                  <a:schemeClr val="tx1"/>
                </a:solidFill>
                <a:latin typeface="UTM Avo" panose="02040603050506020204" pitchFamily="18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983BADA-B5FD-F1C0-F936-A75DD81EE2A8}"/>
              </a:ext>
            </a:extLst>
          </p:cNvPr>
          <p:cNvGrpSpPr/>
          <p:nvPr/>
        </p:nvGrpSpPr>
        <p:grpSpPr>
          <a:xfrm>
            <a:off x="8533397" y="4552178"/>
            <a:ext cx="3247784" cy="2254468"/>
            <a:chOff x="12233210" y="4936757"/>
            <a:chExt cx="4613366" cy="2618273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22" name="Rounded Rectangle 21">
              <a:extLst>
                <a:ext uri="{FF2B5EF4-FFF2-40B4-BE49-F238E27FC236}">
                  <a16:creationId xmlns:a16="http://schemas.microsoft.com/office/drawing/2014/main" id="{6C7182D7-EADA-BAFB-4885-B316435F2B19}"/>
                </a:ext>
              </a:extLst>
            </p:cNvPr>
            <p:cNvSpPr/>
            <p:nvPr/>
          </p:nvSpPr>
          <p:spPr>
            <a:xfrm>
              <a:off x="12233210" y="4936757"/>
              <a:ext cx="4613366" cy="2618273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lnSpc>
                  <a:spcPct val="150000"/>
                </a:lnSpc>
              </a:pPr>
              <a:endParaRPr lang="en-US">
                <a:solidFill>
                  <a:schemeClr val="tx1"/>
                </a:solidFill>
                <a:latin typeface="UTM Avo" panose="02040603050506020204" pitchFamily="18"/>
                <a:cs typeface="Times New Roman" panose="02020603050405020304" pitchFamily="18" charset="0"/>
              </a:endParaRPr>
            </a:p>
          </p:txBody>
        </p:sp>
        <p:sp>
          <p:nvSpPr>
            <p:cNvPr id="23" name="Rounded Rectangle 16">
              <a:extLst>
                <a:ext uri="{FF2B5EF4-FFF2-40B4-BE49-F238E27FC236}">
                  <a16:creationId xmlns:a16="http://schemas.microsoft.com/office/drawing/2014/main" id="{53DB9DEF-0E05-222D-CF72-7A804D64E63B}"/>
                </a:ext>
              </a:extLst>
            </p:cNvPr>
            <p:cNvSpPr txBox="1"/>
            <p:nvPr/>
          </p:nvSpPr>
          <p:spPr>
            <a:xfrm>
              <a:off x="12350080" y="5013442"/>
              <a:ext cx="4392701" cy="246489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7202" tIns="67202" rIns="67202" bIns="67202" numCol="1" spcCol="1270" anchor="ctr" anchorCtr="0">
              <a:noAutofit/>
            </a:bodyPr>
            <a:lstStyle/>
            <a:p>
              <a:pPr algn="ctr" defTabSz="783974">
                <a:lnSpc>
                  <a:spcPct val="15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vi-VN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Ở kh</a:t>
              </a:r>
              <a:r>
                <a:rPr lang="en-US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u</a:t>
              </a:r>
              <a:r>
                <a:rPr lang="vi-VN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 căn cứ, người cha dồn hết tình cảm yêu quý, nhớ thương làm chiếc lược bằng ngà voi để tặng cô con gái bé bỏng</a:t>
              </a:r>
              <a:r>
                <a:rPr lang="en-US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.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8DA4295-C003-2048-5F9B-7BA1BF303344}"/>
              </a:ext>
            </a:extLst>
          </p:cNvPr>
          <p:cNvGrpSpPr/>
          <p:nvPr/>
        </p:nvGrpSpPr>
        <p:grpSpPr>
          <a:xfrm>
            <a:off x="8013754" y="5478297"/>
            <a:ext cx="343840" cy="402228"/>
            <a:chOff x="10924073" y="5704784"/>
            <a:chExt cx="925123" cy="1082219"/>
          </a:xfrm>
          <a:solidFill>
            <a:srgbClr val="48599F"/>
          </a:solidFill>
        </p:grpSpPr>
        <p:sp>
          <p:nvSpPr>
            <p:cNvPr id="25" name="Right Arrow 24">
              <a:extLst>
                <a:ext uri="{FF2B5EF4-FFF2-40B4-BE49-F238E27FC236}">
                  <a16:creationId xmlns:a16="http://schemas.microsoft.com/office/drawing/2014/main" id="{3222F1EE-AB9A-46D4-CA9E-636BCB506884}"/>
                </a:ext>
              </a:extLst>
            </p:cNvPr>
            <p:cNvSpPr/>
            <p:nvPr/>
          </p:nvSpPr>
          <p:spPr>
            <a:xfrm rot="10800000">
              <a:off x="10924073" y="5704784"/>
              <a:ext cx="925123" cy="1082219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lnSpc>
                  <a:spcPct val="150000"/>
                </a:lnSpc>
              </a:pPr>
              <a:endParaRPr lang="en-US">
                <a:solidFill>
                  <a:schemeClr val="tx1"/>
                </a:solidFill>
                <a:latin typeface="UTM Avo" panose="02040603050506020204" pitchFamily="18"/>
                <a:cs typeface="Times New Roman" panose="02020603050405020304" pitchFamily="18" charset="0"/>
              </a:endParaRPr>
            </a:p>
          </p:txBody>
        </p:sp>
        <p:sp>
          <p:nvSpPr>
            <p:cNvPr id="26" name="Right Arrow 18">
              <a:extLst>
                <a:ext uri="{FF2B5EF4-FFF2-40B4-BE49-F238E27FC236}">
                  <a16:creationId xmlns:a16="http://schemas.microsoft.com/office/drawing/2014/main" id="{08F0EF71-AE55-FD7D-A475-6DF43C67FA35}"/>
                </a:ext>
              </a:extLst>
            </p:cNvPr>
            <p:cNvSpPr txBox="1"/>
            <p:nvPr/>
          </p:nvSpPr>
          <p:spPr>
            <a:xfrm rot="21600000">
              <a:off x="11201610" y="5921228"/>
              <a:ext cx="647586" cy="649331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559981">
                <a:lnSpc>
                  <a:spcPct val="15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dirty="0">
                <a:solidFill>
                  <a:schemeClr val="tx1"/>
                </a:solidFill>
                <a:latin typeface="UTM Avo" panose="02040603050506020204" pitchFamily="18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F0D0434-09D4-36EC-CCCE-72E560F2DD1F}"/>
              </a:ext>
            </a:extLst>
          </p:cNvPr>
          <p:cNvGrpSpPr/>
          <p:nvPr/>
        </p:nvGrpSpPr>
        <p:grpSpPr>
          <a:xfrm>
            <a:off x="4491636" y="4552178"/>
            <a:ext cx="3346315" cy="2183607"/>
            <a:chOff x="6123905" y="4936757"/>
            <a:chExt cx="4363789" cy="2618273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8" name="Rounded Rectangle 27">
              <a:extLst>
                <a:ext uri="{FF2B5EF4-FFF2-40B4-BE49-F238E27FC236}">
                  <a16:creationId xmlns:a16="http://schemas.microsoft.com/office/drawing/2014/main" id="{49F28C69-B7FA-ABB8-7306-6FAE6545B02B}"/>
                </a:ext>
              </a:extLst>
            </p:cNvPr>
            <p:cNvSpPr/>
            <p:nvPr/>
          </p:nvSpPr>
          <p:spPr>
            <a:xfrm>
              <a:off x="6123905" y="4936757"/>
              <a:ext cx="4363789" cy="2618273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lnSpc>
                  <a:spcPct val="150000"/>
                </a:lnSpc>
              </a:pPr>
              <a:endParaRPr lang="en-US">
                <a:solidFill>
                  <a:schemeClr val="tx1"/>
                </a:solidFill>
                <a:latin typeface="UTM Avo" panose="02040603050506020204" pitchFamily="18"/>
                <a:cs typeface="Times New Roman" panose="02020603050405020304" pitchFamily="18" charset="0"/>
              </a:endParaRPr>
            </a:p>
          </p:txBody>
        </p:sp>
        <p:sp>
          <p:nvSpPr>
            <p:cNvPr id="29" name="Rounded Rectangle 20">
              <a:extLst>
                <a:ext uri="{FF2B5EF4-FFF2-40B4-BE49-F238E27FC236}">
                  <a16:creationId xmlns:a16="http://schemas.microsoft.com/office/drawing/2014/main" id="{3425C551-B744-0D5A-DE2B-1744954BADFA}"/>
                </a:ext>
              </a:extLst>
            </p:cNvPr>
            <p:cNvSpPr txBox="1"/>
            <p:nvPr/>
          </p:nvSpPr>
          <p:spPr>
            <a:xfrm>
              <a:off x="6200592" y="5013444"/>
              <a:ext cx="4210415" cy="246489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7202" tIns="67202" rIns="67202" bIns="67202" numCol="1" spcCol="1270" anchor="ctr" anchorCtr="0">
              <a:noAutofit/>
            </a:bodyPr>
            <a:lstStyle/>
            <a:p>
              <a:pPr algn="ctr" defTabSz="783974">
                <a:lnSpc>
                  <a:spcPct val="15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vi-VN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Trong một trận càn, ông đã hi sinh. Trước lúc nhắm mắt, ông trao chiếc lược cho bạn, nhờ bạn chuyển cho con gái.</a:t>
              </a:r>
              <a:endParaRPr lang="en-US" dirty="0">
                <a:solidFill>
                  <a:schemeClr val="tx1"/>
                </a:solidFill>
                <a:latin typeface="UTM Avo" panose="02040603050506020204" pitchFamily="18"/>
                <a:cs typeface="Times New Roman" panose="02020603050405020304" pitchFamily="18" charset="0"/>
              </a:endParaRPr>
            </a:p>
          </p:txBody>
        </p:sp>
      </p:grpSp>
      <p:sp>
        <p:nvSpPr>
          <p:cNvPr id="30" name="Freeform 10">
            <a:extLst>
              <a:ext uri="{FF2B5EF4-FFF2-40B4-BE49-F238E27FC236}">
                <a16:creationId xmlns:a16="http://schemas.microsoft.com/office/drawing/2014/main" id="{6573F808-B10B-086D-4EBE-8424FA8D0920}"/>
              </a:ext>
            </a:extLst>
          </p:cNvPr>
          <p:cNvSpPr/>
          <p:nvPr/>
        </p:nvSpPr>
        <p:spPr>
          <a:xfrm>
            <a:off x="660775" y="4309655"/>
            <a:ext cx="2348148" cy="2577442"/>
          </a:xfrm>
          <a:custGeom>
            <a:avLst/>
            <a:gdLst/>
            <a:ahLst/>
            <a:cxnLst/>
            <a:rect l="l" t="t" r="r" b="b"/>
            <a:pathLst>
              <a:path w="5452888" h="5985358">
                <a:moveTo>
                  <a:pt x="0" y="0"/>
                </a:moveTo>
                <a:lnTo>
                  <a:pt x="5452888" y="0"/>
                </a:lnTo>
                <a:lnTo>
                  <a:pt x="5452888" y="5985358"/>
                </a:lnTo>
                <a:lnTo>
                  <a:pt x="0" y="59853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>
              <a:lnSpc>
                <a:spcPct val="150000"/>
              </a:lnSpc>
            </a:pPr>
            <a:endParaRPr lang="en-US"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2418682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898266-DAE8-9EA1-A88B-8FF49214D4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4">
            <a:extLst>
              <a:ext uri="{FF2B5EF4-FFF2-40B4-BE49-F238E27FC236}">
                <a16:creationId xmlns:a16="http://schemas.microsoft.com/office/drawing/2014/main" id="{2DAB7577-A457-00DD-D1AC-3322B3EEF6B1}"/>
              </a:ext>
            </a:extLst>
          </p:cNvPr>
          <p:cNvSpPr txBox="1"/>
          <p:nvPr/>
        </p:nvSpPr>
        <p:spPr>
          <a:xfrm>
            <a:off x="887859" y="1342224"/>
            <a:ext cx="10416281" cy="4017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575981">
              <a:lnSpc>
                <a:spcPct val="150000"/>
              </a:lnSpc>
              <a:defRPr/>
            </a:pPr>
            <a:r>
              <a:rPr lang="en-US" sz="2000" b="1" dirty="0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b. </a:t>
            </a:r>
            <a:r>
              <a:rPr lang="en-US" sz="2000" b="1" dirty="0" err="1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Nhan</a:t>
            </a:r>
            <a:r>
              <a:rPr lang="en-US" sz="2000" b="1" dirty="0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đề</a:t>
            </a:r>
            <a:endParaRPr lang="en-US" sz="2000" b="1" dirty="0">
              <a:solidFill>
                <a:srgbClr val="000000"/>
              </a:solidFill>
              <a:latin typeface="UTM Avo" panose="02040603050506020204" pitchFamily="18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5863A14-A82F-7588-638A-D096027CA238}"/>
              </a:ext>
            </a:extLst>
          </p:cNvPr>
          <p:cNvSpPr/>
          <p:nvPr/>
        </p:nvSpPr>
        <p:spPr>
          <a:xfrm>
            <a:off x="743856" y="1716641"/>
            <a:ext cx="7104744" cy="2335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863971">
              <a:lnSpc>
                <a:spcPct val="150000"/>
              </a:lnSpc>
            </a:pPr>
            <a:r>
              <a:rPr lang="en-US" altLang="en-US" sz="2000" b="1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Chiếc</a:t>
            </a:r>
            <a:r>
              <a:rPr lang="en-US" altLang="en-US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altLang="en-US" sz="2000" b="1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lược</a:t>
            </a:r>
            <a:r>
              <a:rPr lang="en-US" altLang="en-US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altLang="en-US" sz="2000" b="1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ngà</a:t>
            </a:r>
            <a:r>
              <a:rPr lang="en-US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:</a:t>
            </a:r>
          </a:p>
          <a:p>
            <a:pPr algn="just" defTabSz="863971">
              <a:lnSpc>
                <a:spcPct val="150000"/>
              </a:lnSpc>
            </a:pPr>
            <a:r>
              <a:rPr lang="en-US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+</a:t>
            </a:r>
            <a:r>
              <a:rPr lang="en-US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Chi </a:t>
            </a:r>
            <a:r>
              <a:rPr lang="en-US" alt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tiết</a:t>
            </a:r>
            <a:r>
              <a:rPr lang="en-US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trong</a:t>
            </a:r>
            <a:r>
              <a:rPr lang="en-US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phần</a:t>
            </a:r>
            <a:r>
              <a:rPr lang="en-US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cuối</a:t>
            </a:r>
            <a:r>
              <a:rPr lang="en-US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văn</a:t>
            </a:r>
            <a:r>
              <a:rPr lang="en-US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bản</a:t>
            </a:r>
            <a:r>
              <a:rPr lang="en-US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.</a:t>
            </a:r>
          </a:p>
          <a:p>
            <a:pPr algn="just" defTabSz="863971">
              <a:lnSpc>
                <a:spcPct val="150000"/>
              </a:lnSpc>
            </a:pPr>
            <a:r>
              <a:rPr lang="en-US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+</a:t>
            </a:r>
            <a:r>
              <a:rPr lang="en-US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Là</a:t>
            </a:r>
            <a:r>
              <a:rPr lang="en-US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hình</a:t>
            </a:r>
            <a:r>
              <a:rPr lang="en-US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ảnh</a:t>
            </a:r>
            <a:r>
              <a:rPr lang="en-US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, chi </a:t>
            </a:r>
            <a:r>
              <a:rPr lang="en-US" alt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tiết</a:t>
            </a:r>
            <a:r>
              <a:rPr lang="en-US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trung</a:t>
            </a:r>
            <a:r>
              <a:rPr lang="en-US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tâm</a:t>
            </a:r>
            <a:r>
              <a:rPr lang="en-US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của</a:t>
            </a:r>
            <a:r>
              <a:rPr lang="en-US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tác</a:t>
            </a:r>
            <a:r>
              <a:rPr lang="en-US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phẩm</a:t>
            </a:r>
            <a:r>
              <a:rPr lang="en-US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, </a:t>
            </a:r>
            <a:r>
              <a:rPr lang="en-US" alt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gắn</a:t>
            </a:r>
            <a:r>
              <a:rPr lang="en-US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kết</a:t>
            </a:r>
            <a:r>
              <a:rPr lang="en-US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cuộc</a:t>
            </a:r>
            <a:r>
              <a:rPr lang="en-US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đời</a:t>
            </a:r>
            <a:r>
              <a:rPr lang="en-US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, </a:t>
            </a:r>
            <a:r>
              <a:rPr lang="en-US" alt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tính</a:t>
            </a:r>
            <a:r>
              <a:rPr lang="en-US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cách</a:t>
            </a:r>
            <a:r>
              <a:rPr lang="en-US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của</a:t>
            </a:r>
            <a:r>
              <a:rPr lang="en-US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các</a:t>
            </a:r>
            <a:r>
              <a:rPr lang="en-US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nhân</a:t>
            </a:r>
            <a:r>
              <a:rPr lang="en-US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vật</a:t>
            </a:r>
            <a:r>
              <a:rPr lang="en-US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và</a:t>
            </a:r>
            <a:r>
              <a:rPr lang="en-US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góp</a:t>
            </a:r>
            <a:r>
              <a:rPr lang="en-US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phần</a:t>
            </a:r>
            <a:r>
              <a:rPr lang="en-US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khắc</a:t>
            </a:r>
            <a:r>
              <a:rPr lang="en-US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họa</a:t>
            </a:r>
            <a:r>
              <a:rPr lang="en-US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sâu</a:t>
            </a:r>
            <a:r>
              <a:rPr lang="en-US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alt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nội</a:t>
            </a:r>
            <a:r>
              <a:rPr lang="en-US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dung </a:t>
            </a:r>
            <a:r>
              <a:rPr lang="en-US" alt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truyện</a:t>
            </a:r>
            <a:r>
              <a:rPr lang="en-US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091DE0F-B198-7149-8640-C5CF1ABBD5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010566"/>
              </p:ext>
            </p:extLst>
          </p:nvPr>
        </p:nvGraphicFramePr>
        <p:xfrm>
          <a:off x="743856" y="4092840"/>
          <a:ext cx="10704288" cy="27360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68096">
                  <a:extLst>
                    <a:ext uri="{9D8B030D-6E8A-4147-A177-3AD203B41FA5}">
                      <a16:colId xmlns:a16="http://schemas.microsoft.com/office/drawing/2014/main" val="3043930847"/>
                    </a:ext>
                  </a:extLst>
                </a:gridCol>
                <a:gridCol w="3568096">
                  <a:extLst>
                    <a:ext uri="{9D8B030D-6E8A-4147-A177-3AD203B41FA5}">
                      <a16:colId xmlns:a16="http://schemas.microsoft.com/office/drawing/2014/main" val="2213622660"/>
                    </a:ext>
                  </a:extLst>
                </a:gridCol>
                <a:gridCol w="3568096">
                  <a:extLst>
                    <a:ext uri="{9D8B030D-6E8A-4147-A177-3AD203B41FA5}">
                      <a16:colId xmlns:a16="http://schemas.microsoft.com/office/drawing/2014/main" val="744782170"/>
                    </a:ext>
                  </a:extLst>
                </a:gridCol>
              </a:tblGrid>
              <a:tr h="2721245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vi-VN" altLang="en-US" sz="2000" b="1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Với ông Sáu</a:t>
                      </a:r>
                      <a:r>
                        <a:rPr lang="vi-VN" altLang="en-US" sz="2000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lang="en-US" altLang="en-US" sz="2000" i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chiếc</a:t>
                      </a:r>
                      <a:r>
                        <a:rPr lang="en-US" altLang="en-US" sz="2000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2000" i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lược</a:t>
                      </a:r>
                      <a:r>
                        <a:rPr lang="en-US" altLang="en-US" sz="2000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2000" i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ngà</a:t>
                      </a:r>
                      <a:r>
                        <a:rPr lang="en-US" altLang="en-US" sz="2000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2000" b="0" i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là</a:t>
                      </a:r>
                      <a:r>
                        <a:rPr lang="en-US" altLang="en-US" sz="2000" b="0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2000" b="0" i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tất</a:t>
                      </a:r>
                      <a:r>
                        <a:rPr lang="en-US" altLang="en-US" sz="2000" b="0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2000" b="0" i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cả</a:t>
                      </a:r>
                      <a:r>
                        <a:rPr lang="en-US" altLang="en-US" sz="2000" b="0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2000" b="1" i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tình</a:t>
                      </a:r>
                      <a:r>
                        <a:rPr lang="en-US" altLang="en-US" sz="2000" b="1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2000" b="1" i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thương</a:t>
                      </a:r>
                      <a:r>
                        <a:rPr lang="en-US" altLang="en-US" sz="2000" b="1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2000" b="1" i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nỗi</a:t>
                      </a:r>
                      <a:r>
                        <a:rPr lang="en-US" altLang="en-US" sz="2000" b="1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2000" b="1" i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nhớ</a:t>
                      </a:r>
                      <a:r>
                        <a:rPr lang="en-US" altLang="en-US" sz="2000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2000" i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ông</a:t>
                      </a:r>
                      <a:r>
                        <a:rPr lang="en-US" altLang="en-US" sz="2000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2000" i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gửi</a:t>
                      </a:r>
                      <a:r>
                        <a:rPr lang="en-US" altLang="en-US" sz="2000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2000" i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gắm</a:t>
                      </a:r>
                      <a:r>
                        <a:rPr lang="en-US" altLang="en-US" sz="2000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2000" i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cho</a:t>
                      </a:r>
                      <a:r>
                        <a:rPr lang="en-US" altLang="en-US" sz="2000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2000" i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cô</a:t>
                      </a:r>
                      <a:r>
                        <a:rPr lang="en-US" altLang="en-US" sz="2000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 con </a:t>
                      </a:r>
                      <a:r>
                        <a:rPr lang="en-US" altLang="en-US" sz="2000" i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gái</a:t>
                      </a:r>
                      <a:r>
                        <a:rPr lang="en-US" altLang="en-US" sz="2000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2000" i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bé</a:t>
                      </a:r>
                      <a:r>
                        <a:rPr lang="en-US" altLang="en-US" sz="2000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2000" i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bỏng</a:t>
                      </a:r>
                      <a:r>
                        <a:rPr lang="en-US" altLang="en-US" sz="2000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.</a:t>
                      </a:r>
                      <a:endParaRPr lang="en-US" sz="2000" i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UTM Avo" panose="02040603050506020204" pitchFamily="18"/>
                        <a:cs typeface="Times New Roman" panose="02020603050405020304" pitchFamily="18" charset="0"/>
                      </a:endParaRPr>
                    </a:p>
                  </a:txBody>
                  <a:tcPr marL="57602" marR="57602" marT="28801" marB="2880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vi-VN" altLang="en-US" sz="2000" b="1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Với bé Thu: </a:t>
                      </a:r>
                      <a:r>
                        <a:rPr lang="en-US" altLang="en-US" sz="2000" b="0" i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chiếc</a:t>
                      </a:r>
                      <a:r>
                        <a:rPr lang="en-US" altLang="en-US" sz="2000" b="0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2000" b="0" i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lược</a:t>
                      </a:r>
                      <a:r>
                        <a:rPr lang="en-US" altLang="en-US" sz="2000" b="0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2000" b="0" i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ngà</a:t>
                      </a:r>
                      <a:r>
                        <a:rPr lang="en-US" altLang="en-US" sz="2000" b="0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2000" b="0" i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là</a:t>
                      </a:r>
                      <a:r>
                        <a:rPr lang="en-US" altLang="en-US" sz="2000" b="1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2000" b="1" i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mơ</a:t>
                      </a:r>
                      <a:r>
                        <a:rPr lang="en-US" altLang="en-US" sz="2000" b="1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2000" b="1" i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ước</a:t>
                      </a:r>
                      <a:r>
                        <a:rPr lang="en-US" altLang="en-US" sz="2000" b="1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altLang="en-US" sz="2000" b="1" i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là</a:t>
                      </a:r>
                      <a:r>
                        <a:rPr lang="en-US" altLang="en-US" sz="2000" b="1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2000" b="1" i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món</a:t>
                      </a:r>
                      <a:r>
                        <a:rPr lang="en-US" altLang="en-US" sz="2000" b="1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2000" b="1" i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quà</a:t>
                      </a:r>
                      <a:r>
                        <a:rPr lang="en-US" altLang="en-US" sz="2000" b="1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2000" b="1" i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đầu</a:t>
                      </a:r>
                      <a:r>
                        <a:rPr lang="en-US" altLang="en-US" sz="2000" b="1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2000" b="1" i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tiên</a:t>
                      </a:r>
                      <a:r>
                        <a:rPr lang="en-US" altLang="en-US" sz="2000" b="1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2000" b="1" i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và</a:t>
                      </a:r>
                      <a:r>
                        <a:rPr lang="en-US" altLang="en-US" sz="2000" b="1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2000" b="1" i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cũng</a:t>
                      </a:r>
                      <a:r>
                        <a:rPr lang="en-US" altLang="en-US" sz="2000" b="1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2000" b="1" i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là</a:t>
                      </a:r>
                      <a:r>
                        <a:rPr lang="en-US" altLang="en-US" sz="2000" b="1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2000" b="1" i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kỷ</a:t>
                      </a:r>
                      <a:r>
                        <a:rPr lang="en-US" altLang="en-US" sz="2000" b="1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2000" b="1" i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vật</a:t>
                      </a:r>
                      <a:r>
                        <a:rPr lang="en-US" altLang="en-US" sz="2000" b="1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2000" b="1" i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cuối</a:t>
                      </a:r>
                      <a:r>
                        <a:rPr lang="en-US" altLang="en-US" sz="2000" b="1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2000" b="1" i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cùng</a:t>
                      </a:r>
                      <a:r>
                        <a:rPr lang="en-US" altLang="en-US" sz="2000" b="1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2000" b="1" i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của</a:t>
                      </a:r>
                      <a:r>
                        <a:rPr lang="en-US" altLang="en-US" sz="2000" b="1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2000" b="1" i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người</a:t>
                      </a:r>
                      <a:r>
                        <a:rPr lang="en-US" altLang="en-US" sz="2000" b="1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 cha.</a:t>
                      </a:r>
                      <a:endParaRPr lang="en-US" sz="2000" b="1" i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UTM Avo" panose="02040603050506020204" pitchFamily="18"/>
                        <a:cs typeface="Times New Roman" panose="02020603050405020304" pitchFamily="18" charset="0"/>
                      </a:endParaRPr>
                    </a:p>
                  </a:txBody>
                  <a:tcPr marL="57602" marR="57602" marT="28801" marB="2880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vi-VN" altLang="en-US" sz="2000" b="1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Với bác Ba</a:t>
                      </a:r>
                      <a:r>
                        <a:rPr lang="vi-VN" altLang="en-US" sz="2000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lang="en-US" altLang="en-US" sz="2000" i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chiếc</a:t>
                      </a:r>
                      <a:r>
                        <a:rPr lang="en-US" altLang="en-US" sz="2000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2000" i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lược</a:t>
                      </a:r>
                      <a:r>
                        <a:rPr lang="en-US" altLang="en-US" sz="2000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2000" i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ngà</a:t>
                      </a:r>
                      <a:r>
                        <a:rPr lang="en-US" altLang="en-US" sz="2000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2000" b="1" i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là</a:t>
                      </a:r>
                      <a:r>
                        <a:rPr lang="en-US" altLang="en-US" sz="2000" b="1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2000" b="1" i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sự</a:t>
                      </a:r>
                      <a:r>
                        <a:rPr lang="en-US" altLang="en-US" sz="2000" b="1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2000" b="1" i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trao</a:t>
                      </a:r>
                      <a:r>
                        <a:rPr lang="en-US" altLang="en-US" sz="2000" b="1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2000" b="1" i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gửi</a:t>
                      </a:r>
                      <a:r>
                        <a:rPr lang="en-US" altLang="en-US" sz="2000" b="1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2000" b="1" i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thiêng</a:t>
                      </a:r>
                      <a:r>
                        <a:rPr lang="en-US" altLang="en-US" sz="2000" b="1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2000" b="1" i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liêng</a:t>
                      </a:r>
                      <a:r>
                        <a:rPr lang="en-US" altLang="en-US" sz="2000" b="1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2000" b="1" i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giữa</a:t>
                      </a:r>
                      <a:r>
                        <a:rPr lang="en-US" altLang="en-US" sz="2000" b="1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2000" b="1" i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người</a:t>
                      </a:r>
                      <a:r>
                        <a:rPr lang="en-US" altLang="en-US" sz="2000" b="1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2000" b="1" i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cán</a:t>
                      </a:r>
                      <a:r>
                        <a:rPr lang="en-US" altLang="en-US" sz="2000" b="1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2000" b="1" i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bộ</a:t>
                      </a:r>
                      <a:r>
                        <a:rPr lang="en-US" altLang="en-US" sz="2000" b="1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2000" b="1" i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cách</a:t>
                      </a:r>
                      <a:r>
                        <a:rPr lang="en-US" altLang="en-US" sz="2000" b="1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2000" b="1" i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mạng</a:t>
                      </a:r>
                      <a:r>
                        <a:rPr lang="en-US" altLang="en-US" sz="2000" b="1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2000" i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với</a:t>
                      </a:r>
                      <a:r>
                        <a:rPr lang="en-US" altLang="en-US" sz="2000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2000" i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đứa</a:t>
                      </a:r>
                      <a:r>
                        <a:rPr lang="en-US" altLang="en-US" sz="2000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 con </a:t>
                      </a:r>
                      <a:r>
                        <a:rPr lang="en-US" altLang="en-US" sz="2000" i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gái</a:t>
                      </a:r>
                      <a:r>
                        <a:rPr lang="en-US" altLang="en-US" sz="2000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2000" i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của</a:t>
                      </a:r>
                      <a:r>
                        <a:rPr lang="en-US" altLang="en-US" sz="2000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2000" i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người</a:t>
                      </a:r>
                      <a:r>
                        <a:rPr lang="en-US" altLang="en-US" sz="2000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2000" i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đồng</a:t>
                      </a:r>
                      <a:r>
                        <a:rPr lang="en-US" altLang="en-US" sz="2000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2000" i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đội</a:t>
                      </a:r>
                      <a:r>
                        <a:rPr lang="en-US" altLang="en-US" sz="2000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2000" i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đã</a:t>
                      </a:r>
                      <a:r>
                        <a:rPr lang="en-US" altLang="en-US" sz="2000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2000" i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nằm</a:t>
                      </a:r>
                      <a:r>
                        <a:rPr lang="en-US" altLang="en-US" sz="2000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2000" i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lại</a:t>
                      </a:r>
                      <a:r>
                        <a:rPr lang="en-US" altLang="en-US" sz="2000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2000" i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nơi</a:t>
                      </a:r>
                      <a:r>
                        <a:rPr lang="en-US" altLang="en-US" sz="2000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2000" i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chiến</a:t>
                      </a:r>
                      <a:r>
                        <a:rPr lang="vi-VN" altLang="en-US" sz="2000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2000" i="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trường</a:t>
                      </a:r>
                      <a:r>
                        <a:rPr lang="en-US" altLang="en-US" sz="2000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.</a:t>
                      </a:r>
                      <a:endParaRPr lang="en-US" sz="2000" i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UTM Avo" panose="02040603050506020204" pitchFamily="18"/>
                        <a:cs typeface="Times New Roman" panose="02020603050405020304" pitchFamily="18" charset="0"/>
                      </a:endParaRPr>
                    </a:p>
                  </a:txBody>
                  <a:tcPr marL="57602" marR="57602" marT="28801" marB="28801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9836283"/>
                  </a:ext>
                </a:extLst>
              </a:tr>
            </a:tbl>
          </a:graphicData>
        </a:graphic>
      </p:graphicFrame>
      <p:sp>
        <p:nvSpPr>
          <p:cNvPr id="2" name="Freeform 4">
            <a:extLst>
              <a:ext uri="{FF2B5EF4-FFF2-40B4-BE49-F238E27FC236}">
                <a16:creationId xmlns:a16="http://schemas.microsoft.com/office/drawing/2014/main" id="{AC43335E-9F9C-9483-8207-B0AA5405757F}"/>
              </a:ext>
            </a:extLst>
          </p:cNvPr>
          <p:cNvSpPr/>
          <p:nvPr/>
        </p:nvSpPr>
        <p:spPr>
          <a:xfrm>
            <a:off x="7608041" y="600074"/>
            <a:ext cx="4583959" cy="3492766"/>
          </a:xfrm>
          <a:custGeom>
            <a:avLst/>
            <a:gdLst/>
            <a:ahLst/>
            <a:cxnLst/>
            <a:rect l="l" t="t" r="r" b="b"/>
            <a:pathLst>
              <a:path w="3858010" h="3162436">
                <a:moveTo>
                  <a:pt x="0" y="0"/>
                </a:moveTo>
                <a:lnTo>
                  <a:pt x="3858010" y="0"/>
                </a:lnTo>
                <a:lnTo>
                  <a:pt x="3858010" y="3162436"/>
                </a:lnTo>
                <a:lnTo>
                  <a:pt x="0" y="316243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593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46AC93-7120-2C4F-23F3-C76BEC2451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4">
            <a:extLst>
              <a:ext uri="{FF2B5EF4-FFF2-40B4-BE49-F238E27FC236}">
                <a16:creationId xmlns:a16="http://schemas.microsoft.com/office/drawing/2014/main" id="{A4CD87DF-8402-2494-B606-0FE961F95E21}"/>
              </a:ext>
            </a:extLst>
          </p:cNvPr>
          <p:cNvSpPr txBox="1"/>
          <p:nvPr/>
        </p:nvSpPr>
        <p:spPr>
          <a:xfrm>
            <a:off x="-1124102" y="2263424"/>
            <a:ext cx="10224276" cy="23311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575981">
              <a:lnSpc>
                <a:spcPct val="150000"/>
              </a:lnSpc>
              <a:defRPr/>
            </a:pPr>
            <a:r>
              <a:rPr lang="en-US" sz="5400" b="1" dirty="0">
                <a:latin typeface="UTM Avo" panose="02040603050506020204" pitchFamily="18"/>
                <a:cs typeface="#9Slide07 Baloo Tamma" panose="03080902040302020200" pitchFamily="66" charset="0"/>
              </a:rPr>
              <a:t>2. </a:t>
            </a:r>
          </a:p>
          <a:p>
            <a:pPr algn="ctr" defTabSz="575981">
              <a:lnSpc>
                <a:spcPct val="150000"/>
              </a:lnSpc>
              <a:defRPr/>
            </a:pPr>
            <a:r>
              <a:rPr lang="en-US" sz="5400" b="1" dirty="0" err="1">
                <a:latin typeface="UTM Avo" panose="02040603050506020204" pitchFamily="18"/>
                <a:cs typeface="#9Slide07 Baloo Tamma" panose="03080902040302020200" pitchFamily="66" charset="0"/>
              </a:rPr>
              <a:t>Nhân</a:t>
            </a:r>
            <a:r>
              <a:rPr lang="en-US" sz="5400" b="1" dirty="0">
                <a:latin typeface="UTM Avo" panose="02040603050506020204" pitchFamily="18"/>
                <a:cs typeface="#9Slide07 Baloo Tamma" panose="03080902040302020200" pitchFamily="66" charset="0"/>
              </a:rPr>
              <a:t> </a:t>
            </a:r>
            <a:r>
              <a:rPr lang="en-US" sz="5400" b="1" dirty="0" err="1">
                <a:latin typeface="UTM Avo" panose="02040603050506020204" pitchFamily="18"/>
                <a:cs typeface="#9Slide07 Baloo Tamma" panose="03080902040302020200" pitchFamily="66" charset="0"/>
              </a:rPr>
              <a:t>vật</a:t>
            </a:r>
            <a:r>
              <a:rPr lang="en-US" sz="5400" b="1" dirty="0">
                <a:latin typeface="UTM Avo" panose="02040603050506020204" pitchFamily="18"/>
                <a:cs typeface="#9Slide07 Baloo Tamma" panose="03080902040302020200" pitchFamily="66" charset="0"/>
              </a:rPr>
              <a:t> </a:t>
            </a:r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AC77EE1C-C376-5F98-3B54-2A9524C67199}"/>
              </a:ext>
            </a:extLst>
          </p:cNvPr>
          <p:cNvSpPr/>
          <p:nvPr/>
        </p:nvSpPr>
        <p:spPr>
          <a:xfrm>
            <a:off x="7590976" y="600500"/>
            <a:ext cx="3054278" cy="6254415"/>
          </a:xfrm>
          <a:custGeom>
            <a:avLst/>
            <a:gdLst/>
            <a:ahLst/>
            <a:cxnLst/>
            <a:rect l="l" t="t" r="r" b="b"/>
            <a:pathLst>
              <a:path w="2952228" h="6705191">
                <a:moveTo>
                  <a:pt x="0" y="0"/>
                </a:moveTo>
                <a:lnTo>
                  <a:pt x="2952229" y="0"/>
                </a:lnTo>
                <a:lnTo>
                  <a:pt x="2952229" y="6705191"/>
                </a:lnTo>
                <a:lnTo>
                  <a:pt x="0" y="67051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03203"/>
            </a:stretch>
          </a:blipFill>
        </p:spPr>
        <p:txBody>
          <a:bodyPr/>
          <a:lstStyle/>
          <a:p>
            <a:endParaRPr lang="en-US" sz="729"/>
          </a:p>
        </p:txBody>
      </p:sp>
    </p:spTree>
    <p:extLst>
      <p:ext uri="{BB962C8B-B14F-4D97-AF65-F5344CB8AC3E}">
        <p14:creationId xmlns:p14="http://schemas.microsoft.com/office/powerpoint/2010/main" val="1724811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E0E33D-38CF-41D3-CD96-9D4111F2C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F6C56A2-77FA-1877-0F6A-5F24F653C964}"/>
              </a:ext>
            </a:extLst>
          </p:cNvPr>
          <p:cNvSpPr/>
          <p:nvPr/>
        </p:nvSpPr>
        <p:spPr>
          <a:xfrm>
            <a:off x="5044968" y="2119726"/>
            <a:ext cx="4362420" cy="5732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863971">
              <a:lnSpc>
                <a:spcPct val="150000"/>
              </a:lnSpc>
            </a:pPr>
            <a:r>
              <a:rPr lang="en-US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a. </a:t>
            </a:r>
            <a:r>
              <a:rPr lang="en-US" alt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Nhân</a:t>
            </a:r>
            <a:r>
              <a:rPr lang="en-US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vật</a:t>
            </a:r>
            <a:r>
              <a:rPr lang="en-US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bé</a:t>
            </a:r>
            <a:r>
              <a:rPr lang="en-US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Thu</a:t>
            </a:r>
            <a:endParaRPr lang="en-US" altLang="en-US" sz="2400" dirty="0">
              <a:solidFill>
                <a:schemeClr val="tx1">
                  <a:lumMod val="95000"/>
                  <a:lumOff val="5000"/>
                </a:schemeClr>
              </a:solidFill>
              <a:latin typeface="UTM Avo" panose="02040603050506020204" pitchFamily="18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DD9EE44-75C0-903C-AC08-540101DC883A}"/>
              </a:ext>
            </a:extLst>
          </p:cNvPr>
          <p:cNvSpPr/>
          <p:nvPr/>
        </p:nvSpPr>
        <p:spPr>
          <a:xfrm>
            <a:off x="5044968" y="2745992"/>
            <a:ext cx="5845878" cy="27838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863971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*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Hoàn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cảnh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: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Bé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Thu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sinh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ra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trong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hoàn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cảnh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đất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nước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có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chiến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tranh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, cha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phải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đi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lính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chiến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đấu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chống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giặc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bé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Thu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chỉ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biết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cha qua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một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tấm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ảnh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chụp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4" name="Freeform 7">
            <a:extLst>
              <a:ext uri="{FF2B5EF4-FFF2-40B4-BE49-F238E27FC236}">
                <a16:creationId xmlns:a16="http://schemas.microsoft.com/office/drawing/2014/main" id="{8482D39B-D4B0-919B-96B2-AB337E647C24}"/>
              </a:ext>
            </a:extLst>
          </p:cNvPr>
          <p:cNvSpPr/>
          <p:nvPr/>
        </p:nvSpPr>
        <p:spPr>
          <a:xfrm>
            <a:off x="1301154" y="1835657"/>
            <a:ext cx="3334448" cy="4940455"/>
          </a:xfrm>
          <a:custGeom>
            <a:avLst/>
            <a:gdLst/>
            <a:ahLst/>
            <a:cxnLst/>
            <a:rect l="l" t="t" r="r" b="b"/>
            <a:pathLst>
              <a:path w="2785374" h="4126925">
                <a:moveTo>
                  <a:pt x="0" y="0"/>
                </a:moveTo>
                <a:lnTo>
                  <a:pt x="2785373" y="0"/>
                </a:lnTo>
                <a:lnTo>
                  <a:pt x="2785373" y="4126925"/>
                </a:lnTo>
                <a:lnTo>
                  <a:pt x="0" y="41269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>
              <a:lnSpc>
                <a:spcPct val="150000"/>
              </a:lnSpc>
            </a:pPr>
            <a:endParaRPr lang="en-US" sz="2400"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2546641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35303E-2A8B-4CD4-0F05-828C739BAE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EE480249-45B3-2720-2A56-EDA33050BA9E}"/>
              </a:ext>
            </a:extLst>
          </p:cNvPr>
          <p:cNvGrpSpPr/>
          <p:nvPr/>
        </p:nvGrpSpPr>
        <p:grpSpPr>
          <a:xfrm>
            <a:off x="3589906" y="-103833"/>
            <a:ext cx="6000162" cy="7584205"/>
            <a:chOff x="3095919" y="-545894"/>
            <a:chExt cx="6000162" cy="7584205"/>
          </a:xfrm>
        </p:grpSpPr>
        <p:sp>
          <p:nvSpPr>
            <p:cNvPr id="2" name="Freeform 4">
              <a:extLst>
                <a:ext uri="{FF2B5EF4-FFF2-40B4-BE49-F238E27FC236}">
                  <a16:creationId xmlns:a16="http://schemas.microsoft.com/office/drawing/2014/main" id="{6FAC1E6E-5012-9424-B55B-B0C612AAA4A2}"/>
                </a:ext>
              </a:extLst>
            </p:cNvPr>
            <p:cNvSpPr/>
            <p:nvPr/>
          </p:nvSpPr>
          <p:spPr>
            <a:xfrm>
              <a:off x="3443564" y="5773475"/>
              <a:ext cx="4608124" cy="713245"/>
            </a:xfrm>
            <a:custGeom>
              <a:avLst/>
              <a:gdLst/>
              <a:ahLst/>
              <a:cxnLst/>
              <a:rect l="l" t="t" r="r" b="b"/>
              <a:pathLst>
                <a:path w="7315200" h="1132246">
                  <a:moveTo>
                    <a:pt x="0" y="0"/>
                  </a:moveTo>
                  <a:lnTo>
                    <a:pt x="7315200" y="0"/>
                  </a:lnTo>
                  <a:lnTo>
                    <a:pt x="7315200" y="1132247"/>
                  </a:lnTo>
                  <a:lnTo>
                    <a:pt x="0" y="11322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729">
                <a:latin typeface="UTM Avo" panose="02040603050506020204" pitchFamily="18"/>
              </a:endParaRPr>
            </a:p>
          </p:txBody>
        </p:sp>
        <p:sp>
          <p:nvSpPr>
            <p:cNvPr id="3" name="Freeform 8">
              <a:extLst>
                <a:ext uri="{FF2B5EF4-FFF2-40B4-BE49-F238E27FC236}">
                  <a16:creationId xmlns:a16="http://schemas.microsoft.com/office/drawing/2014/main" id="{E465BF95-87E1-237C-0581-7D0423A5FDDA}"/>
                </a:ext>
              </a:extLst>
            </p:cNvPr>
            <p:cNvSpPr/>
            <p:nvPr/>
          </p:nvSpPr>
          <p:spPr>
            <a:xfrm>
              <a:off x="3095919" y="-545894"/>
              <a:ext cx="6000162" cy="7584205"/>
            </a:xfrm>
            <a:custGeom>
              <a:avLst/>
              <a:gdLst/>
              <a:ahLst/>
              <a:cxnLst/>
              <a:rect l="l" t="t" r="r" b="b"/>
              <a:pathLst>
                <a:path w="5286623" h="6513353">
                  <a:moveTo>
                    <a:pt x="0" y="0"/>
                  </a:moveTo>
                  <a:lnTo>
                    <a:pt x="5286622" y="0"/>
                  </a:lnTo>
                  <a:lnTo>
                    <a:pt x="5286622" y="6513352"/>
                  </a:lnTo>
                  <a:lnTo>
                    <a:pt x="0" y="65133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10000" b="90000" l="10000" r="90000">
                            <a14:foregroundMark x1="26840" y1="43960" x2="39110" y2="49689"/>
                            <a14:foregroundMark x1="39110" y1="49689" x2="39571" y2="50436"/>
                            <a14:foregroundMark x1="57209" y1="40224" x2="47853" y2="51930"/>
                            <a14:foregroundMark x1="45859" y1="85056" x2="47086" y2="77335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729">
                <a:latin typeface="UTM Avo" panose="02040603050506020204" pitchFamily="18"/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516C6568-D3FA-7AF1-DB2E-1A8CCA3BF6ED}"/>
              </a:ext>
            </a:extLst>
          </p:cNvPr>
          <p:cNvSpPr txBox="1"/>
          <p:nvPr/>
        </p:nvSpPr>
        <p:spPr>
          <a:xfrm>
            <a:off x="481131" y="3788988"/>
            <a:ext cx="47768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63971"/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* </a:t>
            </a:r>
            <a:r>
              <a:rPr lang="vi-VN" sz="2400" b="1" dirty="0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Trước khi nhận ra ông Sáu</a:t>
            </a:r>
            <a:endParaRPr lang="en-US" sz="2400" b="1" dirty="0">
              <a:solidFill>
                <a:srgbClr val="000000"/>
              </a:solidFill>
              <a:latin typeface="UTM Avo" panose="02040603050506020204" pitchFamily="18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FB3085-F9DF-09E1-D984-57E3624300A4}"/>
              </a:ext>
            </a:extLst>
          </p:cNvPr>
          <p:cNvSpPr txBox="1"/>
          <p:nvPr/>
        </p:nvSpPr>
        <p:spPr>
          <a:xfrm>
            <a:off x="7286006" y="2821113"/>
            <a:ext cx="4608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63971"/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*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Sau</a:t>
            </a:r>
            <a:r>
              <a:rPr lang="vi-VN" sz="2400" b="1" dirty="0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khi nhận ra ông Sáu</a:t>
            </a:r>
            <a:endParaRPr lang="en-US" sz="2400" b="1" dirty="0">
              <a:solidFill>
                <a:srgbClr val="000000"/>
              </a:solidFill>
              <a:latin typeface="UTM Avo" panose="02040603050506020204" pitchFamily="18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C030649-BBAD-F909-1C3E-040CBC6F5862}"/>
              </a:ext>
            </a:extLst>
          </p:cNvPr>
          <p:cNvSpPr/>
          <p:nvPr/>
        </p:nvSpPr>
        <p:spPr>
          <a:xfrm>
            <a:off x="-2888461" y="1897678"/>
            <a:ext cx="101282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63971"/>
            <a:r>
              <a:rPr lang="en-US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a. </a:t>
            </a:r>
            <a:r>
              <a:rPr lang="en-US" alt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Nhân</a:t>
            </a:r>
            <a:r>
              <a:rPr lang="en-US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vật</a:t>
            </a:r>
            <a:r>
              <a:rPr lang="en-US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bé</a:t>
            </a:r>
            <a:r>
              <a:rPr lang="en-US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Thu</a:t>
            </a:r>
            <a:endParaRPr lang="en-US" altLang="en-US" sz="2400" dirty="0">
              <a:solidFill>
                <a:schemeClr val="tx1">
                  <a:lumMod val="95000"/>
                  <a:lumOff val="5000"/>
                </a:schemeClr>
              </a:solidFill>
              <a:latin typeface="UTM Avo" panose="02040603050506020204" pitchFamily="1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810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A675E00-0E85-D210-B8AD-D7B69D4C48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B2DCF62-4556-4014-C573-EB68D3BD6374}"/>
              </a:ext>
            </a:extLst>
          </p:cNvPr>
          <p:cNvSpPr/>
          <p:nvPr/>
        </p:nvSpPr>
        <p:spPr>
          <a:xfrm>
            <a:off x="408348" y="1717573"/>
            <a:ext cx="3251084" cy="3264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86397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- </a:t>
            </a:r>
            <a:r>
              <a:rPr lang="en-US" sz="2000" b="1" dirty="0" err="1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Khi</a:t>
            </a:r>
            <a:r>
              <a:rPr lang="en-US" sz="2000" b="1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mới</a:t>
            </a:r>
            <a:r>
              <a:rPr lang="en-US" sz="2000" b="1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gặp</a:t>
            </a:r>
            <a:r>
              <a:rPr lang="en-US" sz="2000" b="1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:</a:t>
            </a:r>
            <a:endParaRPr lang="en-US" sz="2000" b="1" dirty="0">
              <a:solidFill>
                <a:srgbClr val="000000"/>
              </a:solidFill>
              <a:latin typeface="UTM Avo" panose="02040603050506020204" pitchFamily="18"/>
              <a:cs typeface="Times New Roman" panose="02020603050405020304" pitchFamily="18" charset="0"/>
            </a:endParaRPr>
          </a:p>
          <a:p>
            <a:pPr algn="just" defTabSz="86397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+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Nghe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gọi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giật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mình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tròn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mắt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nhìn</a:t>
            </a:r>
            <a:endParaRPr lang="en-US" sz="2000" dirty="0">
              <a:solidFill>
                <a:srgbClr val="000000"/>
              </a:solidFill>
              <a:latin typeface="UTM Avo" panose="02040603050506020204" pitchFamily="18"/>
              <a:cs typeface="Times New Roman" panose="02020603050405020304" pitchFamily="18" charset="0"/>
            </a:endParaRPr>
          </a:p>
          <a:p>
            <a:pPr algn="just" defTabSz="86397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+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Ngơ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ngác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lạ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lùng</a:t>
            </a:r>
            <a:endParaRPr lang="en-US" sz="2000" dirty="0">
              <a:solidFill>
                <a:srgbClr val="000000"/>
              </a:solidFill>
              <a:latin typeface="UTM Avo" panose="02040603050506020204" pitchFamily="18"/>
              <a:cs typeface="Times New Roman" panose="02020603050405020304" pitchFamily="18" charset="0"/>
            </a:endParaRPr>
          </a:p>
          <a:p>
            <a:pPr algn="just" defTabSz="86397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+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Vụt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chạy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kêu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thét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lên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.</a:t>
            </a:r>
            <a:endParaRPr lang="en-US" sz="2000" dirty="0">
              <a:solidFill>
                <a:srgbClr val="000000"/>
              </a:solidFill>
              <a:latin typeface="UTM Avo" panose="02040603050506020204" pitchFamily="18"/>
              <a:cs typeface="Times New Roman" panose="02020603050405020304" pitchFamily="18" charset="0"/>
            </a:endParaRPr>
          </a:p>
          <a:p>
            <a:pPr algn="just" defTabSz="86397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  <a:sym typeface="Wingdings" panose="05000000000000000000" pitchFamily="2" charset="2"/>
              </a:rPr>
              <a:t></a:t>
            </a:r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Thể</a:t>
            </a:r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hiện</a:t>
            </a:r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sự</a:t>
            </a:r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ngỡ</a:t>
            </a:r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ngàng</a:t>
            </a:r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, </a:t>
            </a:r>
            <a:r>
              <a:rPr lang="en-US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xa</a:t>
            </a:r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lạ</a:t>
            </a:r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, </a:t>
            </a:r>
            <a:r>
              <a:rPr lang="en-US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sợ</a:t>
            </a:r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hãi</a:t>
            </a:r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.</a:t>
            </a:r>
            <a:endParaRPr lang="en-US" sz="2000" b="1" dirty="0">
              <a:solidFill>
                <a:schemeClr val="tx1">
                  <a:lumMod val="95000"/>
                  <a:lumOff val="5000"/>
                </a:schemeClr>
              </a:solidFill>
              <a:latin typeface="UTM Avo" panose="02040603050506020204" pitchFamily="18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FF522F1-E5F0-7FC3-A5BC-EA786FA39794}"/>
              </a:ext>
            </a:extLst>
          </p:cNvPr>
          <p:cNvSpPr txBox="1"/>
          <p:nvPr/>
        </p:nvSpPr>
        <p:spPr>
          <a:xfrm>
            <a:off x="3980543" y="1237055"/>
            <a:ext cx="5472148" cy="4940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63971">
              <a:lnSpc>
                <a:spcPct val="150000"/>
              </a:lnSpc>
            </a:pPr>
            <a:r>
              <a:rPr lang="en-US" sz="2000" b="1" dirty="0">
                <a:solidFill>
                  <a:srgbClr val="C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* </a:t>
            </a:r>
            <a:r>
              <a:rPr lang="vi-VN" sz="2000" b="1" dirty="0">
                <a:solidFill>
                  <a:srgbClr val="C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Trước khi nhận ra ông Sáu</a:t>
            </a:r>
            <a:endParaRPr lang="en-US" sz="2000" b="1" dirty="0">
              <a:solidFill>
                <a:srgbClr val="C00000"/>
              </a:solidFill>
              <a:latin typeface="UTM Avo" panose="02040603050506020204" pitchFamily="18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2A673FA-E84D-A7A5-D24E-21BA4FFA9407}"/>
              </a:ext>
            </a:extLst>
          </p:cNvPr>
          <p:cNvSpPr/>
          <p:nvPr/>
        </p:nvSpPr>
        <p:spPr>
          <a:xfrm>
            <a:off x="3744283" y="1717573"/>
            <a:ext cx="4041710" cy="5113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86397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-</a:t>
            </a:r>
            <a:r>
              <a:rPr lang="vi-VN" sz="2000" b="1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b="1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3 </a:t>
            </a:r>
            <a:r>
              <a:rPr lang="en-US" sz="2000" b="1" dirty="0" err="1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ngày</a:t>
            </a:r>
            <a:r>
              <a:rPr lang="en-US" sz="2000" b="1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tiếp</a:t>
            </a:r>
            <a:r>
              <a:rPr lang="en-US" sz="2000" b="1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theo</a:t>
            </a:r>
            <a:r>
              <a:rPr lang="en-US" sz="2000" b="1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:</a:t>
            </a:r>
            <a:endParaRPr lang="en-US" sz="2000" b="1" dirty="0">
              <a:solidFill>
                <a:srgbClr val="000000"/>
              </a:solidFill>
              <a:latin typeface="UTM Avo" panose="02040603050506020204" pitchFamily="18"/>
              <a:cs typeface="Times New Roman" panose="02020603050405020304" pitchFamily="18" charset="0"/>
            </a:endParaRPr>
          </a:p>
          <a:p>
            <a:pPr algn="just" defTabSz="86397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+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Luôn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xa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lánh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trong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lúc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ông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Sáu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tìm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cách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vỗ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về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.</a:t>
            </a:r>
          </a:p>
          <a:p>
            <a:pPr algn="just" defTabSz="86397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+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Gọi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trống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không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với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ông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Sáu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.</a:t>
            </a:r>
            <a:endParaRPr lang="en-US" sz="2000" dirty="0">
              <a:solidFill>
                <a:srgbClr val="000000"/>
              </a:solidFill>
              <a:latin typeface="UTM Avo" panose="02040603050506020204" pitchFamily="18"/>
              <a:cs typeface="Times New Roman" panose="02020603050405020304" pitchFamily="18" charset="0"/>
            </a:endParaRPr>
          </a:p>
          <a:p>
            <a:pPr algn="just" defTabSz="86397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+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Không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chịu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gọi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ba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cả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khi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bị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dồn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vào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thế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bí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.</a:t>
            </a:r>
            <a:endParaRPr lang="en-US" sz="2000" dirty="0">
              <a:solidFill>
                <a:srgbClr val="000000"/>
              </a:solidFill>
              <a:latin typeface="UTM Avo" panose="02040603050506020204" pitchFamily="18"/>
              <a:cs typeface="Times New Roman" panose="02020603050405020304" pitchFamily="18" charset="0"/>
            </a:endParaRPr>
          </a:p>
          <a:p>
            <a:pPr algn="just" defTabSz="86397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+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Hất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tung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cái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trứng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cá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mà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ông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Sáu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gắp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cho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nó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. </a:t>
            </a:r>
            <a:endParaRPr lang="en-US" sz="2000" dirty="0">
              <a:solidFill>
                <a:srgbClr val="000000"/>
              </a:solidFill>
              <a:latin typeface="UTM Avo" panose="02040603050506020204" pitchFamily="18"/>
              <a:cs typeface="Times New Roman" panose="02020603050405020304" pitchFamily="18" charset="0"/>
            </a:endParaRPr>
          </a:p>
          <a:p>
            <a:pPr algn="just" defTabSz="86397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anose="02020603050405020304" pitchFamily="18" charset="0"/>
              </a:rPr>
              <a:t>+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Bị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ba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đánh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đòn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nó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không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khóc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mà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bỏ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về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nhà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ngoại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. </a:t>
            </a:r>
          </a:p>
          <a:p>
            <a:pPr algn="just" defTabSz="86397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en-US" sz="2000" b="1" dirty="0" err="1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Lạnh</a:t>
            </a:r>
            <a:r>
              <a:rPr lang="en-US" sz="2000" b="1" dirty="0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lùng</a:t>
            </a:r>
            <a:r>
              <a:rPr lang="en-US" sz="2000" b="1" dirty="0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, </a:t>
            </a:r>
            <a:r>
              <a:rPr lang="en-US" sz="2000" b="1" dirty="0" err="1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bướng</a:t>
            </a:r>
            <a:r>
              <a:rPr lang="en-US" sz="2000" b="1" dirty="0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bỉnh</a:t>
            </a:r>
            <a:endParaRPr lang="en-US" sz="2000" b="1" dirty="0">
              <a:solidFill>
                <a:srgbClr val="000000"/>
              </a:solidFill>
              <a:latin typeface="UTM Avo" panose="02040603050506020204" pitchFamily="18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E4E305-7303-B54F-7BA2-97565BBAA699}"/>
              </a:ext>
            </a:extLst>
          </p:cNvPr>
          <p:cNvSpPr/>
          <p:nvPr/>
        </p:nvSpPr>
        <p:spPr>
          <a:xfrm>
            <a:off x="7879044" y="1708146"/>
            <a:ext cx="3926996" cy="46514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86397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vi-VN" sz="2000" b="1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- Trong đêm bỏ về nhà bà ngoại: </a:t>
            </a:r>
            <a:endParaRPr lang="en-US" sz="2000" b="1" dirty="0">
              <a:solidFill>
                <a:srgbClr val="000000"/>
              </a:solidFill>
              <a:latin typeface="UTM Avo" panose="02040603050506020204" pitchFamily="18"/>
              <a:ea typeface="Calibri" pitchFamily="34" charset="0"/>
              <a:cs typeface="Times New Roman" pitchFamily="18" charset="0"/>
            </a:endParaRPr>
          </a:p>
          <a:p>
            <a:pPr algn="just" defTabSz="86397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+ </a:t>
            </a:r>
            <a:r>
              <a:rPr lang="vi-VN" sz="2000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Thu được bà giải thích về vết thẹo làm thay đổi khuôn mặt ba nó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.</a:t>
            </a:r>
          </a:p>
          <a:p>
            <a:pPr algn="just" defTabSz="86397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+ N</a:t>
            </a:r>
            <a:r>
              <a:rPr lang="vi-VN" sz="2000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ghe bà kể chuyện, nó nằm im, lăn lộn và thỉnh thoảng thở dài như người lớn”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.</a:t>
            </a:r>
            <a:r>
              <a:rPr lang="vi-VN" sz="2000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(</a:t>
            </a:r>
            <a:r>
              <a:rPr lang="vi-VN" sz="2000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nghi ngờ được giải tỏa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)</a:t>
            </a:r>
            <a:r>
              <a:rPr lang="vi-VN" sz="2000" dirty="0">
                <a:solidFill>
                  <a:srgbClr val="000000"/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 </a:t>
            </a:r>
            <a:endParaRPr lang="en-US" sz="2000" dirty="0">
              <a:solidFill>
                <a:srgbClr val="000000"/>
              </a:solidFill>
              <a:latin typeface="UTM Avo" panose="02040603050506020204" pitchFamily="18"/>
              <a:ea typeface="Calibri" pitchFamily="34" charset="0"/>
              <a:cs typeface="Times New Roman" pitchFamily="18" charset="0"/>
            </a:endParaRPr>
          </a:p>
          <a:p>
            <a:pPr algn="just" defTabSz="86397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  <a:sym typeface="Wingdings" panose="05000000000000000000" pitchFamily="2" charset="2"/>
              </a:rPr>
              <a:t></a:t>
            </a:r>
            <a:r>
              <a:rPr lang="vi-VN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Â</a:t>
            </a:r>
            <a:r>
              <a:rPr lang="vi-VN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ea typeface="Calibri" pitchFamily="34" charset="0"/>
                <a:cs typeface="Times New Roman" pitchFamily="18" charset="0"/>
              </a:rPr>
              <a:t>n hận, hối tiếc.</a:t>
            </a:r>
            <a:endParaRPr lang="en-US" sz="2000" b="1" dirty="0">
              <a:solidFill>
                <a:schemeClr val="tx1">
                  <a:lumMod val="95000"/>
                  <a:lumOff val="5000"/>
                </a:schemeClr>
              </a:solidFill>
              <a:latin typeface="UTM Avo" panose="02040603050506020204" pitchFamily="18"/>
              <a:ea typeface="Calibri" pitchFamily="34" charset="0"/>
              <a:cs typeface="Times New Roman" pitchFamily="18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1A3497D-DF85-D39F-8A56-0152AA58FA87}"/>
              </a:ext>
            </a:extLst>
          </p:cNvPr>
          <p:cNvCxnSpPr/>
          <p:nvPr/>
        </p:nvCxnSpPr>
        <p:spPr>
          <a:xfrm>
            <a:off x="7785993" y="2761845"/>
            <a:ext cx="0" cy="2544069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F2AB4B-B1F4-AD62-F2FD-F723353F409D}"/>
              </a:ext>
            </a:extLst>
          </p:cNvPr>
          <p:cNvCxnSpPr/>
          <p:nvPr/>
        </p:nvCxnSpPr>
        <p:spPr>
          <a:xfrm>
            <a:off x="3730635" y="2761845"/>
            <a:ext cx="0" cy="2544069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7874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8FDCC5-3742-64D5-0D42-7563CAB081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2E69B6E-B3DD-D9EB-0257-813B5BF7E8C3}"/>
              </a:ext>
            </a:extLst>
          </p:cNvPr>
          <p:cNvSpPr txBox="1"/>
          <p:nvPr/>
        </p:nvSpPr>
        <p:spPr>
          <a:xfrm>
            <a:off x="4450511" y="1770077"/>
            <a:ext cx="5472148" cy="574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63971">
              <a:lnSpc>
                <a:spcPct val="150000"/>
              </a:lnSpc>
              <a:defRPr/>
            </a:pPr>
            <a:r>
              <a:rPr lang="en-US" sz="2400" b="1" dirty="0">
                <a:solidFill>
                  <a:srgbClr val="C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*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Sau</a:t>
            </a:r>
            <a:r>
              <a:rPr lang="vi-VN" sz="2400" b="1" dirty="0">
                <a:solidFill>
                  <a:srgbClr val="C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khi nhận ra ông Sáu</a:t>
            </a:r>
            <a:endParaRPr lang="en-US" sz="2400" b="1" dirty="0">
              <a:solidFill>
                <a:srgbClr val="C00000"/>
              </a:solidFill>
              <a:latin typeface="UTM Avo" panose="02040603050506020204" pitchFamily="18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A5571FB-E021-8578-2D5D-A0F78FDF69F0}"/>
              </a:ext>
            </a:extLst>
          </p:cNvPr>
          <p:cNvSpPr/>
          <p:nvPr/>
        </p:nvSpPr>
        <p:spPr>
          <a:xfrm>
            <a:off x="4450511" y="2344465"/>
            <a:ext cx="7044976" cy="46435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7997" algn="just" defTabSz="863971">
              <a:lnSpc>
                <a:spcPct val="150000"/>
              </a:lnSpc>
            </a:pPr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- </a:t>
            </a:r>
            <a:r>
              <a:rPr lang="en-US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Nét</a:t>
            </a:r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mặt</a:t>
            </a:r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: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“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không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bướng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bỉnh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hay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nhăn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mày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cau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có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nữa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”, “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sầm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lại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buồn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rầu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, …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đôi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mắt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xôn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xao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”</a:t>
            </a:r>
          </a:p>
          <a:p>
            <a:pPr marL="77997" algn="just" defTabSz="863971">
              <a:lnSpc>
                <a:spcPct val="150000"/>
              </a:lnSpc>
            </a:pPr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- </a:t>
            </a:r>
            <a:r>
              <a:rPr lang="en-US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Lời</a:t>
            </a:r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nói</a:t>
            </a:r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: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Bất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ngờ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kêu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thét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lên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“ Ba…a…a…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ba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!”</a:t>
            </a:r>
          </a:p>
          <a:p>
            <a:pPr marL="77997" algn="just" defTabSz="863971">
              <a:lnSpc>
                <a:spcPct val="150000"/>
              </a:lnSpc>
            </a:pPr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- </a:t>
            </a:r>
            <a:r>
              <a:rPr lang="en-US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Hành</a:t>
            </a:r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động</a:t>
            </a:r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: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</a:p>
          <a:p>
            <a:pPr marL="77997" algn="just" defTabSz="863971">
              <a:lnSpc>
                <a:spcPct val="150000"/>
              </a:lnSpc>
            </a:pP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+ “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ôm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lấy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cổ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ba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nó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ôm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chặt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cổ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ba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chân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quắp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chặt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lấy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ba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không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muốn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rời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xa,..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nói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trong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tiếng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nấc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…”</a:t>
            </a:r>
          </a:p>
          <a:p>
            <a:pPr marL="77997" algn="just" defTabSz="863971">
              <a:lnSpc>
                <a:spcPct val="150000"/>
              </a:lnSpc>
            </a:pP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+  “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hôn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ba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nó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cùng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khắp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…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hôn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cả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vết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sẹo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dài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trên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má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của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ba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nó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.”</a:t>
            </a:r>
          </a:p>
          <a:p>
            <a:pPr marL="77997" algn="just" defTabSz="863971">
              <a:lnSpc>
                <a:spcPct val="150000"/>
              </a:lnSpc>
            </a:pP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+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Dặn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ba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về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mua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cho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mình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một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cây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lược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.</a:t>
            </a:r>
            <a:endParaRPr lang="vi-VN" sz="2000" dirty="0">
              <a:solidFill>
                <a:schemeClr val="tx1">
                  <a:lumMod val="95000"/>
                  <a:lumOff val="5000"/>
                </a:schemeClr>
              </a:solidFill>
              <a:latin typeface="UTM Avo" panose="02040603050506020204" pitchFamily="18"/>
              <a:cs typeface="Times New Roman" panose="02020603050405020304" pitchFamily="18" charset="0"/>
            </a:endParaRPr>
          </a:p>
          <a:p>
            <a:pPr marL="77997" algn="just" defTabSz="863971">
              <a:lnSpc>
                <a:spcPct val="150000"/>
              </a:lnSpc>
            </a:pP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latin typeface="UTM Avo" panose="02040603050506020204" pitchFamily="18"/>
              <a:cs typeface="Times New Roman" panose="02020603050405020304" pitchFamily="18" charset="0"/>
            </a:endParaRPr>
          </a:p>
        </p:txBody>
      </p:sp>
      <p:sp>
        <p:nvSpPr>
          <p:cNvPr id="4" name="Freeform 7">
            <a:extLst>
              <a:ext uri="{FF2B5EF4-FFF2-40B4-BE49-F238E27FC236}">
                <a16:creationId xmlns:a16="http://schemas.microsoft.com/office/drawing/2014/main" id="{E74C782E-8D93-EA88-4291-923EB1FBFCD2}"/>
              </a:ext>
            </a:extLst>
          </p:cNvPr>
          <p:cNvSpPr/>
          <p:nvPr/>
        </p:nvSpPr>
        <p:spPr>
          <a:xfrm>
            <a:off x="0" y="5958500"/>
            <a:ext cx="4112002" cy="899500"/>
          </a:xfrm>
          <a:custGeom>
            <a:avLst/>
            <a:gdLst/>
            <a:ahLst/>
            <a:cxnLst/>
            <a:rect l="l" t="t" r="r" b="b"/>
            <a:pathLst>
              <a:path w="6527627" h="1427918">
                <a:moveTo>
                  <a:pt x="0" y="0"/>
                </a:moveTo>
                <a:lnTo>
                  <a:pt x="6527627" y="0"/>
                </a:lnTo>
                <a:lnTo>
                  <a:pt x="6527627" y="1427918"/>
                </a:lnTo>
                <a:lnTo>
                  <a:pt x="0" y="14279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>
              <a:lnSpc>
                <a:spcPct val="150000"/>
              </a:lnSpc>
            </a:pPr>
            <a:endParaRPr lang="en-US" sz="2400">
              <a:latin typeface="UTM Avo" panose="02040603050506020204" pitchFamily="18"/>
            </a:endParaRPr>
          </a:p>
        </p:txBody>
      </p:sp>
      <p:sp>
        <p:nvSpPr>
          <p:cNvPr id="5" name="Freeform 10">
            <a:extLst>
              <a:ext uri="{FF2B5EF4-FFF2-40B4-BE49-F238E27FC236}">
                <a16:creationId xmlns:a16="http://schemas.microsoft.com/office/drawing/2014/main" id="{20C78164-41CD-C842-0604-2C469AD61802}"/>
              </a:ext>
            </a:extLst>
          </p:cNvPr>
          <p:cNvSpPr/>
          <p:nvPr/>
        </p:nvSpPr>
        <p:spPr>
          <a:xfrm>
            <a:off x="169255" y="2344465"/>
            <a:ext cx="4112002" cy="4513535"/>
          </a:xfrm>
          <a:custGeom>
            <a:avLst/>
            <a:gdLst/>
            <a:ahLst/>
            <a:cxnLst/>
            <a:rect l="l" t="t" r="r" b="b"/>
            <a:pathLst>
              <a:path w="5452888" h="5985358">
                <a:moveTo>
                  <a:pt x="0" y="0"/>
                </a:moveTo>
                <a:lnTo>
                  <a:pt x="5452888" y="0"/>
                </a:lnTo>
                <a:lnTo>
                  <a:pt x="5452888" y="5985358"/>
                </a:lnTo>
                <a:lnTo>
                  <a:pt x="0" y="59853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pPr>
              <a:lnSpc>
                <a:spcPct val="150000"/>
              </a:lnSpc>
            </a:pPr>
            <a:endParaRPr lang="en-US" sz="2400"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2521498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ABFFB6C-7982-B501-5436-43B6AC5399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4">
            <a:extLst>
              <a:ext uri="{FF2B5EF4-FFF2-40B4-BE49-F238E27FC236}">
                <a16:creationId xmlns:a16="http://schemas.microsoft.com/office/drawing/2014/main" id="{D505738B-652C-D353-9B41-BA1478028DEF}"/>
              </a:ext>
            </a:extLst>
          </p:cNvPr>
          <p:cNvSpPr/>
          <p:nvPr/>
        </p:nvSpPr>
        <p:spPr>
          <a:xfrm>
            <a:off x="913697" y="1097916"/>
            <a:ext cx="2618253" cy="5304072"/>
          </a:xfrm>
          <a:custGeom>
            <a:avLst/>
            <a:gdLst/>
            <a:ahLst/>
            <a:cxnLst/>
            <a:rect l="l" t="t" r="r" b="b"/>
            <a:pathLst>
              <a:path w="2340978" h="4742367">
                <a:moveTo>
                  <a:pt x="0" y="0"/>
                </a:moveTo>
                <a:lnTo>
                  <a:pt x="2340978" y="0"/>
                </a:lnTo>
                <a:lnTo>
                  <a:pt x="2340978" y="4742367"/>
                </a:lnTo>
                <a:lnTo>
                  <a:pt x="0" y="474236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>
              <a:lnSpc>
                <a:spcPct val="150000"/>
              </a:lnSpc>
            </a:pPr>
            <a:endParaRPr lang="en-US" sz="2000">
              <a:latin typeface="UTM Avo" panose="02040603050506020204" pitchFamily="18"/>
            </a:endParaRP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224E08E9-B30F-BA83-1268-14329F19E302}"/>
              </a:ext>
            </a:extLst>
          </p:cNvPr>
          <p:cNvSpPr/>
          <p:nvPr/>
        </p:nvSpPr>
        <p:spPr>
          <a:xfrm>
            <a:off x="-86862" y="2376968"/>
            <a:ext cx="4450149" cy="4495100"/>
          </a:xfrm>
          <a:custGeom>
            <a:avLst/>
            <a:gdLst/>
            <a:ahLst/>
            <a:cxnLst/>
            <a:rect l="l" t="t" r="r" b="b"/>
            <a:pathLst>
              <a:path w="4073652" h="4114800">
                <a:moveTo>
                  <a:pt x="0" y="0"/>
                </a:moveTo>
                <a:lnTo>
                  <a:pt x="4073652" y="0"/>
                </a:lnTo>
                <a:lnTo>
                  <a:pt x="407365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>
              <a:lnSpc>
                <a:spcPct val="150000"/>
              </a:lnSpc>
            </a:pPr>
            <a:endParaRPr lang="en-US" sz="2000">
              <a:latin typeface="UTM Avo" panose="02040603050506020204" pitchFamily="1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627BEB6-088D-CB37-5865-9FDDF1E8B294}"/>
              </a:ext>
            </a:extLst>
          </p:cNvPr>
          <p:cNvSpPr/>
          <p:nvPr/>
        </p:nvSpPr>
        <p:spPr>
          <a:xfrm>
            <a:off x="4733943" y="2141359"/>
            <a:ext cx="2297198" cy="5732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863971">
              <a:lnSpc>
                <a:spcPct val="150000"/>
              </a:lnSpc>
            </a:pPr>
            <a:r>
              <a:rPr lang="en-US" altLang="en-US" sz="2400" b="1" dirty="0">
                <a:solidFill>
                  <a:srgbClr val="C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* </a:t>
            </a:r>
            <a:r>
              <a:rPr lang="en-US" altLang="en-US" sz="2400" b="1" dirty="0" err="1">
                <a:solidFill>
                  <a:srgbClr val="C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Nhận</a:t>
            </a:r>
            <a:r>
              <a:rPr lang="en-US" altLang="en-US" sz="2400" b="1" dirty="0">
                <a:solidFill>
                  <a:srgbClr val="C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C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xét</a:t>
            </a:r>
            <a:endParaRPr lang="en-US" altLang="en-US" sz="2400" dirty="0">
              <a:solidFill>
                <a:srgbClr val="C00000"/>
              </a:solidFill>
              <a:latin typeface="UTM Avo" panose="02040603050506020204" pitchFamily="18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27A4F1-7405-83A4-24C0-62A0B774149C}"/>
              </a:ext>
            </a:extLst>
          </p:cNvPr>
          <p:cNvSpPr/>
          <p:nvPr/>
        </p:nvSpPr>
        <p:spPr>
          <a:xfrm>
            <a:off x="4733943" y="2714593"/>
            <a:ext cx="6189543" cy="33378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7997" algn="just" defTabSz="863971">
              <a:lnSpc>
                <a:spcPct val="150000"/>
              </a:lnSpc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Bé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Thu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có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sự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chuyển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biến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rõ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rệt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trong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tâm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trạng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cảm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xúc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hành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động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trước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và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sau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khi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nhận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ra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ba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.</a:t>
            </a:r>
          </a:p>
          <a:p>
            <a:pPr marL="77997" algn="just" defTabSz="863971">
              <a:lnSpc>
                <a:spcPct val="150000"/>
              </a:lnSpc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Cuộc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sống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nội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tâm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phong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phú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: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vẻ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ngoài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cương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quyết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,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lạnh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lùng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&gt;&lt;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bên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trong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giàu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tình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cảm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,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yêu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thương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.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UTM Avo" panose="02040603050506020204" pitchFamily="1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017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E92407A-E58F-EF0A-6E70-B6F4DE70E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7EA8981-2867-5272-DBEC-40A6ED84547E}"/>
              </a:ext>
            </a:extLst>
          </p:cNvPr>
          <p:cNvGrpSpPr/>
          <p:nvPr/>
        </p:nvGrpSpPr>
        <p:grpSpPr>
          <a:xfrm>
            <a:off x="4961682" y="1839220"/>
            <a:ext cx="6524458" cy="1272353"/>
            <a:chOff x="383167" y="1481172"/>
            <a:chExt cx="5027728" cy="898526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3" name="Rounded Rectangle 2">
              <a:extLst>
                <a:ext uri="{FF2B5EF4-FFF2-40B4-BE49-F238E27FC236}">
                  <a16:creationId xmlns:a16="http://schemas.microsoft.com/office/drawing/2014/main" id="{6B5C83BA-75F0-19FE-0ED6-EBA4A509779B}"/>
                </a:ext>
              </a:extLst>
            </p:cNvPr>
            <p:cNvSpPr/>
            <p:nvPr/>
          </p:nvSpPr>
          <p:spPr>
            <a:xfrm>
              <a:off x="383167" y="1481172"/>
              <a:ext cx="5027728" cy="898526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5625132"/>
                <a:satOff val="-8440"/>
                <a:lumOff val="-1373"/>
                <a:alphaOff val="0"/>
              </a:schemeClr>
            </a:fillRef>
            <a:effectRef idx="0">
              <a:schemeClr val="accent3">
                <a:hueOff val="5625132"/>
                <a:satOff val="-8440"/>
                <a:lumOff val="-1373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400">
                <a:solidFill>
                  <a:srgbClr val="C00000"/>
                </a:solidFill>
                <a:latin typeface="UTM Avo" panose="02040603050506020204" pitchFamily="18"/>
              </a:endParaRPr>
            </a:p>
          </p:txBody>
        </p:sp>
        <p:sp>
          <p:nvSpPr>
            <p:cNvPr id="4" name="Rounded Rectangle 8">
              <a:extLst>
                <a:ext uri="{FF2B5EF4-FFF2-40B4-BE49-F238E27FC236}">
                  <a16:creationId xmlns:a16="http://schemas.microsoft.com/office/drawing/2014/main" id="{1FBAF19D-54DB-FDF3-DA15-661E416B1B1F}"/>
                </a:ext>
              </a:extLst>
            </p:cNvPr>
            <p:cNvSpPr txBox="1"/>
            <p:nvPr/>
          </p:nvSpPr>
          <p:spPr>
            <a:xfrm>
              <a:off x="429280" y="1504229"/>
              <a:ext cx="4981614" cy="852411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91589" tIns="0" rIns="191589" bIns="0" numCol="1" spcCol="1270" anchor="ctr" anchorCtr="0">
              <a:noAutofit/>
            </a:bodyPr>
            <a:lstStyle/>
            <a:p>
              <a:pPr algn="ctr" defTabSz="1343955">
                <a:lnSpc>
                  <a:spcPct val="15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vi-VN" sz="2000" b="1" dirty="0">
                  <a:solidFill>
                    <a:srgbClr val="C00000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BÉ THU LÀ NGƯỜI RẤT ÍCH KỈ VÀ CỨNG ĐẦU, KHÓ BẢO.</a:t>
              </a:r>
              <a:endParaRPr lang="en-US" sz="2000" b="1" dirty="0">
                <a:solidFill>
                  <a:srgbClr val="C00000"/>
                </a:solidFill>
                <a:latin typeface="UTM Avo" panose="02040603050506020204" pitchFamily="18"/>
                <a:cs typeface="Times New Roman" panose="02020603050405020304" pitchFamily="18" charset="0"/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20A7EAF1-E4C1-E6D1-26C9-91F95689C4AF}"/>
              </a:ext>
            </a:extLst>
          </p:cNvPr>
          <p:cNvSpPr txBox="1"/>
          <p:nvPr/>
        </p:nvSpPr>
        <p:spPr>
          <a:xfrm>
            <a:off x="1153875" y="3908128"/>
            <a:ext cx="20377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863971"/>
            <a:r>
              <a:rPr lang="en-US" sz="2800" b="1" dirty="0">
                <a:latin typeface="UTM Avo" panose="02040603050506020204" pitchFamily="18"/>
                <a:cs typeface="Times New Roman" panose="02020603050405020304" pitchFamily="18" charset="0"/>
              </a:rPr>
              <a:t>PHẢN ĐỐI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586B94-5D2B-6946-A9F3-79CE517FF1F1}"/>
              </a:ext>
            </a:extLst>
          </p:cNvPr>
          <p:cNvSpPr txBox="1"/>
          <p:nvPr/>
        </p:nvSpPr>
        <p:spPr>
          <a:xfrm>
            <a:off x="5377965" y="3908128"/>
            <a:ext cx="22862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863971"/>
            <a:r>
              <a:rPr lang="en-US" sz="2800" b="1" dirty="0">
                <a:latin typeface="UTM Avo" panose="02040603050506020204" pitchFamily="18"/>
                <a:cs typeface="Times New Roman" panose="02020603050405020304" pitchFamily="18" charset="0"/>
              </a:rPr>
              <a:t>TÁN THÀNH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2E30989-0FC0-CC42-4CDF-42A4CB74150A}"/>
              </a:ext>
            </a:extLst>
          </p:cNvPr>
          <p:cNvGrpSpPr/>
          <p:nvPr/>
        </p:nvGrpSpPr>
        <p:grpSpPr>
          <a:xfrm>
            <a:off x="674290" y="1868588"/>
            <a:ext cx="3672462" cy="1242985"/>
            <a:chOff x="383166" y="1328961"/>
            <a:chExt cx="5364330" cy="877787"/>
          </a:xfrm>
          <a:solidFill>
            <a:schemeClr val="accent2">
              <a:lumMod val="75000"/>
            </a:schemeClr>
          </a:solidFill>
        </p:grpSpPr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8BE3E78F-2AA7-EB5B-7826-9BA205E62462}"/>
                </a:ext>
              </a:extLst>
            </p:cNvPr>
            <p:cNvSpPr/>
            <p:nvPr/>
          </p:nvSpPr>
          <p:spPr>
            <a:xfrm>
              <a:off x="383166" y="1328961"/>
              <a:ext cx="5364330" cy="877787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5625132"/>
                <a:satOff val="-8440"/>
                <a:lumOff val="-1373"/>
                <a:alphaOff val="0"/>
              </a:schemeClr>
            </a:fillRef>
            <a:effectRef idx="0">
              <a:schemeClr val="accent3">
                <a:hueOff val="5625132"/>
                <a:satOff val="-8440"/>
                <a:lumOff val="-1373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400" dirty="0">
                <a:latin typeface="UTM Avo" panose="02040603050506020204" pitchFamily="18"/>
              </a:endParaRPr>
            </a:p>
          </p:txBody>
        </p:sp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E87D44B5-457D-258E-A318-A95AE5BF4556}"/>
                </a:ext>
              </a:extLst>
            </p:cNvPr>
            <p:cNvSpPr txBox="1"/>
            <p:nvPr/>
          </p:nvSpPr>
          <p:spPr>
            <a:xfrm>
              <a:off x="429280" y="1477005"/>
              <a:ext cx="5272102" cy="602438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91589" tIns="0" rIns="191589" bIns="0" numCol="1" spcCol="1270" anchor="ctr" anchorCtr="0">
              <a:noAutofit/>
            </a:bodyPr>
            <a:lstStyle/>
            <a:p>
              <a:pPr algn="ctr" defTabSz="134395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vi-VN" sz="2000" b="1" dirty="0">
                  <a:solidFill>
                    <a:sysClr val="windowText" lastClr="000000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HÙNG BIỆN HỌC ĐƯỜNG</a:t>
              </a:r>
              <a:endParaRPr lang="en-US" sz="2000" b="1" dirty="0">
                <a:solidFill>
                  <a:sysClr val="windowText" lastClr="000000"/>
                </a:solidFill>
                <a:latin typeface="UTM Avo" panose="02040603050506020204" pitchFamily="18"/>
                <a:cs typeface="Times New Roman" panose="02020603050405020304" pitchFamily="18" charset="0"/>
              </a:endParaRPr>
            </a:p>
          </p:txBody>
        </p:sp>
      </p:grpSp>
      <p:sp>
        <p:nvSpPr>
          <p:cNvPr id="10" name="Freeform 2">
            <a:extLst>
              <a:ext uri="{FF2B5EF4-FFF2-40B4-BE49-F238E27FC236}">
                <a16:creationId xmlns:a16="http://schemas.microsoft.com/office/drawing/2014/main" id="{4D2FCB95-22A6-C5EF-F74A-6F3858B3FDC3}"/>
              </a:ext>
            </a:extLst>
          </p:cNvPr>
          <p:cNvSpPr/>
          <p:nvPr/>
        </p:nvSpPr>
        <p:spPr>
          <a:xfrm>
            <a:off x="8131853" y="3303140"/>
            <a:ext cx="2554345" cy="3585045"/>
          </a:xfrm>
          <a:custGeom>
            <a:avLst/>
            <a:gdLst/>
            <a:ahLst/>
            <a:cxnLst/>
            <a:rect l="l" t="t" r="r" b="b"/>
            <a:pathLst>
              <a:path w="5863590" h="8229600">
                <a:moveTo>
                  <a:pt x="0" y="0"/>
                </a:moveTo>
                <a:lnTo>
                  <a:pt x="5863590" y="0"/>
                </a:lnTo>
                <a:lnTo>
                  <a:pt x="586359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sz="400">
              <a:latin typeface="UTM Avo" panose="02040603050506020204" pitchFamily="18"/>
            </a:endParaRPr>
          </a:p>
        </p:txBody>
      </p:sp>
      <p:sp>
        <p:nvSpPr>
          <p:cNvPr id="11" name="Freeform 3">
            <a:extLst>
              <a:ext uri="{FF2B5EF4-FFF2-40B4-BE49-F238E27FC236}">
                <a16:creationId xmlns:a16="http://schemas.microsoft.com/office/drawing/2014/main" id="{8AAEE98C-1C11-B12E-34F7-9A9B648E4A98}"/>
              </a:ext>
            </a:extLst>
          </p:cNvPr>
          <p:cNvSpPr/>
          <p:nvPr/>
        </p:nvSpPr>
        <p:spPr>
          <a:xfrm>
            <a:off x="3242748" y="4296115"/>
            <a:ext cx="2135217" cy="2592070"/>
          </a:xfrm>
          <a:custGeom>
            <a:avLst/>
            <a:gdLst/>
            <a:ahLst/>
            <a:cxnLst/>
            <a:rect l="l" t="t" r="r" b="b"/>
            <a:pathLst>
              <a:path w="3389566" h="4114800">
                <a:moveTo>
                  <a:pt x="0" y="0"/>
                </a:moveTo>
                <a:lnTo>
                  <a:pt x="3389567" y="0"/>
                </a:lnTo>
                <a:lnTo>
                  <a:pt x="338956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400"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2877590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0" grpId="0" animBg="1"/>
      <p:bldP spid="1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9FFBE3-1D58-12A3-493D-07A7A425A3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DD64592-1C9A-3822-C4D4-96D2C7531A50}"/>
              </a:ext>
            </a:extLst>
          </p:cNvPr>
          <p:cNvSpPr/>
          <p:nvPr/>
        </p:nvSpPr>
        <p:spPr>
          <a:xfrm>
            <a:off x="4373222" y="1346035"/>
            <a:ext cx="370073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63971">
              <a:defRPr/>
            </a:pPr>
            <a:r>
              <a:rPr lang="en-US" altLang="en-US" sz="2000" b="1" dirty="0">
                <a:latin typeface="UTM Avo" panose="02040603050506020204" pitchFamily="18"/>
                <a:cs typeface="Times New Roman" panose="02020603050405020304" pitchFamily="18" charset="0"/>
              </a:rPr>
              <a:t>b. </a:t>
            </a:r>
            <a:r>
              <a:rPr lang="en-US" altLang="en-US" sz="2000" b="1" dirty="0" err="1">
                <a:latin typeface="UTM Avo" panose="02040603050506020204" pitchFamily="18"/>
                <a:cs typeface="Times New Roman" panose="02020603050405020304" pitchFamily="18" charset="0"/>
              </a:rPr>
              <a:t>Nhân</a:t>
            </a:r>
            <a:r>
              <a:rPr lang="en-US" altLang="en-US" sz="2000" b="1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altLang="en-US" sz="2000" b="1" dirty="0" err="1">
                <a:latin typeface="UTM Avo" panose="02040603050506020204" pitchFamily="18"/>
                <a:cs typeface="Times New Roman" panose="02020603050405020304" pitchFamily="18" charset="0"/>
              </a:rPr>
              <a:t>vật</a:t>
            </a:r>
            <a:r>
              <a:rPr lang="en-US" altLang="en-US" sz="2000" b="1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altLang="en-US" sz="2000" b="1" dirty="0" err="1">
                <a:latin typeface="UTM Avo" panose="02040603050506020204" pitchFamily="18"/>
                <a:cs typeface="Times New Roman" panose="02020603050405020304" pitchFamily="18" charset="0"/>
              </a:rPr>
              <a:t>ông</a:t>
            </a:r>
            <a:r>
              <a:rPr lang="en-US" altLang="en-US" sz="2000" b="1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altLang="en-US" sz="2000" b="1" dirty="0" err="1">
                <a:latin typeface="UTM Avo" panose="02040603050506020204" pitchFamily="18"/>
                <a:cs typeface="Times New Roman" panose="02020603050405020304" pitchFamily="18" charset="0"/>
              </a:rPr>
              <a:t>Sáu</a:t>
            </a:r>
            <a:endParaRPr lang="en-US" altLang="en-US" sz="2000" dirty="0">
              <a:latin typeface="UTM Avo" panose="02040603050506020204" pitchFamily="18"/>
              <a:cs typeface="Times New Roman" panose="02020603050405020304" pitchFamily="18" charset="0"/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5B1CC34-0E1C-2AE7-E40E-41F156232174}"/>
              </a:ext>
            </a:extLst>
          </p:cNvPr>
          <p:cNvGrpSpPr/>
          <p:nvPr/>
        </p:nvGrpSpPr>
        <p:grpSpPr>
          <a:xfrm>
            <a:off x="675002" y="1955016"/>
            <a:ext cx="3184115" cy="4719996"/>
            <a:chOff x="675002" y="1927720"/>
            <a:chExt cx="3184115" cy="4719996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BB7E15E-F28B-784D-1CD9-1BAA488B5388}"/>
                </a:ext>
              </a:extLst>
            </p:cNvPr>
            <p:cNvSpPr txBox="1"/>
            <p:nvPr/>
          </p:nvSpPr>
          <p:spPr>
            <a:xfrm>
              <a:off x="675008" y="1927720"/>
              <a:ext cx="3179923" cy="835316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203" tIns="99203" rIns="99203" bIns="99203" numCol="1" spcCol="1270" anchor="ctr" anchorCtr="0">
              <a:noAutofit/>
            </a:bodyPr>
            <a:lstStyle/>
            <a:p>
              <a:pPr algn="ctr" defTabSz="173594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en-US" sz="2000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Lúc</a:t>
              </a:r>
              <a:r>
                <a:rPr lang="en-US" altLang="en-US" sz="2000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 </a:t>
              </a:r>
              <a:r>
                <a:rPr lang="en-US" altLang="en-US" sz="2000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ở</a:t>
              </a:r>
              <a:r>
                <a:rPr lang="en-US" altLang="en-US" sz="2000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 </a:t>
              </a:r>
              <a:r>
                <a:rPr lang="en-US" altLang="en-US" sz="2000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chiến</a:t>
              </a:r>
              <a:r>
                <a:rPr lang="en-US" altLang="en-US" sz="2000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 </a:t>
              </a:r>
              <a:r>
                <a:rPr lang="en-US" altLang="en-US" sz="2000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trường</a:t>
              </a:r>
              <a:endParaRPr lang="en-US" altLang="en-US" sz="2000" dirty="0">
                <a:solidFill>
                  <a:schemeClr val="tx1"/>
                </a:solidFill>
                <a:latin typeface="UTM Avo" panose="02040603050506020204" pitchFamily="18"/>
                <a:cs typeface="Times New Roman" panose="02020603050405020304" pitchFamily="18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8AAC970-0AE0-1401-F0D8-8355D38331BC}"/>
                </a:ext>
              </a:extLst>
            </p:cNvPr>
            <p:cNvSpPr txBox="1"/>
            <p:nvPr/>
          </p:nvSpPr>
          <p:spPr>
            <a:xfrm>
              <a:off x="675002" y="2898974"/>
              <a:ext cx="3179929" cy="821392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203" tIns="99203" rIns="99203" bIns="99203" numCol="1" spcCol="1270" anchor="ctr" anchorCtr="0">
              <a:noAutofit/>
            </a:bodyPr>
            <a:lstStyle/>
            <a:p>
              <a:pPr algn="ctr" defTabSz="173594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en-US" sz="2000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Khi </a:t>
              </a:r>
              <a:r>
                <a:rPr lang="en-US" altLang="en-US" sz="2000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mới</a:t>
              </a:r>
              <a:r>
                <a:rPr lang="en-US" altLang="en-US" sz="2000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 </a:t>
              </a:r>
              <a:r>
                <a:rPr lang="en-US" altLang="en-US" sz="2000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gặp</a:t>
              </a:r>
              <a:r>
                <a:rPr lang="en-US" altLang="en-US" sz="2000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 con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BD57F04-820F-FF04-4B8C-BF079E558C67}"/>
                </a:ext>
              </a:extLst>
            </p:cNvPr>
            <p:cNvSpPr/>
            <p:nvPr/>
          </p:nvSpPr>
          <p:spPr>
            <a:xfrm>
              <a:off x="679187" y="3850947"/>
              <a:ext cx="3179929" cy="875307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4681519"/>
                <a:satOff val="-5839"/>
                <a:lumOff val="1373"/>
                <a:alphaOff val="0"/>
              </a:schemeClr>
            </a:fillRef>
            <a:effectRef idx="0">
              <a:schemeClr val="accent2">
                <a:hueOff val="4681519"/>
                <a:satOff val="-5839"/>
                <a:lumOff val="1373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2000">
                <a:solidFill>
                  <a:schemeClr val="tx1"/>
                </a:solidFill>
                <a:latin typeface="UTM Avo" panose="02040603050506020204" pitchFamily="18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8C15972-8204-519E-8706-02B0E33210AB}"/>
                </a:ext>
              </a:extLst>
            </p:cNvPr>
            <p:cNvSpPr txBox="1"/>
            <p:nvPr/>
          </p:nvSpPr>
          <p:spPr>
            <a:xfrm>
              <a:off x="679187" y="3850947"/>
              <a:ext cx="3179929" cy="875307"/>
            </a:xfrm>
            <a:prstGeom prst="rect">
              <a:avLst/>
            </a:prstGeom>
            <a:solidFill>
              <a:srgbClr val="C6E3D7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203" tIns="99203" rIns="99203" bIns="99203" numCol="1" spcCol="1270" anchor="ctr" anchorCtr="0">
              <a:noAutofit/>
            </a:bodyPr>
            <a:lstStyle/>
            <a:p>
              <a:pPr algn="ctr" defTabSz="173594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en-US" sz="2000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Trong 3 </a:t>
              </a:r>
              <a:r>
                <a:rPr lang="en-US" altLang="en-US" sz="2000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ngày</a:t>
              </a:r>
              <a:r>
                <a:rPr lang="en-US" altLang="en-US" sz="2000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 </a:t>
              </a:r>
              <a:r>
                <a:rPr lang="en-US" altLang="en-US" sz="2000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nghỉ</a:t>
              </a:r>
              <a:r>
                <a:rPr lang="en-US" altLang="en-US" sz="2000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 </a:t>
              </a:r>
              <a:r>
                <a:rPr lang="en-US" altLang="en-US" sz="2000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phép</a:t>
              </a:r>
              <a:endParaRPr lang="en-US" altLang="en-US" sz="2000" dirty="0">
                <a:solidFill>
                  <a:schemeClr val="tx1"/>
                </a:solidFill>
                <a:latin typeface="UTM Avo" panose="02040603050506020204" pitchFamily="18"/>
                <a:cs typeface="Times New Roman" panose="02020603050405020304" pitchFamily="18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30ADDF9-6D81-C4BE-4155-FD8BA4033DD4}"/>
                </a:ext>
              </a:extLst>
            </p:cNvPr>
            <p:cNvSpPr/>
            <p:nvPr/>
          </p:nvSpPr>
          <p:spPr>
            <a:xfrm>
              <a:off x="679193" y="4860428"/>
              <a:ext cx="3179924" cy="8316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2000">
                <a:solidFill>
                  <a:schemeClr val="tx1"/>
                </a:solidFill>
                <a:latin typeface="UTM Avo" panose="02040603050506020204" pitchFamily="18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11DDC28-0F51-9324-808D-A576F0DC0A4D}"/>
                </a:ext>
              </a:extLst>
            </p:cNvPr>
            <p:cNvSpPr txBox="1"/>
            <p:nvPr/>
          </p:nvSpPr>
          <p:spPr>
            <a:xfrm>
              <a:off x="675003" y="4860428"/>
              <a:ext cx="3179924" cy="835316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203" tIns="99203" rIns="99203" bIns="99203" numCol="1" spcCol="1270" anchor="ctr" anchorCtr="0">
              <a:noAutofit/>
            </a:bodyPr>
            <a:lstStyle/>
            <a:p>
              <a:pPr algn="ctr" defTabSz="173594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en-US" sz="2000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Lúc</a:t>
              </a:r>
              <a:r>
                <a:rPr lang="en-US" altLang="en-US" sz="2000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 chia </a:t>
              </a:r>
              <a:r>
                <a:rPr lang="en-US" altLang="en-US" sz="2000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tay</a:t>
              </a:r>
              <a:endParaRPr lang="en-US" altLang="en-US" sz="2000" dirty="0">
                <a:solidFill>
                  <a:schemeClr val="tx1"/>
                </a:solidFill>
                <a:latin typeface="UTM Avo" panose="02040603050506020204" pitchFamily="18"/>
                <a:cs typeface="Times New Roman" panose="02020603050405020304" pitchFamily="18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6ED8BC1-C371-2F33-C401-3AE2C6DC9502}"/>
                </a:ext>
              </a:extLst>
            </p:cNvPr>
            <p:cNvSpPr txBox="1"/>
            <p:nvPr/>
          </p:nvSpPr>
          <p:spPr>
            <a:xfrm>
              <a:off x="675007" y="5826325"/>
              <a:ext cx="3179924" cy="821391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203" tIns="99203" rIns="99203" bIns="99203" numCol="1" spcCol="1270" anchor="ctr" anchorCtr="0">
              <a:noAutofit/>
            </a:bodyPr>
            <a:lstStyle/>
            <a:p>
              <a:pPr algn="ctr" defTabSz="173594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en-US" sz="2000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Khi </a:t>
              </a:r>
              <a:r>
                <a:rPr lang="en-US" altLang="en-US" sz="2000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trở</a:t>
              </a:r>
              <a:r>
                <a:rPr lang="en-US" altLang="en-US" sz="2000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 </a:t>
              </a:r>
              <a:r>
                <a:rPr lang="en-US" altLang="en-US" sz="2000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lại</a:t>
              </a:r>
              <a:r>
                <a:rPr lang="en-US" altLang="en-US" sz="2000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 </a:t>
              </a:r>
              <a:r>
                <a:rPr lang="en-US" altLang="en-US" sz="2000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chiến</a:t>
              </a:r>
              <a:r>
                <a:rPr lang="en-US" altLang="en-US" sz="2000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 </a:t>
              </a:r>
              <a:r>
                <a:rPr lang="en-US" altLang="en-US" sz="2000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khu</a:t>
              </a:r>
              <a:endParaRPr lang="en-US" altLang="en-US" sz="2000" dirty="0">
                <a:solidFill>
                  <a:schemeClr val="tx1"/>
                </a:solidFill>
                <a:latin typeface="UTM Avo" panose="02040603050506020204" pitchFamily="18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17D3750-A9DA-B922-D661-21883F9570F3}"/>
              </a:ext>
            </a:extLst>
          </p:cNvPr>
          <p:cNvGrpSpPr/>
          <p:nvPr/>
        </p:nvGrpSpPr>
        <p:grpSpPr>
          <a:xfrm>
            <a:off x="4181217" y="1887782"/>
            <a:ext cx="7300391" cy="2010464"/>
            <a:chOff x="4945365" y="2194526"/>
            <a:chExt cx="11589059" cy="3191526"/>
          </a:xfrm>
        </p:grpSpPr>
        <p:sp>
          <p:nvSpPr>
            <p:cNvPr id="29" name="Isosceles Triangle 37">
              <a:extLst>
                <a:ext uri="{FF2B5EF4-FFF2-40B4-BE49-F238E27FC236}">
                  <a16:creationId xmlns:a16="http://schemas.microsoft.com/office/drawing/2014/main" id="{9583022B-3453-FF53-3CF5-D94567BFDAA6}"/>
                </a:ext>
              </a:extLst>
            </p:cNvPr>
            <p:cNvSpPr/>
            <p:nvPr/>
          </p:nvSpPr>
          <p:spPr>
            <a:xfrm rot="16200000">
              <a:off x="4907265" y="2682314"/>
              <a:ext cx="685800" cy="609600"/>
            </a:xfrm>
            <a:prstGeom prst="triangle">
              <a:avLst>
                <a:gd name="adj" fmla="val 100000"/>
              </a:avLst>
            </a:prstGeom>
            <a:solidFill>
              <a:schemeClr val="bg1"/>
            </a:solidFill>
            <a:ln>
              <a:solidFill>
                <a:srgbClr val="87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chemeClr val="tx1"/>
                </a:solidFill>
                <a:latin typeface="UTM Avo" panose="02040603050506020204" pitchFamily="18"/>
              </a:endParaRPr>
            </a:p>
          </p:txBody>
        </p:sp>
        <p:sp>
          <p:nvSpPr>
            <p:cNvPr id="30" name="Rounded Rectangle 29">
              <a:extLst>
                <a:ext uri="{FF2B5EF4-FFF2-40B4-BE49-F238E27FC236}">
                  <a16:creationId xmlns:a16="http://schemas.microsoft.com/office/drawing/2014/main" id="{F93C4FB1-662D-F092-E91A-26F6244072F3}"/>
                </a:ext>
              </a:extLst>
            </p:cNvPr>
            <p:cNvSpPr/>
            <p:nvPr/>
          </p:nvSpPr>
          <p:spPr>
            <a:xfrm>
              <a:off x="5486401" y="2194526"/>
              <a:ext cx="11048023" cy="3191526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 defTabSz="863971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vi-VN" sz="2000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- </a:t>
              </a:r>
              <a:r>
                <a:rPr lang="vi-VN" sz="2000" b="1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Luôn nhớ về con</a:t>
              </a:r>
              <a:r>
                <a:rPr lang="vi-VN" sz="2000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: ở chiến khu “lần nào anh cũng bảo chị đưa con đến”</a:t>
              </a:r>
            </a:p>
            <a:p>
              <a:pPr algn="just" defTabSz="863971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vi-VN" sz="2000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- </a:t>
              </a:r>
              <a:r>
                <a:rPr lang="vi-VN" sz="2000" b="1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Luôn mong được gặp con</a:t>
              </a:r>
              <a:r>
                <a:rPr lang="vi-VN" sz="2000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: “cái tình cha cứ nôn nao trong người anh”</a:t>
              </a:r>
              <a:endParaRPr lang="en-US" sz="2000" dirty="0">
                <a:solidFill>
                  <a:schemeClr val="tx1"/>
                </a:solidFill>
                <a:latin typeface="UTM Avo" panose="02040603050506020204" pitchFamily="18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23659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8BF11F6-E076-9EEE-B89E-6CD22CFF68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>
            <a:extLst>
              <a:ext uri="{FF2B5EF4-FFF2-40B4-BE49-F238E27FC236}">
                <a16:creationId xmlns:a16="http://schemas.microsoft.com/office/drawing/2014/main" id="{3276DE1B-EE48-8212-B102-10414507FBB5}"/>
              </a:ext>
            </a:extLst>
          </p:cNvPr>
          <p:cNvGrpSpPr/>
          <p:nvPr/>
        </p:nvGrpSpPr>
        <p:grpSpPr>
          <a:xfrm>
            <a:off x="675002" y="1955016"/>
            <a:ext cx="3184115" cy="4719996"/>
            <a:chOff x="675002" y="1927720"/>
            <a:chExt cx="3184115" cy="4719996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D001B9B-7AE7-40B7-3179-6F4DA4D615DD}"/>
                </a:ext>
              </a:extLst>
            </p:cNvPr>
            <p:cNvSpPr txBox="1"/>
            <p:nvPr/>
          </p:nvSpPr>
          <p:spPr>
            <a:xfrm>
              <a:off x="675008" y="1927720"/>
              <a:ext cx="3179923" cy="835316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203" tIns="99203" rIns="99203" bIns="99203" numCol="1" spcCol="1270" anchor="ctr" anchorCtr="0">
              <a:noAutofit/>
            </a:bodyPr>
            <a:lstStyle/>
            <a:p>
              <a:pPr algn="ctr" defTabSz="173594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en-US" sz="2000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Lúc</a:t>
              </a:r>
              <a:r>
                <a:rPr lang="en-US" altLang="en-US" sz="2000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 </a:t>
              </a:r>
              <a:r>
                <a:rPr lang="en-US" altLang="en-US" sz="2000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ở</a:t>
              </a:r>
              <a:r>
                <a:rPr lang="en-US" altLang="en-US" sz="2000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 </a:t>
              </a:r>
              <a:r>
                <a:rPr lang="en-US" altLang="en-US" sz="2000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chiến</a:t>
              </a:r>
              <a:r>
                <a:rPr lang="en-US" altLang="en-US" sz="2000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 </a:t>
              </a:r>
              <a:r>
                <a:rPr lang="en-US" altLang="en-US" sz="2000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trường</a:t>
              </a:r>
              <a:endParaRPr lang="en-US" altLang="en-US" sz="2000" dirty="0">
                <a:solidFill>
                  <a:schemeClr val="tx1"/>
                </a:solidFill>
                <a:latin typeface="UTM Avo" panose="02040603050506020204" pitchFamily="18"/>
                <a:cs typeface="Times New Roman" panose="02020603050405020304" pitchFamily="18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B88A756-A5FB-70A4-35AA-0BEC8320A19B}"/>
                </a:ext>
              </a:extLst>
            </p:cNvPr>
            <p:cNvSpPr txBox="1"/>
            <p:nvPr/>
          </p:nvSpPr>
          <p:spPr>
            <a:xfrm>
              <a:off x="675002" y="2898974"/>
              <a:ext cx="3179929" cy="821392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203" tIns="99203" rIns="99203" bIns="99203" numCol="1" spcCol="1270" anchor="ctr" anchorCtr="0">
              <a:noAutofit/>
            </a:bodyPr>
            <a:lstStyle/>
            <a:p>
              <a:pPr algn="ctr" defTabSz="173594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en-US" sz="2000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Khi </a:t>
              </a:r>
              <a:r>
                <a:rPr lang="en-US" altLang="en-US" sz="2000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mới</a:t>
              </a:r>
              <a:r>
                <a:rPr lang="en-US" altLang="en-US" sz="2000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 </a:t>
              </a:r>
              <a:r>
                <a:rPr lang="en-US" altLang="en-US" sz="2000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gặp</a:t>
              </a:r>
              <a:r>
                <a:rPr lang="en-US" altLang="en-US" sz="2000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 con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78CB46E-C1DB-1990-0723-51702878F067}"/>
                </a:ext>
              </a:extLst>
            </p:cNvPr>
            <p:cNvSpPr/>
            <p:nvPr/>
          </p:nvSpPr>
          <p:spPr>
            <a:xfrm>
              <a:off x="679187" y="3850947"/>
              <a:ext cx="3179929" cy="875307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4681519"/>
                <a:satOff val="-5839"/>
                <a:lumOff val="1373"/>
                <a:alphaOff val="0"/>
              </a:schemeClr>
            </a:fillRef>
            <a:effectRef idx="0">
              <a:schemeClr val="accent2">
                <a:hueOff val="4681519"/>
                <a:satOff val="-5839"/>
                <a:lumOff val="1373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2000">
                <a:solidFill>
                  <a:schemeClr val="tx1"/>
                </a:solidFill>
                <a:latin typeface="UTM Avo" panose="02040603050506020204" pitchFamily="18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D73A51E-3074-7F80-D17B-C42C2E059ED4}"/>
                </a:ext>
              </a:extLst>
            </p:cNvPr>
            <p:cNvSpPr txBox="1"/>
            <p:nvPr/>
          </p:nvSpPr>
          <p:spPr>
            <a:xfrm>
              <a:off x="679187" y="3850947"/>
              <a:ext cx="3179929" cy="875307"/>
            </a:xfrm>
            <a:prstGeom prst="rect">
              <a:avLst/>
            </a:prstGeom>
            <a:solidFill>
              <a:srgbClr val="C6E3D7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203" tIns="99203" rIns="99203" bIns="99203" numCol="1" spcCol="1270" anchor="ctr" anchorCtr="0">
              <a:noAutofit/>
            </a:bodyPr>
            <a:lstStyle/>
            <a:p>
              <a:pPr algn="ctr" defTabSz="173594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en-US" sz="2000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Trong 3 </a:t>
              </a:r>
              <a:r>
                <a:rPr lang="en-US" altLang="en-US" sz="2000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ngày</a:t>
              </a:r>
              <a:r>
                <a:rPr lang="en-US" altLang="en-US" sz="2000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 </a:t>
              </a:r>
              <a:r>
                <a:rPr lang="en-US" altLang="en-US" sz="2000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nghỉ</a:t>
              </a:r>
              <a:r>
                <a:rPr lang="en-US" altLang="en-US" sz="2000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 </a:t>
              </a:r>
              <a:r>
                <a:rPr lang="en-US" altLang="en-US" sz="2000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phép</a:t>
              </a:r>
              <a:endParaRPr lang="en-US" altLang="en-US" sz="2000" dirty="0">
                <a:solidFill>
                  <a:schemeClr val="tx1"/>
                </a:solidFill>
                <a:latin typeface="UTM Avo" panose="02040603050506020204" pitchFamily="18"/>
                <a:cs typeface="Times New Roman" panose="02020603050405020304" pitchFamily="18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DA9B710-15EC-3E51-A66D-744BB2822647}"/>
                </a:ext>
              </a:extLst>
            </p:cNvPr>
            <p:cNvSpPr/>
            <p:nvPr/>
          </p:nvSpPr>
          <p:spPr>
            <a:xfrm>
              <a:off x="679193" y="4860428"/>
              <a:ext cx="3179924" cy="8316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2000">
                <a:solidFill>
                  <a:schemeClr val="tx1"/>
                </a:solidFill>
                <a:latin typeface="UTM Avo" panose="02040603050506020204" pitchFamily="18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662B798-DA9C-95FA-A061-6A1DD9EC061B}"/>
                </a:ext>
              </a:extLst>
            </p:cNvPr>
            <p:cNvSpPr txBox="1"/>
            <p:nvPr/>
          </p:nvSpPr>
          <p:spPr>
            <a:xfrm>
              <a:off x="675003" y="4860428"/>
              <a:ext cx="3179924" cy="835316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203" tIns="99203" rIns="99203" bIns="99203" numCol="1" spcCol="1270" anchor="ctr" anchorCtr="0">
              <a:noAutofit/>
            </a:bodyPr>
            <a:lstStyle/>
            <a:p>
              <a:pPr algn="ctr" defTabSz="173594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en-US" sz="2000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Lúc</a:t>
              </a:r>
              <a:r>
                <a:rPr lang="en-US" altLang="en-US" sz="2000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 chia </a:t>
              </a:r>
              <a:r>
                <a:rPr lang="en-US" altLang="en-US" sz="2000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tay</a:t>
              </a:r>
              <a:endParaRPr lang="en-US" altLang="en-US" sz="2000" dirty="0">
                <a:solidFill>
                  <a:schemeClr val="tx1"/>
                </a:solidFill>
                <a:latin typeface="UTM Avo" panose="02040603050506020204" pitchFamily="18"/>
                <a:cs typeface="Times New Roman" panose="02020603050405020304" pitchFamily="18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C713D7B-63AF-8566-173E-C97EB727D6DB}"/>
                </a:ext>
              </a:extLst>
            </p:cNvPr>
            <p:cNvSpPr txBox="1"/>
            <p:nvPr/>
          </p:nvSpPr>
          <p:spPr>
            <a:xfrm>
              <a:off x="675007" y="5826325"/>
              <a:ext cx="3179924" cy="821391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203" tIns="99203" rIns="99203" bIns="99203" numCol="1" spcCol="1270" anchor="ctr" anchorCtr="0">
              <a:noAutofit/>
            </a:bodyPr>
            <a:lstStyle/>
            <a:p>
              <a:pPr algn="ctr" defTabSz="173594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en-US" sz="2000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Khi </a:t>
              </a:r>
              <a:r>
                <a:rPr lang="en-US" altLang="en-US" sz="2000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trở</a:t>
              </a:r>
              <a:r>
                <a:rPr lang="en-US" altLang="en-US" sz="2000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 </a:t>
              </a:r>
              <a:r>
                <a:rPr lang="en-US" altLang="en-US" sz="2000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lại</a:t>
              </a:r>
              <a:r>
                <a:rPr lang="en-US" altLang="en-US" sz="2000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 </a:t>
              </a:r>
              <a:r>
                <a:rPr lang="en-US" altLang="en-US" sz="2000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chiến</a:t>
              </a:r>
              <a:r>
                <a:rPr lang="en-US" altLang="en-US" sz="2000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 </a:t>
              </a:r>
              <a:r>
                <a:rPr lang="en-US" altLang="en-US" sz="2000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khu</a:t>
              </a:r>
              <a:endParaRPr lang="en-US" altLang="en-US" sz="2000" dirty="0">
                <a:solidFill>
                  <a:schemeClr val="tx1"/>
                </a:solidFill>
                <a:latin typeface="UTM Avo" panose="02040603050506020204" pitchFamily="18"/>
                <a:cs typeface="Times New Roman" panose="02020603050405020304" pitchFamily="18" charset="0"/>
              </a:endParaRPr>
            </a:p>
          </p:txBody>
        </p:sp>
      </p:grpSp>
      <p:sp>
        <p:nvSpPr>
          <p:cNvPr id="37" name="Isosceles Triangle 37">
            <a:extLst>
              <a:ext uri="{FF2B5EF4-FFF2-40B4-BE49-F238E27FC236}">
                <a16:creationId xmlns:a16="http://schemas.microsoft.com/office/drawing/2014/main" id="{8478885F-5272-3213-A3A0-7750C4F6BA18}"/>
              </a:ext>
            </a:extLst>
          </p:cNvPr>
          <p:cNvSpPr/>
          <p:nvPr/>
        </p:nvSpPr>
        <p:spPr>
          <a:xfrm rot="16200000">
            <a:off x="4302705" y="3155920"/>
            <a:ext cx="432012" cy="546160"/>
          </a:xfrm>
          <a:prstGeom prst="triangle">
            <a:avLst>
              <a:gd name="adj" fmla="val 87909"/>
            </a:avLst>
          </a:prstGeom>
          <a:solidFill>
            <a:schemeClr val="bg1"/>
          </a:solidFill>
          <a:ln>
            <a:solidFill>
              <a:srgbClr val="87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75981">
              <a:defRPr/>
            </a:pPr>
            <a:endParaRPr lang="en-US" sz="1134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6D24F238-41AC-6A6B-36D2-0312F56681FF}"/>
              </a:ext>
            </a:extLst>
          </p:cNvPr>
          <p:cNvSpPr/>
          <p:nvPr/>
        </p:nvSpPr>
        <p:spPr>
          <a:xfrm>
            <a:off x="4748600" y="2835202"/>
            <a:ext cx="6764207" cy="2851371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1679943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BZ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- </a:t>
            </a:r>
            <a:r>
              <a:rPr lang="en-BZ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Không</a:t>
            </a:r>
            <a:r>
              <a:rPr lang="en-BZ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BZ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đợi</a:t>
            </a:r>
            <a:r>
              <a:rPr lang="en-BZ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BZ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xuồng</a:t>
            </a:r>
            <a:r>
              <a:rPr lang="en-BZ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BZ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cập</a:t>
            </a:r>
            <a:r>
              <a:rPr lang="en-BZ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BZ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bến</a:t>
            </a:r>
            <a:r>
              <a:rPr lang="en-BZ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, </a:t>
            </a:r>
            <a:r>
              <a:rPr lang="en-BZ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nhảy</a:t>
            </a:r>
            <a:r>
              <a:rPr lang="en-BZ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BZ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thót</a:t>
            </a:r>
            <a:r>
              <a:rPr lang="en-BZ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BZ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lên</a:t>
            </a:r>
            <a:r>
              <a:rPr lang="en-BZ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, </a:t>
            </a:r>
            <a:r>
              <a:rPr lang="en-BZ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bước</a:t>
            </a:r>
            <a:r>
              <a:rPr lang="en-BZ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BZ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vội</a:t>
            </a:r>
            <a:r>
              <a:rPr lang="en-BZ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BZ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vàng</a:t>
            </a:r>
            <a:endParaRPr lang="en-BZ" sz="2000" dirty="0">
              <a:solidFill>
                <a:schemeClr val="tx1">
                  <a:lumMod val="95000"/>
                  <a:lumOff val="5000"/>
                </a:schemeClr>
              </a:solidFill>
              <a:latin typeface="UTM Avo" panose="02040603050506020204" pitchFamily="18"/>
              <a:cs typeface="Times New Roman" panose="02020603050405020304" pitchFamily="18" charset="0"/>
            </a:endParaRPr>
          </a:p>
          <a:p>
            <a:pPr algn="just" defTabSz="1679943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BZ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- </a:t>
            </a:r>
            <a:r>
              <a:rPr lang="en-BZ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Khom</a:t>
            </a:r>
            <a:r>
              <a:rPr lang="en-BZ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BZ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người</a:t>
            </a:r>
            <a:r>
              <a:rPr lang="en-BZ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BZ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đưa</a:t>
            </a:r>
            <a:r>
              <a:rPr lang="en-BZ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BZ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tay</a:t>
            </a:r>
            <a:r>
              <a:rPr lang="en-BZ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BZ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đón</a:t>
            </a:r>
            <a:r>
              <a:rPr lang="en-BZ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BZ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chờ</a:t>
            </a:r>
            <a:r>
              <a:rPr lang="en-BZ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, </a:t>
            </a:r>
            <a:r>
              <a:rPr lang="en-BZ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giọng</a:t>
            </a:r>
            <a:r>
              <a:rPr lang="en-BZ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run </a:t>
            </a:r>
            <a:r>
              <a:rPr lang="en-BZ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run</a:t>
            </a:r>
            <a:endParaRPr lang="en-BZ" sz="2000" dirty="0">
              <a:solidFill>
                <a:schemeClr val="tx1">
                  <a:lumMod val="95000"/>
                  <a:lumOff val="5000"/>
                </a:schemeClr>
              </a:solidFill>
              <a:latin typeface="UTM Avo" panose="02040603050506020204" pitchFamily="18"/>
              <a:cs typeface="Times New Roman" panose="02020603050405020304" pitchFamily="18" charset="0"/>
            </a:endParaRPr>
          </a:p>
          <a:p>
            <a:pPr algn="just" defTabSz="1679943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- </a:t>
            </a:r>
            <a:r>
              <a:rPr lang="vi-VN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Mấy ngày nghỉ phép chỉ ở nhà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latin typeface="UTM Avo" panose="02040603050506020204" pitchFamily="18"/>
              <a:cs typeface="Times New Roman" panose="02020603050405020304" pitchFamily="18" charset="0"/>
            </a:endParaRPr>
          </a:p>
          <a:p>
            <a:pPr algn="just" defTabSz="1679943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BZ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en-BZ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Lòng</a:t>
            </a:r>
            <a:r>
              <a:rPr lang="en-BZ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mong </a:t>
            </a:r>
            <a:r>
              <a:rPr lang="en-BZ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nhớ</a:t>
            </a:r>
            <a:r>
              <a:rPr lang="en-BZ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, </a:t>
            </a:r>
            <a:r>
              <a:rPr lang="en-BZ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khao</a:t>
            </a:r>
            <a:r>
              <a:rPr lang="en-BZ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BZ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khát</a:t>
            </a:r>
            <a:r>
              <a:rPr lang="en-BZ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BZ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gặp</a:t>
            </a:r>
            <a:r>
              <a:rPr lang="en-BZ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con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CFC0BC1-5133-DB39-903F-589A66CFB408}"/>
              </a:ext>
            </a:extLst>
          </p:cNvPr>
          <p:cNvSpPr/>
          <p:nvPr/>
        </p:nvSpPr>
        <p:spPr>
          <a:xfrm>
            <a:off x="4373222" y="1346035"/>
            <a:ext cx="370073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63971">
              <a:defRPr/>
            </a:pPr>
            <a:r>
              <a:rPr lang="en-US" altLang="en-US" sz="2000" b="1" dirty="0">
                <a:latin typeface="UTM Avo" panose="02040603050506020204" pitchFamily="18"/>
                <a:cs typeface="Times New Roman" panose="02020603050405020304" pitchFamily="18" charset="0"/>
              </a:rPr>
              <a:t>b. </a:t>
            </a:r>
            <a:r>
              <a:rPr lang="en-US" altLang="en-US" sz="2000" b="1" dirty="0" err="1">
                <a:latin typeface="UTM Avo" panose="02040603050506020204" pitchFamily="18"/>
                <a:cs typeface="Times New Roman" panose="02020603050405020304" pitchFamily="18" charset="0"/>
              </a:rPr>
              <a:t>Nhân</a:t>
            </a:r>
            <a:r>
              <a:rPr lang="en-US" altLang="en-US" sz="2000" b="1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altLang="en-US" sz="2000" b="1" dirty="0" err="1">
                <a:latin typeface="UTM Avo" panose="02040603050506020204" pitchFamily="18"/>
                <a:cs typeface="Times New Roman" panose="02020603050405020304" pitchFamily="18" charset="0"/>
              </a:rPr>
              <a:t>vật</a:t>
            </a:r>
            <a:r>
              <a:rPr lang="en-US" altLang="en-US" sz="2000" b="1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altLang="en-US" sz="2000" b="1" dirty="0" err="1">
                <a:latin typeface="UTM Avo" panose="02040603050506020204" pitchFamily="18"/>
                <a:cs typeface="Times New Roman" panose="02020603050405020304" pitchFamily="18" charset="0"/>
              </a:rPr>
              <a:t>ông</a:t>
            </a:r>
            <a:r>
              <a:rPr lang="en-US" altLang="en-US" sz="2000" b="1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altLang="en-US" sz="2000" b="1" dirty="0" err="1">
                <a:latin typeface="UTM Avo" panose="02040603050506020204" pitchFamily="18"/>
                <a:cs typeface="Times New Roman" panose="02020603050405020304" pitchFamily="18" charset="0"/>
              </a:rPr>
              <a:t>Sáu</a:t>
            </a:r>
            <a:endParaRPr lang="en-US" altLang="en-US" sz="2000" dirty="0">
              <a:latin typeface="UTM Avo" panose="02040603050506020204" pitchFamily="1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5651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8CDB21E-6774-F1F7-59E9-46A173F1A4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>
            <a:extLst>
              <a:ext uri="{FF2B5EF4-FFF2-40B4-BE49-F238E27FC236}">
                <a16:creationId xmlns:a16="http://schemas.microsoft.com/office/drawing/2014/main" id="{EB85ADD2-8FC5-10B6-B60A-91321BF32B05}"/>
              </a:ext>
            </a:extLst>
          </p:cNvPr>
          <p:cNvGrpSpPr/>
          <p:nvPr/>
        </p:nvGrpSpPr>
        <p:grpSpPr>
          <a:xfrm>
            <a:off x="675002" y="1955016"/>
            <a:ext cx="3184115" cy="4719996"/>
            <a:chOff x="675002" y="1927720"/>
            <a:chExt cx="3184115" cy="4719996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331425F-7902-7CCA-7A32-77203A2B52A5}"/>
                </a:ext>
              </a:extLst>
            </p:cNvPr>
            <p:cNvSpPr txBox="1"/>
            <p:nvPr/>
          </p:nvSpPr>
          <p:spPr>
            <a:xfrm>
              <a:off x="675008" y="1927720"/>
              <a:ext cx="3179923" cy="835316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203" tIns="99203" rIns="99203" bIns="99203" numCol="1" spcCol="1270" anchor="ctr" anchorCtr="0">
              <a:noAutofit/>
            </a:bodyPr>
            <a:lstStyle/>
            <a:p>
              <a:pPr algn="ctr" defTabSz="173594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en-US" sz="2000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Lúc</a:t>
              </a:r>
              <a:r>
                <a:rPr lang="en-US" altLang="en-US" sz="2000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 </a:t>
              </a:r>
              <a:r>
                <a:rPr lang="en-US" altLang="en-US" sz="2000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ở</a:t>
              </a:r>
              <a:r>
                <a:rPr lang="en-US" altLang="en-US" sz="2000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 </a:t>
              </a:r>
              <a:r>
                <a:rPr lang="en-US" altLang="en-US" sz="2000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chiến</a:t>
              </a:r>
              <a:r>
                <a:rPr lang="en-US" altLang="en-US" sz="2000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 </a:t>
              </a:r>
              <a:r>
                <a:rPr lang="en-US" altLang="en-US" sz="2000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trường</a:t>
              </a:r>
              <a:endParaRPr lang="en-US" altLang="en-US" sz="2000" dirty="0">
                <a:solidFill>
                  <a:schemeClr val="tx1"/>
                </a:solidFill>
                <a:latin typeface="UTM Avo" panose="02040603050506020204" pitchFamily="18"/>
                <a:cs typeface="Times New Roman" panose="02020603050405020304" pitchFamily="18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59281A4-507D-A676-8325-63FABE111E5C}"/>
                </a:ext>
              </a:extLst>
            </p:cNvPr>
            <p:cNvSpPr txBox="1"/>
            <p:nvPr/>
          </p:nvSpPr>
          <p:spPr>
            <a:xfrm>
              <a:off x="675002" y="2898974"/>
              <a:ext cx="3179929" cy="821392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203" tIns="99203" rIns="99203" bIns="99203" numCol="1" spcCol="1270" anchor="ctr" anchorCtr="0">
              <a:noAutofit/>
            </a:bodyPr>
            <a:lstStyle/>
            <a:p>
              <a:pPr algn="ctr" defTabSz="173594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en-US" sz="2000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Khi </a:t>
              </a:r>
              <a:r>
                <a:rPr lang="en-US" altLang="en-US" sz="2000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mới</a:t>
              </a:r>
              <a:r>
                <a:rPr lang="en-US" altLang="en-US" sz="2000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 </a:t>
              </a:r>
              <a:r>
                <a:rPr lang="en-US" altLang="en-US" sz="2000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gặp</a:t>
              </a:r>
              <a:r>
                <a:rPr lang="en-US" altLang="en-US" sz="2000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 con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4E33416-B7A1-F573-B04A-B2206F135924}"/>
                </a:ext>
              </a:extLst>
            </p:cNvPr>
            <p:cNvSpPr/>
            <p:nvPr/>
          </p:nvSpPr>
          <p:spPr>
            <a:xfrm>
              <a:off x="679187" y="3850947"/>
              <a:ext cx="3179929" cy="875307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4681519"/>
                <a:satOff val="-5839"/>
                <a:lumOff val="1373"/>
                <a:alphaOff val="0"/>
              </a:schemeClr>
            </a:fillRef>
            <a:effectRef idx="0">
              <a:schemeClr val="accent2">
                <a:hueOff val="4681519"/>
                <a:satOff val="-5839"/>
                <a:lumOff val="1373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2000">
                <a:solidFill>
                  <a:schemeClr val="tx1"/>
                </a:solidFill>
                <a:latin typeface="UTM Avo" panose="02040603050506020204" pitchFamily="18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728BFBB-297B-F3A3-E6B7-EAF8F9CC4B5F}"/>
                </a:ext>
              </a:extLst>
            </p:cNvPr>
            <p:cNvSpPr txBox="1"/>
            <p:nvPr/>
          </p:nvSpPr>
          <p:spPr>
            <a:xfrm>
              <a:off x="679187" y="3850947"/>
              <a:ext cx="3179929" cy="875307"/>
            </a:xfrm>
            <a:prstGeom prst="rect">
              <a:avLst/>
            </a:prstGeom>
            <a:solidFill>
              <a:srgbClr val="C6E3D7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203" tIns="99203" rIns="99203" bIns="99203" numCol="1" spcCol="1270" anchor="ctr" anchorCtr="0">
              <a:noAutofit/>
            </a:bodyPr>
            <a:lstStyle/>
            <a:p>
              <a:pPr algn="ctr" defTabSz="173594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en-US" sz="2000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Trong 3 </a:t>
              </a:r>
              <a:r>
                <a:rPr lang="en-US" altLang="en-US" sz="2000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ngày</a:t>
              </a:r>
              <a:r>
                <a:rPr lang="en-US" altLang="en-US" sz="2000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 </a:t>
              </a:r>
              <a:r>
                <a:rPr lang="en-US" altLang="en-US" sz="2000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nghỉ</a:t>
              </a:r>
              <a:r>
                <a:rPr lang="en-US" altLang="en-US" sz="2000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 </a:t>
              </a:r>
              <a:r>
                <a:rPr lang="en-US" altLang="en-US" sz="2000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phép</a:t>
              </a:r>
              <a:endParaRPr lang="en-US" altLang="en-US" sz="2000" dirty="0">
                <a:solidFill>
                  <a:schemeClr val="tx1"/>
                </a:solidFill>
                <a:latin typeface="UTM Avo" panose="02040603050506020204" pitchFamily="18"/>
                <a:cs typeface="Times New Roman" panose="02020603050405020304" pitchFamily="18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B397F8E-AA7F-ABF2-8231-C40E594F2CF0}"/>
                </a:ext>
              </a:extLst>
            </p:cNvPr>
            <p:cNvSpPr/>
            <p:nvPr/>
          </p:nvSpPr>
          <p:spPr>
            <a:xfrm>
              <a:off x="679193" y="4860428"/>
              <a:ext cx="3179924" cy="8316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2000">
                <a:solidFill>
                  <a:schemeClr val="tx1"/>
                </a:solidFill>
                <a:latin typeface="UTM Avo" panose="02040603050506020204" pitchFamily="18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0952149-6CFB-902C-2B05-A01C42F94214}"/>
                </a:ext>
              </a:extLst>
            </p:cNvPr>
            <p:cNvSpPr txBox="1"/>
            <p:nvPr/>
          </p:nvSpPr>
          <p:spPr>
            <a:xfrm>
              <a:off x="675003" y="4860428"/>
              <a:ext cx="3179924" cy="835316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203" tIns="99203" rIns="99203" bIns="99203" numCol="1" spcCol="1270" anchor="ctr" anchorCtr="0">
              <a:noAutofit/>
            </a:bodyPr>
            <a:lstStyle/>
            <a:p>
              <a:pPr algn="ctr" defTabSz="173594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en-US" sz="2000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Lúc</a:t>
              </a:r>
              <a:r>
                <a:rPr lang="en-US" altLang="en-US" sz="2000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 chia </a:t>
              </a:r>
              <a:r>
                <a:rPr lang="en-US" altLang="en-US" sz="2000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tay</a:t>
              </a:r>
              <a:endParaRPr lang="en-US" altLang="en-US" sz="2000" dirty="0">
                <a:solidFill>
                  <a:schemeClr val="tx1"/>
                </a:solidFill>
                <a:latin typeface="UTM Avo" panose="02040603050506020204" pitchFamily="18"/>
                <a:cs typeface="Times New Roman" panose="02020603050405020304" pitchFamily="18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0BA347C-8676-8C4E-14B6-E266DA29C176}"/>
                </a:ext>
              </a:extLst>
            </p:cNvPr>
            <p:cNvSpPr txBox="1"/>
            <p:nvPr/>
          </p:nvSpPr>
          <p:spPr>
            <a:xfrm>
              <a:off x="675007" y="5826325"/>
              <a:ext cx="3179924" cy="821391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203" tIns="99203" rIns="99203" bIns="99203" numCol="1" spcCol="1270" anchor="ctr" anchorCtr="0">
              <a:noAutofit/>
            </a:bodyPr>
            <a:lstStyle/>
            <a:p>
              <a:pPr algn="ctr" defTabSz="173594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en-US" sz="2000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Khi </a:t>
              </a:r>
              <a:r>
                <a:rPr lang="en-US" altLang="en-US" sz="2000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trở</a:t>
              </a:r>
              <a:r>
                <a:rPr lang="en-US" altLang="en-US" sz="2000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 </a:t>
              </a:r>
              <a:r>
                <a:rPr lang="en-US" altLang="en-US" sz="2000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lại</a:t>
              </a:r>
              <a:r>
                <a:rPr lang="en-US" altLang="en-US" sz="2000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 </a:t>
              </a:r>
              <a:r>
                <a:rPr lang="en-US" altLang="en-US" sz="2000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chiến</a:t>
              </a:r>
              <a:r>
                <a:rPr lang="en-US" altLang="en-US" sz="2000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 </a:t>
              </a:r>
              <a:r>
                <a:rPr lang="en-US" altLang="en-US" sz="2000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khu</a:t>
              </a:r>
              <a:endParaRPr lang="en-US" altLang="en-US" sz="2000" dirty="0">
                <a:solidFill>
                  <a:schemeClr val="tx1"/>
                </a:solidFill>
                <a:latin typeface="UTM Avo" panose="02040603050506020204" pitchFamily="18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Isosceles Triangle 37">
            <a:extLst>
              <a:ext uri="{FF2B5EF4-FFF2-40B4-BE49-F238E27FC236}">
                <a16:creationId xmlns:a16="http://schemas.microsoft.com/office/drawing/2014/main" id="{9392EFA2-F390-DBED-7E21-AD01F0B8BD80}"/>
              </a:ext>
            </a:extLst>
          </p:cNvPr>
          <p:cNvSpPr/>
          <p:nvPr/>
        </p:nvSpPr>
        <p:spPr>
          <a:xfrm rot="16200000">
            <a:off x="4363978" y="4051939"/>
            <a:ext cx="432012" cy="384010"/>
          </a:xfrm>
          <a:prstGeom prst="triangle">
            <a:avLst/>
          </a:prstGeom>
          <a:solidFill>
            <a:schemeClr val="bg1"/>
          </a:solidFill>
          <a:ln>
            <a:solidFill>
              <a:srgbClr val="87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75981">
              <a:defRPr/>
            </a:pPr>
            <a:endParaRPr lang="en-US" sz="1134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2C25DF52-DD84-86F6-1654-0DEC6EA1C862}"/>
              </a:ext>
            </a:extLst>
          </p:cNvPr>
          <p:cNvSpPr/>
          <p:nvPr/>
        </p:nvSpPr>
        <p:spPr>
          <a:xfrm>
            <a:off x="4771990" y="2548252"/>
            <a:ext cx="6740817" cy="3391385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863971">
              <a:lnSpc>
                <a:spcPct val="150000"/>
              </a:lnSpc>
            </a:pPr>
            <a:r>
              <a:rPr lang="en-BZ" sz="20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- Con </a:t>
            </a:r>
            <a:r>
              <a:rPr lang="en-BZ" sz="20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gái</a:t>
            </a:r>
            <a:r>
              <a:rPr lang="en-BZ" sz="20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BZ" sz="20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không</a:t>
            </a:r>
            <a:r>
              <a:rPr lang="en-BZ" sz="20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BZ" sz="20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nhận</a:t>
            </a:r>
            <a:r>
              <a:rPr lang="en-BZ" sz="20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BZ" sz="20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BZ" sz="20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BZ" sz="20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Đứng</a:t>
            </a:r>
            <a:r>
              <a:rPr lang="en-BZ" sz="20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BZ" sz="20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sững</a:t>
            </a:r>
            <a:r>
              <a:rPr lang="en-BZ" sz="20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, </a:t>
            </a:r>
            <a:r>
              <a:rPr lang="en-BZ" sz="20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mặt</a:t>
            </a:r>
            <a:r>
              <a:rPr lang="en-BZ" sz="20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BZ" sz="20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sầm</a:t>
            </a:r>
            <a:r>
              <a:rPr lang="en-BZ" sz="20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BZ" sz="20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lại</a:t>
            </a:r>
            <a:r>
              <a:rPr lang="en-BZ" sz="20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, </a:t>
            </a:r>
            <a:r>
              <a:rPr lang="en-BZ" sz="20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tay</a:t>
            </a:r>
            <a:r>
              <a:rPr lang="en-BZ" sz="20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BZ" sz="20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buông</a:t>
            </a:r>
            <a:r>
              <a:rPr lang="en-BZ" sz="20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BZ" sz="20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xuống</a:t>
            </a:r>
            <a:r>
              <a:rPr lang="en-BZ" sz="20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BZ" sz="20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như</a:t>
            </a:r>
            <a:r>
              <a:rPr lang="en-BZ" sz="20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 </a:t>
            </a:r>
            <a:r>
              <a:rPr lang="en-BZ" sz="20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gãy</a:t>
            </a:r>
            <a:endParaRPr lang="en-BZ" sz="2000" dirty="0">
              <a:solidFill>
                <a:prstClr val="black"/>
              </a:solidFill>
              <a:latin typeface="UTM Avo" panose="02040603050506020204" pitchFamily="18"/>
              <a:cs typeface="Times New Roman" panose="02020603050405020304" pitchFamily="18" charset="0"/>
            </a:endParaRPr>
          </a:p>
          <a:p>
            <a:pPr algn="just" defTabSz="863971">
              <a:lnSpc>
                <a:spcPct val="150000"/>
              </a:lnSpc>
            </a:pPr>
            <a:r>
              <a:rPr lang="en-BZ" sz="20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- </a:t>
            </a:r>
            <a:r>
              <a:rPr lang="en-BZ" sz="20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Chẳng</a:t>
            </a:r>
            <a:r>
              <a:rPr lang="en-BZ" sz="20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BZ" sz="20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đi</a:t>
            </a:r>
            <a:r>
              <a:rPr lang="en-BZ" sz="20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BZ" sz="20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đâu</a:t>
            </a:r>
            <a:r>
              <a:rPr lang="en-BZ" sz="20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BZ" sz="20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xa</a:t>
            </a:r>
            <a:r>
              <a:rPr lang="en-BZ" sz="20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, </a:t>
            </a:r>
            <a:r>
              <a:rPr lang="en-BZ" sz="20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vỗ</a:t>
            </a:r>
            <a:r>
              <a:rPr lang="en-BZ" sz="20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BZ" sz="20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về</a:t>
            </a:r>
            <a:r>
              <a:rPr lang="en-BZ" sz="20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, mong </a:t>
            </a:r>
            <a:r>
              <a:rPr lang="en-BZ" sz="20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gọi</a:t>
            </a:r>
            <a:r>
              <a:rPr lang="en-BZ" sz="20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BZ" sz="20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ba</a:t>
            </a:r>
            <a:endParaRPr lang="en-BZ" sz="2000" dirty="0">
              <a:solidFill>
                <a:prstClr val="black"/>
              </a:solidFill>
              <a:latin typeface="UTM Avo" panose="02040603050506020204" pitchFamily="18"/>
              <a:cs typeface="Times New Roman" panose="02020603050405020304" pitchFamily="18" charset="0"/>
            </a:endParaRPr>
          </a:p>
          <a:p>
            <a:pPr algn="just" defTabSz="863971">
              <a:lnSpc>
                <a:spcPct val="150000"/>
              </a:lnSpc>
            </a:pPr>
            <a:r>
              <a:rPr lang="en-BZ" sz="20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- </a:t>
            </a:r>
            <a:r>
              <a:rPr lang="en-BZ" sz="20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Khe</a:t>
            </a:r>
            <a:r>
              <a:rPr lang="en-BZ" sz="20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BZ" sz="20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khẽ</a:t>
            </a:r>
            <a:r>
              <a:rPr lang="en-BZ" sz="20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BZ" sz="20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lắc</a:t>
            </a:r>
            <a:r>
              <a:rPr lang="en-BZ" sz="20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BZ" sz="20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đầu</a:t>
            </a:r>
            <a:r>
              <a:rPr lang="en-BZ" sz="20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BZ" sz="20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vừa</a:t>
            </a:r>
            <a:r>
              <a:rPr lang="en-BZ" sz="20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BZ" sz="20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cười</a:t>
            </a:r>
            <a:r>
              <a:rPr lang="en-BZ" sz="20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, </a:t>
            </a:r>
            <a:r>
              <a:rPr lang="en-BZ" sz="20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khổ</a:t>
            </a:r>
            <a:r>
              <a:rPr lang="en-BZ" sz="20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BZ" sz="20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tâm</a:t>
            </a:r>
            <a:endParaRPr lang="en-BZ" sz="2000" dirty="0">
              <a:solidFill>
                <a:prstClr val="black"/>
              </a:solidFill>
              <a:latin typeface="UTM Avo" panose="02040603050506020204" pitchFamily="18"/>
              <a:cs typeface="Times New Roman" panose="02020603050405020304" pitchFamily="18" charset="0"/>
            </a:endParaRPr>
          </a:p>
          <a:p>
            <a:pPr algn="just" defTabSz="863971">
              <a:lnSpc>
                <a:spcPct val="150000"/>
              </a:lnSpc>
            </a:pPr>
            <a:r>
              <a:rPr lang="en-BZ" sz="20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- Con </a:t>
            </a:r>
            <a:r>
              <a:rPr lang="en-BZ" sz="20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gái</a:t>
            </a:r>
            <a:r>
              <a:rPr lang="en-BZ" sz="20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BZ" sz="20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hất</a:t>
            </a:r>
            <a:r>
              <a:rPr lang="en-BZ" sz="20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BZ" sz="20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trứng</a:t>
            </a:r>
            <a:r>
              <a:rPr lang="en-BZ" sz="20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BZ" sz="20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cá</a:t>
            </a:r>
            <a:r>
              <a:rPr lang="en-BZ" sz="20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BZ" sz="20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BZ" sz="20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BZ" sz="20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Giận</a:t>
            </a:r>
            <a:r>
              <a:rPr lang="en-BZ" sz="20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BZ" sz="20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quá</a:t>
            </a:r>
            <a:r>
              <a:rPr lang="en-BZ" sz="20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, </a:t>
            </a:r>
            <a:r>
              <a:rPr lang="en-BZ" sz="20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đánh</a:t>
            </a:r>
            <a:r>
              <a:rPr lang="en-BZ" sz="20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BZ" sz="20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vào</a:t>
            </a:r>
            <a:r>
              <a:rPr lang="en-BZ" sz="20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BZ" sz="20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mông</a:t>
            </a:r>
            <a:r>
              <a:rPr lang="en-BZ" sz="20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, </a:t>
            </a:r>
            <a:r>
              <a:rPr lang="en-BZ" sz="20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hét</a:t>
            </a:r>
            <a:r>
              <a:rPr lang="en-BZ" sz="20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BZ" sz="20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lên</a:t>
            </a:r>
            <a:r>
              <a:rPr lang="en-BZ" sz="20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</a:p>
          <a:p>
            <a:pPr algn="just" defTabSz="863971">
              <a:lnSpc>
                <a:spcPct val="150000"/>
              </a:lnSpc>
            </a:pPr>
            <a:r>
              <a:rPr lang="en-BZ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en-BZ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Đau</a:t>
            </a:r>
            <a:r>
              <a:rPr lang="en-BZ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BZ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xót</a:t>
            </a:r>
            <a:r>
              <a:rPr lang="en-BZ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, </a:t>
            </a:r>
            <a:r>
              <a:rPr lang="en-BZ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hụt</a:t>
            </a:r>
            <a:r>
              <a:rPr lang="en-BZ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BZ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hẫng</a:t>
            </a:r>
            <a:endParaRPr lang="en-BZ" sz="2000" b="1" dirty="0">
              <a:solidFill>
                <a:schemeClr val="tx1">
                  <a:lumMod val="95000"/>
                  <a:lumOff val="5000"/>
                </a:schemeClr>
              </a:solidFill>
              <a:latin typeface="UTM Avo" panose="02040603050506020204" pitchFamily="18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DA9F8CB-883D-7AF2-F027-56C4A7A0A1E1}"/>
              </a:ext>
            </a:extLst>
          </p:cNvPr>
          <p:cNvSpPr/>
          <p:nvPr/>
        </p:nvSpPr>
        <p:spPr>
          <a:xfrm>
            <a:off x="4373222" y="1346035"/>
            <a:ext cx="370073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63971">
              <a:defRPr/>
            </a:pPr>
            <a:r>
              <a:rPr lang="en-US" altLang="en-US" sz="2000" b="1" dirty="0">
                <a:latin typeface="UTM Avo" panose="02040603050506020204" pitchFamily="18"/>
                <a:cs typeface="Times New Roman" panose="02020603050405020304" pitchFamily="18" charset="0"/>
              </a:rPr>
              <a:t>b. </a:t>
            </a:r>
            <a:r>
              <a:rPr lang="en-US" altLang="en-US" sz="2000" b="1" dirty="0" err="1">
                <a:latin typeface="UTM Avo" panose="02040603050506020204" pitchFamily="18"/>
                <a:cs typeface="Times New Roman" panose="02020603050405020304" pitchFamily="18" charset="0"/>
              </a:rPr>
              <a:t>Nhân</a:t>
            </a:r>
            <a:r>
              <a:rPr lang="en-US" altLang="en-US" sz="2000" b="1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altLang="en-US" sz="2000" b="1" dirty="0" err="1">
                <a:latin typeface="UTM Avo" panose="02040603050506020204" pitchFamily="18"/>
                <a:cs typeface="Times New Roman" panose="02020603050405020304" pitchFamily="18" charset="0"/>
              </a:rPr>
              <a:t>vật</a:t>
            </a:r>
            <a:r>
              <a:rPr lang="en-US" altLang="en-US" sz="2000" b="1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altLang="en-US" sz="2000" b="1" dirty="0" err="1">
                <a:latin typeface="UTM Avo" panose="02040603050506020204" pitchFamily="18"/>
                <a:cs typeface="Times New Roman" panose="02020603050405020304" pitchFamily="18" charset="0"/>
              </a:rPr>
              <a:t>ông</a:t>
            </a:r>
            <a:r>
              <a:rPr lang="en-US" altLang="en-US" sz="2000" b="1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altLang="en-US" sz="2000" b="1" dirty="0" err="1">
                <a:latin typeface="UTM Avo" panose="02040603050506020204" pitchFamily="18"/>
                <a:cs typeface="Times New Roman" panose="02020603050405020304" pitchFamily="18" charset="0"/>
              </a:rPr>
              <a:t>Sáu</a:t>
            </a:r>
            <a:endParaRPr lang="en-US" altLang="en-US" sz="2000" dirty="0">
              <a:latin typeface="UTM Avo" panose="02040603050506020204" pitchFamily="1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8805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084295-451E-0204-A8CA-533A45CC28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>
            <a:extLst>
              <a:ext uri="{FF2B5EF4-FFF2-40B4-BE49-F238E27FC236}">
                <a16:creationId xmlns:a16="http://schemas.microsoft.com/office/drawing/2014/main" id="{0047DD52-14C7-DBD9-62C6-701DC86A9F40}"/>
              </a:ext>
            </a:extLst>
          </p:cNvPr>
          <p:cNvGrpSpPr/>
          <p:nvPr/>
        </p:nvGrpSpPr>
        <p:grpSpPr>
          <a:xfrm>
            <a:off x="675002" y="1955016"/>
            <a:ext cx="3184115" cy="4719996"/>
            <a:chOff x="675002" y="1927720"/>
            <a:chExt cx="3184115" cy="4719996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EB84616-E666-1BA1-EA77-4F76232B3F67}"/>
                </a:ext>
              </a:extLst>
            </p:cNvPr>
            <p:cNvSpPr txBox="1"/>
            <p:nvPr/>
          </p:nvSpPr>
          <p:spPr>
            <a:xfrm>
              <a:off x="675008" y="1927720"/>
              <a:ext cx="3179923" cy="835316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203" tIns="99203" rIns="99203" bIns="99203" numCol="1" spcCol="1270" anchor="ctr" anchorCtr="0">
              <a:noAutofit/>
            </a:bodyPr>
            <a:lstStyle/>
            <a:p>
              <a:pPr algn="ctr" defTabSz="173594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en-US" sz="2000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Lúc</a:t>
              </a:r>
              <a:r>
                <a:rPr lang="en-US" altLang="en-US" sz="2000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 </a:t>
              </a:r>
              <a:r>
                <a:rPr lang="en-US" altLang="en-US" sz="2000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ở</a:t>
              </a:r>
              <a:r>
                <a:rPr lang="en-US" altLang="en-US" sz="2000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 </a:t>
              </a:r>
              <a:r>
                <a:rPr lang="en-US" altLang="en-US" sz="2000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chiến</a:t>
              </a:r>
              <a:r>
                <a:rPr lang="en-US" altLang="en-US" sz="2000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 </a:t>
              </a:r>
              <a:r>
                <a:rPr lang="en-US" altLang="en-US" sz="2000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trường</a:t>
              </a:r>
              <a:endParaRPr lang="en-US" altLang="en-US" sz="2000" dirty="0">
                <a:solidFill>
                  <a:schemeClr val="tx1"/>
                </a:solidFill>
                <a:latin typeface="UTM Avo" panose="02040603050506020204" pitchFamily="18"/>
                <a:cs typeface="Times New Roman" panose="02020603050405020304" pitchFamily="18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E1A9D25-C7D4-ADD9-9D9E-60934B746D04}"/>
                </a:ext>
              </a:extLst>
            </p:cNvPr>
            <p:cNvSpPr txBox="1"/>
            <p:nvPr/>
          </p:nvSpPr>
          <p:spPr>
            <a:xfrm>
              <a:off x="675002" y="2898974"/>
              <a:ext cx="3179929" cy="821392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203" tIns="99203" rIns="99203" bIns="99203" numCol="1" spcCol="1270" anchor="ctr" anchorCtr="0">
              <a:noAutofit/>
            </a:bodyPr>
            <a:lstStyle/>
            <a:p>
              <a:pPr algn="ctr" defTabSz="173594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en-US" sz="2000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Khi </a:t>
              </a:r>
              <a:r>
                <a:rPr lang="en-US" altLang="en-US" sz="2000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mới</a:t>
              </a:r>
              <a:r>
                <a:rPr lang="en-US" altLang="en-US" sz="2000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 </a:t>
              </a:r>
              <a:r>
                <a:rPr lang="en-US" altLang="en-US" sz="2000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gặp</a:t>
              </a:r>
              <a:r>
                <a:rPr lang="en-US" altLang="en-US" sz="2000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 con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AED10DA-580C-9958-19FF-58B8868AF67A}"/>
                </a:ext>
              </a:extLst>
            </p:cNvPr>
            <p:cNvSpPr/>
            <p:nvPr/>
          </p:nvSpPr>
          <p:spPr>
            <a:xfrm>
              <a:off x="679187" y="3850947"/>
              <a:ext cx="3179929" cy="875307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4681519"/>
                <a:satOff val="-5839"/>
                <a:lumOff val="1373"/>
                <a:alphaOff val="0"/>
              </a:schemeClr>
            </a:fillRef>
            <a:effectRef idx="0">
              <a:schemeClr val="accent2">
                <a:hueOff val="4681519"/>
                <a:satOff val="-5839"/>
                <a:lumOff val="1373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2000">
                <a:solidFill>
                  <a:schemeClr val="tx1"/>
                </a:solidFill>
                <a:latin typeface="UTM Avo" panose="02040603050506020204" pitchFamily="18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772A4A6-82A1-A05C-4902-6DC82F14A039}"/>
                </a:ext>
              </a:extLst>
            </p:cNvPr>
            <p:cNvSpPr txBox="1"/>
            <p:nvPr/>
          </p:nvSpPr>
          <p:spPr>
            <a:xfrm>
              <a:off x="679187" y="3850947"/>
              <a:ext cx="3179929" cy="875307"/>
            </a:xfrm>
            <a:prstGeom prst="rect">
              <a:avLst/>
            </a:prstGeom>
            <a:solidFill>
              <a:srgbClr val="C6E3D7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203" tIns="99203" rIns="99203" bIns="99203" numCol="1" spcCol="1270" anchor="ctr" anchorCtr="0">
              <a:noAutofit/>
            </a:bodyPr>
            <a:lstStyle/>
            <a:p>
              <a:pPr algn="ctr" defTabSz="173594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en-US" sz="2000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Trong 3 </a:t>
              </a:r>
              <a:r>
                <a:rPr lang="en-US" altLang="en-US" sz="2000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ngày</a:t>
              </a:r>
              <a:r>
                <a:rPr lang="en-US" altLang="en-US" sz="2000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 </a:t>
              </a:r>
              <a:r>
                <a:rPr lang="en-US" altLang="en-US" sz="2000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nghỉ</a:t>
              </a:r>
              <a:r>
                <a:rPr lang="en-US" altLang="en-US" sz="2000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 </a:t>
              </a:r>
              <a:r>
                <a:rPr lang="en-US" altLang="en-US" sz="2000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phép</a:t>
              </a:r>
              <a:endParaRPr lang="en-US" altLang="en-US" sz="2000" dirty="0">
                <a:solidFill>
                  <a:schemeClr val="tx1"/>
                </a:solidFill>
                <a:latin typeface="UTM Avo" panose="02040603050506020204" pitchFamily="18"/>
                <a:cs typeface="Times New Roman" panose="02020603050405020304" pitchFamily="18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7ADA23B-E727-4B5C-1FEC-F2D14770A0CF}"/>
                </a:ext>
              </a:extLst>
            </p:cNvPr>
            <p:cNvSpPr/>
            <p:nvPr/>
          </p:nvSpPr>
          <p:spPr>
            <a:xfrm>
              <a:off x="675002" y="4860428"/>
              <a:ext cx="3184115" cy="8316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altLang="en-US" sz="2000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Lúc</a:t>
              </a:r>
              <a:r>
                <a:rPr lang="en-US" altLang="en-US" sz="2000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 chia </a:t>
              </a:r>
              <a:r>
                <a:rPr lang="en-US" altLang="en-US" sz="2000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tay</a:t>
              </a:r>
              <a:endParaRPr lang="en-US" altLang="en-US" sz="2000" dirty="0">
                <a:solidFill>
                  <a:schemeClr val="tx1"/>
                </a:solidFill>
                <a:latin typeface="UTM Avo" panose="02040603050506020204" pitchFamily="18"/>
                <a:cs typeface="Times New Roman" panose="02020603050405020304" pitchFamily="18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6FBC413-DAD4-2F11-0BF1-8F185371688E}"/>
                </a:ext>
              </a:extLst>
            </p:cNvPr>
            <p:cNvSpPr txBox="1"/>
            <p:nvPr/>
          </p:nvSpPr>
          <p:spPr>
            <a:xfrm>
              <a:off x="675007" y="5826325"/>
              <a:ext cx="3179924" cy="821391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203" tIns="99203" rIns="99203" bIns="99203" numCol="1" spcCol="1270" anchor="ctr" anchorCtr="0">
              <a:noAutofit/>
            </a:bodyPr>
            <a:lstStyle/>
            <a:p>
              <a:pPr algn="ctr" defTabSz="173594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en-US" sz="2000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Khi </a:t>
              </a:r>
              <a:r>
                <a:rPr lang="en-US" altLang="en-US" sz="2000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trở</a:t>
              </a:r>
              <a:r>
                <a:rPr lang="en-US" altLang="en-US" sz="2000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 </a:t>
              </a:r>
              <a:r>
                <a:rPr lang="en-US" altLang="en-US" sz="2000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lại</a:t>
              </a:r>
              <a:r>
                <a:rPr lang="en-US" altLang="en-US" sz="2000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 </a:t>
              </a:r>
              <a:r>
                <a:rPr lang="en-US" altLang="en-US" sz="2000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chiến</a:t>
              </a:r>
              <a:r>
                <a:rPr lang="en-US" altLang="en-US" sz="2000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 </a:t>
              </a:r>
              <a:r>
                <a:rPr lang="en-US" altLang="en-US" sz="2000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khu</a:t>
              </a:r>
              <a:endParaRPr lang="en-US" altLang="en-US" sz="2000" dirty="0">
                <a:solidFill>
                  <a:schemeClr val="tx1"/>
                </a:solidFill>
                <a:latin typeface="UTM Avo" panose="02040603050506020204" pitchFamily="18"/>
                <a:cs typeface="Times New Roman" panose="02020603050405020304" pitchFamily="18" charset="0"/>
              </a:endParaRPr>
            </a:p>
          </p:txBody>
        </p:sp>
      </p:grpSp>
      <p:sp>
        <p:nvSpPr>
          <p:cNvPr id="5" name="Isosceles Triangle 37">
            <a:extLst>
              <a:ext uri="{FF2B5EF4-FFF2-40B4-BE49-F238E27FC236}">
                <a16:creationId xmlns:a16="http://schemas.microsoft.com/office/drawing/2014/main" id="{8E5E6216-00B2-84AF-5F5C-9901D639C756}"/>
              </a:ext>
            </a:extLst>
          </p:cNvPr>
          <p:cNvSpPr/>
          <p:nvPr/>
        </p:nvSpPr>
        <p:spPr>
          <a:xfrm rot="16200000">
            <a:off x="4221630" y="5147912"/>
            <a:ext cx="432012" cy="384010"/>
          </a:xfrm>
          <a:prstGeom prst="triangle">
            <a:avLst/>
          </a:prstGeom>
          <a:solidFill>
            <a:schemeClr val="bg1"/>
          </a:solidFill>
          <a:ln>
            <a:solidFill>
              <a:srgbClr val="87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75981">
              <a:defRPr/>
            </a:pPr>
            <a:endParaRPr lang="en-US" sz="1134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B6E88BD1-6AE6-C6FD-EC7B-147928B1CFC0}"/>
              </a:ext>
            </a:extLst>
          </p:cNvPr>
          <p:cNvSpPr/>
          <p:nvPr/>
        </p:nvSpPr>
        <p:spPr>
          <a:xfrm>
            <a:off x="4586450" y="4091882"/>
            <a:ext cx="6926357" cy="2496067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863971">
              <a:lnSpc>
                <a:spcPct val="150000"/>
              </a:lnSpc>
              <a:defRPr/>
            </a:pPr>
            <a:r>
              <a:rPr lang="en-BZ" sz="20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- </a:t>
            </a:r>
            <a:r>
              <a:rPr lang="en-BZ" sz="20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Buồn</a:t>
            </a:r>
            <a:r>
              <a:rPr lang="en-BZ" sz="20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BZ" sz="20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rầu</a:t>
            </a:r>
            <a:endParaRPr lang="en-BZ" sz="2000" dirty="0">
              <a:solidFill>
                <a:prstClr val="black"/>
              </a:solidFill>
              <a:latin typeface="UTM Avo" panose="02040603050506020204" pitchFamily="18"/>
              <a:cs typeface="Times New Roman" panose="02020603050405020304" pitchFamily="18" charset="0"/>
            </a:endParaRPr>
          </a:p>
          <a:p>
            <a:pPr algn="just" defTabSz="863971">
              <a:lnSpc>
                <a:spcPct val="150000"/>
              </a:lnSpc>
              <a:defRPr/>
            </a:pPr>
            <a:r>
              <a:rPr lang="en-BZ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- </a:t>
            </a:r>
            <a:r>
              <a:rPr lang="en-BZ" sz="20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Khi</a:t>
            </a:r>
            <a:r>
              <a:rPr lang="en-BZ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con </a:t>
            </a:r>
            <a:r>
              <a:rPr lang="en-BZ" sz="20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gọi</a:t>
            </a:r>
            <a:r>
              <a:rPr lang="en-BZ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BZ" sz="20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ba</a:t>
            </a:r>
            <a:r>
              <a:rPr lang="en-BZ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: </a:t>
            </a:r>
            <a:r>
              <a:rPr lang="vi-VN" sz="2000" i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... ô</a:t>
            </a:r>
            <a:r>
              <a:rPr lang="en-BZ" sz="2000" i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m con, </a:t>
            </a:r>
            <a:r>
              <a:rPr lang="en-BZ" sz="2000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rút</a:t>
            </a:r>
            <a:r>
              <a:rPr lang="en-BZ" sz="2000" i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BZ" sz="2000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khăn</a:t>
            </a:r>
            <a:r>
              <a:rPr lang="en-BZ" sz="2000" i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BZ" sz="2000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lau</a:t>
            </a:r>
            <a:r>
              <a:rPr lang="en-BZ" sz="2000" i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BZ" sz="2000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nước</a:t>
            </a:r>
            <a:r>
              <a:rPr lang="en-BZ" sz="2000" i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BZ" sz="2000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mắt</a:t>
            </a:r>
            <a:r>
              <a:rPr lang="en-BZ" sz="2000" i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, </a:t>
            </a:r>
            <a:r>
              <a:rPr lang="en-BZ" sz="2000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hôn</a:t>
            </a:r>
            <a:r>
              <a:rPr lang="en-BZ" sz="2000" i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BZ" sz="2000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lên</a:t>
            </a:r>
            <a:r>
              <a:rPr lang="en-BZ" sz="2000" i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BZ" sz="2000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mái</a:t>
            </a:r>
            <a:r>
              <a:rPr lang="en-BZ" sz="2000" i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BZ" sz="2000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tóc</a:t>
            </a:r>
            <a:r>
              <a:rPr lang="en-BZ" sz="2000" i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, an </a:t>
            </a:r>
            <a:r>
              <a:rPr lang="en-BZ" sz="2000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ủi</a:t>
            </a:r>
            <a:r>
              <a:rPr lang="en-BZ" sz="2000" i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con</a:t>
            </a:r>
            <a:r>
              <a:rPr lang="vi-VN" sz="2000" i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... 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sz="2000" i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vi-VN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Sung sướng, nghẹn ngào khi được đón nhận tình cảm</a:t>
            </a:r>
            <a:endParaRPr lang="en-BZ" sz="2000" b="1" dirty="0">
              <a:solidFill>
                <a:schemeClr val="tx1">
                  <a:lumMod val="95000"/>
                  <a:lumOff val="5000"/>
                </a:schemeClr>
              </a:solidFill>
              <a:latin typeface="UTM Avo" panose="02040603050506020204" pitchFamily="18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BC0BF80-2D55-1B98-6A8B-4A02319CAFD9}"/>
              </a:ext>
            </a:extLst>
          </p:cNvPr>
          <p:cNvSpPr/>
          <p:nvPr/>
        </p:nvSpPr>
        <p:spPr>
          <a:xfrm>
            <a:off x="4373222" y="1346035"/>
            <a:ext cx="370073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63971">
              <a:defRPr/>
            </a:pPr>
            <a:r>
              <a:rPr lang="en-US" altLang="en-US" sz="2000" b="1" dirty="0">
                <a:latin typeface="UTM Avo" panose="02040603050506020204" pitchFamily="18"/>
                <a:cs typeface="Times New Roman" panose="02020603050405020304" pitchFamily="18" charset="0"/>
              </a:rPr>
              <a:t>b. </a:t>
            </a:r>
            <a:r>
              <a:rPr lang="en-US" altLang="en-US" sz="2000" b="1" dirty="0" err="1">
                <a:latin typeface="UTM Avo" panose="02040603050506020204" pitchFamily="18"/>
                <a:cs typeface="Times New Roman" panose="02020603050405020304" pitchFamily="18" charset="0"/>
              </a:rPr>
              <a:t>Nhân</a:t>
            </a:r>
            <a:r>
              <a:rPr lang="en-US" altLang="en-US" sz="2000" b="1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altLang="en-US" sz="2000" b="1" dirty="0" err="1">
                <a:latin typeface="UTM Avo" panose="02040603050506020204" pitchFamily="18"/>
                <a:cs typeface="Times New Roman" panose="02020603050405020304" pitchFamily="18" charset="0"/>
              </a:rPr>
              <a:t>vật</a:t>
            </a:r>
            <a:r>
              <a:rPr lang="en-US" altLang="en-US" sz="2000" b="1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altLang="en-US" sz="2000" b="1" dirty="0" err="1">
                <a:latin typeface="UTM Avo" panose="02040603050506020204" pitchFamily="18"/>
                <a:cs typeface="Times New Roman" panose="02020603050405020304" pitchFamily="18" charset="0"/>
              </a:rPr>
              <a:t>ông</a:t>
            </a:r>
            <a:r>
              <a:rPr lang="en-US" altLang="en-US" sz="2000" b="1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altLang="en-US" sz="2000" b="1" dirty="0" err="1">
                <a:latin typeface="UTM Avo" panose="02040603050506020204" pitchFamily="18"/>
                <a:cs typeface="Times New Roman" panose="02020603050405020304" pitchFamily="18" charset="0"/>
              </a:rPr>
              <a:t>Sáu</a:t>
            </a:r>
            <a:endParaRPr lang="en-US" altLang="en-US" sz="2000" dirty="0">
              <a:latin typeface="UTM Avo" panose="02040603050506020204" pitchFamily="1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8250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F22A4D-4C72-8C37-4C07-A367869346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>
            <a:extLst>
              <a:ext uri="{FF2B5EF4-FFF2-40B4-BE49-F238E27FC236}">
                <a16:creationId xmlns:a16="http://schemas.microsoft.com/office/drawing/2014/main" id="{68251781-81EB-ADB9-6C4B-81D406F21560}"/>
              </a:ext>
            </a:extLst>
          </p:cNvPr>
          <p:cNvGrpSpPr/>
          <p:nvPr/>
        </p:nvGrpSpPr>
        <p:grpSpPr>
          <a:xfrm>
            <a:off x="675002" y="1955016"/>
            <a:ext cx="3184115" cy="4719996"/>
            <a:chOff x="675002" y="1927720"/>
            <a:chExt cx="3184115" cy="4719996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B252C38-69A9-68AB-87A3-7F4C8C64569D}"/>
                </a:ext>
              </a:extLst>
            </p:cNvPr>
            <p:cNvSpPr txBox="1"/>
            <p:nvPr/>
          </p:nvSpPr>
          <p:spPr>
            <a:xfrm>
              <a:off x="675008" y="1927720"/>
              <a:ext cx="3179923" cy="835316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203" tIns="99203" rIns="99203" bIns="99203" numCol="1" spcCol="1270" anchor="ctr" anchorCtr="0">
              <a:noAutofit/>
            </a:bodyPr>
            <a:lstStyle/>
            <a:p>
              <a:pPr algn="ctr" defTabSz="173594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en-US" sz="2000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Lúc</a:t>
              </a:r>
              <a:r>
                <a:rPr lang="en-US" altLang="en-US" sz="2000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 </a:t>
              </a:r>
              <a:r>
                <a:rPr lang="en-US" altLang="en-US" sz="2000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ở</a:t>
              </a:r>
              <a:r>
                <a:rPr lang="en-US" altLang="en-US" sz="2000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 </a:t>
              </a:r>
              <a:r>
                <a:rPr lang="en-US" altLang="en-US" sz="2000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chiến</a:t>
              </a:r>
              <a:r>
                <a:rPr lang="en-US" altLang="en-US" sz="2000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 </a:t>
              </a:r>
              <a:r>
                <a:rPr lang="en-US" altLang="en-US" sz="2000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trường</a:t>
              </a:r>
              <a:endParaRPr lang="en-US" altLang="en-US" sz="2000" dirty="0">
                <a:solidFill>
                  <a:schemeClr val="tx1"/>
                </a:solidFill>
                <a:latin typeface="UTM Avo" panose="02040603050506020204" pitchFamily="18"/>
                <a:cs typeface="Times New Roman" panose="02020603050405020304" pitchFamily="18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163FC79-815B-0656-5C30-02DD03D6889A}"/>
                </a:ext>
              </a:extLst>
            </p:cNvPr>
            <p:cNvSpPr txBox="1"/>
            <p:nvPr/>
          </p:nvSpPr>
          <p:spPr>
            <a:xfrm>
              <a:off x="675002" y="2898974"/>
              <a:ext cx="3179929" cy="821392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203" tIns="99203" rIns="99203" bIns="99203" numCol="1" spcCol="1270" anchor="ctr" anchorCtr="0">
              <a:noAutofit/>
            </a:bodyPr>
            <a:lstStyle/>
            <a:p>
              <a:pPr algn="ctr" defTabSz="173594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en-US" sz="2000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Khi </a:t>
              </a:r>
              <a:r>
                <a:rPr lang="en-US" altLang="en-US" sz="2000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mới</a:t>
              </a:r>
              <a:r>
                <a:rPr lang="en-US" altLang="en-US" sz="2000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 </a:t>
              </a:r>
              <a:r>
                <a:rPr lang="en-US" altLang="en-US" sz="2000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gặp</a:t>
              </a:r>
              <a:r>
                <a:rPr lang="en-US" altLang="en-US" sz="2000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 con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FA7CACD-FAA8-649E-96F3-9ECFD976A0D9}"/>
                </a:ext>
              </a:extLst>
            </p:cNvPr>
            <p:cNvSpPr/>
            <p:nvPr/>
          </p:nvSpPr>
          <p:spPr>
            <a:xfrm>
              <a:off x="679187" y="3850947"/>
              <a:ext cx="3179929" cy="875307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4681519"/>
                <a:satOff val="-5839"/>
                <a:lumOff val="1373"/>
                <a:alphaOff val="0"/>
              </a:schemeClr>
            </a:fillRef>
            <a:effectRef idx="0">
              <a:schemeClr val="accent2">
                <a:hueOff val="4681519"/>
                <a:satOff val="-5839"/>
                <a:lumOff val="1373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2000">
                <a:solidFill>
                  <a:schemeClr val="tx1"/>
                </a:solidFill>
                <a:latin typeface="UTM Avo" panose="02040603050506020204" pitchFamily="18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084BC60-065B-818C-1E58-85076160814E}"/>
                </a:ext>
              </a:extLst>
            </p:cNvPr>
            <p:cNvSpPr txBox="1"/>
            <p:nvPr/>
          </p:nvSpPr>
          <p:spPr>
            <a:xfrm>
              <a:off x="679187" y="3850947"/>
              <a:ext cx="3179929" cy="875307"/>
            </a:xfrm>
            <a:prstGeom prst="rect">
              <a:avLst/>
            </a:prstGeom>
            <a:solidFill>
              <a:srgbClr val="C6E3D7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203" tIns="99203" rIns="99203" bIns="99203" numCol="1" spcCol="1270" anchor="ctr" anchorCtr="0">
              <a:noAutofit/>
            </a:bodyPr>
            <a:lstStyle/>
            <a:p>
              <a:pPr algn="ctr" defTabSz="173594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en-US" sz="2000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Trong 3 </a:t>
              </a:r>
              <a:r>
                <a:rPr lang="en-US" altLang="en-US" sz="2000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ngày</a:t>
              </a:r>
              <a:r>
                <a:rPr lang="en-US" altLang="en-US" sz="2000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 </a:t>
              </a:r>
              <a:r>
                <a:rPr lang="en-US" altLang="en-US" sz="2000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nghỉ</a:t>
              </a:r>
              <a:r>
                <a:rPr lang="en-US" altLang="en-US" sz="2000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 </a:t>
              </a:r>
              <a:r>
                <a:rPr lang="en-US" altLang="en-US" sz="2000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phép</a:t>
              </a:r>
              <a:endParaRPr lang="en-US" altLang="en-US" sz="2000" dirty="0">
                <a:solidFill>
                  <a:schemeClr val="tx1"/>
                </a:solidFill>
                <a:latin typeface="UTM Avo" panose="02040603050506020204" pitchFamily="18"/>
                <a:cs typeface="Times New Roman" panose="02020603050405020304" pitchFamily="18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813F2B2-21B2-F981-6485-C1487ADB8B4E}"/>
                </a:ext>
              </a:extLst>
            </p:cNvPr>
            <p:cNvSpPr/>
            <p:nvPr/>
          </p:nvSpPr>
          <p:spPr>
            <a:xfrm>
              <a:off x="675002" y="4860428"/>
              <a:ext cx="3184115" cy="8316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altLang="en-US" sz="2000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Lúc</a:t>
              </a:r>
              <a:r>
                <a:rPr lang="en-US" altLang="en-US" sz="2000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 chia </a:t>
              </a:r>
              <a:r>
                <a:rPr lang="en-US" altLang="en-US" sz="2000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tay</a:t>
              </a:r>
              <a:endParaRPr lang="en-US" altLang="en-US" sz="2000" dirty="0">
                <a:solidFill>
                  <a:schemeClr val="tx1"/>
                </a:solidFill>
                <a:latin typeface="UTM Avo" panose="02040603050506020204" pitchFamily="18"/>
                <a:cs typeface="Times New Roman" panose="02020603050405020304" pitchFamily="18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E7BBC7C-E227-F164-432C-F6932E405662}"/>
                </a:ext>
              </a:extLst>
            </p:cNvPr>
            <p:cNvSpPr txBox="1"/>
            <p:nvPr/>
          </p:nvSpPr>
          <p:spPr>
            <a:xfrm>
              <a:off x="675007" y="5826325"/>
              <a:ext cx="3179924" cy="821391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203" tIns="99203" rIns="99203" bIns="99203" numCol="1" spcCol="1270" anchor="ctr" anchorCtr="0">
              <a:noAutofit/>
            </a:bodyPr>
            <a:lstStyle/>
            <a:p>
              <a:pPr algn="ctr" defTabSz="173594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en-US" sz="2000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Khi </a:t>
              </a:r>
              <a:r>
                <a:rPr lang="en-US" altLang="en-US" sz="2000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trở</a:t>
              </a:r>
              <a:r>
                <a:rPr lang="en-US" altLang="en-US" sz="2000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 </a:t>
              </a:r>
              <a:r>
                <a:rPr lang="en-US" altLang="en-US" sz="2000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lại</a:t>
              </a:r>
              <a:r>
                <a:rPr lang="en-US" altLang="en-US" sz="2000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 </a:t>
              </a:r>
              <a:r>
                <a:rPr lang="en-US" altLang="en-US" sz="2000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chiến</a:t>
              </a:r>
              <a:r>
                <a:rPr lang="en-US" altLang="en-US" sz="2000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 </a:t>
              </a:r>
              <a:r>
                <a:rPr lang="en-US" altLang="en-US" sz="2000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khu</a:t>
              </a:r>
              <a:endParaRPr lang="en-US" altLang="en-US" sz="2000" dirty="0">
                <a:solidFill>
                  <a:schemeClr val="tx1"/>
                </a:solidFill>
                <a:latin typeface="UTM Avo" panose="02040603050506020204" pitchFamily="18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Isosceles Triangle 37">
            <a:extLst>
              <a:ext uri="{FF2B5EF4-FFF2-40B4-BE49-F238E27FC236}">
                <a16:creationId xmlns:a16="http://schemas.microsoft.com/office/drawing/2014/main" id="{26C1BD19-93A9-32AE-9B04-511DC9A088E5}"/>
              </a:ext>
            </a:extLst>
          </p:cNvPr>
          <p:cNvSpPr/>
          <p:nvPr/>
        </p:nvSpPr>
        <p:spPr>
          <a:xfrm rot="16200000">
            <a:off x="4260695" y="5934396"/>
            <a:ext cx="432012" cy="384010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solidFill>
              <a:srgbClr val="87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75981">
              <a:defRPr/>
            </a:pPr>
            <a:endParaRPr lang="en-US" sz="1134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415F8A15-3BAF-58C6-B3AB-7A9F3C361276}"/>
              </a:ext>
            </a:extLst>
          </p:cNvPr>
          <p:cNvSpPr/>
          <p:nvPr/>
        </p:nvSpPr>
        <p:spPr>
          <a:xfrm>
            <a:off x="4616864" y="3747662"/>
            <a:ext cx="6895949" cy="2927350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2498" lvl="1" algn="just" defTabSz="863971">
              <a:lnSpc>
                <a:spcPct val="150000"/>
              </a:lnSpc>
            </a:pP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</a:rPr>
              <a:t>- </a:t>
            </a:r>
            <a:r>
              <a:rPr lang="vi-VN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</a:rPr>
              <a:t>Luôn nhớ con, hối hận vì đánh con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latin typeface="UTM Avo" panose="02040603050506020204" pitchFamily="18"/>
            </a:endParaRPr>
          </a:p>
          <a:p>
            <a:pPr marL="82498" lvl="1" algn="just" defTabSz="863971">
              <a:lnSpc>
                <a:spcPct val="150000"/>
              </a:lnSpc>
            </a:pPr>
            <a:r>
              <a:rPr lang="en-US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</a:rPr>
              <a:t>- </a:t>
            </a:r>
            <a:r>
              <a:rPr lang="vi-VN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</a:rPr>
              <a:t>Vui mừng khi tìm được ngà để làm lược cho con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latin typeface="UTM Avo" panose="02040603050506020204" pitchFamily="18"/>
            </a:endParaRPr>
          </a:p>
          <a:p>
            <a:pPr marL="82498" lvl="1" algn="just" defTabSz="863971">
              <a:lnSpc>
                <a:spcPct val="150000"/>
              </a:lnSpc>
            </a:pPr>
            <a:r>
              <a:rPr lang="nl-NL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- Gò lưng, tẩn mẩn khắc từng nét trên chiếc lược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latin typeface="UTM Avo" panose="02040603050506020204" pitchFamily="18"/>
            </a:endParaRPr>
          </a:p>
          <a:p>
            <a:pPr marL="82498" lvl="1" algn="just" defTabSz="863971">
              <a:lnSpc>
                <a:spcPct val="150000"/>
              </a:lnSpc>
            </a:pPr>
            <a:r>
              <a:rPr lang="nl-NL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- Trước khi hy sinh nhờ bác Ba trao chiếc lược ngà cho con gái.</a:t>
            </a:r>
          </a:p>
          <a:p>
            <a:pPr marL="82498" lvl="1" algn="just" defTabSz="863971">
              <a:lnSpc>
                <a:spcPct val="150000"/>
              </a:lnSpc>
            </a:pPr>
            <a:r>
              <a:rPr lang="vi-V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 </a:t>
            </a:r>
            <a:r>
              <a:rPr lang="en-US" altLang="en-US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Tình</a:t>
            </a:r>
            <a:r>
              <a:rPr lang="en-US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altLang="en-US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phụ</a:t>
            </a:r>
            <a:r>
              <a:rPr lang="en-US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altLang="en-US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tử</a:t>
            </a:r>
            <a:r>
              <a:rPr lang="en-US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altLang="en-US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thiêng</a:t>
            </a:r>
            <a:r>
              <a:rPr lang="en-US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altLang="en-US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liêng</a:t>
            </a:r>
            <a:r>
              <a:rPr lang="en-US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altLang="en-US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cao</a:t>
            </a:r>
            <a:r>
              <a:rPr lang="en-US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altLang="en-US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quý</a:t>
            </a:r>
            <a:r>
              <a:rPr lang="en-US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, </a:t>
            </a:r>
            <a:r>
              <a:rPr lang="en-US" altLang="en-US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bất</a:t>
            </a:r>
            <a:r>
              <a:rPr lang="en-US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altLang="en-US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tử</a:t>
            </a:r>
            <a:r>
              <a:rPr lang="en-US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.</a:t>
            </a:r>
            <a:endParaRPr lang="nl-NL" altLang="en-US" sz="2000" b="1" dirty="0">
              <a:solidFill>
                <a:schemeClr val="tx1">
                  <a:lumMod val="95000"/>
                  <a:lumOff val="5000"/>
                </a:schemeClr>
              </a:solidFill>
              <a:latin typeface="UTM Avo" panose="02040603050506020204" pitchFamily="18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D8A479-B4C3-A567-2E3E-996E121B4B31}"/>
              </a:ext>
            </a:extLst>
          </p:cNvPr>
          <p:cNvSpPr/>
          <p:nvPr/>
        </p:nvSpPr>
        <p:spPr>
          <a:xfrm>
            <a:off x="4373222" y="1346035"/>
            <a:ext cx="370073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63971">
              <a:defRPr/>
            </a:pPr>
            <a:r>
              <a:rPr lang="en-US" altLang="en-US" sz="2000" b="1" dirty="0">
                <a:latin typeface="UTM Avo" panose="02040603050506020204" pitchFamily="18"/>
                <a:cs typeface="Times New Roman" panose="02020603050405020304" pitchFamily="18" charset="0"/>
              </a:rPr>
              <a:t>b. </a:t>
            </a:r>
            <a:r>
              <a:rPr lang="en-US" altLang="en-US" sz="2000" b="1" dirty="0" err="1">
                <a:latin typeface="UTM Avo" panose="02040603050506020204" pitchFamily="18"/>
                <a:cs typeface="Times New Roman" panose="02020603050405020304" pitchFamily="18" charset="0"/>
              </a:rPr>
              <a:t>Nhân</a:t>
            </a:r>
            <a:r>
              <a:rPr lang="en-US" altLang="en-US" sz="2000" b="1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altLang="en-US" sz="2000" b="1" dirty="0" err="1">
                <a:latin typeface="UTM Avo" panose="02040603050506020204" pitchFamily="18"/>
                <a:cs typeface="Times New Roman" panose="02020603050405020304" pitchFamily="18" charset="0"/>
              </a:rPr>
              <a:t>vật</a:t>
            </a:r>
            <a:r>
              <a:rPr lang="en-US" altLang="en-US" sz="2000" b="1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altLang="en-US" sz="2000" b="1" dirty="0" err="1">
                <a:latin typeface="UTM Avo" panose="02040603050506020204" pitchFamily="18"/>
                <a:cs typeface="Times New Roman" panose="02020603050405020304" pitchFamily="18" charset="0"/>
              </a:rPr>
              <a:t>ông</a:t>
            </a:r>
            <a:r>
              <a:rPr lang="en-US" altLang="en-US" sz="2000" b="1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altLang="en-US" sz="2000" b="1" dirty="0" err="1">
                <a:latin typeface="UTM Avo" panose="02040603050506020204" pitchFamily="18"/>
                <a:cs typeface="Times New Roman" panose="02020603050405020304" pitchFamily="18" charset="0"/>
              </a:rPr>
              <a:t>Sáu</a:t>
            </a:r>
            <a:endParaRPr lang="en-US" altLang="en-US" sz="2000" dirty="0">
              <a:latin typeface="UTM Avo" panose="02040603050506020204" pitchFamily="1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5664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ED3D2F-2D0A-F052-AB7D-D1A779B05C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79CDD4E-9681-F521-243D-6F6AA1276416}"/>
              </a:ext>
            </a:extLst>
          </p:cNvPr>
          <p:cNvSpPr/>
          <p:nvPr/>
        </p:nvSpPr>
        <p:spPr>
          <a:xfrm>
            <a:off x="5275642" y="2192055"/>
            <a:ext cx="29539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863971">
              <a:defRPr/>
            </a:pPr>
            <a:r>
              <a:rPr lang="en-US" altLang="en-US" sz="2400" b="1" dirty="0">
                <a:solidFill>
                  <a:srgbClr val="C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* </a:t>
            </a:r>
            <a:r>
              <a:rPr lang="en-US" altLang="en-US" sz="2400" b="1" dirty="0" err="1">
                <a:solidFill>
                  <a:srgbClr val="C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Nhận</a:t>
            </a:r>
            <a:r>
              <a:rPr lang="en-US" altLang="en-US" sz="2400" b="1" dirty="0">
                <a:solidFill>
                  <a:srgbClr val="C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C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xét</a:t>
            </a:r>
            <a:endParaRPr lang="en-US" altLang="en-US" sz="2400" dirty="0">
              <a:solidFill>
                <a:srgbClr val="C00000"/>
              </a:solidFill>
              <a:latin typeface="UTM Avo" panose="02040603050506020204" pitchFamily="18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58C403A-5B5D-3F37-1113-D227799E747A}"/>
              </a:ext>
            </a:extLst>
          </p:cNvPr>
          <p:cNvSpPr/>
          <p:nvPr/>
        </p:nvSpPr>
        <p:spPr>
          <a:xfrm>
            <a:off x="5275642" y="2653720"/>
            <a:ext cx="5683511" cy="22298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1511949">
              <a:lnSpc>
                <a:spcPct val="150000"/>
              </a:lnSpc>
              <a:spcBef>
                <a:spcPct val="0"/>
              </a:spcBef>
            </a:pPr>
            <a:r>
              <a:rPr lang="en-BZ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- </a:t>
            </a:r>
            <a:r>
              <a:rPr lang="en-BZ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Với</a:t>
            </a:r>
            <a:r>
              <a:rPr lang="en-BZ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con: </a:t>
            </a:r>
            <a:r>
              <a:rPr lang="en-BZ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yêu</a:t>
            </a:r>
            <a:r>
              <a:rPr lang="en-BZ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BZ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thương</a:t>
            </a:r>
            <a:r>
              <a:rPr lang="en-BZ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con </a:t>
            </a:r>
            <a:r>
              <a:rPr lang="en-BZ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tha</a:t>
            </a:r>
            <a:r>
              <a:rPr lang="en-BZ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BZ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thiết</a:t>
            </a:r>
            <a:endParaRPr lang="en-BZ" sz="2400" dirty="0">
              <a:solidFill>
                <a:schemeClr val="tx1">
                  <a:lumMod val="95000"/>
                  <a:lumOff val="5000"/>
                </a:schemeClr>
              </a:solidFill>
              <a:latin typeface="UTM Avo" panose="02040603050506020204" pitchFamily="18"/>
              <a:cs typeface="Times New Roman" panose="02020603050405020304" pitchFamily="18" charset="0"/>
            </a:endParaRPr>
          </a:p>
          <a:p>
            <a:pPr algn="just" defTabSz="1511949">
              <a:lnSpc>
                <a:spcPct val="150000"/>
              </a:lnSpc>
              <a:spcBef>
                <a:spcPct val="0"/>
              </a:spcBef>
            </a:pPr>
            <a:r>
              <a:rPr lang="en-BZ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- </a:t>
            </a:r>
            <a:r>
              <a:rPr lang="en-BZ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Với</a:t>
            </a:r>
            <a:r>
              <a:rPr lang="en-BZ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BZ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đồng</a:t>
            </a:r>
            <a:r>
              <a:rPr lang="en-BZ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BZ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đội</a:t>
            </a:r>
            <a:r>
              <a:rPr lang="en-BZ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: chia </a:t>
            </a:r>
            <a:r>
              <a:rPr lang="en-BZ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sẻ</a:t>
            </a:r>
            <a:r>
              <a:rPr lang="en-BZ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, </a:t>
            </a:r>
            <a:r>
              <a:rPr lang="en-BZ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gắn</a:t>
            </a:r>
            <a:r>
              <a:rPr lang="en-BZ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BZ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bó</a:t>
            </a:r>
            <a:endParaRPr lang="en-BZ" sz="2400" dirty="0">
              <a:solidFill>
                <a:schemeClr val="tx1">
                  <a:lumMod val="95000"/>
                  <a:lumOff val="5000"/>
                </a:schemeClr>
              </a:solidFill>
              <a:latin typeface="UTM Avo" panose="02040603050506020204" pitchFamily="18"/>
              <a:cs typeface="Times New Roman" panose="02020603050405020304" pitchFamily="18" charset="0"/>
            </a:endParaRPr>
          </a:p>
          <a:p>
            <a:pPr algn="just" defTabSz="1511949">
              <a:lnSpc>
                <a:spcPct val="150000"/>
              </a:lnSpc>
              <a:spcBef>
                <a:spcPct val="0"/>
              </a:spcBef>
            </a:pPr>
            <a:r>
              <a:rPr lang="en-BZ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- </a:t>
            </a:r>
            <a:r>
              <a:rPr lang="en-BZ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Với</a:t>
            </a:r>
            <a:r>
              <a:rPr lang="en-BZ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BZ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Tổ</a:t>
            </a:r>
            <a:r>
              <a:rPr lang="en-BZ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BZ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quốc</a:t>
            </a:r>
            <a:r>
              <a:rPr lang="en-BZ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: </a:t>
            </a:r>
            <a:r>
              <a:rPr lang="en-BZ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Người</a:t>
            </a:r>
            <a:r>
              <a:rPr lang="en-BZ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BZ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lính</a:t>
            </a:r>
            <a:r>
              <a:rPr lang="en-BZ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BZ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hết</a:t>
            </a:r>
            <a:r>
              <a:rPr lang="en-BZ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BZ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lòng</a:t>
            </a:r>
            <a:r>
              <a:rPr lang="en-BZ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BZ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vì</a:t>
            </a:r>
            <a:r>
              <a:rPr lang="en-BZ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BZ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Tổ</a:t>
            </a:r>
            <a:r>
              <a:rPr lang="en-BZ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BZ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quốc</a:t>
            </a:r>
            <a:endParaRPr lang="en-BZ" sz="2400" dirty="0">
              <a:solidFill>
                <a:schemeClr val="tx1">
                  <a:lumMod val="95000"/>
                  <a:lumOff val="5000"/>
                </a:schemeClr>
              </a:solidFill>
              <a:latin typeface="UTM Avo" panose="02040603050506020204" pitchFamily="18"/>
              <a:cs typeface="Times New Roman" panose="02020603050405020304" pitchFamily="18" charset="0"/>
            </a:endParaRPr>
          </a:p>
        </p:txBody>
      </p:sp>
      <p:sp>
        <p:nvSpPr>
          <p:cNvPr id="5" name="Freeform 3">
            <a:extLst>
              <a:ext uri="{FF2B5EF4-FFF2-40B4-BE49-F238E27FC236}">
                <a16:creationId xmlns:a16="http://schemas.microsoft.com/office/drawing/2014/main" id="{07268899-6992-8266-1B5E-ACC4953A9F78}"/>
              </a:ext>
            </a:extLst>
          </p:cNvPr>
          <p:cNvSpPr/>
          <p:nvPr/>
        </p:nvSpPr>
        <p:spPr>
          <a:xfrm>
            <a:off x="1232847" y="2192055"/>
            <a:ext cx="3472482" cy="4056110"/>
          </a:xfrm>
          <a:custGeom>
            <a:avLst/>
            <a:gdLst/>
            <a:ahLst/>
            <a:cxnLst/>
            <a:rect l="l" t="t" r="r" b="b"/>
            <a:pathLst>
              <a:path w="2586833" h="3021608">
                <a:moveTo>
                  <a:pt x="0" y="0"/>
                </a:moveTo>
                <a:lnTo>
                  <a:pt x="2586833" y="0"/>
                </a:lnTo>
                <a:lnTo>
                  <a:pt x="2586833" y="3021608"/>
                </a:lnTo>
                <a:lnTo>
                  <a:pt x="0" y="30216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1161" t="-106785" r="-33368" b="-21021"/>
            </a:stretch>
          </a:blipFill>
        </p:spPr>
        <p:txBody>
          <a:bodyPr/>
          <a:lstStyle/>
          <a:p>
            <a:endParaRPr lang="en-US" sz="729"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1729258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5C85ED-C19A-E641-1CB1-0622AE29C8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id="{B5E0E933-152F-9E47-741D-461EED88F3D6}"/>
              </a:ext>
            </a:extLst>
          </p:cNvPr>
          <p:cNvSpPr/>
          <p:nvPr/>
        </p:nvSpPr>
        <p:spPr>
          <a:xfrm flipH="1">
            <a:off x="5556301" y="591065"/>
            <a:ext cx="6635699" cy="5184140"/>
          </a:xfrm>
          <a:custGeom>
            <a:avLst/>
            <a:gdLst/>
            <a:ahLst/>
            <a:cxnLst/>
            <a:rect l="l" t="t" r="r" b="b"/>
            <a:pathLst>
              <a:path w="10533888" h="8229600">
                <a:moveTo>
                  <a:pt x="0" y="0"/>
                </a:moveTo>
                <a:lnTo>
                  <a:pt x="10533888" y="0"/>
                </a:lnTo>
                <a:lnTo>
                  <a:pt x="1053388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>
              <a:lnSpc>
                <a:spcPct val="150000"/>
              </a:lnSpc>
            </a:pPr>
            <a:endParaRPr lang="en-US" sz="2400">
              <a:latin typeface="UTM Avo" panose="02040603050506020204" pitchFamily="1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AB78A01-FF04-4326-1F11-AFEAE39EE1CC}"/>
              </a:ext>
            </a:extLst>
          </p:cNvPr>
          <p:cNvSpPr/>
          <p:nvPr/>
        </p:nvSpPr>
        <p:spPr>
          <a:xfrm>
            <a:off x="1674125" y="2975495"/>
            <a:ext cx="4421875" cy="22298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863971">
              <a:lnSpc>
                <a:spcPct val="150000"/>
              </a:lnSpc>
              <a:defRPr/>
            </a:pPr>
            <a:r>
              <a:rPr lang="en-US" altLang="en-US" sz="2400" dirty="0" err="1">
                <a:solidFill>
                  <a:prstClr val="black">
                    <a:lumMod val="95000"/>
                    <a:lumOff val="5000"/>
                  </a:prst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Ấn</a:t>
            </a:r>
            <a:r>
              <a:rPr lang="en-US" alt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prstClr val="black">
                    <a:lumMod val="95000"/>
                    <a:lumOff val="5000"/>
                  </a:prst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tượng</a:t>
            </a:r>
            <a:r>
              <a:rPr lang="en-US" alt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prstClr val="black">
                    <a:lumMod val="95000"/>
                    <a:lumOff val="5000"/>
                  </a:prst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sâu</a:t>
            </a:r>
            <a:r>
              <a:rPr lang="en-US" alt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prstClr val="black">
                    <a:lumMod val="95000"/>
                    <a:lumOff val="5000"/>
                  </a:prst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sắc</a:t>
            </a:r>
            <a:r>
              <a:rPr lang="en-US" alt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prstClr val="black">
                    <a:lumMod val="95000"/>
                    <a:lumOff val="5000"/>
                  </a:prst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nhất</a:t>
            </a:r>
            <a:r>
              <a:rPr lang="en-US" alt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prstClr val="black">
                    <a:lumMod val="95000"/>
                    <a:lumOff val="5000"/>
                  </a:prst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của</a:t>
            </a:r>
            <a:r>
              <a:rPr lang="en-US" alt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prstClr val="black">
                    <a:lumMod val="95000"/>
                    <a:lumOff val="5000"/>
                  </a:prst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em</a:t>
            </a:r>
            <a:r>
              <a:rPr lang="en-US" alt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prstClr val="black">
                    <a:lumMod val="95000"/>
                    <a:lumOff val="5000"/>
                  </a:prst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về</a:t>
            </a:r>
            <a:r>
              <a:rPr lang="en-US" alt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prstClr val="black">
                    <a:lumMod val="95000"/>
                    <a:lumOff val="5000"/>
                  </a:prst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nhân</a:t>
            </a:r>
            <a:r>
              <a:rPr lang="en-US" alt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prstClr val="black">
                    <a:lumMod val="95000"/>
                    <a:lumOff val="5000"/>
                  </a:prst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vật</a:t>
            </a:r>
            <a:r>
              <a:rPr lang="en-US" alt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prstClr val="black">
                    <a:lumMod val="95000"/>
                    <a:lumOff val="5000"/>
                  </a:prst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ông</a:t>
            </a:r>
            <a:r>
              <a:rPr lang="en-US" alt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prstClr val="black">
                    <a:lumMod val="95000"/>
                    <a:lumOff val="5000"/>
                  </a:prst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Sáu</a:t>
            </a:r>
            <a:r>
              <a:rPr lang="en-US" alt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prstClr val="black">
                    <a:lumMod val="95000"/>
                    <a:lumOff val="5000"/>
                  </a:prst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là</a:t>
            </a:r>
            <a:r>
              <a:rPr lang="en-US" alt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prstClr val="black">
                    <a:lumMod val="95000"/>
                    <a:lumOff val="5000"/>
                  </a:prst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gì</a:t>
            </a:r>
            <a:r>
              <a:rPr lang="en-US" alt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? </a:t>
            </a:r>
            <a:r>
              <a:rPr lang="en-US" altLang="en-US" sz="2400" dirty="0" err="1">
                <a:solidFill>
                  <a:prstClr val="black">
                    <a:lumMod val="95000"/>
                    <a:lumOff val="5000"/>
                  </a:prst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Yếu</a:t>
            </a:r>
            <a:r>
              <a:rPr lang="en-US" alt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prstClr val="black">
                    <a:lumMod val="95000"/>
                    <a:lumOff val="5000"/>
                  </a:prst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tố</a:t>
            </a:r>
            <a:r>
              <a:rPr lang="en-US" alt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prstClr val="black">
                    <a:lumMod val="95000"/>
                    <a:lumOff val="5000"/>
                  </a:prst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nào</a:t>
            </a:r>
            <a:r>
              <a:rPr lang="en-US" alt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prstClr val="black">
                    <a:lumMod val="95000"/>
                    <a:lumOff val="5000"/>
                  </a:prst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trong</a:t>
            </a:r>
            <a:r>
              <a:rPr lang="en-US" alt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prstClr val="black">
                    <a:lumMod val="95000"/>
                    <a:lumOff val="5000"/>
                  </a:prst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văn</a:t>
            </a:r>
            <a:r>
              <a:rPr lang="en-US" alt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prstClr val="black">
                    <a:lumMod val="95000"/>
                    <a:lumOff val="5000"/>
                  </a:prst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bản</a:t>
            </a:r>
            <a:r>
              <a:rPr lang="en-US" alt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prstClr val="black">
                    <a:lumMod val="95000"/>
                    <a:lumOff val="5000"/>
                  </a:prst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tạo</a:t>
            </a:r>
            <a:r>
              <a:rPr lang="en-US" alt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prstClr val="black">
                    <a:lumMod val="95000"/>
                    <a:lumOff val="5000"/>
                  </a:prst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nên</a:t>
            </a:r>
            <a:r>
              <a:rPr lang="en-US" alt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prstClr val="black">
                    <a:lumMod val="95000"/>
                    <a:lumOff val="5000"/>
                  </a:prst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ấn</a:t>
            </a:r>
            <a:r>
              <a:rPr lang="en-US" alt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prstClr val="black">
                    <a:lumMod val="95000"/>
                    <a:lumOff val="5000"/>
                  </a:prst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tượng</a:t>
            </a:r>
            <a:r>
              <a:rPr lang="en-US" alt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solidFill>
                  <a:prstClr val="black">
                    <a:lumMod val="95000"/>
                    <a:lumOff val="5000"/>
                  </a:prst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ấy</a:t>
            </a:r>
            <a:r>
              <a:rPr lang="en-US" alt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F00BCA2-C4A2-FF94-7C8C-B12543E6F633}"/>
              </a:ext>
            </a:extLst>
          </p:cNvPr>
          <p:cNvSpPr/>
          <p:nvPr/>
        </p:nvSpPr>
        <p:spPr>
          <a:xfrm>
            <a:off x="2230620" y="2373811"/>
            <a:ext cx="3308883" cy="574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511949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BZ" sz="2400" b="1" dirty="0">
                <a:latin typeface="UTM Avo" panose="02040603050506020204" pitchFamily="18"/>
                <a:cs typeface="#9Slide07 Baloo Tamma" panose="03080902040302020200" pitchFamily="66" charset="0"/>
              </a:rPr>
              <a:t>CÙNG CHIA SẺ</a:t>
            </a:r>
          </a:p>
        </p:txBody>
      </p:sp>
      <p:sp>
        <p:nvSpPr>
          <p:cNvPr id="5" name="Freeform 2">
            <a:extLst>
              <a:ext uri="{FF2B5EF4-FFF2-40B4-BE49-F238E27FC236}">
                <a16:creationId xmlns:a16="http://schemas.microsoft.com/office/drawing/2014/main" id="{9EE656EA-BAEC-879A-1A6C-6B6CCA815525}"/>
              </a:ext>
            </a:extLst>
          </p:cNvPr>
          <p:cNvSpPr/>
          <p:nvPr/>
        </p:nvSpPr>
        <p:spPr>
          <a:xfrm flipH="1">
            <a:off x="5561298" y="-599918"/>
            <a:ext cx="6635698" cy="7465226"/>
          </a:xfrm>
          <a:custGeom>
            <a:avLst/>
            <a:gdLst/>
            <a:ahLst/>
            <a:cxnLst/>
            <a:rect l="l" t="t" r="r" b="b"/>
            <a:pathLst>
              <a:path w="5852752" h="6971660">
                <a:moveTo>
                  <a:pt x="0" y="0"/>
                </a:moveTo>
                <a:lnTo>
                  <a:pt x="5852752" y="0"/>
                </a:lnTo>
                <a:lnTo>
                  <a:pt x="5852752" y="6971660"/>
                </a:lnTo>
                <a:lnTo>
                  <a:pt x="0" y="697166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>
              <a:lnSpc>
                <a:spcPct val="150000"/>
              </a:lnSpc>
            </a:pPr>
            <a:endParaRPr lang="en-US" sz="2400"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3296934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D1C3075-1CA3-1397-CFE1-F6195C189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618A40E-115D-A6FB-DDA5-EACBA3618131}"/>
              </a:ext>
            </a:extLst>
          </p:cNvPr>
          <p:cNvSpPr txBox="1"/>
          <p:nvPr/>
        </p:nvSpPr>
        <p:spPr>
          <a:xfrm>
            <a:off x="3556058" y="2014646"/>
            <a:ext cx="10368280" cy="2835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395">
              <a:lnSpc>
                <a:spcPct val="150000"/>
              </a:lnSpc>
              <a:defRPr/>
            </a:pPr>
            <a:r>
              <a:rPr lang="en-US" sz="4157" b="1" dirty="0">
                <a:latin typeface="UTM Avo" panose="02040603050506020204" pitchFamily="18"/>
                <a:cs typeface="#9Slide07 Baloo Tamma" panose="03080902040302020200" pitchFamily="66" charset="0"/>
              </a:rPr>
              <a:t>3. </a:t>
            </a:r>
          </a:p>
          <a:p>
            <a:pPr algn="ctr" defTabSz="1028395">
              <a:lnSpc>
                <a:spcPct val="150000"/>
              </a:lnSpc>
              <a:defRPr/>
            </a:pPr>
            <a:r>
              <a:rPr lang="en-US" sz="4157" b="1" dirty="0" err="1">
                <a:latin typeface="UTM Avo" panose="02040603050506020204" pitchFamily="18"/>
                <a:cs typeface="#9Slide07 Baloo Tamma" panose="03080902040302020200" pitchFamily="66" charset="0"/>
              </a:rPr>
              <a:t>Đặc</a:t>
            </a:r>
            <a:r>
              <a:rPr lang="en-US" sz="4157" b="1" dirty="0">
                <a:latin typeface="UTM Avo" panose="02040603050506020204" pitchFamily="18"/>
                <a:cs typeface="#9Slide07 Baloo Tamma" panose="03080902040302020200" pitchFamily="66" charset="0"/>
              </a:rPr>
              <a:t> </a:t>
            </a:r>
            <a:r>
              <a:rPr lang="en-US" sz="4157" b="1" dirty="0" err="1">
                <a:latin typeface="UTM Avo" panose="02040603050506020204" pitchFamily="18"/>
                <a:cs typeface="#9Slide07 Baloo Tamma" panose="03080902040302020200" pitchFamily="66" charset="0"/>
              </a:rPr>
              <a:t>sắc</a:t>
            </a:r>
            <a:r>
              <a:rPr lang="en-US" sz="4157" b="1" dirty="0">
                <a:latin typeface="UTM Avo" panose="02040603050506020204" pitchFamily="18"/>
                <a:cs typeface="#9Slide07 Baloo Tamma" panose="03080902040302020200" pitchFamily="66" charset="0"/>
              </a:rPr>
              <a:t> </a:t>
            </a:r>
            <a:r>
              <a:rPr lang="en-US" sz="4157" b="1" dirty="0" err="1">
                <a:latin typeface="UTM Avo" panose="02040603050506020204" pitchFamily="18"/>
                <a:cs typeface="#9Slide07 Baloo Tamma" panose="03080902040302020200" pitchFamily="66" charset="0"/>
              </a:rPr>
              <a:t>nghệ</a:t>
            </a:r>
            <a:r>
              <a:rPr lang="en-US" sz="4157" b="1" dirty="0">
                <a:latin typeface="UTM Avo" panose="02040603050506020204" pitchFamily="18"/>
                <a:cs typeface="#9Slide07 Baloo Tamma" panose="03080902040302020200" pitchFamily="66" charset="0"/>
              </a:rPr>
              <a:t> </a:t>
            </a:r>
            <a:r>
              <a:rPr lang="en-US" sz="4157" b="1" dirty="0" err="1">
                <a:latin typeface="UTM Avo" panose="02040603050506020204" pitchFamily="18"/>
                <a:cs typeface="#9Slide07 Baloo Tamma" panose="03080902040302020200" pitchFamily="66" charset="0"/>
              </a:rPr>
              <a:t>thuật</a:t>
            </a:r>
            <a:r>
              <a:rPr lang="en-US" sz="4157" b="1" dirty="0">
                <a:latin typeface="UTM Avo" panose="02040603050506020204" pitchFamily="18"/>
                <a:cs typeface="#9Slide07 Baloo Tamma" panose="03080902040302020200" pitchFamily="66" charset="0"/>
              </a:rPr>
              <a:t> </a:t>
            </a:r>
          </a:p>
          <a:p>
            <a:pPr algn="ctr" defTabSz="1028395">
              <a:lnSpc>
                <a:spcPct val="150000"/>
              </a:lnSpc>
              <a:defRPr/>
            </a:pPr>
            <a:r>
              <a:rPr lang="en-US" sz="4157" b="1" dirty="0" err="1">
                <a:latin typeface="UTM Avo" panose="02040603050506020204" pitchFamily="18"/>
                <a:cs typeface="#9Slide07 Baloo Tamma" panose="03080902040302020200" pitchFamily="66" charset="0"/>
              </a:rPr>
              <a:t>của</a:t>
            </a:r>
            <a:r>
              <a:rPr lang="en-US" sz="4157" b="1" dirty="0">
                <a:latin typeface="UTM Avo" panose="02040603050506020204" pitchFamily="18"/>
                <a:cs typeface="#9Slide07 Baloo Tamma" panose="03080902040302020200" pitchFamily="66" charset="0"/>
              </a:rPr>
              <a:t> </a:t>
            </a:r>
            <a:r>
              <a:rPr lang="en-US" sz="4157" b="1" dirty="0" err="1">
                <a:latin typeface="UTM Avo" panose="02040603050506020204" pitchFamily="18"/>
                <a:cs typeface="#9Slide07 Baloo Tamma" panose="03080902040302020200" pitchFamily="66" charset="0"/>
              </a:rPr>
              <a:t>truyện</a:t>
            </a:r>
            <a:endParaRPr lang="en-US" sz="4157" b="1" dirty="0">
              <a:latin typeface="UTM Avo" panose="02040603050506020204" pitchFamily="18"/>
              <a:cs typeface="#9Slide07 Baloo Tamma" panose="03080902040302020200" pitchFamily="66" charset="0"/>
            </a:endParaRPr>
          </a:p>
        </p:txBody>
      </p:sp>
      <p:sp>
        <p:nvSpPr>
          <p:cNvPr id="4" name="Freeform 8">
            <a:extLst>
              <a:ext uri="{FF2B5EF4-FFF2-40B4-BE49-F238E27FC236}">
                <a16:creationId xmlns:a16="http://schemas.microsoft.com/office/drawing/2014/main" id="{56802CF2-494E-A70A-02A8-CDF0D92B8833}"/>
              </a:ext>
            </a:extLst>
          </p:cNvPr>
          <p:cNvSpPr/>
          <p:nvPr/>
        </p:nvSpPr>
        <p:spPr>
          <a:xfrm>
            <a:off x="0" y="2014646"/>
            <a:ext cx="6096000" cy="4697950"/>
          </a:xfrm>
          <a:custGeom>
            <a:avLst/>
            <a:gdLst/>
            <a:ahLst/>
            <a:cxnLst/>
            <a:rect l="l" t="t" r="r" b="b"/>
            <a:pathLst>
              <a:path w="4401940" h="3392404">
                <a:moveTo>
                  <a:pt x="0" y="0"/>
                </a:moveTo>
                <a:lnTo>
                  <a:pt x="4401940" y="0"/>
                </a:lnTo>
                <a:lnTo>
                  <a:pt x="4401940" y="3392404"/>
                </a:lnTo>
                <a:lnTo>
                  <a:pt x="0" y="33924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sz="729"/>
          </a:p>
        </p:txBody>
      </p:sp>
    </p:spTree>
    <p:extLst>
      <p:ext uri="{BB962C8B-B14F-4D97-AF65-F5344CB8AC3E}">
        <p14:creationId xmlns:p14="http://schemas.microsoft.com/office/powerpoint/2010/main" val="3396782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A0AE78-0969-C2E4-7E8A-5C7D887FC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218BB8E-CA3B-3248-E79C-755C0B7CDD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0472397"/>
              </p:ext>
            </p:extLst>
          </p:nvPr>
        </p:nvGraphicFramePr>
        <p:xfrm>
          <a:off x="466298" y="1934221"/>
          <a:ext cx="11259403" cy="456211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98292">
                  <a:extLst>
                    <a:ext uri="{9D8B030D-6E8A-4147-A177-3AD203B41FA5}">
                      <a16:colId xmlns:a16="http://schemas.microsoft.com/office/drawing/2014/main" val="3973184252"/>
                    </a:ext>
                  </a:extLst>
                </a:gridCol>
                <a:gridCol w="7861111">
                  <a:extLst>
                    <a:ext uri="{9D8B030D-6E8A-4147-A177-3AD203B41FA5}">
                      <a16:colId xmlns:a16="http://schemas.microsoft.com/office/drawing/2014/main" val="3886687717"/>
                    </a:ext>
                  </a:extLst>
                </a:gridCol>
              </a:tblGrid>
              <a:tr h="2652784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200" b="1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Nghệ</a:t>
                      </a:r>
                      <a:r>
                        <a:rPr kumimoji="0" lang="en-US" sz="22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2200" b="1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thuật</a:t>
                      </a:r>
                      <a:r>
                        <a:rPr kumimoji="0" lang="en-US" sz="2200" b="1" u="none" strike="noStrike" kern="1200" cap="none" spc="0" normalizeH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2200" b="1" u="none" strike="noStrike" kern="1200" cap="none" spc="0" normalizeH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xây</a:t>
                      </a:r>
                      <a:r>
                        <a:rPr kumimoji="0" lang="en-US" sz="2200" b="1" u="none" strike="noStrike" kern="1200" cap="none" spc="0" normalizeH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2200" b="1" u="none" strike="noStrike" kern="1200" cap="none" spc="0" normalizeH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dựng</a:t>
                      </a:r>
                      <a:r>
                        <a:rPr kumimoji="0" lang="en-US" sz="2200" b="1" u="none" strike="noStrike" kern="1200" cap="none" spc="0" normalizeH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2200" b="1" u="none" strike="noStrike" kern="1200" cap="none" spc="0" normalizeH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cốt</a:t>
                      </a:r>
                      <a:r>
                        <a:rPr kumimoji="0" lang="en-US" sz="2200" b="1" u="none" strike="noStrike" kern="1200" cap="none" spc="0" normalizeH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2200" b="1" u="none" strike="noStrike" kern="1200" cap="none" spc="0" normalizeH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truyện</a:t>
                      </a:r>
                      <a:r>
                        <a:rPr kumimoji="0" lang="en-US" sz="2200" b="1" u="none" strike="noStrike" kern="1200" cap="none" spc="0" normalizeH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2200" b="1" u="none" strike="noStrike" kern="1200" cap="none" spc="0" normalizeH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độc</a:t>
                      </a:r>
                      <a:r>
                        <a:rPr kumimoji="0" lang="en-US" sz="2200" b="1" u="none" strike="noStrike" kern="1200" cap="none" spc="0" normalizeH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2200" b="1" u="none" strike="noStrike" kern="1200" cap="none" spc="0" normalizeH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UTM Avo" panose="02040603050506020204" pitchFamily="18"/>
                          <a:cs typeface="Times New Roman" panose="02020603050405020304" pitchFamily="18" charset="0"/>
                        </a:rPr>
                        <a:t>đáo</a:t>
                      </a:r>
                      <a:endParaRPr kumimoji="0" lang="en-US" sz="2200" b="1" i="0" u="none" strike="noStrike" kern="1200" cap="none" spc="0" normalizeH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UTM Avo" panose="02040603050506020204" pitchFamily="18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7602" marR="57602" marT="28801" marB="28801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20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UTM Avo" panose="02040603050506020204" pitchFamily="18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7602" marR="57602" marT="28801" marB="28801" anchor="ctr"/>
                </a:tc>
                <a:extLst>
                  <a:ext uri="{0D108BD9-81ED-4DB2-BD59-A6C34878D82A}">
                    <a16:rowId xmlns:a16="http://schemas.microsoft.com/office/drawing/2014/main" val="1677287431"/>
                  </a:ext>
                </a:extLst>
              </a:tr>
              <a:tr h="1909330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200" b="1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UTM Avo" panose="02040603050506020204" pitchFamily="18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Nghệ</a:t>
                      </a:r>
                      <a:r>
                        <a:rPr kumimoji="0" lang="en-US" sz="2200" b="1" u="none" strike="noStrike" kern="1200" cap="none" spc="0" normalizeH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UTM Avo" panose="02040603050506020204" pitchFamily="18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 </a:t>
                      </a:r>
                      <a:r>
                        <a:rPr kumimoji="0" lang="en-US" sz="2200" b="1" u="none" strike="noStrike" kern="1200" cap="none" spc="0" normalizeH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UTM Avo" panose="02040603050506020204" pitchFamily="18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thuật</a:t>
                      </a:r>
                      <a:r>
                        <a:rPr kumimoji="0" lang="en-US" sz="2200" b="1" u="none" strike="noStrike" kern="1200" cap="none" spc="0" normalizeH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UTM Avo" panose="02040603050506020204" pitchFamily="18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 </a:t>
                      </a:r>
                      <a:r>
                        <a:rPr kumimoji="0" lang="en-US" sz="2200" b="1" u="none" strike="noStrike" kern="1200" cap="none" spc="0" normalizeH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UTM Avo" panose="02040603050506020204" pitchFamily="18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miêu</a:t>
                      </a:r>
                      <a:r>
                        <a:rPr kumimoji="0" lang="en-US" sz="2200" b="1" u="none" strike="noStrike" kern="1200" cap="none" spc="0" normalizeH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UTM Avo" panose="02040603050506020204" pitchFamily="18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 </a:t>
                      </a:r>
                      <a:r>
                        <a:rPr kumimoji="0" lang="en-US" sz="2200" b="1" u="none" strike="noStrike" kern="1200" cap="none" spc="0" normalizeH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UTM Avo" panose="02040603050506020204" pitchFamily="18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tả</a:t>
                      </a:r>
                      <a:r>
                        <a:rPr kumimoji="0" lang="en-US" sz="2200" b="1" u="none" strike="noStrike" kern="1200" cap="none" spc="0" normalizeH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UTM Avo" panose="02040603050506020204" pitchFamily="18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 </a:t>
                      </a:r>
                      <a:r>
                        <a:rPr kumimoji="0" lang="en-US" sz="2200" b="1" u="none" strike="noStrike" kern="1200" cap="none" spc="0" normalizeH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UTM Avo" panose="02040603050506020204" pitchFamily="18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nhân</a:t>
                      </a:r>
                      <a:r>
                        <a:rPr kumimoji="0" lang="en-US" sz="2200" b="1" u="none" strike="noStrike" kern="1200" cap="none" spc="0" normalizeH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UTM Avo" panose="02040603050506020204" pitchFamily="18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 </a:t>
                      </a:r>
                      <a:r>
                        <a:rPr kumimoji="0" lang="en-US" sz="2200" b="1" u="none" strike="noStrike" kern="1200" cap="none" spc="0" normalizeH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UTM Avo" panose="02040603050506020204" pitchFamily="18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vật</a:t>
                      </a:r>
                      <a:r>
                        <a:rPr kumimoji="0" lang="en-US" sz="2200" b="1" u="none" strike="noStrike" kern="1200" cap="none" spc="0" normalizeH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UTM Avo" panose="02040603050506020204" pitchFamily="18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 </a:t>
                      </a:r>
                      <a:r>
                        <a:rPr kumimoji="0" lang="en-US" sz="2200" b="1" u="none" strike="noStrike" kern="1200" cap="none" spc="0" normalizeH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UTM Avo" panose="02040603050506020204" pitchFamily="18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đặc</a:t>
                      </a:r>
                      <a:r>
                        <a:rPr kumimoji="0" lang="en-US" sz="2200" b="1" u="none" strike="noStrike" kern="1200" cap="none" spc="0" normalizeH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UTM Avo" panose="02040603050506020204" pitchFamily="18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 </a:t>
                      </a:r>
                      <a:r>
                        <a:rPr kumimoji="0" lang="en-US" sz="2200" b="1" u="none" strike="noStrike" kern="1200" cap="none" spc="0" normalizeH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  <a:latin typeface="UTM Avo" panose="02040603050506020204" pitchFamily="18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sắc</a:t>
                      </a:r>
                      <a:endParaRPr kumimoji="0" lang="en-US" sz="2200" b="1" i="0" u="none" strike="noStrike" kern="1200" cap="none" spc="0" normalizeH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UTM Avo" panose="02040603050506020204" pitchFamily="18"/>
                        <a:cs typeface="Times New Roman" panose="02020603050405020304" pitchFamily="18" charset="0"/>
                        <a:sym typeface="Wingdings" panose="05000000000000000000" pitchFamily="2" charset="2"/>
                      </a:endParaRPr>
                    </a:p>
                  </a:txBody>
                  <a:tcPr marL="57602" marR="57602" marT="28801" marB="28801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1632632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dirty="0">
                        <a:solidFill>
                          <a:prstClr val="black"/>
                        </a:solidFill>
                        <a:latin typeface="UTM Avo" panose="02040603050506020204" pitchFamily="18"/>
                        <a:cs typeface="Times New Roman" panose="02020603050405020304" pitchFamily="18" charset="0"/>
                        <a:sym typeface="Wingdings" panose="05000000000000000000" pitchFamily="2" charset="2"/>
                      </a:endParaRPr>
                    </a:p>
                  </a:txBody>
                  <a:tcPr marL="57602" marR="57602" marT="28801" marB="28801" anchor="ctr"/>
                </a:tc>
                <a:extLst>
                  <a:ext uri="{0D108BD9-81ED-4DB2-BD59-A6C34878D82A}">
                    <a16:rowId xmlns:a16="http://schemas.microsoft.com/office/drawing/2014/main" val="1141201849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E984C341-15C6-AEFE-5028-BAE488FC997E}"/>
              </a:ext>
            </a:extLst>
          </p:cNvPr>
          <p:cNvSpPr txBox="1"/>
          <p:nvPr/>
        </p:nvSpPr>
        <p:spPr>
          <a:xfrm>
            <a:off x="3857624" y="1981003"/>
            <a:ext cx="7868077" cy="25596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noProof="0" dirty="0">
                <a:latin typeface="UTM Avo" panose="02040603050506020204" pitchFamily="18"/>
                <a:cs typeface="Times New Roman" panose="02020603050405020304" pitchFamily="18" charset="0"/>
              </a:rPr>
              <a:t>Do </a:t>
            </a:r>
            <a:r>
              <a:rPr lang="en-US" sz="2200" noProof="0" dirty="0" err="1">
                <a:latin typeface="UTM Avo" panose="02040603050506020204" pitchFamily="18"/>
                <a:cs typeface="Times New Roman" panose="02020603050405020304" pitchFamily="18" charset="0"/>
              </a:rPr>
              <a:t>chiến</a:t>
            </a:r>
            <a:r>
              <a:rPr lang="en-US" sz="2200" noProof="0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200" noProof="0" dirty="0" err="1">
                <a:latin typeface="UTM Avo" panose="02040603050506020204" pitchFamily="18"/>
                <a:cs typeface="Times New Roman" panose="02020603050405020304" pitchFamily="18" charset="0"/>
              </a:rPr>
              <a:t>tranh</a:t>
            </a:r>
            <a:r>
              <a:rPr lang="en-US" sz="2200" noProof="0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200" noProof="0" dirty="0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 cha con </a:t>
            </a:r>
            <a:r>
              <a:rPr lang="en-US" sz="2200" noProof="0" dirty="0" err="1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không</a:t>
            </a:r>
            <a:r>
              <a:rPr lang="en-US" sz="2200" noProof="0" dirty="0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200" noProof="0" dirty="0" err="1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gặp</a:t>
            </a:r>
            <a:r>
              <a:rPr lang="en-US" sz="2200" noProof="0" dirty="0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200" noProof="0" dirty="0" err="1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nhau</a:t>
            </a:r>
            <a:r>
              <a:rPr lang="en-US" sz="2200" noProof="0" dirty="0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 </a:t>
            </a:r>
            <a:r>
              <a:rPr lang="en-US" sz="2200" noProof="0" dirty="0" err="1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ngày</a:t>
            </a:r>
            <a:r>
              <a:rPr lang="en-US" sz="2200" noProof="0" dirty="0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200" noProof="0" dirty="0" err="1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gặp</a:t>
            </a:r>
            <a:r>
              <a:rPr lang="en-US" sz="2200" noProof="0" dirty="0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200" noProof="0" dirty="0" err="1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lại</a:t>
            </a:r>
            <a:r>
              <a:rPr lang="en-US" sz="2200" noProof="0" dirty="0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, con </a:t>
            </a:r>
            <a:r>
              <a:rPr lang="en-US" sz="2200" noProof="0" dirty="0" err="1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không</a:t>
            </a:r>
            <a:r>
              <a:rPr lang="en-US" sz="2200" noProof="0" dirty="0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200" noProof="0" dirty="0" err="1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nhận</a:t>
            </a:r>
            <a:r>
              <a:rPr lang="en-US" sz="2200" noProof="0" dirty="0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cha (</a:t>
            </a:r>
            <a:r>
              <a:rPr lang="en-US" sz="2200" noProof="0" dirty="0" err="1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mở</a:t>
            </a:r>
            <a:r>
              <a:rPr lang="en-US" sz="2200" noProof="0" dirty="0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200" noProof="0" dirty="0" err="1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đầu</a:t>
            </a:r>
            <a:r>
              <a:rPr lang="en-US" sz="2200" noProof="0" dirty="0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)  </a:t>
            </a:r>
            <a:r>
              <a:rPr lang="en-US" sz="2200" noProof="0" dirty="0" err="1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suốt</a:t>
            </a:r>
            <a:r>
              <a:rPr lang="en-US" sz="2200" noProof="0" dirty="0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200" noProof="0" dirty="0" err="1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mấy</a:t>
            </a:r>
            <a:r>
              <a:rPr lang="en-US" sz="2200" noProof="0" dirty="0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200" noProof="0" dirty="0" err="1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ngày</a:t>
            </a:r>
            <a:r>
              <a:rPr lang="en-US" sz="2200" noProof="0" dirty="0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, con </a:t>
            </a:r>
            <a:r>
              <a:rPr lang="en-US" sz="2200" noProof="0" dirty="0" err="1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lạnh</a:t>
            </a:r>
            <a:r>
              <a:rPr lang="en-US" sz="2200" noProof="0" dirty="0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200" noProof="0" dirty="0" err="1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lùng</a:t>
            </a:r>
            <a:r>
              <a:rPr lang="en-US" sz="2200" noProof="0" dirty="0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, </a:t>
            </a:r>
            <a:r>
              <a:rPr lang="en-US" sz="2200" noProof="0" dirty="0" err="1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không</a:t>
            </a:r>
            <a:r>
              <a:rPr lang="en-US" sz="2200" noProof="0" dirty="0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200" noProof="0" dirty="0" err="1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chịu</a:t>
            </a:r>
            <a:r>
              <a:rPr lang="en-US" sz="2200" noProof="0" dirty="0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200" noProof="0" dirty="0" err="1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gần</a:t>
            </a:r>
            <a:r>
              <a:rPr lang="en-US" sz="2200" noProof="0" dirty="0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cha (</a:t>
            </a:r>
            <a:r>
              <a:rPr lang="en-US" sz="2200" noProof="0" dirty="0" err="1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diễn</a:t>
            </a:r>
            <a:r>
              <a:rPr lang="en-US" sz="2200" noProof="0" dirty="0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200" noProof="0" dirty="0" err="1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biến</a:t>
            </a:r>
            <a:r>
              <a:rPr lang="en-US" sz="2200" noProof="0" dirty="0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)  cha con </a:t>
            </a:r>
            <a:r>
              <a:rPr lang="en-US" sz="2200" noProof="0" dirty="0" err="1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nhận</a:t>
            </a:r>
            <a:r>
              <a:rPr lang="en-US" sz="2200" noProof="0" dirty="0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200" noProof="0" dirty="0" err="1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nhau</a:t>
            </a:r>
            <a:r>
              <a:rPr lang="en-US" sz="2200" noProof="0" dirty="0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, </a:t>
            </a:r>
            <a:r>
              <a:rPr lang="en-US" sz="2200" noProof="0" dirty="0" err="1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mâu</a:t>
            </a:r>
            <a:r>
              <a:rPr lang="en-US" sz="2200" noProof="0" dirty="0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200" noProof="0" dirty="0" err="1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thuẫn</a:t>
            </a:r>
            <a:r>
              <a:rPr lang="en-US" sz="2200" noProof="0" dirty="0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200" noProof="0" dirty="0" err="1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giải</a:t>
            </a:r>
            <a:r>
              <a:rPr lang="en-US" sz="2200" noProof="0" dirty="0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200" noProof="0" dirty="0" err="1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quyết</a:t>
            </a:r>
            <a:r>
              <a:rPr lang="en-US" sz="2200" noProof="0" dirty="0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200" noProof="0" dirty="0" err="1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một</a:t>
            </a:r>
            <a:r>
              <a:rPr lang="en-US" sz="2200" noProof="0" dirty="0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200" noProof="0" dirty="0" err="1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cách</a:t>
            </a:r>
            <a:r>
              <a:rPr lang="en-US" sz="2200" noProof="0" dirty="0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200" noProof="0" dirty="0" err="1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bất</a:t>
            </a:r>
            <a:r>
              <a:rPr lang="en-US" sz="2200" noProof="0" dirty="0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200" noProof="0" dirty="0" err="1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ngờ</a:t>
            </a:r>
            <a:r>
              <a:rPr lang="en-US" sz="2200" dirty="0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, </a:t>
            </a:r>
            <a:r>
              <a:rPr lang="en-US" sz="2200" dirty="0" err="1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xúc</a:t>
            </a:r>
            <a:r>
              <a:rPr lang="en-US" sz="2200" dirty="0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200" dirty="0" err="1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động</a:t>
            </a:r>
            <a:r>
              <a:rPr lang="en-US" sz="2200" dirty="0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(</a:t>
            </a:r>
            <a:r>
              <a:rPr lang="en-US" sz="2200" dirty="0" err="1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kết</a:t>
            </a:r>
            <a:r>
              <a:rPr lang="en-US" sz="2200" dirty="0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200" dirty="0" err="1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thúc</a:t>
            </a:r>
            <a:r>
              <a:rPr lang="en-US" sz="2200" dirty="0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)</a:t>
            </a:r>
            <a:endParaRPr kumimoji="0" lang="en-US" sz="22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80DDF5-38AB-561D-C73D-1AB26227E7F2}"/>
              </a:ext>
            </a:extLst>
          </p:cNvPr>
          <p:cNvSpPr txBox="1"/>
          <p:nvPr/>
        </p:nvSpPr>
        <p:spPr>
          <a:xfrm>
            <a:off x="3857624" y="4744031"/>
            <a:ext cx="7868077" cy="1548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1632632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dirty="0" err="1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Tâm</a:t>
            </a:r>
            <a:r>
              <a:rPr lang="en-US" sz="2200" baseline="0" dirty="0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200" baseline="0" dirty="0" err="1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lí</a:t>
            </a:r>
            <a:r>
              <a:rPr lang="en-US" sz="2200" baseline="0" dirty="0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, </a:t>
            </a:r>
            <a:r>
              <a:rPr lang="en-US" sz="2200" baseline="0" dirty="0" err="1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hành</a:t>
            </a:r>
            <a:r>
              <a:rPr lang="en-US" sz="2200" baseline="0" dirty="0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200" baseline="0" dirty="0" err="1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động</a:t>
            </a:r>
            <a:r>
              <a:rPr lang="en-US" sz="2200" baseline="0" dirty="0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, </a:t>
            </a:r>
            <a:r>
              <a:rPr lang="en-US" sz="2200" baseline="0" dirty="0" err="1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ngôn</a:t>
            </a:r>
            <a:r>
              <a:rPr lang="en-US" sz="2200" baseline="0" dirty="0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200" baseline="0" dirty="0" err="1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ngữ</a:t>
            </a:r>
            <a:r>
              <a:rPr lang="en-US" sz="2200" baseline="0" dirty="0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200" baseline="0" dirty="0" err="1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phù</a:t>
            </a:r>
            <a:r>
              <a:rPr lang="en-US" sz="2200" baseline="0" dirty="0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200" baseline="0" dirty="0" err="1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hợp</a:t>
            </a:r>
            <a:endParaRPr lang="en-US" sz="2200" dirty="0">
              <a:latin typeface="UTM Avo" panose="02040603050506020204" pitchFamily="18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marL="0" marR="0" lvl="0" indent="0" algn="just" defTabSz="1632632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dirty="0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+ </a:t>
            </a:r>
            <a:r>
              <a:rPr lang="en-US" sz="2200" b="1" dirty="0" err="1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Ông</a:t>
            </a:r>
            <a:r>
              <a:rPr lang="en-US" sz="2200" b="1" dirty="0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200" b="1" dirty="0" err="1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Sáu</a:t>
            </a:r>
            <a:r>
              <a:rPr lang="en-US" sz="2200" dirty="0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: </a:t>
            </a:r>
            <a:r>
              <a:rPr lang="en-US" sz="2200" dirty="0" err="1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mong</a:t>
            </a:r>
            <a:r>
              <a:rPr lang="en-US" sz="2200" dirty="0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200" dirty="0" err="1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muốn</a:t>
            </a:r>
            <a:r>
              <a:rPr lang="en-US" sz="2200" dirty="0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, </a:t>
            </a:r>
            <a:r>
              <a:rPr lang="en-US" sz="2200" dirty="0" err="1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tha</a:t>
            </a:r>
            <a:r>
              <a:rPr lang="en-US" sz="2200" dirty="0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200" dirty="0" err="1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thiết</a:t>
            </a:r>
            <a:r>
              <a:rPr lang="en-US" sz="2200" dirty="0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200" dirty="0" err="1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muốn</a:t>
            </a:r>
            <a:r>
              <a:rPr lang="en-US" sz="2200" dirty="0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200" dirty="0" err="1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gần</a:t>
            </a:r>
            <a:r>
              <a:rPr lang="en-US" sz="2200" dirty="0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con</a:t>
            </a:r>
          </a:p>
          <a:p>
            <a:pPr marL="0" marR="0" lvl="0" indent="0" algn="just" defTabSz="1632632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dirty="0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+ </a:t>
            </a:r>
            <a:r>
              <a:rPr lang="en-US" sz="2200" b="1" dirty="0" err="1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Bé</a:t>
            </a:r>
            <a:r>
              <a:rPr lang="en-US" sz="2200" b="1" dirty="0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Thu</a:t>
            </a:r>
            <a:r>
              <a:rPr lang="en-US" sz="2200" dirty="0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: </a:t>
            </a:r>
            <a:r>
              <a:rPr lang="en-US" sz="2200" dirty="0" err="1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thờ</a:t>
            </a:r>
            <a:r>
              <a:rPr lang="en-US" sz="2200" dirty="0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ơ, xa </a:t>
            </a:r>
            <a:r>
              <a:rPr lang="en-US" sz="2200" dirty="0" err="1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lạ</a:t>
            </a:r>
            <a:r>
              <a:rPr lang="en-US" sz="2200" dirty="0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(</a:t>
            </a:r>
            <a:r>
              <a:rPr lang="en-US" sz="2200" dirty="0" err="1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lúc</a:t>
            </a:r>
            <a:r>
              <a:rPr lang="en-US" sz="2200" dirty="0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200" dirty="0" err="1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đầu</a:t>
            </a:r>
            <a:r>
              <a:rPr lang="en-US" sz="2200" dirty="0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), </a:t>
            </a:r>
            <a:r>
              <a:rPr lang="en-US" sz="2200" dirty="0" err="1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xúc</a:t>
            </a:r>
            <a:r>
              <a:rPr lang="en-US" sz="2200" dirty="0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200" dirty="0" err="1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động</a:t>
            </a:r>
            <a:r>
              <a:rPr lang="en-US" sz="2200" dirty="0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(</a:t>
            </a:r>
            <a:r>
              <a:rPr lang="en-US" sz="2200" dirty="0" err="1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khi</a:t>
            </a:r>
            <a:r>
              <a:rPr lang="en-US" sz="2200" dirty="0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200" dirty="0" err="1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nhận</a:t>
            </a:r>
            <a:r>
              <a:rPr lang="en-US" sz="2200" dirty="0"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cha)</a:t>
            </a:r>
            <a:endParaRPr lang="en-US" sz="2200" dirty="0">
              <a:solidFill>
                <a:prstClr val="black"/>
              </a:solidFill>
              <a:latin typeface="UTM Avo" panose="02040603050506020204" pitchFamily="18"/>
              <a:cs typeface="Times New Roman" panose="02020603050405020304" pitchFamily="18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131415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CAB699-5A9D-60B9-8349-600F8113D3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6A6EFFE-7B06-94A2-DE1B-43F7606E2454}"/>
              </a:ext>
            </a:extLst>
          </p:cNvPr>
          <p:cNvSpPr txBox="1"/>
          <p:nvPr/>
        </p:nvSpPr>
        <p:spPr>
          <a:xfrm>
            <a:off x="1252498" y="2175147"/>
            <a:ext cx="4656983" cy="26795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395">
              <a:lnSpc>
                <a:spcPct val="150000"/>
              </a:lnSpc>
              <a:defRPr/>
            </a:pPr>
            <a:r>
              <a:rPr lang="en-US" sz="6000" b="1" dirty="0">
                <a:latin typeface="UTM Avo" panose="02040603050506020204" pitchFamily="18"/>
                <a:cs typeface="#9Slide07 Baloo Tamma" panose="03080902040302020200" pitchFamily="66" charset="0"/>
              </a:rPr>
              <a:t>4. </a:t>
            </a:r>
          </a:p>
          <a:p>
            <a:pPr algn="ctr" defTabSz="1028395">
              <a:lnSpc>
                <a:spcPct val="150000"/>
              </a:lnSpc>
              <a:defRPr/>
            </a:pPr>
            <a:r>
              <a:rPr lang="en-US" sz="6000" b="1" dirty="0" err="1">
                <a:latin typeface="UTM Avo" panose="02040603050506020204" pitchFamily="18"/>
                <a:cs typeface="#9Slide07 Baloo Tamma" panose="03080902040302020200" pitchFamily="66" charset="0"/>
              </a:rPr>
              <a:t>Chủ</a:t>
            </a:r>
            <a:r>
              <a:rPr lang="en-US" sz="6000" b="1" dirty="0">
                <a:latin typeface="UTM Avo" panose="02040603050506020204" pitchFamily="18"/>
                <a:cs typeface="#9Slide07 Baloo Tamma" panose="03080902040302020200" pitchFamily="66" charset="0"/>
              </a:rPr>
              <a:t> </a:t>
            </a:r>
            <a:r>
              <a:rPr lang="en-US" sz="6000" b="1" dirty="0" err="1">
                <a:latin typeface="UTM Avo" panose="02040603050506020204" pitchFamily="18"/>
                <a:cs typeface="#9Slide07 Baloo Tamma" panose="03080902040302020200" pitchFamily="66" charset="0"/>
              </a:rPr>
              <a:t>đề</a:t>
            </a:r>
            <a:endParaRPr lang="en-US" sz="6000" dirty="0">
              <a:latin typeface="UTM Avo" panose="02040603050506020204" pitchFamily="18"/>
              <a:cs typeface="#9Slide07 Baloo Tamma" panose="03080902040302020200" pitchFamily="66" charset="0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1F82D059-2D4B-31DC-D6D6-6E23D137A674}"/>
              </a:ext>
            </a:extLst>
          </p:cNvPr>
          <p:cNvSpPr/>
          <p:nvPr/>
        </p:nvSpPr>
        <p:spPr>
          <a:xfrm>
            <a:off x="5338724" y="3739652"/>
            <a:ext cx="6853276" cy="3193850"/>
          </a:xfrm>
          <a:custGeom>
            <a:avLst/>
            <a:gdLst/>
            <a:ahLst/>
            <a:cxnLst/>
            <a:rect l="l" t="t" r="r" b="b"/>
            <a:pathLst>
              <a:path w="4115972" h="1918177">
                <a:moveTo>
                  <a:pt x="0" y="0"/>
                </a:moveTo>
                <a:lnTo>
                  <a:pt x="4115972" y="0"/>
                </a:lnTo>
                <a:lnTo>
                  <a:pt x="4115972" y="1918177"/>
                </a:lnTo>
                <a:lnTo>
                  <a:pt x="0" y="191817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sz="729"/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690A35D0-BE15-3D13-994F-DDF099B3FDEA}"/>
              </a:ext>
            </a:extLst>
          </p:cNvPr>
          <p:cNvSpPr/>
          <p:nvPr/>
        </p:nvSpPr>
        <p:spPr>
          <a:xfrm>
            <a:off x="4813412" y="675535"/>
            <a:ext cx="7903900" cy="4661042"/>
          </a:xfrm>
          <a:custGeom>
            <a:avLst/>
            <a:gdLst/>
            <a:ahLst/>
            <a:cxnLst/>
            <a:rect l="l" t="t" r="r" b="b"/>
            <a:pathLst>
              <a:path w="3770362" h="2223436">
                <a:moveTo>
                  <a:pt x="0" y="0"/>
                </a:moveTo>
                <a:lnTo>
                  <a:pt x="3770362" y="0"/>
                </a:lnTo>
                <a:lnTo>
                  <a:pt x="3770362" y="2223436"/>
                </a:lnTo>
                <a:lnTo>
                  <a:pt x="0" y="222343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 sz="729"/>
          </a:p>
        </p:txBody>
      </p:sp>
    </p:spTree>
    <p:extLst>
      <p:ext uri="{BB962C8B-B14F-4D97-AF65-F5344CB8AC3E}">
        <p14:creationId xmlns:p14="http://schemas.microsoft.com/office/powerpoint/2010/main" val="4224432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4C8DE8-EF99-6F07-7ECE-B4D0D6BD1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CFD77A6-BA51-034A-A484-D2B5A70411F4}"/>
              </a:ext>
            </a:extLst>
          </p:cNvPr>
          <p:cNvSpPr txBox="1"/>
          <p:nvPr/>
        </p:nvSpPr>
        <p:spPr>
          <a:xfrm>
            <a:off x="741642" y="1988308"/>
            <a:ext cx="7392200" cy="33461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028395">
              <a:lnSpc>
                <a:spcPct val="150000"/>
              </a:lnSpc>
              <a:defRPr/>
            </a:pPr>
            <a:r>
              <a:rPr lang="en-US" sz="24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-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Chủ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đề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:</a:t>
            </a:r>
          </a:p>
          <a:p>
            <a:pPr algn="just" defTabSz="1028395">
              <a:lnSpc>
                <a:spcPct val="150000"/>
              </a:lnSpc>
              <a:defRPr/>
            </a:pP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+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Tình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cảm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cha con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sâu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nặng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cao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đẹp</a:t>
            </a:r>
            <a:endParaRPr lang="en-US" sz="2400" dirty="0">
              <a:solidFill>
                <a:prstClr val="black"/>
              </a:solidFill>
              <a:latin typeface="UTM Avo" panose="02040603050506020204" pitchFamily="18"/>
              <a:cs typeface="Times New Roman" panose="02020603050405020304" pitchFamily="18" charset="0"/>
            </a:endParaRPr>
          </a:p>
          <a:p>
            <a:pPr algn="just" defTabSz="1028395">
              <a:lnSpc>
                <a:spcPct val="150000"/>
              </a:lnSpc>
              <a:defRPr/>
            </a:pP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+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Sự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khắc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nghiệt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,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gian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khổ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trong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chiến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tranh</a:t>
            </a:r>
            <a:endParaRPr lang="en-US" sz="2400" dirty="0">
              <a:solidFill>
                <a:prstClr val="black"/>
              </a:solidFill>
              <a:latin typeface="UTM Avo" panose="02040603050506020204" pitchFamily="18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algn="just" defTabSz="1028395">
              <a:lnSpc>
                <a:spcPct val="150000"/>
              </a:lnSpc>
              <a:defRPr/>
            </a:pPr>
            <a:r>
              <a:rPr lang="en-US" sz="24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- Ý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nghĩa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: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nhắc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nhở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con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người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sống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trong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hoà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bình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nhớ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về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một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thời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gian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khổ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,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chiến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tranh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ác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liệt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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trân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trọng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tình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cha con,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tình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cảm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gia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/>
                <a:cs typeface="Times New Roman" panose="02020603050405020304" pitchFamily="18" charset="0"/>
                <a:sym typeface="Wingdings" panose="05000000000000000000" pitchFamily="2" charset="2"/>
              </a:rPr>
              <a:t>đình</a:t>
            </a:r>
            <a:endParaRPr lang="en-US" sz="2400" dirty="0">
              <a:solidFill>
                <a:prstClr val="black"/>
              </a:solidFill>
              <a:latin typeface="UTM Avo" panose="02040603050506020204" pitchFamily="18"/>
              <a:cs typeface="Times New Roman" panose="02020603050405020304" pitchFamily="18" charset="0"/>
              <a:sym typeface="Wingdings" panose="05000000000000000000" pitchFamily="2" charset="2"/>
            </a:endParaRPr>
          </a:p>
        </p:txBody>
      </p:sp>
      <p:sp>
        <p:nvSpPr>
          <p:cNvPr id="3" name="Freeform 9">
            <a:extLst>
              <a:ext uri="{FF2B5EF4-FFF2-40B4-BE49-F238E27FC236}">
                <a16:creationId xmlns:a16="http://schemas.microsoft.com/office/drawing/2014/main" id="{65F8EA5E-3302-AFAA-1A59-0401D94417D7}"/>
              </a:ext>
            </a:extLst>
          </p:cNvPr>
          <p:cNvSpPr/>
          <p:nvPr/>
        </p:nvSpPr>
        <p:spPr>
          <a:xfrm>
            <a:off x="8409000" y="2491687"/>
            <a:ext cx="3783000" cy="4418146"/>
          </a:xfrm>
          <a:custGeom>
            <a:avLst/>
            <a:gdLst/>
            <a:ahLst/>
            <a:cxnLst/>
            <a:rect l="l" t="t" r="r" b="b"/>
            <a:pathLst>
              <a:path w="5305102" h="6506810">
                <a:moveTo>
                  <a:pt x="0" y="0"/>
                </a:moveTo>
                <a:lnTo>
                  <a:pt x="5305102" y="0"/>
                </a:lnTo>
                <a:lnTo>
                  <a:pt x="5305102" y="6506810"/>
                </a:lnTo>
                <a:lnTo>
                  <a:pt x="0" y="650681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8375" l="9816" r="96166">
                          <a14:foregroundMark x1="13957" y1="52750" x2="13957" y2="86375"/>
                          <a14:foregroundMark x1="11043" y1="93000" x2="17638" y2="92250"/>
                          <a14:foregroundMark x1="67025" y1="22750" x2="66411" y2="28750"/>
                          <a14:foregroundMark x1="90644" y1="37000" x2="86810" y2="37000"/>
                          <a14:foregroundMark x1="60583" y1="96625" x2="61350" y2="92500"/>
                          <a14:foregroundMark x1="83742" y1="98375" x2="96166" y2="9837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729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C001470E-579D-1E22-ED92-0E5558FD5DCF}"/>
              </a:ext>
            </a:extLst>
          </p:cNvPr>
          <p:cNvSpPr/>
          <p:nvPr/>
        </p:nvSpPr>
        <p:spPr>
          <a:xfrm>
            <a:off x="7383615" y="641244"/>
            <a:ext cx="5083543" cy="3511881"/>
          </a:xfrm>
          <a:custGeom>
            <a:avLst/>
            <a:gdLst/>
            <a:ahLst/>
            <a:cxnLst/>
            <a:rect l="l" t="t" r="r" b="b"/>
            <a:pathLst>
              <a:path w="11912569" h="8229600">
                <a:moveTo>
                  <a:pt x="0" y="0"/>
                </a:moveTo>
                <a:lnTo>
                  <a:pt x="11912569" y="0"/>
                </a:lnTo>
                <a:lnTo>
                  <a:pt x="1191256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 sz="729"/>
          </a:p>
        </p:txBody>
      </p:sp>
    </p:spTree>
    <p:extLst>
      <p:ext uri="{BB962C8B-B14F-4D97-AF65-F5344CB8AC3E}">
        <p14:creationId xmlns:p14="http://schemas.microsoft.com/office/powerpoint/2010/main" val="1581332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B2AADC3-BBF2-9D1C-A6B7-2053258BFE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Rectangle 1">
            <a:extLst>
              <a:ext uri="{FF2B5EF4-FFF2-40B4-BE49-F238E27FC236}">
                <a16:creationId xmlns:a16="http://schemas.microsoft.com/office/drawing/2014/main" id="{D9296FBC-877D-28DF-42AA-D62AAFA86E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9475" y="-1"/>
            <a:ext cx="11517431" cy="6480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75981">
              <a:defRPr/>
            </a:pPr>
            <a:endParaRPr lang="en-US" sz="1134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166C40-7ECE-5266-CAA6-A2D67552D690}"/>
              </a:ext>
            </a:extLst>
          </p:cNvPr>
          <p:cNvSpPr txBox="1"/>
          <p:nvPr/>
        </p:nvSpPr>
        <p:spPr>
          <a:xfrm>
            <a:off x="971497" y="2204749"/>
            <a:ext cx="4365114" cy="3631908"/>
          </a:xfrm>
          <a:prstGeom prst="rect">
            <a:avLst/>
          </a:prstGeom>
        </p:spPr>
        <p:txBody>
          <a:bodyPr vert="horz" lIns="57602" tIns="28801" rIns="57602" bIns="28801" rtlCol="0">
            <a:normAutofit/>
          </a:bodyPr>
          <a:lstStyle/>
          <a:p>
            <a:pPr indent="-143995" defTabSz="575981">
              <a:lnSpc>
                <a:spcPct val="90000"/>
              </a:lnSpc>
              <a:spcAft>
                <a:spcPts val="378"/>
              </a:spcAft>
              <a:buFont typeface="Arial" panose="020B0604020202020204" pitchFamily="34" charset="0"/>
              <a:buChar char="•"/>
              <a:defRPr/>
            </a:pPr>
            <a:endParaRPr lang="en-US" sz="189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464C5D75-3483-3B65-5E26-863131BC1440}"/>
              </a:ext>
            </a:extLst>
          </p:cNvPr>
          <p:cNvSpPr txBox="1"/>
          <p:nvPr/>
        </p:nvSpPr>
        <p:spPr>
          <a:xfrm>
            <a:off x="5936564" y="2334652"/>
            <a:ext cx="5491436" cy="25739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575981">
              <a:lnSpc>
                <a:spcPct val="150000"/>
              </a:lnSpc>
              <a:defRPr/>
            </a:pPr>
            <a:r>
              <a:rPr lang="en-US" sz="6000" b="1" dirty="0">
                <a:solidFill>
                  <a:srgbClr val="C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III.</a:t>
            </a:r>
          </a:p>
          <a:p>
            <a:pPr algn="ctr" defTabSz="575981">
              <a:lnSpc>
                <a:spcPct val="150000"/>
              </a:lnSpc>
              <a:defRPr/>
            </a:pPr>
            <a:r>
              <a:rPr lang="en-US" sz="6000" b="1" dirty="0">
                <a:solidFill>
                  <a:srgbClr val="C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TỔNG KẾT</a:t>
            </a:r>
          </a:p>
        </p:txBody>
      </p:sp>
      <p:sp>
        <p:nvSpPr>
          <p:cNvPr id="5" name="Freeform 6">
            <a:extLst>
              <a:ext uri="{FF2B5EF4-FFF2-40B4-BE49-F238E27FC236}">
                <a16:creationId xmlns:a16="http://schemas.microsoft.com/office/drawing/2014/main" id="{4DAA74A6-3075-F4DA-7DE1-4167D3D93572}"/>
              </a:ext>
            </a:extLst>
          </p:cNvPr>
          <p:cNvSpPr/>
          <p:nvPr/>
        </p:nvSpPr>
        <p:spPr>
          <a:xfrm>
            <a:off x="1571450" y="1884658"/>
            <a:ext cx="3877306" cy="4973342"/>
          </a:xfrm>
          <a:custGeom>
            <a:avLst/>
            <a:gdLst/>
            <a:ahLst/>
            <a:cxnLst/>
            <a:rect l="l" t="t" r="r" b="b"/>
            <a:pathLst>
              <a:path w="4935179" h="6330254">
                <a:moveTo>
                  <a:pt x="0" y="0"/>
                </a:moveTo>
                <a:lnTo>
                  <a:pt x="4935179" y="0"/>
                </a:lnTo>
                <a:lnTo>
                  <a:pt x="4935179" y="6330255"/>
                </a:lnTo>
                <a:lnTo>
                  <a:pt x="0" y="633025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sz="729"/>
          </a:p>
        </p:txBody>
      </p:sp>
    </p:spTree>
    <p:extLst>
      <p:ext uri="{BB962C8B-B14F-4D97-AF65-F5344CB8AC3E}">
        <p14:creationId xmlns:p14="http://schemas.microsoft.com/office/powerpoint/2010/main" val="4033197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5DAB91B-FA1F-C0D6-0BE9-38BD6C3916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>
            <a:extLst>
              <a:ext uri="{FF2B5EF4-FFF2-40B4-BE49-F238E27FC236}">
                <a16:creationId xmlns:a16="http://schemas.microsoft.com/office/drawing/2014/main" id="{0969189D-C892-9972-4B8E-D0953989CDD8}"/>
              </a:ext>
            </a:extLst>
          </p:cNvPr>
          <p:cNvSpPr txBox="1"/>
          <p:nvPr/>
        </p:nvSpPr>
        <p:spPr>
          <a:xfrm>
            <a:off x="5253789" y="1760274"/>
            <a:ext cx="2553464" cy="4820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575981">
              <a:lnSpc>
                <a:spcPct val="150000"/>
              </a:lnSpc>
              <a:defRPr/>
            </a:pP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1.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Nghệ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thuật</a:t>
            </a:r>
            <a:endParaRPr lang="en-US" sz="2400" b="1" dirty="0">
              <a:solidFill>
                <a:srgbClr val="000000"/>
              </a:solidFill>
              <a:latin typeface="UTM Avo" panose="02040603050506020204" pitchFamily="18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D70A309-4336-2C2F-6741-0FE7F5B27816}"/>
              </a:ext>
            </a:extLst>
          </p:cNvPr>
          <p:cNvSpPr/>
          <p:nvPr/>
        </p:nvSpPr>
        <p:spPr>
          <a:xfrm>
            <a:off x="2479866" y="2285026"/>
            <a:ext cx="8101310" cy="16758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863971">
              <a:lnSpc>
                <a:spcPct val="150000"/>
              </a:lnSpc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-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Tình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huống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truyện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độc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đáo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tạo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sự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bất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ngờ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hồi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hộp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nổi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bật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chủ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đề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truyện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UTM Avo" panose="02040603050506020204" pitchFamily="18"/>
              <a:cs typeface="Times New Roman" panose="02020603050405020304" pitchFamily="18" charset="0"/>
            </a:endParaRPr>
          </a:p>
          <a:p>
            <a:pPr algn="just" defTabSz="863971">
              <a:lnSpc>
                <a:spcPct val="150000"/>
              </a:lnSpc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-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Nghệ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thuật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xây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dựng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tính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cách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nhân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vật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đặc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  <a:cs typeface="Times New Roman" panose="02020603050405020304" pitchFamily="18" charset="0"/>
              </a:rPr>
              <a:t>sắc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UTM Avo" panose="02040603050506020204" pitchFamily="18"/>
              <a:cs typeface="Times New Roman" panose="02020603050405020304" pitchFamily="18" charset="0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78A43C8F-49A9-8D9A-1F13-9828882BED96}"/>
              </a:ext>
            </a:extLst>
          </p:cNvPr>
          <p:cNvSpPr txBox="1"/>
          <p:nvPr/>
        </p:nvSpPr>
        <p:spPr>
          <a:xfrm>
            <a:off x="5403202" y="4225778"/>
            <a:ext cx="2254638" cy="4820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575981">
              <a:lnSpc>
                <a:spcPct val="150000"/>
              </a:lnSpc>
              <a:defRPr/>
            </a:pP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2.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Nội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</a:rPr>
              <a:t> dung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5A9C52E-2FAD-F254-6137-B2DB9A728CE8}"/>
              </a:ext>
            </a:extLst>
          </p:cNvPr>
          <p:cNvSpPr/>
          <p:nvPr/>
        </p:nvSpPr>
        <p:spPr>
          <a:xfrm>
            <a:off x="2479866" y="4772951"/>
            <a:ext cx="8245314" cy="16758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863971">
              <a:lnSpc>
                <a:spcPct val="150000"/>
              </a:lnSpc>
            </a:pP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</a:rPr>
              <a:t>Thể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</a:rPr>
              <a:t>hiện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</a:rPr>
              <a:t>tình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</a:rPr>
              <a:t>cảm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</a:rPr>
              <a:t>sâu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</a:rPr>
              <a:t>nặng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</a:rPr>
              <a:t>giữa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</a:rPr>
              <a:t>hai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</a:rPr>
              <a:t> cha con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</a:rPr>
              <a:t>trong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</a:rPr>
              <a:t>tình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</a:rPr>
              <a:t>cảnh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</a:rPr>
              <a:t>éo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</a:rPr>
              <a:t> le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</a:rPr>
              <a:t>của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</a:rPr>
              <a:t>chiến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</a:rPr>
              <a:t>tranh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</a:rPr>
              <a:t>,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</a:rPr>
              <a:t>gây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</a:rPr>
              <a:t>được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</a:rPr>
              <a:t>sự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</a:rPr>
              <a:t>xúc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</a:rPr>
              <a:t>động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</a:rPr>
              <a:t>,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</a:rPr>
              <a:t>đồng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</a:rPr>
              <a:t>cảm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</a:rPr>
              <a:t>trong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</a:rPr>
              <a:t>lòng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</a:rPr>
              <a:t>người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</a:rPr>
              <a:t>đọc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UTM Avo" panose="02040603050506020204" pitchFamily="18"/>
              </a:rPr>
              <a:t>.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UTM Avo" panose="02040603050506020204" pitchFamily="18"/>
              <a:cs typeface="Times New Roman" panose="02020603050405020304" pitchFamily="18" charset="0"/>
            </a:endParaRPr>
          </a:p>
        </p:txBody>
      </p:sp>
      <p:sp>
        <p:nvSpPr>
          <p:cNvPr id="6" name="Freeform 4">
            <a:extLst>
              <a:ext uri="{FF2B5EF4-FFF2-40B4-BE49-F238E27FC236}">
                <a16:creationId xmlns:a16="http://schemas.microsoft.com/office/drawing/2014/main" id="{F17B2D3B-EA65-CB22-3A84-F1EDFEB9207B}"/>
              </a:ext>
            </a:extLst>
          </p:cNvPr>
          <p:cNvSpPr/>
          <p:nvPr/>
        </p:nvSpPr>
        <p:spPr>
          <a:xfrm>
            <a:off x="-13648" y="1746912"/>
            <a:ext cx="1789541" cy="5205938"/>
          </a:xfrm>
          <a:custGeom>
            <a:avLst/>
            <a:gdLst/>
            <a:ahLst/>
            <a:cxnLst/>
            <a:rect l="l" t="t" r="r" b="b"/>
            <a:pathLst>
              <a:path w="1414462" h="4114800">
                <a:moveTo>
                  <a:pt x="0" y="0"/>
                </a:moveTo>
                <a:lnTo>
                  <a:pt x="1414462" y="0"/>
                </a:lnTo>
                <a:lnTo>
                  <a:pt x="141446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>
              <a:lnSpc>
                <a:spcPct val="150000"/>
              </a:lnSpc>
            </a:pPr>
            <a:endParaRPr lang="en-US" sz="2400"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2625602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AC9181-73FE-7240-B039-F4477D82AB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A4E359BB-315B-1E61-3D65-9C75D12EAA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3101998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558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424BE16-4FBC-496F-64EB-4DFCC9020FC2}"/>
              </a:ext>
            </a:extLst>
          </p:cNvPr>
          <p:cNvSpPr txBox="1"/>
          <p:nvPr/>
        </p:nvSpPr>
        <p:spPr>
          <a:xfrm rot="170962">
            <a:off x="2464781" y="1252523"/>
            <a:ext cx="2568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503795"/>
                </a:solidFill>
                <a:latin typeface=".VnCooper" panose="020B7200000000000000" pitchFamily="34" charset="0"/>
              </a:rPr>
              <a:t>,</a:t>
            </a:r>
          </a:p>
        </p:txBody>
      </p:sp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0B922E73-FBFC-2D9F-AA33-580B912CE57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3331" cy="807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451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654DB6D-F291-CC27-6900-BE4AE56943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E4971B78-4E19-C229-1549-5F04972C202B}"/>
              </a:ext>
            </a:extLst>
          </p:cNvPr>
          <p:cNvSpPr/>
          <p:nvPr/>
        </p:nvSpPr>
        <p:spPr>
          <a:xfrm>
            <a:off x="1189630" y="1512657"/>
            <a:ext cx="9812740" cy="391915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CEF5ABF-31A4-646A-25C2-F6AA055974D2}"/>
              </a:ext>
            </a:extLst>
          </p:cNvPr>
          <p:cNvSpPr txBox="1"/>
          <p:nvPr/>
        </p:nvSpPr>
        <p:spPr>
          <a:xfrm>
            <a:off x="2651150" y="338238"/>
            <a:ext cx="29945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63949"/>
            <a:r>
              <a:rPr lang="en-US" sz="4000" b="1" dirty="0">
                <a:solidFill>
                  <a:schemeClr val="bg1"/>
                </a:solidFill>
                <a:latin typeface="UTM Avo" panose="02040603050506020204" pitchFamily="18"/>
              </a:rPr>
              <a:t>CÂU HỎI 1 </a:t>
            </a:r>
          </a:p>
        </p:txBody>
      </p:sp>
      <p:graphicFrame>
        <p:nvGraphicFramePr>
          <p:cNvPr id="28" name="Object 27">
            <a:extLst>
              <a:ext uri="{FF2B5EF4-FFF2-40B4-BE49-F238E27FC236}">
                <a16:creationId xmlns:a16="http://schemas.microsoft.com/office/drawing/2014/main" id="{5D2874F1-D582-2DD0-C172-A62B17F509C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9396578"/>
              </p:ext>
            </p:extLst>
          </p:nvPr>
        </p:nvGraphicFramePr>
        <p:xfrm>
          <a:off x="6149638" y="2241060"/>
          <a:ext cx="108003" cy="1680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14120" imgH="177480" progId="Equation.DSMT4">
                  <p:embed/>
                </p:oleObj>
              </mc:Choice>
              <mc:Fallback>
                <p:oleObj name="Equation" r:id="rId9" imgW="114120" imgH="17748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C77D46E7-0409-6EE0-CE28-96D622EA866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49638" y="2241060"/>
                        <a:ext cx="108003" cy="16800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TextBox 29">
            <a:extLst>
              <a:ext uri="{FF2B5EF4-FFF2-40B4-BE49-F238E27FC236}">
                <a16:creationId xmlns:a16="http://schemas.microsoft.com/office/drawing/2014/main" id="{EA7C8BF5-7613-3E5C-448A-94F24E22BFF9}"/>
              </a:ext>
            </a:extLst>
          </p:cNvPr>
          <p:cNvSpPr txBox="1"/>
          <p:nvPr/>
        </p:nvSpPr>
        <p:spPr>
          <a:xfrm>
            <a:off x="1151110" y="2037900"/>
            <a:ext cx="9997055" cy="1646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63949">
              <a:lnSpc>
                <a:spcPct val="150000"/>
              </a:lnSpc>
            </a:pPr>
            <a:r>
              <a:rPr lang="en-US" sz="3600" b="1" i="1" dirty="0" err="1">
                <a:latin typeface="UTM Avo" panose="02040603050506020204" pitchFamily="18"/>
                <a:cs typeface="Times New Roman" panose="02020603050405020304" pitchFamily="18" charset="0"/>
              </a:rPr>
              <a:t>Chiếc</a:t>
            </a:r>
            <a:r>
              <a:rPr lang="en-US" sz="3600" b="1" i="1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latin typeface="UTM Avo" panose="02040603050506020204" pitchFamily="18"/>
                <a:cs typeface="Times New Roman" panose="02020603050405020304" pitchFamily="18" charset="0"/>
              </a:rPr>
              <a:t>lược</a:t>
            </a:r>
            <a:r>
              <a:rPr lang="en-US" sz="3600" b="1" i="1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latin typeface="UTM Avo" panose="02040603050506020204" pitchFamily="18"/>
                <a:cs typeface="Times New Roman" panose="02020603050405020304" pitchFamily="18" charset="0"/>
              </a:rPr>
              <a:t>ngà</a:t>
            </a:r>
            <a:r>
              <a:rPr lang="en-US" sz="3600" b="1" i="1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latin typeface="UTM Avo" panose="02040603050506020204" pitchFamily="18"/>
                <a:cs typeface="Times New Roman" panose="02020603050405020304" pitchFamily="18" charset="0"/>
              </a:rPr>
              <a:t>do </a:t>
            </a:r>
            <a:r>
              <a:rPr lang="en-US" sz="3600" b="1" dirty="0" err="1">
                <a:latin typeface="UTM Avo" panose="02040603050506020204" pitchFamily="18"/>
                <a:cs typeface="Times New Roman" panose="02020603050405020304" pitchFamily="18" charset="0"/>
              </a:rPr>
              <a:t>tác</a:t>
            </a:r>
            <a:r>
              <a:rPr lang="en-US" sz="3600" b="1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UTM Avo" panose="02040603050506020204" pitchFamily="18"/>
                <a:cs typeface="Times New Roman" panose="02020603050405020304" pitchFamily="18" charset="0"/>
              </a:rPr>
              <a:t>giả</a:t>
            </a:r>
            <a:r>
              <a:rPr lang="en-US" sz="3600" b="1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UTM Avo" panose="02040603050506020204" pitchFamily="18"/>
                <a:cs typeface="Times New Roman" panose="02020603050405020304" pitchFamily="18" charset="0"/>
              </a:rPr>
              <a:t>nào</a:t>
            </a:r>
            <a:r>
              <a:rPr lang="en-US" sz="3600" b="1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</a:p>
          <a:p>
            <a:pPr algn="ctr" defTabSz="863949">
              <a:lnSpc>
                <a:spcPct val="150000"/>
              </a:lnSpc>
            </a:pPr>
            <a:r>
              <a:rPr lang="en-US" sz="3600" b="1" dirty="0" err="1">
                <a:latin typeface="UTM Avo" panose="02040603050506020204" pitchFamily="18"/>
                <a:cs typeface="Times New Roman" panose="02020603050405020304" pitchFamily="18" charset="0"/>
              </a:rPr>
              <a:t>sáng</a:t>
            </a:r>
            <a:r>
              <a:rPr lang="en-US" sz="3600" b="1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UTM Avo" panose="02040603050506020204" pitchFamily="18"/>
                <a:cs typeface="Times New Roman" panose="02020603050405020304" pitchFamily="18" charset="0"/>
              </a:rPr>
              <a:t>tác</a:t>
            </a:r>
            <a:r>
              <a:rPr lang="en-US" sz="3600" b="1" dirty="0">
                <a:latin typeface="UTM Avo" panose="02040603050506020204" pitchFamily="18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32" name="Picture 4" descr="het gio">
            <a:extLst>
              <a:ext uri="{FF2B5EF4-FFF2-40B4-BE49-F238E27FC236}">
                <a16:creationId xmlns:a16="http://schemas.microsoft.com/office/drawing/2014/main" id="{58AB9D58-B273-4BF2-F778-36F41D070A3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5326">
            <a:off x="10769821" y="566160"/>
            <a:ext cx="1225534" cy="696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33" descr="an30">
            <a:extLst>
              <a:ext uri="{FF2B5EF4-FFF2-40B4-BE49-F238E27FC236}">
                <a16:creationId xmlns:a16="http://schemas.microsoft.com/office/drawing/2014/main" id="{D4999496-98A4-7407-A2D8-4AB831DDF3D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10856036" y="447953"/>
            <a:ext cx="1053106" cy="93243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4" name="Hình chữ nhật 85">
            <a:extLst>
              <a:ext uri="{FF2B5EF4-FFF2-40B4-BE49-F238E27FC236}">
                <a16:creationId xmlns:a16="http://schemas.microsoft.com/office/drawing/2014/main" id="{8E1EEBF2-932E-F8E9-5F6A-0D4DB05E32EA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3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1</a:t>
            </a:r>
          </a:p>
        </p:txBody>
      </p:sp>
      <p:sp>
        <p:nvSpPr>
          <p:cNvPr id="35" name="Hình chữ nhật 84">
            <a:extLst>
              <a:ext uri="{FF2B5EF4-FFF2-40B4-BE49-F238E27FC236}">
                <a16:creationId xmlns:a16="http://schemas.microsoft.com/office/drawing/2014/main" id="{54BC3160-2802-0AC5-8487-324B5D4DE6C1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3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2</a:t>
            </a:r>
          </a:p>
        </p:txBody>
      </p:sp>
      <p:sp>
        <p:nvSpPr>
          <p:cNvPr id="36" name="Hình chữ nhật 83">
            <a:extLst>
              <a:ext uri="{FF2B5EF4-FFF2-40B4-BE49-F238E27FC236}">
                <a16:creationId xmlns:a16="http://schemas.microsoft.com/office/drawing/2014/main" id="{D917B241-50C4-9FA1-6D2A-74E4A3F64EDC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3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3</a:t>
            </a:r>
          </a:p>
        </p:txBody>
      </p:sp>
      <p:sp>
        <p:nvSpPr>
          <p:cNvPr id="37" name="Hình chữ nhật 57">
            <a:extLst>
              <a:ext uri="{FF2B5EF4-FFF2-40B4-BE49-F238E27FC236}">
                <a16:creationId xmlns:a16="http://schemas.microsoft.com/office/drawing/2014/main" id="{6227D70D-6137-DF33-8557-A8FE49F7D2A8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3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4</a:t>
            </a:r>
          </a:p>
        </p:txBody>
      </p:sp>
      <p:sp>
        <p:nvSpPr>
          <p:cNvPr id="38" name="Hình chữ nhật 86">
            <a:extLst>
              <a:ext uri="{FF2B5EF4-FFF2-40B4-BE49-F238E27FC236}">
                <a16:creationId xmlns:a16="http://schemas.microsoft.com/office/drawing/2014/main" id="{8852307D-7EB1-1658-782A-071969C467B6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3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5</a:t>
            </a:r>
          </a:p>
        </p:txBody>
      </p:sp>
      <p:sp>
        <p:nvSpPr>
          <p:cNvPr id="39" name="Hình chữ nhật 87">
            <a:extLst>
              <a:ext uri="{FF2B5EF4-FFF2-40B4-BE49-F238E27FC236}">
                <a16:creationId xmlns:a16="http://schemas.microsoft.com/office/drawing/2014/main" id="{F1638859-C569-89B3-2F86-169599F5F405}"/>
              </a:ext>
            </a:extLst>
          </p:cNvPr>
          <p:cNvSpPr/>
          <p:nvPr/>
        </p:nvSpPr>
        <p:spPr>
          <a:xfrm>
            <a:off x="10738455" y="133036"/>
            <a:ext cx="1288267" cy="1562271"/>
          </a:xfrm>
          <a:prstGeom prst="rect">
            <a:avLst/>
          </a:prstGeom>
          <a:blipFill>
            <a:blip r:embed="rId13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6</a:t>
            </a:r>
          </a:p>
        </p:txBody>
      </p:sp>
      <p:sp>
        <p:nvSpPr>
          <p:cNvPr id="40" name="Hình chữ nhật 88">
            <a:extLst>
              <a:ext uri="{FF2B5EF4-FFF2-40B4-BE49-F238E27FC236}">
                <a16:creationId xmlns:a16="http://schemas.microsoft.com/office/drawing/2014/main" id="{A69B6377-AEA7-80A6-8FA6-73B20E4EC2C7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3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7</a:t>
            </a:r>
          </a:p>
        </p:txBody>
      </p:sp>
      <p:sp>
        <p:nvSpPr>
          <p:cNvPr id="41" name="Hình chữ nhật 89">
            <a:extLst>
              <a:ext uri="{FF2B5EF4-FFF2-40B4-BE49-F238E27FC236}">
                <a16:creationId xmlns:a16="http://schemas.microsoft.com/office/drawing/2014/main" id="{52675E4A-3FB7-6708-0F1B-C9CC90F5F8BA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3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8</a:t>
            </a:r>
          </a:p>
        </p:txBody>
      </p:sp>
      <p:sp>
        <p:nvSpPr>
          <p:cNvPr id="42" name="Hình chữ nhật 90">
            <a:extLst>
              <a:ext uri="{FF2B5EF4-FFF2-40B4-BE49-F238E27FC236}">
                <a16:creationId xmlns:a16="http://schemas.microsoft.com/office/drawing/2014/main" id="{285C947D-EA77-CDD0-6B14-75CCB8564F68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3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9</a:t>
            </a:r>
          </a:p>
        </p:txBody>
      </p:sp>
      <p:sp>
        <p:nvSpPr>
          <p:cNvPr id="43" name="Hình chữ nhật 91">
            <a:extLst>
              <a:ext uri="{FF2B5EF4-FFF2-40B4-BE49-F238E27FC236}">
                <a16:creationId xmlns:a16="http://schemas.microsoft.com/office/drawing/2014/main" id="{E2C6E4BF-F7B2-4C81-DF89-F0A48D27B852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3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10</a:t>
            </a:r>
          </a:p>
        </p:txBody>
      </p:sp>
      <p:sp>
        <p:nvSpPr>
          <p:cNvPr id="44" name="Hình Bầu dục 45">
            <a:extLst>
              <a:ext uri="{FF2B5EF4-FFF2-40B4-BE49-F238E27FC236}">
                <a16:creationId xmlns:a16="http://schemas.microsoft.com/office/drawing/2014/main" id="{F6DB68CA-EAFE-08DF-F50F-DB7B3CA0AAA7}"/>
              </a:ext>
            </a:extLst>
          </p:cNvPr>
          <p:cNvSpPr/>
          <p:nvPr/>
        </p:nvSpPr>
        <p:spPr>
          <a:xfrm>
            <a:off x="10870859" y="538638"/>
            <a:ext cx="1023459" cy="1017540"/>
          </a:xfrm>
          <a:prstGeom prst="ellipse">
            <a:avLst/>
          </a:prstGeom>
          <a:gradFill rotWithShape="1">
            <a:gsLst>
              <a:gs pos="0">
                <a:srgbClr val="4F81BD">
                  <a:shade val="51000"/>
                  <a:satMod val="130000"/>
                  <a:alpha val="7000"/>
                </a:srgbClr>
              </a:gs>
              <a:gs pos="80000">
                <a:srgbClr val="4F81BD">
                  <a:shade val="93000"/>
                  <a:satMod val="130000"/>
                </a:srgbClr>
              </a:gs>
              <a:gs pos="100000">
                <a:srgbClr val="4F81B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glow rad="63500">
              <a:srgbClr val="9BBB59">
                <a:satMod val="175000"/>
                <a:alpha val="40000"/>
              </a:srgb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softRound"/>
          </a:sp3d>
        </p:spPr>
        <p:txBody>
          <a:bodyPr anchor="ctr"/>
          <a:lstStyle/>
          <a:p>
            <a:pPr algn="ctr" defTabSz="863949">
              <a:defRPr/>
            </a:pPr>
            <a:r>
              <a:rPr lang="en-US" sz="1701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Tahoma" pitchFamily="34" charset="0"/>
                <a:cs typeface="Arial" pitchFamily="34" charset="0"/>
              </a:rPr>
              <a:t>BẮT ĐẦU</a:t>
            </a: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714CF11E-14FB-DFBE-4135-87206AF7A60B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110" y="-109668"/>
            <a:ext cx="1613421" cy="1615904"/>
          </a:xfrm>
          <a:prstGeom prst="rect">
            <a:avLst/>
          </a:prstGeom>
        </p:spPr>
      </p:pic>
      <p:pic>
        <p:nvPicPr>
          <p:cNvPr id="46" name="Nhac loại thi sinh">
            <a:hlinkClick r:id="" action="ppaction://media"/>
            <a:extLst>
              <a:ext uri="{FF2B5EF4-FFF2-40B4-BE49-F238E27FC236}">
                <a16:creationId xmlns:a16="http://schemas.microsoft.com/office/drawing/2014/main" id="{810BFCB8-3015-6AE5-C736-C7775E80504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3316847" y="1330722"/>
            <a:ext cx="576016" cy="576016"/>
          </a:xfrm>
          <a:prstGeom prst="rect">
            <a:avLst/>
          </a:prstGeom>
        </p:spPr>
      </p:pic>
      <p:grpSp>
        <p:nvGrpSpPr>
          <p:cNvPr id="52" name="Group 51">
            <a:extLst>
              <a:ext uri="{FF2B5EF4-FFF2-40B4-BE49-F238E27FC236}">
                <a16:creationId xmlns:a16="http://schemas.microsoft.com/office/drawing/2014/main" id="{0616475C-5409-3FD3-3C3E-8F6D6EFC0321}"/>
              </a:ext>
            </a:extLst>
          </p:cNvPr>
          <p:cNvGrpSpPr/>
          <p:nvPr/>
        </p:nvGrpSpPr>
        <p:grpSpPr>
          <a:xfrm>
            <a:off x="3707638" y="3842229"/>
            <a:ext cx="4776717" cy="2549664"/>
            <a:chOff x="3707638" y="3842229"/>
            <a:chExt cx="4776717" cy="2549664"/>
          </a:xfrm>
        </p:grpSpPr>
        <p:sp>
          <p:nvSpPr>
            <p:cNvPr id="47" name="Rounded Rectangle 46">
              <a:extLst>
                <a:ext uri="{FF2B5EF4-FFF2-40B4-BE49-F238E27FC236}">
                  <a16:creationId xmlns:a16="http://schemas.microsoft.com/office/drawing/2014/main" id="{CCAB5ABE-B736-ECA4-7180-DBE07024BD27}"/>
                </a:ext>
              </a:extLst>
            </p:cNvPr>
            <p:cNvSpPr/>
            <p:nvPr/>
          </p:nvSpPr>
          <p:spPr>
            <a:xfrm>
              <a:off x="3707638" y="4502001"/>
              <a:ext cx="4776717" cy="1889892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solidFill>
                  <a:sysClr val="windowText" lastClr="000000"/>
                </a:solidFill>
                <a:latin typeface="UTM Avo" panose="02040603050506020204" pitchFamily="18"/>
                <a:cs typeface="Times New Roman" panose="02020603050405020304" pitchFamily="18" charset="0"/>
              </a:endParaRPr>
            </a:p>
            <a:p>
              <a:pPr algn="ctr"/>
              <a:endParaRPr lang="en-US" sz="3200" b="1" dirty="0">
                <a:solidFill>
                  <a:sysClr val="windowText" lastClr="000000"/>
                </a:solidFill>
                <a:latin typeface="UTM Avo" panose="02040603050506020204" pitchFamily="18"/>
                <a:cs typeface="Times New Roman" panose="02020603050405020304" pitchFamily="18" charset="0"/>
              </a:endParaRPr>
            </a:p>
            <a:p>
              <a:pPr algn="ctr"/>
              <a:r>
                <a:rPr lang="en-US" sz="3200" b="1" dirty="0" err="1">
                  <a:solidFill>
                    <a:sysClr val="windowText" lastClr="000000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Nguyễn</a:t>
              </a:r>
              <a:r>
                <a:rPr lang="en-US" sz="3200" b="1" dirty="0">
                  <a:solidFill>
                    <a:sysClr val="windowText" lastClr="000000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 Quang </a:t>
              </a:r>
              <a:r>
                <a:rPr lang="en-US" sz="3200" b="1" dirty="0" err="1">
                  <a:solidFill>
                    <a:sysClr val="windowText" lastClr="000000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Sáng</a:t>
              </a:r>
              <a:endParaRPr lang="en-US" sz="3200" b="1" dirty="0">
                <a:solidFill>
                  <a:sysClr val="windowText" lastClr="000000"/>
                </a:solidFill>
                <a:latin typeface="UTM Avo" panose="02040603050506020204" pitchFamily="18"/>
                <a:cs typeface="Times New Roman" panose="02020603050405020304" pitchFamily="18" charset="0"/>
              </a:endParaRPr>
            </a:p>
          </p:txBody>
        </p:sp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D3A4444E-9603-F781-7813-9726DA44A938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29165" y="3842229"/>
              <a:ext cx="1933665" cy="1933665"/>
            </a:xfrm>
            <a:prstGeom prst="rect">
              <a:avLst/>
            </a:prstGeom>
          </p:spPr>
        </p:pic>
      </p:grpSp>
      <p:pic>
        <p:nvPicPr>
          <p:cNvPr id="53" name="Picture 52" descr="Logo, company name&#10;&#10;Description automatically generated">
            <a:extLst>
              <a:ext uri="{FF2B5EF4-FFF2-40B4-BE49-F238E27FC236}">
                <a16:creationId xmlns:a16="http://schemas.microsoft.com/office/drawing/2014/main" id="{917CD7ED-18BD-E576-A25C-F378D7E82E55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3331" cy="807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951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getting-started-proj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uong suy ngh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000"/>
                            </p:stCondLst>
                            <p:childTnLst>
                              <p:par>
                                <p:cTn id="72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7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0"/>
                            </p:stCondLst>
                            <p:childTnLst>
                              <p:par>
                                <p:cTn id="76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7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000"/>
                            </p:stCondLst>
                            <p:childTnLst>
                              <p:par>
                                <p:cTn id="80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8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000"/>
                            </p:stCondLst>
                            <p:childTnLst>
                              <p:par>
                                <p:cTn id="84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8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8000"/>
                            </p:stCondLst>
                            <p:childTnLst>
                              <p:par>
                                <p:cTn id="88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8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9000"/>
                            </p:stCondLst>
                            <p:childTnLst>
                              <p:par>
                                <p:cTn id="92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9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0"/>
                            </p:stCondLst>
                            <p:childTnLst>
                              <p:par>
                                <p:cTn id="96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9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3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ket-thuc-fina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2" dur="7523" fill="hold"/>
                                        <p:tgtEl>
                                          <p:spTgt spid="4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6"/>
                </p:tgtEl>
              </p:cMediaNode>
            </p:audio>
          </p:childTnLst>
        </p:cTn>
      </p:par>
    </p:tnLst>
    <p:bldLst>
      <p:bldP spid="24" grpId="0" animBg="1"/>
      <p:bldP spid="27" grpId="0"/>
      <p:bldP spid="30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85A115-7EF8-5C92-8B00-791BBFB04B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B46E8906-9B62-7C54-14F2-17F9BDB37A4D}"/>
              </a:ext>
            </a:extLst>
          </p:cNvPr>
          <p:cNvSpPr/>
          <p:nvPr/>
        </p:nvSpPr>
        <p:spPr>
          <a:xfrm>
            <a:off x="1189630" y="1512657"/>
            <a:ext cx="9812740" cy="391915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1A3B5A7-D5A1-3571-C550-8DDECA367193}"/>
              </a:ext>
            </a:extLst>
          </p:cNvPr>
          <p:cNvSpPr txBox="1"/>
          <p:nvPr/>
        </p:nvSpPr>
        <p:spPr>
          <a:xfrm>
            <a:off x="2651150" y="338238"/>
            <a:ext cx="29945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63949"/>
            <a:r>
              <a:rPr lang="en-US" sz="4000" b="1" dirty="0">
                <a:solidFill>
                  <a:schemeClr val="bg1"/>
                </a:solidFill>
                <a:latin typeface="UTM Avo" panose="02040603050506020204" pitchFamily="18"/>
              </a:rPr>
              <a:t>CÂU HỎI 2 </a:t>
            </a:r>
          </a:p>
        </p:txBody>
      </p:sp>
      <p:graphicFrame>
        <p:nvGraphicFramePr>
          <p:cNvPr id="26" name="Object 25">
            <a:extLst>
              <a:ext uri="{FF2B5EF4-FFF2-40B4-BE49-F238E27FC236}">
                <a16:creationId xmlns:a16="http://schemas.microsoft.com/office/drawing/2014/main" id="{134E5ACB-EAD0-D617-1F93-5B5E7F1FC12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660003"/>
              </p:ext>
            </p:extLst>
          </p:nvPr>
        </p:nvGraphicFramePr>
        <p:xfrm>
          <a:off x="6149638" y="2241060"/>
          <a:ext cx="108003" cy="1680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14120" imgH="177480" progId="Equation.DSMT4">
                  <p:embed/>
                </p:oleObj>
              </mc:Choice>
              <mc:Fallback>
                <p:oleObj name="Equation" r:id="rId8" imgW="114120" imgH="177480" progId="Equation.DSMT4">
                  <p:embed/>
                  <p:pic>
                    <p:nvPicPr>
                      <p:cNvPr id="28" name="Object 27">
                        <a:extLst>
                          <a:ext uri="{FF2B5EF4-FFF2-40B4-BE49-F238E27FC236}">
                            <a16:creationId xmlns:a16="http://schemas.microsoft.com/office/drawing/2014/main" id="{5D2874F1-D582-2DD0-C172-A62B17F509C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49638" y="2241060"/>
                        <a:ext cx="108003" cy="16800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TextBox 26">
            <a:extLst>
              <a:ext uri="{FF2B5EF4-FFF2-40B4-BE49-F238E27FC236}">
                <a16:creationId xmlns:a16="http://schemas.microsoft.com/office/drawing/2014/main" id="{3C9571CE-F345-83CE-3463-54434B7F5A94}"/>
              </a:ext>
            </a:extLst>
          </p:cNvPr>
          <p:cNvSpPr txBox="1"/>
          <p:nvPr/>
        </p:nvSpPr>
        <p:spPr>
          <a:xfrm>
            <a:off x="1097468" y="2639466"/>
            <a:ext cx="9997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63949"/>
            <a:r>
              <a:rPr lang="en-US" sz="3600" b="1" dirty="0" err="1">
                <a:latin typeface="UTM Avo" panose="02040603050506020204" pitchFamily="18"/>
                <a:cs typeface="Times New Roman" panose="02020603050405020304" pitchFamily="18" charset="0"/>
              </a:rPr>
              <a:t>Tác</a:t>
            </a:r>
            <a:r>
              <a:rPr lang="en-US" sz="3600" b="1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UTM Avo" panose="02040603050506020204" pitchFamily="18"/>
                <a:cs typeface="Times New Roman" panose="02020603050405020304" pitchFamily="18" charset="0"/>
              </a:rPr>
              <a:t>phẩm</a:t>
            </a:r>
            <a:r>
              <a:rPr lang="en-US" sz="3600" b="1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UTM Avo" panose="02040603050506020204" pitchFamily="18"/>
                <a:cs typeface="Times New Roman" panose="02020603050405020304" pitchFamily="18" charset="0"/>
              </a:rPr>
              <a:t>viết</a:t>
            </a:r>
            <a:r>
              <a:rPr lang="en-US" sz="3600" b="1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UTM Avo" panose="02040603050506020204" pitchFamily="18"/>
                <a:cs typeface="Times New Roman" panose="02020603050405020304" pitchFamily="18" charset="0"/>
              </a:rPr>
              <a:t>về</a:t>
            </a:r>
            <a:r>
              <a:rPr lang="en-US" sz="3600" b="1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UTM Avo" panose="02040603050506020204" pitchFamily="18"/>
                <a:cs typeface="Times New Roman" panose="02020603050405020304" pitchFamily="18" charset="0"/>
              </a:rPr>
              <a:t>những</a:t>
            </a:r>
            <a:r>
              <a:rPr lang="en-US" sz="3600" b="1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UTM Avo" panose="02040603050506020204" pitchFamily="18"/>
                <a:cs typeface="Times New Roman" panose="02020603050405020304" pitchFamily="18" charset="0"/>
              </a:rPr>
              <a:t>tình</a:t>
            </a:r>
            <a:r>
              <a:rPr lang="en-US" sz="3600" b="1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UTM Avo" panose="02040603050506020204" pitchFamily="18"/>
                <a:cs typeface="Times New Roman" panose="02020603050405020304" pitchFamily="18" charset="0"/>
              </a:rPr>
              <a:t>cảm</a:t>
            </a:r>
            <a:r>
              <a:rPr lang="en-US" sz="3600" b="1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UTM Avo" panose="02040603050506020204" pitchFamily="18"/>
                <a:cs typeface="Times New Roman" panose="02020603050405020304" pitchFamily="18" charset="0"/>
              </a:rPr>
              <a:t>gì</a:t>
            </a:r>
            <a:r>
              <a:rPr lang="en-US" sz="3600" b="1" dirty="0">
                <a:latin typeface="UTM Avo" panose="02040603050506020204" pitchFamily="18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28" name="Picture 4" descr="het gio">
            <a:extLst>
              <a:ext uri="{FF2B5EF4-FFF2-40B4-BE49-F238E27FC236}">
                <a16:creationId xmlns:a16="http://schemas.microsoft.com/office/drawing/2014/main" id="{A370350E-5B62-08EB-6374-192B0B19727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5326">
            <a:off x="10769821" y="566160"/>
            <a:ext cx="1225534" cy="696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33" descr="an30">
            <a:extLst>
              <a:ext uri="{FF2B5EF4-FFF2-40B4-BE49-F238E27FC236}">
                <a16:creationId xmlns:a16="http://schemas.microsoft.com/office/drawing/2014/main" id="{E1FE1E08-BB41-ED41-DEAE-B6D2DAC6CFC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0856036" y="447953"/>
            <a:ext cx="1053106" cy="93243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0" name="Hình chữ nhật 85">
            <a:extLst>
              <a:ext uri="{FF2B5EF4-FFF2-40B4-BE49-F238E27FC236}">
                <a16:creationId xmlns:a16="http://schemas.microsoft.com/office/drawing/2014/main" id="{03350B77-F505-8850-7CD0-461C71659E57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1</a:t>
            </a:r>
          </a:p>
        </p:txBody>
      </p:sp>
      <p:sp>
        <p:nvSpPr>
          <p:cNvPr id="31" name="Hình chữ nhật 84">
            <a:extLst>
              <a:ext uri="{FF2B5EF4-FFF2-40B4-BE49-F238E27FC236}">
                <a16:creationId xmlns:a16="http://schemas.microsoft.com/office/drawing/2014/main" id="{37BB378F-8BCC-5A4B-A419-8C00A58542D1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2</a:t>
            </a:r>
          </a:p>
        </p:txBody>
      </p:sp>
      <p:sp>
        <p:nvSpPr>
          <p:cNvPr id="32" name="Hình chữ nhật 83">
            <a:extLst>
              <a:ext uri="{FF2B5EF4-FFF2-40B4-BE49-F238E27FC236}">
                <a16:creationId xmlns:a16="http://schemas.microsoft.com/office/drawing/2014/main" id="{6D775E4F-0CA0-D6E8-8716-48D5B7B90304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3</a:t>
            </a:r>
          </a:p>
        </p:txBody>
      </p:sp>
      <p:sp>
        <p:nvSpPr>
          <p:cNvPr id="33" name="Hình chữ nhật 57">
            <a:extLst>
              <a:ext uri="{FF2B5EF4-FFF2-40B4-BE49-F238E27FC236}">
                <a16:creationId xmlns:a16="http://schemas.microsoft.com/office/drawing/2014/main" id="{AA98B4E4-9321-06FD-6874-C7199880C927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4</a:t>
            </a:r>
          </a:p>
        </p:txBody>
      </p:sp>
      <p:sp>
        <p:nvSpPr>
          <p:cNvPr id="34" name="Hình chữ nhật 86">
            <a:extLst>
              <a:ext uri="{FF2B5EF4-FFF2-40B4-BE49-F238E27FC236}">
                <a16:creationId xmlns:a16="http://schemas.microsoft.com/office/drawing/2014/main" id="{234E26A4-E0BC-A864-7B27-64AA5EEF652B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5</a:t>
            </a:r>
          </a:p>
        </p:txBody>
      </p:sp>
      <p:sp>
        <p:nvSpPr>
          <p:cNvPr id="35" name="Hình chữ nhật 87">
            <a:extLst>
              <a:ext uri="{FF2B5EF4-FFF2-40B4-BE49-F238E27FC236}">
                <a16:creationId xmlns:a16="http://schemas.microsoft.com/office/drawing/2014/main" id="{1903291D-4CA9-F7A6-DCCA-54E541D7DA66}"/>
              </a:ext>
            </a:extLst>
          </p:cNvPr>
          <p:cNvSpPr/>
          <p:nvPr/>
        </p:nvSpPr>
        <p:spPr>
          <a:xfrm>
            <a:off x="10738455" y="133036"/>
            <a:ext cx="1288267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6</a:t>
            </a:r>
          </a:p>
        </p:txBody>
      </p:sp>
      <p:sp>
        <p:nvSpPr>
          <p:cNvPr id="36" name="Hình chữ nhật 88">
            <a:extLst>
              <a:ext uri="{FF2B5EF4-FFF2-40B4-BE49-F238E27FC236}">
                <a16:creationId xmlns:a16="http://schemas.microsoft.com/office/drawing/2014/main" id="{2D31DD1C-D8F7-4EAB-D095-098A2AFE01F0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7</a:t>
            </a:r>
          </a:p>
        </p:txBody>
      </p:sp>
      <p:sp>
        <p:nvSpPr>
          <p:cNvPr id="37" name="Hình chữ nhật 89">
            <a:extLst>
              <a:ext uri="{FF2B5EF4-FFF2-40B4-BE49-F238E27FC236}">
                <a16:creationId xmlns:a16="http://schemas.microsoft.com/office/drawing/2014/main" id="{15BEB55C-F5BB-F955-DC04-98A0FD9C989E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8</a:t>
            </a:r>
          </a:p>
        </p:txBody>
      </p:sp>
      <p:sp>
        <p:nvSpPr>
          <p:cNvPr id="38" name="Hình chữ nhật 90">
            <a:extLst>
              <a:ext uri="{FF2B5EF4-FFF2-40B4-BE49-F238E27FC236}">
                <a16:creationId xmlns:a16="http://schemas.microsoft.com/office/drawing/2014/main" id="{6A7A84AE-97E6-2167-C1DA-E23118D6BB25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9</a:t>
            </a:r>
          </a:p>
        </p:txBody>
      </p:sp>
      <p:sp>
        <p:nvSpPr>
          <p:cNvPr id="39" name="Hình chữ nhật 91">
            <a:extLst>
              <a:ext uri="{FF2B5EF4-FFF2-40B4-BE49-F238E27FC236}">
                <a16:creationId xmlns:a16="http://schemas.microsoft.com/office/drawing/2014/main" id="{DBA25883-3201-7FED-E18E-02B3B75B2A3A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10</a:t>
            </a:r>
          </a:p>
        </p:txBody>
      </p:sp>
      <p:sp>
        <p:nvSpPr>
          <p:cNvPr id="40" name="Hình Bầu dục 45">
            <a:extLst>
              <a:ext uri="{FF2B5EF4-FFF2-40B4-BE49-F238E27FC236}">
                <a16:creationId xmlns:a16="http://schemas.microsoft.com/office/drawing/2014/main" id="{C0392ACA-7410-FEBE-51B4-635469803121}"/>
              </a:ext>
            </a:extLst>
          </p:cNvPr>
          <p:cNvSpPr/>
          <p:nvPr/>
        </p:nvSpPr>
        <p:spPr>
          <a:xfrm>
            <a:off x="10870859" y="538638"/>
            <a:ext cx="1023459" cy="1017540"/>
          </a:xfrm>
          <a:prstGeom prst="ellipse">
            <a:avLst/>
          </a:prstGeom>
          <a:gradFill rotWithShape="1">
            <a:gsLst>
              <a:gs pos="0">
                <a:srgbClr val="4F81BD">
                  <a:shade val="51000"/>
                  <a:satMod val="130000"/>
                  <a:alpha val="7000"/>
                </a:srgbClr>
              </a:gs>
              <a:gs pos="80000">
                <a:srgbClr val="4F81BD">
                  <a:shade val="93000"/>
                  <a:satMod val="130000"/>
                </a:srgbClr>
              </a:gs>
              <a:gs pos="100000">
                <a:srgbClr val="4F81B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glow rad="63500">
              <a:srgbClr val="9BBB59">
                <a:satMod val="175000"/>
                <a:alpha val="40000"/>
              </a:srgb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softRound"/>
          </a:sp3d>
        </p:spPr>
        <p:txBody>
          <a:bodyPr anchor="ctr"/>
          <a:lstStyle/>
          <a:p>
            <a:pPr algn="ctr" defTabSz="863949">
              <a:defRPr/>
            </a:pPr>
            <a:r>
              <a:rPr lang="en-US" sz="1701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Tahoma" pitchFamily="34" charset="0"/>
                <a:cs typeface="Arial" pitchFamily="34" charset="0"/>
              </a:rPr>
              <a:t>BẮT ĐẦU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C58A010F-1A98-2D09-EE0A-B5D6D608D932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110" y="-109668"/>
            <a:ext cx="1613421" cy="1615904"/>
          </a:xfrm>
          <a:prstGeom prst="rect">
            <a:avLst/>
          </a:prstGeom>
        </p:spPr>
      </p:pic>
      <p:pic>
        <p:nvPicPr>
          <p:cNvPr id="42" name="Nhac loại thi sinh">
            <a:hlinkClick r:id="" action="ppaction://media"/>
            <a:extLst>
              <a:ext uri="{FF2B5EF4-FFF2-40B4-BE49-F238E27FC236}">
                <a16:creationId xmlns:a16="http://schemas.microsoft.com/office/drawing/2014/main" id="{A1929AAE-53CE-2DC2-95FD-AE10F31B920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3316847" y="1330722"/>
            <a:ext cx="576016" cy="576016"/>
          </a:xfrm>
          <a:prstGeom prst="rect">
            <a:avLst/>
          </a:prstGeom>
        </p:spPr>
      </p:pic>
      <p:grpSp>
        <p:nvGrpSpPr>
          <p:cNvPr id="43" name="Group 42">
            <a:extLst>
              <a:ext uri="{FF2B5EF4-FFF2-40B4-BE49-F238E27FC236}">
                <a16:creationId xmlns:a16="http://schemas.microsoft.com/office/drawing/2014/main" id="{810662A4-4072-6CE1-4DAB-9DEAAB160E9F}"/>
              </a:ext>
            </a:extLst>
          </p:cNvPr>
          <p:cNvGrpSpPr/>
          <p:nvPr/>
        </p:nvGrpSpPr>
        <p:grpSpPr>
          <a:xfrm>
            <a:off x="1883387" y="3842229"/>
            <a:ext cx="8425218" cy="2534525"/>
            <a:chOff x="1883387" y="3842229"/>
            <a:chExt cx="8425218" cy="2534525"/>
          </a:xfrm>
        </p:grpSpPr>
        <p:sp>
          <p:nvSpPr>
            <p:cNvPr id="44" name="Rounded Rectangle 43">
              <a:extLst>
                <a:ext uri="{FF2B5EF4-FFF2-40B4-BE49-F238E27FC236}">
                  <a16:creationId xmlns:a16="http://schemas.microsoft.com/office/drawing/2014/main" id="{393161C4-E46B-34E2-E754-EEC5FF7F3ECF}"/>
                </a:ext>
              </a:extLst>
            </p:cNvPr>
            <p:cNvSpPr/>
            <p:nvPr/>
          </p:nvSpPr>
          <p:spPr>
            <a:xfrm>
              <a:off x="1883387" y="4486862"/>
              <a:ext cx="8425218" cy="1889892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63949">
                <a:lnSpc>
                  <a:spcPct val="150000"/>
                </a:lnSpc>
              </a:pPr>
              <a:endParaRPr lang="en-US" sz="2800" b="1" dirty="0">
                <a:solidFill>
                  <a:schemeClr val="tx1"/>
                </a:solidFill>
                <a:latin typeface="UTM Avo" panose="02040603050506020204" pitchFamily="18"/>
                <a:cs typeface="Times New Roman" panose="02020603050405020304" pitchFamily="18" charset="0"/>
              </a:endParaRPr>
            </a:p>
            <a:p>
              <a:pPr algn="ctr" defTabSz="863949">
                <a:lnSpc>
                  <a:spcPct val="150000"/>
                </a:lnSpc>
              </a:pPr>
              <a:r>
                <a:rPr lang="en-US" sz="2800" b="1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Tình</a:t>
              </a:r>
              <a:r>
                <a:rPr lang="en-US" sz="2800" b="1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 cha con, </a:t>
              </a:r>
              <a:r>
                <a:rPr lang="en-US" sz="2800" b="1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gia</a:t>
              </a:r>
              <a:r>
                <a:rPr lang="en-US" sz="2800" b="1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đình</a:t>
              </a:r>
              <a:r>
                <a:rPr lang="en-US" sz="2800" b="1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, </a:t>
              </a:r>
              <a:r>
                <a:rPr lang="en-US" sz="2800" b="1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bạn</a:t>
              </a:r>
              <a:r>
                <a:rPr lang="en-US" sz="2800" b="1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bè</a:t>
              </a:r>
              <a:r>
                <a:rPr lang="en-US" sz="2800" b="1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, </a:t>
              </a:r>
              <a:r>
                <a:rPr lang="en-US" sz="2800" b="1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quê</a:t>
              </a:r>
              <a:r>
                <a:rPr lang="en-US" sz="2800" b="1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hương</a:t>
              </a:r>
              <a:endParaRPr lang="en-US" sz="2800" b="1" dirty="0">
                <a:solidFill>
                  <a:schemeClr val="tx1"/>
                </a:solidFill>
                <a:latin typeface="UTM Avo" panose="02040603050506020204" pitchFamily="18"/>
                <a:cs typeface="Times New Roman" panose="02020603050405020304" pitchFamily="18" charset="0"/>
              </a:endParaRPr>
            </a:p>
          </p:txBody>
        </p:sp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1A3D6D4C-AFF5-9DCE-BF66-A30D07BB50B1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29165" y="3842229"/>
              <a:ext cx="1933665" cy="1933665"/>
            </a:xfrm>
            <a:prstGeom prst="rect">
              <a:avLst/>
            </a:prstGeom>
          </p:spPr>
        </p:pic>
      </p:grpSp>
      <p:pic>
        <p:nvPicPr>
          <p:cNvPr id="46" name="Picture 45" descr="Logo, company name&#10;&#10;Description automatically generated">
            <a:extLst>
              <a:ext uri="{FF2B5EF4-FFF2-40B4-BE49-F238E27FC236}">
                <a16:creationId xmlns:a16="http://schemas.microsoft.com/office/drawing/2014/main" id="{0C6DBA96-69B5-AA38-6101-E90F0675A9B9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3331" cy="807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782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getting-started-proj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uong suy ngh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000"/>
                            </p:stCondLst>
                            <p:childTnLst>
                              <p:par>
                                <p:cTn id="72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7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0"/>
                            </p:stCondLst>
                            <p:childTnLst>
                              <p:par>
                                <p:cTn id="76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7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000"/>
                            </p:stCondLst>
                            <p:childTnLst>
                              <p:par>
                                <p:cTn id="80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8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000"/>
                            </p:stCondLst>
                            <p:childTnLst>
                              <p:par>
                                <p:cTn id="84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8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8000"/>
                            </p:stCondLst>
                            <p:childTnLst>
                              <p:par>
                                <p:cTn id="88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8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9000"/>
                            </p:stCondLst>
                            <p:childTnLst>
                              <p:par>
                                <p:cTn id="92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9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0"/>
                            </p:stCondLst>
                            <p:childTnLst>
                              <p:par>
                                <p:cTn id="96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9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3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ket-thuc-fina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2" dur="7523" fill="hold"/>
                                        <p:tgtEl>
                                          <p:spTgt spid="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2"/>
                </p:tgtEl>
              </p:cMediaNode>
            </p:audio>
          </p:childTnLst>
        </p:cTn>
      </p:par>
    </p:tnLst>
    <p:bldLst>
      <p:bldP spid="24" grpId="0" animBg="1"/>
      <p:bldP spid="25" grpId="0"/>
      <p:bldP spid="27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85A115-7EF8-5C92-8B00-791BBFB04B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B46E8906-9B62-7C54-14F2-17F9BDB37A4D}"/>
              </a:ext>
            </a:extLst>
          </p:cNvPr>
          <p:cNvSpPr/>
          <p:nvPr/>
        </p:nvSpPr>
        <p:spPr>
          <a:xfrm>
            <a:off x="1189630" y="1512657"/>
            <a:ext cx="9812740" cy="391915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1A3B5A7-D5A1-3571-C550-8DDECA367193}"/>
              </a:ext>
            </a:extLst>
          </p:cNvPr>
          <p:cNvSpPr txBox="1"/>
          <p:nvPr/>
        </p:nvSpPr>
        <p:spPr>
          <a:xfrm>
            <a:off x="2651150" y="338238"/>
            <a:ext cx="29945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63949"/>
            <a:r>
              <a:rPr lang="en-US" sz="4000" b="1" dirty="0">
                <a:solidFill>
                  <a:schemeClr val="bg1"/>
                </a:solidFill>
                <a:latin typeface="UTM Avo" panose="02040603050506020204" pitchFamily="18"/>
              </a:rPr>
              <a:t>CÂU HỎI 3 </a:t>
            </a:r>
          </a:p>
        </p:txBody>
      </p:sp>
      <p:graphicFrame>
        <p:nvGraphicFramePr>
          <p:cNvPr id="26" name="Object 25">
            <a:extLst>
              <a:ext uri="{FF2B5EF4-FFF2-40B4-BE49-F238E27FC236}">
                <a16:creationId xmlns:a16="http://schemas.microsoft.com/office/drawing/2014/main" id="{134E5ACB-EAD0-D617-1F93-5B5E7F1FC12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149638" y="2241060"/>
          <a:ext cx="108003" cy="1680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14120" imgH="177480" progId="Equation.DSMT4">
                  <p:embed/>
                </p:oleObj>
              </mc:Choice>
              <mc:Fallback>
                <p:oleObj name="Equation" r:id="rId8" imgW="114120" imgH="177480" progId="Equation.DSMT4">
                  <p:embed/>
                  <p:pic>
                    <p:nvPicPr>
                      <p:cNvPr id="26" name="Object 25">
                        <a:extLst>
                          <a:ext uri="{FF2B5EF4-FFF2-40B4-BE49-F238E27FC236}">
                            <a16:creationId xmlns:a16="http://schemas.microsoft.com/office/drawing/2014/main" id="{134E5ACB-EAD0-D617-1F93-5B5E7F1FC12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49638" y="2241060"/>
                        <a:ext cx="108003" cy="16800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TextBox 26">
            <a:extLst>
              <a:ext uri="{FF2B5EF4-FFF2-40B4-BE49-F238E27FC236}">
                <a16:creationId xmlns:a16="http://schemas.microsoft.com/office/drawing/2014/main" id="{3C9571CE-F345-83CE-3463-54434B7F5A94}"/>
              </a:ext>
            </a:extLst>
          </p:cNvPr>
          <p:cNvSpPr txBox="1"/>
          <p:nvPr/>
        </p:nvSpPr>
        <p:spPr>
          <a:xfrm>
            <a:off x="1097468" y="2091980"/>
            <a:ext cx="9997055" cy="16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63949">
              <a:lnSpc>
                <a:spcPct val="150000"/>
              </a:lnSpc>
            </a:pPr>
            <a:r>
              <a:rPr lang="en-US" sz="3600" b="1" dirty="0" err="1">
                <a:latin typeface="UTM Avo" panose="02040603050506020204" pitchFamily="18"/>
                <a:cs typeface="Times New Roman" panose="02020603050405020304" pitchFamily="18" charset="0"/>
              </a:rPr>
              <a:t>Tại</a:t>
            </a:r>
            <a:r>
              <a:rPr lang="en-US" sz="3600" b="1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UTM Avo" panose="02040603050506020204" pitchFamily="18"/>
                <a:cs typeface="Times New Roman" panose="02020603050405020304" pitchFamily="18" charset="0"/>
              </a:rPr>
              <a:t>sao</a:t>
            </a:r>
            <a:r>
              <a:rPr lang="en-US" sz="3600" b="1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UTM Avo" panose="02040603050506020204" pitchFamily="18"/>
                <a:cs typeface="Times New Roman" panose="02020603050405020304" pitchFamily="18" charset="0"/>
              </a:rPr>
              <a:t>bé</a:t>
            </a:r>
            <a:r>
              <a:rPr lang="en-US" sz="3600" b="1" dirty="0">
                <a:latin typeface="UTM Avo" panose="02040603050506020204" pitchFamily="18"/>
                <a:cs typeface="Times New Roman" panose="02020603050405020304" pitchFamily="18" charset="0"/>
              </a:rPr>
              <a:t> Thu </a:t>
            </a:r>
            <a:r>
              <a:rPr lang="en-US" sz="3600" b="1" dirty="0" err="1">
                <a:latin typeface="UTM Avo" panose="02040603050506020204" pitchFamily="18"/>
                <a:cs typeface="Times New Roman" panose="02020603050405020304" pitchFamily="18" charset="0"/>
              </a:rPr>
              <a:t>lại</a:t>
            </a:r>
            <a:r>
              <a:rPr lang="en-US" sz="3600" b="1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UTM Avo" panose="02040603050506020204" pitchFamily="18"/>
                <a:cs typeface="Times New Roman" panose="02020603050405020304" pitchFamily="18" charset="0"/>
              </a:rPr>
              <a:t>không</a:t>
            </a:r>
            <a:r>
              <a:rPr lang="en-US" sz="3600" b="1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UTM Avo" panose="02040603050506020204" pitchFamily="18"/>
                <a:cs typeface="Times New Roman" panose="02020603050405020304" pitchFamily="18" charset="0"/>
              </a:rPr>
              <a:t>nhận</a:t>
            </a:r>
            <a:r>
              <a:rPr lang="en-US" sz="3600" b="1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UTM Avo" panose="02040603050506020204" pitchFamily="18"/>
                <a:cs typeface="Times New Roman" panose="02020603050405020304" pitchFamily="18" charset="0"/>
              </a:rPr>
              <a:t>ông</a:t>
            </a:r>
            <a:r>
              <a:rPr lang="en-US" sz="3600" b="1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UTM Avo" panose="02040603050506020204" pitchFamily="18"/>
                <a:cs typeface="Times New Roman" panose="02020603050405020304" pitchFamily="18" charset="0"/>
              </a:rPr>
              <a:t>Sáu</a:t>
            </a:r>
            <a:r>
              <a:rPr lang="en-US" sz="3600" b="1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</a:p>
          <a:p>
            <a:pPr algn="ctr" defTabSz="863949">
              <a:lnSpc>
                <a:spcPct val="150000"/>
              </a:lnSpc>
            </a:pPr>
            <a:r>
              <a:rPr lang="en-US" sz="3600" b="1" dirty="0" err="1">
                <a:latin typeface="UTM Avo" panose="02040603050506020204" pitchFamily="18"/>
                <a:cs typeface="Times New Roman" panose="02020603050405020304" pitchFamily="18" charset="0"/>
              </a:rPr>
              <a:t>là</a:t>
            </a:r>
            <a:r>
              <a:rPr lang="en-US" sz="3600" b="1" dirty="0">
                <a:latin typeface="UTM Avo" panose="02040603050506020204" pitchFamily="18"/>
                <a:cs typeface="Times New Roman" panose="02020603050405020304" pitchFamily="18" charset="0"/>
              </a:rPr>
              <a:t> cha </a:t>
            </a:r>
            <a:r>
              <a:rPr lang="en-US" sz="3600" b="1" dirty="0" err="1">
                <a:latin typeface="UTM Avo" panose="02040603050506020204" pitchFamily="18"/>
                <a:cs typeface="Times New Roman" panose="02020603050405020304" pitchFamily="18" charset="0"/>
              </a:rPr>
              <a:t>của</a:t>
            </a:r>
            <a:r>
              <a:rPr lang="en-US" sz="3600" b="1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UTM Avo" panose="02040603050506020204" pitchFamily="18"/>
                <a:cs typeface="Times New Roman" panose="02020603050405020304" pitchFamily="18" charset="0"/>
              </a:rPr>
              <a:t>mình</a:t>
            </a:r>
            <a:r>
              <a:rPr lang="en-US" sz="3600" b="1" dirty="0">
                <a:latin typeface="UTM Avo" panose="02040603050506020204" pitchFamily="18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28" name="Picture 4" descr="het gio">
            <a:extLst>
              <a:ext uri="{FF2B5EF4-FFF2-40B4-BE49-F238E27FC236}">
                <a16:creationId xmlns:a16="http://schemas.microsoft.com/office/drawing/2014/main" id="{A370350E-5B62-08EB-6374-192B0B19727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5326">
            <a:off x="10769821" y="566160"/>
            <a:ext cx="1225534" cy="696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33" descr="an30">
            <a:extLst>
              <a:ext uri="{FF2B5EF4-FFF2-40B4-BE49-F238E27FC236}">
                <a16:creationId xmlns:a16="http://schemas.microsoft.com/office/drawing/2014/main" id="{E1FE1E08-BB41-ED41-DEAE-B6D2DAC6CFC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0856036" y="447953"/>
            <a:ext cx="1053106" cy="93243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0" name="Hình chữ nhật 85">
            <a:extLst>
              <a:ext uri="{FF2B5EF4-FFF2-40B4-BE49-F238E27FC236}">
                <a16:creationId xmlns:a16="http://schemas.microsoft.com/office/drawing/2014/main" id="{03350B77-F505-8850-7CD0-461C71659E57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1</a:t>
            </a:r>
          </a:p>
        </p:txBody>
      </p:sp>
      <p:sp>
        <p:nvSpPr>
          <p:cNvPr id="31" name="Hình chữ nhật 84">
            <a:extLst>
              <a:ext uri="{FF2B5EF4-FFF2-40B4-BE49-F238E27FC236}">
                <a16:creationId xmlns:a16="http://schemas.microsoft.com/office/drawing/2014/main" id="{37BB378F-8BCC-5A4B-A419-8C00A58542D1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2</a:t>
            </a:r>
          </a:p>
        </p:txBody>
      </p:sp>
      <p:sp>
        <p:nvSpPr>
          <p:cNvPr id="32" name="Hình chữ nhật 83">
            <a:extLst>
              <a:ext uri="{FF2B5EF4-FFF2-40B4-BE49-F238E27FC236}">
                <a16:creationId xmlns:a16="http://schemas.microsoft.com/office/drawing/2014/main" id="{6D775E4F-0CA0-D6E8-8716-48D5B7B90304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3</a:t>
            </a:r>
          </a:p>
        </p:txBody>
      </p:sp>
      <p:sp>
        <p:nvSpPr>
          <p:cNvPr id="33" name="Hình chữ nhật 57">
            <a:extLst>
              <a:ext uri="{FF2B5EF4-FFF2-40B4-BE49-F238E27FC236}">
                <a16:creationId xmlns:a16="http://schemas.microsoft.com/office/drawing/2014/main" id="{AA98B4E4-9321-06FD-6874-C7199880C927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4</a:t>
            </a:r>
          </a:p>
        </p:txBody>
      </p:sp>
      <p:sp>
        <p:nvSpPr>
          <p:cNvPr id="34" name="Hình chữ nhật 86">
            <a:extLst>
              <a:ext uri="{FF2B5EF4-FFF2-40B4-BE49-F238E27FC236}">
                <a16:creationId xmlns:a16="http://schemas.microsoft.com/office/drawing/2014/main" id="{234E26A4-E0BC-A864-7B27-64AA5EEF652B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5</a:t>
            </a:r>
          </a:p>
        </p:txBody>
      </p:sp>
      <p:sp>
        <p:nvSpPr>
          <p:cNvPr id="35" name="Hình chữ nhật 87">
            <a:extLst>
              <a:ext uri="{FF2B5EF4-FFF2-40B4-BE49-F238E27FC236}">
                <a16:creationId xmlns:a16="http://schemas.microsoft.com/office/drawing/2014/main" id="{1903291D-4CA9-F7A6-DCCA-54E541D7DA66}"/>
              </a:ext>
            </a:extLst>
          </p:cNvPr>
          <p:cNvSpPr/>
          <p:nvPr/>
        </p:nvSpPr>
        <p:spPr>
          <a:xfrm>
            <a:off x="10738455" y="133036"/>
            <a:ext cx="1288267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6</a:t>
            </a:r>
          </a:p>
        </p:txBody>
      </p:sp>
      <p:sp>
        <p:nvSpPr>
          <p:cNvPr id="36" name="Hình chữ nhật 88">
            <a:extLst>
              <a:ext uri="{FF2B5EF4-FFF2-40B4-BE49-F238E27FC236}">
                <a16:creationId xmlns:a16="http://schemas.microsoft.com/office/drawing/2014/main" id="{2D31DD1C-D8F7-4EAB-D095-098A2AFE01F0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7</a:t>
            </a:r>
          </a:p>
        </p:txBody>
      </p:sp>
      <p:sp>
        <p:nvSpPr>
          <p:cNvPr id="37" name="Hình chữ nhật 89">
            <a:extLst>
              <a:ext uri="{FF2B5EF4-FFF2-40B4-BE49-F238E27FC236}">
                <a16:creationId xmlns:a16="http://schemas.microsoft.com/office/drawing/2014/main" id="{15BEB55C-F5BB-F955-DC04-98A0FD9C989E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8</a:t>
            </a:r>
          </a:p>
        </p:txBody>
      </p:sp>
      <p:sp>
        <p:nvSpPr>
          <p:cNvPr id="38" name="Hình chữ nhật 90">
            <a:extLst>
              <a:ext uri="{FF2B5EF4-FFF2-40B4-BE49-F238E27FC236}">
                <a16:creationId xmlns:a16="http://schemas.microsoft.com/office/drawing/2014/main" id="{6A7A84AE-97E6-2167-C1DA-E23118D6BB25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9</a:t>
            </a:r>
          </a:p>
        </p:txBody>
      </p:sp>
      <p:sp>
        <p:nvSpPr>
          <p:cNvPr id="39" name="Hình chữ nhật 91">
            <a:extLst>
              <a:ext uri="{FF2B5EF4-FFF2-40B4-BE49-F238E27FC236}">
                <a16:creationId xmlns:a16="http://schemas.microsoft.com/office/drawing/2014/main" id="{DBA25883-3201-7FED-E18E-02B3B75B2A3A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10</a:t>
            </a:r>
          </a:p>
        </p:txBody>
      </p:sp>
      <p:sp>
        <p:nvSpPr>
          <p:cNvPr id="40" name="Hình Bầu dục 45">
            <a:extLst>
              <a:ext uri="{FF2B5EF4-FFF2-40B4-BE49-F238E27FC236}">
                <a16:creationId xmlns:a16="http://schemas.microsoft.com/office/drawing/2014/main" id="{C0392ACA-7410-FEBE-51B4-635469803121}"/>
              </a:ext>
            </a:extLst>
          </p:cNvPr>
          <p:cNvSpPr/>
          <p:nvPr/>
        </p:nvSpPr>
        <p:spPr>
          <a:xfrm>
            <a:off x="10870859" y="538638"/>
            <a:ext cx="1023459" cy="1017540"/>
          </a:xfrm>
          <a:prstGeom prst="ellipse">
            <a:avLst/>
          </a:prstGeom>
          <a:gradFill rotWithShape="1">
            <a:gsLst>
              <a:gs pos="0">
                <a:srgbClr val="4F81BD">
                  <a:shade val="51000"/>
                  <a:satMod val="130000"/>
                  <a:alpha val="7000"/>
                </a:srgbClr>
              </a:gs>
              <a:gs pos="80000">
                <a:srgbClr val="4F81BD">
                  <a:shade val="93000"/>
                  <a:satMod val="130000"/>
                </a:srgbClr>
              </a:gs>
              <a:gs pos="100000">
                <a:srgbClr val="4F81B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glow rad="63500">
              <a:srgbClr val="9BBB59">
                <a:satMod val="175000"/>
                <a:alpha val="40000"/>
              </a:srgb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softRound"/>
          </a:sp3d>
        </p:spPr>
        <p:txBody>
          <a:bodyPr anchor="ctr"/>
          <a:lstStyle/>
          <a:p>
            <a:pPr algn="ctr" defTabSz="863949">
              <a:defRPr/>
            </a:pPr>
            <a:r>
              <a:rPr lang="en-US" sz="1701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Tahoma" pitchFamily="34" charset="0"/>
                <a:cs typeface="Arial" pitchFamily="34" charset="0"/>
              </a:rPr>
              <a:t>BẮT ĐẦU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C58A010F-1A98-2D09-EE0A-B5D6D608D932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110" y="-109668"/>
            <a:ext cx="1613421" cy="1615904"/>
          </a:xfrm>
          <a:prstGeom prst="rect">
            <a:avLst/>
          </a:prstGeom>
        </p:spPr>
      </p:pic>
      <p:pic>
        <p:nvPicPr>
          <p:cNvPr id="42" name="Nhac loại thi sinh">
            <a:hlinkClick r:id="" action="ppaction://media"/>
            <a:extLst>
              <a:ext uri="{FF2B5EF4-FFF2-40B4-BE49-F238E27FC236}">
                <a16:creationId xmlns:a16="http://schemas.microsoft.com/office/drawing/2014/main" id="{A1929AAE-53CE-2DC2-95FD-AE10F31B920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3316847" y="1330722"/>
            <a:ext cx="576016" cy="576016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079E68BE-2452-1B0E-4F9C-627A1B87EA88}"/>
              </a:ext>
            </a:extLst>
          </p:cNvPr>
          <p:cNvGrpSpPr/>
          <p:nvPr/>
        </p:nvGrpSpPr>
        <p:grpSpPr>
          <a:xfrm>
            <a:off x="3653045" y="3842229"/>
            <a:ext cx="4885899" cy="2540946"/>
            <a:chOff x="3653045" y="3842229"/>
            <a:chExt cx="4885899" cy="2540946"/>
          </a:xfrm>
        </p:grpSpPr>
        <p:sp>
          <p:nvSpPr>
            <p:cNvPr id="3" name="Rounded Rectangle 2">
              <a:extLst>
                <a:ext uri="{FF2B5EF4-FFF2-40B4-BE49-F238E27FC236}">
                  <a16:creationId xmlns:a16="http://schemas.microsoft.com/office/drawing/2014/main" id="{D901BF35-0EA1-9DD9-A0C3-0ED841F3751D}"/>
                </a:ext>
              </a:extLst>
            </p:cNvPr>
            <p:cNvSpPr/>
            <p:nvPr/>
          </p:nvSpPr>
          <p:spPr>
            <a:xfrm>
              <a:off x="3653045" y="4493283"/>
              <a:ext cx="4885899" cy="1889892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63949"/>
              <a:endParaRPr lang="en-US" sz="3200" b="1" dirty="0">
                <a:solidFill>
                  <a:schemeClr val="tx1"/>
                </a:solidFill>
                <a:latin typeface="UTM Avo" panose="02040603050506020204" pitchFamily="18"/>
                <a:cs typeface="Times New Roman" panose="02020603050405020304" pitchFamily="18" charset="0"/>
              </a:endParaRPr>
            </a:p>
            <a:p>
              <a:pPr algn="ctr" defTabSz="863949"/>
              <a:endParaRPr lang="en-US" sz="3200" b="1" dirty="0">
                <a:solidFill>
                  <a:schemeClr val="tx1"/>
                </a:solidFill>
                <a:latin typeface="UTM Avo" panose="02040603050506020204" pitchFamily="18"/>
                <a:cs typeface="Times New Roman" panose="02020603050405020304" pitchFamily="18" charset="0"/>
              </a:endParaRPr>
            </a:p>
            <a:p>
              <a:pPr algn="ctr" defTabSz="863949"/>
              <a:r>
                <a:rPr lang="en-US" sz="3200" b="1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Vết</a:t>
              </a:r>
              <a:r>
                <a:rPr lang="en-US" sz="3200" b="1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 </a:t>
              </a:r>
              <a:r>
                <a:rPr lang="en-US" sz="3200" b="1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thẹo</a:t>
              </a:r>
              <a:r>
                <a:rPr lang="en-US" sz="3200" b="1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 </a:t>
              </a:r>
              <a:r>
                <a:rPr lang="en-US" sz="3200" b="1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dài</a:t>
              </a:r>
              <a:r>
                <a:rPr lang="en-US" sz="3200" b="1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 </a:t>
              </a:r>
              <a:r>
                <a:rPr lang="en-US" sz="3200" b="1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trên</a:t>
              </a:r>
              <a:r>
                <a:rPr lang="en-US" sz="3200" b="1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 </a:t>
              </a:r>
              <a:r>
                <a:rPr lang="en-US" sz="3200" b="1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má</a:t>
              </a:r>
              <a:endParaRPr lang="en-US" sz="3200" b="1" dirty="0">
                <a:solidFill>
                  <a:schemeClr val="tx1"/>
                </a:solidFill>
                <a:latin typeface="UTM Avo" panose="02040603050506020204" pitchFamily="18"/>
                <a:cs typeface="Times New Roman" panose="02020603050405020304" pitchFamily="18" charset="0"/>
              </a:endParaRPr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311055E-70E0-F0E9-2394-57CA6DBC6AA6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29165" y="3842229"/>
              <a:ext cx="1933665" cy="1933665"/>
            </a:xfrm>
            <a:prstGeom prst="rect">
              <a:avLst/>
            </a:prstGeom>
          </p:spPr>
        </p:pic>
      </p:grpSp>
      <p:pic>
        <p:nvPicPr>
          <p:cNvPr id="8" name="Picture 7" descr="Logo, company name&#10;&#10;Description automatically generated">
            <a:extLst>
              <a:ext uri="{FF2B5EF4-FFF2-40B4-BE49-F238E27FC236}">
                <a16:creationId xmlns:a16="http://schemas.microsoft.com/office/drawing/2014/main" id="{45152A85-096D-D401-F178-DBCA425EB132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3331" cy="807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552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getting-started-proj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uong suy ngh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000"/>
                            </p:stCondLst>
                            <p:childTnLst>
                              <p:par>
                                <p:cTn id="72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7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0"/>
                            </p:stCondLst>
                            <p:childTnLst>
                              <p:par>
                                <p:cTn id="76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7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000"/>
                            </p:stCondLst>
                            <p:childTnLst>
                              <p:par>
                                <p:cTn id="80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8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000"/>
                            </p:stCondLst>
                            <p:childTnLst>
                              <p:par>
                                <p:cTn id="84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8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8000"/>
                            </p:stCondLst>
                            <p:childTnLst>
                              <p:par>
                                <p:cTn id="88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8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9000"/>
                            </p:stCondLst>
                            <p:childTnLst>
                              <p:par>
                                <p:cTn id="92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9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0"/>
                            </p:stCondLst>
                            <p:childTnLst>
                              <p:par>
                                <p:cTn id="96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9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3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ket-thuc-fina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2" dur="7523" fill="hold"/>
                                        <p:tgtEl>
                                          <p:spTgt spid="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2"/>
                </p:tgtEl>
              </p:cMediaNode>
            </p:audio>
          </p:childTnLst>
        </p:cTn>
      </p:par>
    </p:tnLst>
    <p:bldLst>
      <p:bldP spid="24" grpId="0" animBg="1"/>
      <p:bldP spid="25" grpId="0"/>
      <p:bldP spid="27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85A115-7EF8-5C92-8B00-791BBFB04B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B46E8906-9B62-7C54-14F2-17F9BDB37A4D}"/>
              </a:ext>
            </a:extLst>
          </p:cNvPr>
          <p:cNvSpPr/>
          <p:nvPr/>
        </p:nvSpPr>
        <p:spPr>
          <a:xfrm>
            <a:off x="1189630" y="1512657"/>
            <a:ext cx="9812740" cy="391915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1A3B5A7-D5A1-3571-C550-8DDECA367193}"/>
              </a:ext>
            </a:extLst>
          </p:cNvPr>
          <p:cNvSpPr txBox="1"/>
          <p:nvPr/>
        </p:nvSpPr>
        <p:spPr>
          <a:xfrm>
            <a:off x="2651150" y="338238"/>
            <a:ext cx="29945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63949"/>
            <a:r>
              <a:rPr lang="en-US" sz="4000" b="1" dirty="0">
                <a:solidFill>
                  <a:schemeClr val="bg1"/>
                </a:solidFill>
                <a:latin typeface="UTM Avo" panose="02040603050506020204" pitchFamily="18"/>
              </a:rPr>
              <a:t>CÂU HỎI 4 </a:t>
            </a:r>
          </a:p>
        </p:txBody>
      </p:sp>
      <p:graphicFrame>
        <p:nvGraphicFramePr>
          <p:cNvPr id="26" name="Object 25">
            <a:extLst>
              <a:ext uri="{FF2B5EF4-FFF2-40B4-BE49-F238E27FC236}">
                <a16:creationId xmlns:a16="http://schemas.microsoft.com/office/drawing/2014/main" id="{134E5ACB-EAD0-D617-1F93-5B5E7F1FC12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149638" y="2241060"/>
          <a:ext cx="108003" cy="1680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14120" imgH="177480" progId="Equation.DSMT4">
                  <p:embed/>
                </p:oleObj>
              </mc:Choice>
              <mc:Fallback>
                <p:oleObj name="Equation" r:id="rId8" imgW="114120" imgH="177480" progId="Equation.DSMT4">
                  <p:embed/>
                  <p:pic>
                    <p:nvPicPr>
                      <p:cNvPr id="26" name="Object 25">
                        <a:extLst>
                          <a:ext uri="{FF2B5EF4-FFF2-40B4-BE49-F238E27FC236}">
                            <a16:creationId xmlns:a16="http://schemas.microsoft.com/office/drawing/2014/main" id="{134E5ACB-EAD0-D617-1F93-5B5E7F1FC12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49638" y="2241060"/>
                        <a:ext cx="108003" cy="16800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TextBox 26">
            <a:extLst>
              <a:ext uri="{FF2B5EF4-FFF2-40B4-BE49-F238E27FC236}">
                <a16:creationId xmlns:a16="http://schemas.microsoft.com/office/drawing/2014/main" id="{3C9571CE-F345-83CE-3463-54434B7F5A94}"/>
              </a:ext>
            </a:extLst>
          </p:cNvPr>
          <p:cNvSpPr txBox="1"/>
          <p:nvPr/>
        </p:nvSpPr>
        <p:spPr>
          <a:xfrm>
            <a:off x="1097468" y="2091980"/>
            <a:ext cx="9997055" cy="16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63949">
              <a:lnSpc>
                <a:spcPct val="150000"/>
              </a:lnSpc>
            </a:pPr>
            <a:r>
              <a:rPr lang="en-US" sz="3600" b="1" dirty="0">
                <a:latin typeface="UTM Avo" panose="02040603050506020204" pitchFamily="18"/>
                <a:cs typeface="Times New Roman" panose="02020603050405020304" pitchFamily="18" charset="0"/>
              </a:rPr>
              <a:t>Ai </a:t>
            </a:r>
            <a:r>
              <a:rPr lang="en-US" sz="3600" b="1" dirty="0" err="1">
                <a:latin typeface="UTM Avo" panose="02040603050506020204" pitchFamily="18"/>
                <a:cs typeface="Times New Roman" panose="02020603050405020304" pitchFamily="18" charset="0"/>
              </a:rPr>
              <a:t>là</a:t>
            </a:r>
            <a:r>
              <a:rPr lang="en-US" sz="3600" b="1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UTM Avo" panose="02040603050506020204" pitchFamily="18"/>
                <a:cs typeface="Times New Roman" panose="02020603050405020304" pitchFamily="18" charset="0"/>
              </a:rPr>
              <a:t>người</a:t>
            </a:r>
            <a:r>
              <a:rPr lang="en-US" sz="3600" b="1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UTM Avo" panose="02040603050506020204" pitchFamily="18"/>
                <a:cs typeface="Times New Roman" panose="02020603050405020304" pitchFamily="18" charset="0"/>
              </a:rPr>
              <a:t>giúp</a:t>
            </a:r>
            <a:r>
              <a:rPr lang="en-US" sz="3600" b="1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UTM Avo" panose="02040603050506020204" pitchFamily="18"/>
                <a:cs typeface="Times New Roman" panose="02020603050405020304" pitchFamily="18" charset="0"/>
              </a:rPr>
              <a:t>bé</a:t>
            </a:r>
            <a:r>
              <a:rPr lang="en-US" sz="3600" b="1" dirty="0">
                <a:latin typeface="UTM Avo" panose="02040603050506020204" pitchFamily="18"/>
                <a:cs typeface="Times New Roman" panose="02020603050405020304" pitchFamily="18" charset="0"/>
              </a:rPr>
              <a:t> Thu </a:t>
            </a:r>
            <a:r>
              <a:rPr lang="en-US" sz="3600" b="1" dirty="0" err="1">
                <a:latin typeface="UTM Avo" panose="02040603050506020204" pitchFamily="18"/>
                <a:cs typeface="Times New Roman" panose="02020603050405020304" pitchFamily="18" charset="0"/>
              </a:rPr>
              <a:t>lại</a:t>
            </a:r>
            <a:r>
              <a:rPr lang="en-US" sz="3600" b="1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UTM Avo" panose="02040603050506020204" pitchFamily="18"/>
                <a:cs typeface="Times New Roman" panose="02020603050405020304" pitchFamily="18" charset="0"/>
              </a:rPr>
              <a:t>nhận</a:t>
            </a:r>
            <a:r>
              <a:rPr lang="en-US" sz="3600" b="1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UTM Avo" panose="02040603050506020204" pitchFamily="18"/>
                <a:cs typeface="Times New Roman" panose="02020603050405020304" pitchFamily="18" charset="0"/>
              </a:rPr>
              <a:t>ra</a:t>
            </a:r>
            <a:r>
              <a:rPr lang="en-US" sz="3600" b="1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</a:p>
          <a:p>
            <a:pPr algn="ctr" defTabSz="863949">
              <a:lnSpc>
                <a:spcPct val="150000"/>
              </a:lnSpc>
            </a:pPr>
            <a:r>
              <a:rPr lang="en-US" sz="3600" b="1" dirty="0">
                <a:latin typeface="UTM Avo" panose="02040603050506020204" pitchFamily="18"/>
                <a:cs typeface="Times New Roman" panose="02020603050405020304" pitchFamily="18" charset="0"/>
              </a:rPr>
              <a:t>cha </a:t>
            </a:r>
            <a:r>
              <a:rPr lang="en-US" sz="3600" b="1" dirty="0" err="1">
                <a:latin typeface="UTM Avo" panose="02040603050506020204" pitchFamily="18"/>
                <a:cs typeface="Times New Roman" panose="02020603050405020304" pitchFamily="18" charset="0"/>
              </a:rPr>
              <a:t>của</a:t>
            </a:r>
            <a:r>
              <a:rPr lang="en-US" sz="3600" b="1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UTM Avo" panose="02040603050506020204" pitchFamily="18"/>
                <a:cs typeface="Times New Roman" panose="02020603050405020304" pitchFamily="18" charset="0"/>
              </a:rPr>
              <a:t>mình</a:t>
            </a:r>
            <a:r>
              <a:rPr lang="en-US" sz="3600" b="1" dirty="0">
                <a:latin typeface="UTM Avo" panose="02040603050506020204" pitchFamily="18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28" name="Picture 4" descr="het gio">
            <a:extLst>
              <a:ext uri="{FF2B5EF4-FFF2-40B4-BE49-F238E27FC236}">
                <a16:creationId xmlns:a16="http://schemas.microsoft.com/office/drawing/2014/main" id="{A370350E-5B62-08EB-6374-192B0B19727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5326">
            <a:off x="10769821" y="566160"/>
            <a:ext cx="1225534" cy="696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33" descr="an30">
            <a:extLst>
              <a:ext uri="{FF2B5EF4-FFF2-40B4-BE49-F238E27FC236}">
                <a16:creationId xmlns:a16="http://schemas.microsoft.com/office/drawing/2014/main" id="{E1FE1E08-BB41-ED41-DEAE-B6D2DAC6CFC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0856036" y="447953"/>
            <a:ext cx="1053106" cy="93243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0" name="Hình chữ nhật 85">
            <a:extLst>
              <a:ext uri="{FF2B5EF4-FFF2-40B4-BE49-F238E27FC236}">
                <a16:creationId xmlns:a16="http://schemas.microsoft.com/office/drawing/2014/main" id="{03350B77-F505-8850-7CD0-461C71659E57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1</a:t>
            </a:r>
          </a:p>
        </p:txBody>
      </p:sp>
      <p:sp>
        <p:nvSpPr>
          <p:cNvPr id="31" name="Hình chữ nhật 84">
            <a:extLst>
              <a:ext uri="{FF2B5EF4-FFF2-40B4-BE49-F238E27FC236}">
                <a16:creationId xmlns:a16="http://schemas.microsoft.com/office/drawing/2014/main" id="{37BB378F-8BCC-5A4B-A419-8C00A58542D1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2</a:t>
            </a:r>
          </a:p>
        </p:txBody>
      </p:sp>
      <p:sp>
        <p:nvSpPr>
          <p:cNvPr id="32" name="Hình chữ nhật 83">
            <a:extLst>
              <a:ext uri="{FF2B5EF4-FFF2-40B4-BE49-F238E27FC236}">
                <a16:creationId xmlns:a16="http://schemas.microsoft.com/office/drawing/2014/main" id="{6D775E4F-0CA0-D6E8-8716-48D5B7B90304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3</a:t>
            </a:r>
          </a:p>
        </p:txBody>
      </p:sp>
      <p:sp>
        <p:nvSpPr>
          <p:cNvPr id="33" name="Hình chữ nhật 57">
            <a:extLst>
              <a:ext uri="{FF2B5EF4-FFF2-40B4-BE49-F238E27FC236}">
                <a16:creationId xmlns:a16="http://schemas.microsoft.com/office/drawing/2014/main" id="{AA98B4E4-9321-06FD-6874-C7199880C927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4</a:t>
            </a:r>
          </a:p>
        </p:txBody>
      </p:sp>
      <p:sp>
        <p:nvSpPr>
          <p:cNvPr id="34" name="Hình chữ nhật 86">
            <a:extLst>
              <a:ext uri="{FF2B5EF4-FFF2-40B4-BE49-F238E27FC236}">
                <a16:creationId xmlns:a16="http://schemas.microsoft.com/office/drawing/2014/main" id="{234E26A4-E0BC-A864-7B27-64AA5EEF652B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5</a:t>
            </a:r>
          </a:p>
        </p:txBody>
      </p:sp>
      <p:sp>
        <p:nvSpPr>
          <p:cNvPr id="35" name="Hình chữ nhật 87">
            <a:extLst>
              <a:ext uri="{FF2B5EF4-FFF2-40B4-BE49-F238E27FC236}">
                <a16:creationId xmlns:a16="http://schemas.microsoft.com/office/drawing/2014/main" id="{1903291D-4CA9-F7A6-DCCA-54E541D7DA66}"/>
              </a:ext>
            </a:extLst>
          </p:cNvPr>
          <p:cNvSpPr/>
          <p:nvPr/>
        </p:nvSpPr>
        <p:spPr>
          <a:xfrm>
            <a:off x="10738455" y="133036"/>
            <a:ext cx="1288267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6</a:t>
            </a:r>
          </a:p>
        </p:txBody>
      </p:sp>
      <p:sp>
        <p:nvSpPr>
          <p:cNvPr id="36" name="Hình chữ nhật 88">
            <a:extLst>
              <a:ext uri="{FF2B5EF4-FFF2-40B4-BE49-F238E27FC236}">
                <a16:creationId xmlns:a16="http://schemas.microsoft.com/office/drawing/2014/main" id="{2D31DD1C-D8F7-4EAB-D095-098A2AFE01F0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7</a:t>
            </a:r>
          </a:p>
        </p:txBody>
      </p:sp>
      <p:sp>
        <p:nvSpPr>
          <p:cNvPr id="37" name="Hình chữ nhật 89">
            <a:extLst>
              <a:ext uri="{FF2B5EF4-FFF2-40B4-BE49-F238E27FC236}">
                <a16:creationId xmlns:a16="http://schemas.microsoft.com/office/drawing/2014/main" id="{15BEB55C-F5BB-F955-DC04-98A0FD9C989E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8</a:t>
            </a:r>
          </a:p>
        </p:txBody>
      </p:sp>
      <p:sp>
        <p:nvSpPr>
          <p:cNvPr id="38" name="Hình chữ nhật 90">
            <a:extLst>
              <a:ext uri="{FF2B5EF4-FFF2-40B4-BE49-F238E27FC236}">
                <a16:creationId xmlns:a16="http://schemas.microsoft.com/office/drawing/2014/main" id="{6A7A84AE-97E6-2167-C1DA-E23118D6BB25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9</a:t>
            </a:r>
          </a:p>
        </p:txBody>
      </p:sp>
      <p:sp>
        <p:nvSpPr>
          <p:cNvPr id="39" name="Hình chữ nhật 91">
            <a:extLst>
              <a:ext uri="{FF2B5EF4-FFF2-40B4-BE49-F238E27FC236}">
                <a16:creationId xmlns:a16="http://schemas.microsoft.com/office/drawing/2014/main" id="{DBA25883-3201-7FED-E18E-02B3B75B2A3A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10</a:t>
            </a:r>
          </a:p>
        </p:txBody>
      </p:sp>
      <p:sp>
        <p:nvSpPr>
          <p:cNvPr id="40" name="Hình Bầu dục 45">
            <a:extLst>
              <a:ext uri="{FF2B5EF4-FFF2-40B4-BE49-F238E27FC236}">
                <a16:creationId xmlns:a16="http://schemas.microsoft.com/office/drawing/2014/main" id="{C0392ACA-7410-FEBE-51B4-635469803121}"/>
              </a:ext>
            </a:extLst>
          </p:cNvPr>
          <p:cNvSpPr/>
          <p:nvPr/>
        </p:nvSpPr>
        <p:spPr>
          <a:xfrm>
            <a:off x="10870859" y="538638"/>
            <a:ext cx="1023459" cy="1017540"/>
          </a:xfrm>
          <a:prstGeom prst="ellipse">
            <a:avLst/>
          </a:prstGeom>
          <a:gradFill rotWithShape="1">
            <a:gsLst>
              <a:gs pos="0">
                <a:srgbClr val="4F81BD">
                  <a:shade val="51000"/>
                  <a:satMod val="130000"/>
                  <a:alpha val="7000"/>
                </a:srgbClr>
              </a:gs>
              <a:gs pos="80000">
                <a:srgbClr val="4F81BD">
                  <a:shade val="93000"/>
                  <a:satMod val="130000"/>
                </a:srgbClr>
              </a:gs>
              <a:gs pos="100000">
                <a:srgbClr val="4F81B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glow rad="63500">
              <a:srgbClr val="9BBB59">
                <a:satMod val="175000"/>
                <a:alpha val="40000"/>
              </a:srgb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softRound"/>
          </a:sp3d>
        </p:spPr>
        <p:txBody>
          <a:bodyPr anchor="ctr"/>
          <a:lstStyle/>
          <a:p>
            <a:pPr algn="ctr" defTabSz="863949">
              <a:defRPr/>
            </a:pPr>
            <a:r>
              <a:rPr lang="en-US" sz="1701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Tahoma" pitchFamily="34" charset="0"/>
                <a:cs typeface="Arial" pitchFamily="34" charset="0"/>
              </a:rPr>
              <a:t>BẮT ĐẦU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C58A010F-1A98-2D09-EE0A-B5D6D608D932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110" y="-109668"/>
            <a:ext cx="1613421" cy="1615904"/>
          </a:xfrm>
          <a:prstGeom prst="rect">
            <a:avLst/>
          </a:prstGeom>
        </p:spPr>
      </p:pic>
      <p:pic>
        <p:nvPicPr>
          <p:cNvPr id="42" name="Nhac loại thi sinh">
            <a:hlinkClick r:id="" action="ppaction://media"/>
            <a:extLst>
              <a:ext uri="{FF2B5EF4-FFF2-40B4-BE49-F238E27FC236}">
                <a16:creationId xmlns:a16="http://schemas.microsoft.com/office/drawing/2014/main" id="{A1929AAE-53CE-2DC2-95FD-AE10F31B920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3316847" y="1330722"/>
            <a:ext cx="576016" cy="576016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079E68BE-2452-1B0E-4F9C-627A1B87EA88}"/>
              </a:ext>
            </a:extLst>
          </p:cNvPr>
          <p:cNvGrpSpPr/>
          <p:nvPr/>
        </p:nvGrpSpPr>
        <p:grpSpPr>
          <a:xfrm>
            <a:off x="3653045" y="3842229"/>
            <a:ext cx="4885899" cy="2540946"/>
            <a:chOff x="3653045" y="3842229"/>
            <a:chExt cx="4885899" cy="2540946"/>
          </a:xfrm>
        </p:grpSpPr>
        <p:sp>
          <p:nvSpPr>
            <p:cNvPr id="3" name="Rounded Rectangle 2">
              <a:extLst>
                <a:ext uri="{FF2B5EF4-FFF2-40B4-BE49-F238E27FC236}">
                  <a16:creationId xmlns:a16="http://schemas.microsoft.com/office/drawing/2014/main" id="{D901BF35-0EA1-9DD9-A0C3-0ED841F3751D}"/>
                </a:ext>
              </a:extLst>
            </p:cNvPr>
            <p:cNvSpPr/>
            <p:nvPr/>
          </p:nvSpPr>
          <p:spPr>
            <a:xfrm>
              <a:off x="3653045" y="4493283"/>
              <a:ext cx="4885899" cy="1889892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63949"/>
              <a:endParaRPr lang="en-US" sz="3200" b="1" dirty="0">
                <a:solidFill>
                  <a:schemeClr val="tx1"/>
                </a:solidFill>
                <a:latin typeface="UTM Avo" panose="02040603050506020204" pitchFamily="18"/>
                <a:cs typeface="Times New Roman" panose="02020603050405020304" pitchFamily="18" charset="0"/>
              </a:endParaRPr>
            </a:p>
            <a:p>
              <a:pPr algn="ctr" defTabSz="863949"/>
              <a:endParaRPr lang="en-US" sz="3200" b="1" dirty="0">
                <a:solidFill>
                  <a:schemeClr val="tx1"/>
                </a:solidFill>
                <a:latin typeface="UTM Avo" panose="02040603050506020204" pitchFamily="18"/>
                <a:cs typeface="Times New Roman" panose="02020603050405020304" pitchFamily="18" charset="0"/>
              </a:endParaRPr>
            </a:p>
            <a:p>
              <a:pPr algn="ctr" defTabSz="863949"/>
              <a:r>
                <a:rPr lang="en-US" sz="3200" b="1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Người</a:t>
              </a:r>
              <a:r>
                <a:rPr lang="en-US" sz="3200" b="1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 </a:t>
              </a:r>
              <a:r>
                <a:rPr lang="en-US" sz="3200" b="1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bà</a:t>
              </a:r>
              <a:endParaRPr lang="en-US" sz="3200" b="1" dirty="0">
                <a:solidFill>
                  <a:schemeClr val="tx1"/>
                </a:solidFill>
                <a:latin typeface="UTM Avo" panose="02040603050506020204" pitchFamily="18"/>
                <a:cs typeface="Times New Roman" panose="02020603050405020304" pitchFamily="18" charset="0"/>
              </a:endParaRPr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311055E-70E0-F0E9-2394-57CA6DBC6AA6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29165" y="3842229"/>
              <a:ext cx="1933665" cy="1933665"/>
            </a:xfrm>
            <a:prstGeom prst="rect">
              <a:avLst/>
            </a:prstGeom>
          </p:spPr>
        </p:pic>
      </p:grp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48941E1E-67BC-DE75-DF96-FB83F7C67533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3331" cy="807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499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getting-started-proj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uong suy ngh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000"/>
                            </p:stCondLst>
                            <p:childTnLst>
                              <p:par>
                                <p:cTn id="72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7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0"/>
                            </p:stCondLst>
                            <p:childTnLst>
                              <p:par>
                                <p:cTn id="76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7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000"/>
                            </p:stCondLst>
                            <p:childTnLst>
                              <p:par>
                                <p:cTn id="80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8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000"/>
                            </p:stCondLst>
                            <p:childTnLst>
                              <p:par>
                                <p:cTn id="84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8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8000"/>
                            </p:stCondLst>
                            <p:childTnLst>
                              <p:par>
                                <p:cTn id="88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8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9000"/>
                            </p:stCondLst>
                            <p:childTnLst>
                              <p:par>
                                <p:cTn id="92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9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0"/>
                            </p:stCondLst>
                            <p:childTnLst>
                              <p:par>
                                <p:cTn id="96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9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3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ket-thuc-fina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2" dur="7523" fill="hold"/>
                                        <p:tgtEl>
                                          <p:spTgt spid="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2"/>
                </p:tgtEl>
              </p:cMediaNode>
            </p:audio>
          </p:childTnLst>
        </p:cTn>
      </p:par>
    </p:tnLst>
    <p:bldLst>
      <p:bldP spid="24" grpId="0" animBg="1"/>
      <p:bldP spid="25" grpId="0"/>
      <p:bldP spid="27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85A115-7EF8-5C92-8B00-791BBFB04B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B46E8906-9B62-7C54-14F2-17F9BDB37A4D}"/>
              </a:ext>
            </a:extLst>
          </p:cNvPr>
          <p:cNvSpPr/>
          <p:nvPr/>
        </p:nvSpPr>
        <p:spPr>
          <a:xfrm>
            <a:off x="1189630" y="1512657"/>
            <a:ext cx="9812740" cy="391915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1A3B5A7-D5A1-3571-C550-8DDECA367193}"/>
              </a:ext>
            </a:extLst>
          </p:cNvPr>
          <p:cNvSpPr txBox="1"/>
          <p:nvPr/>
        </p:nvSpPr>
        <p:spPr>
          <a:xfrm>
            <a:off x="2651150" y="338238"/>
            <a:ext cx="29945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63949"/>
            <a:r>
              <a:rPr lang="en-US" sz="4000" b="1" dirty="0">
                <a:solidFill>
                  <a:schemeClr val="bg1"/>
                </a:solidFill>
                <a:latin typeface="UTM Avo" panose="02040603050506020204" pitchFamily="18"/>
              </a:rPr>
              <a:t>CÂU HỎI 5 </a:t>
            </a:r>
          </a:p>
        </p:txBody>
      </p:sp>
      <p:graphicFrame>
        <p:nvGraphicFramePr>
          <p:cNvPr id="26" name="Object 25">
            <a:extLst>
              <a:ext uri="{FF2B5EF4-FFF2-40B4-BE49-F238E27FC236}">
                <a16:creationId xmlns:a16="http://schemas.microsoft.com/office/drawing/2014/main" id="{134E5ACB-EAD0-D617-1F93-5B5E7F1FC12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149638" y="2241060"/>
          <a:ext cx="108003" cy="1680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14120" imgH="177480" progId="Equation.DSMT4">
                  <p:embed/>
                </p:oleObj>
              </mc:Choice>
              <mc:Fallback>
                <p:oleObj name="Equation" r:id="rId8" imgW="114120" imgH="177480" progId="Equation.DSMT4">
                  <p:embed/>
                  <p:pic>
                    <p:nvPicPr>
                      <p:cNvPr id="26" name="Object 25">
                        <a:extLst>
                          <a:ext uri="{FF2B5EF4-FFF2-40B4-BE49-F238E27FC236}">
                            <a16:creationId xmlns:a16="http://schemas.microsoft.com/office/drawing/2014/main" id="{134E5ACB-EAD0-D617-1F93-5B5E7F1FC12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49638" y="2241060"/>
                        <a:ext cx="108003" cy="16800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TextBox 26">
            <a:extLst>
              <a:ext uri="{FF2B5EF4-FFF2-40B4-BE49-F238E27FC236}">
                <a16:creationId xmlns:a16="http://schemas.microsoft.com/office/drawing/2014/main" id="{3C9571CE-F345-83CE-3463-54434B7F5A94}"/>
              </a:ext>
            </a:extLst>
          </p:cNvPr>
          <p:cNvSpPr txBox="1"/>
          <p:nvPr/>
        </p:nvSpPr>
        <p:spPr>
          <a:xfrm>
            <a:off x="1097468" y="2091980"/>
            <a:ext cx="9997055" cy="16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63949">
              <a:lnSpc>
                <a:spcPct val="150000"/>
              </a:lnSpc>
            </a:pPr>
            <a:r>
              <a:rPr lang="en-US" sz="3600" b="1" dirty="0" err="1">
                <a:latin typeface="UTM Avo" panose="02040603050506020204" pitchFamily="18"/>
                <a:cs typeface="Times New Roman" panose="02020603050405020304" pitchFamily="18" charset="0"/>
              </a:rPr>
              <a:t>Kỉ</a:t>
            </a:r>
            <a:r>
              <a:rPr lang="en-US" sz="3600" b="1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UTM Avo" panose="02040603050506020204" pitchFamily="18"/>
                <a:cs typeface="Times New Roman" panose="02020603050405020304" pitchFamily="18" charset="0"/>
              </a:rPr>
              <a:t>vật</a:t>
            </a:r>
            <a:r>
              <a:rPr lang="en-US" sz="3600" b="1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UTM Avo" panose="02040603050506020204" pitchFamily="18"/>
                <a:cs typeface="Times New Roman" panose="02020603050405020304" pitchFamily="18" charset="0"/>
              </a:rPr>
              <a:t>cuối</a:t>
            </a:r>
            <a:r>
              <a:rPr lang="en-US" sz="3600" b="1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UTM Avo" panose="02040603050506020204" pitchFamily="18"/>
                <a:cs typeface="Times New Roman" panose="02020603050405020304" pitchFamily="18" charset="0"/>
              </a:rPr>
              <a:t>cùng</a:t>
            </a:r>
            <a:r>
              <a:rPr lang="en-US" sz="3600" b="1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UTM Avo" panose="02040603050506020204" pitchFamily="18"/>
                <a:cs typeface="Times New Roman" panose="02020603050405020304" pitchFamily="18" charset="0"/>
              </a:rPr>
              <a:t>mà</a:t>
            </a:r>
            <a:r>
              <a:rPr lang="en-US" sz="3600" b="1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UTM Avo" panose="02040603050506020204" pitchFamily="18"/>
                <a:cs typeface="Times New Roman" panose="02020603050405020304" pitchFamily="18" charset="0"/>
              </a:rPr>
              <a:t>người</a:t>
            </a:r>
            <a:r>
              <a:rPr lang="en-US" sz="3600" b="1" dirty="0">
                <a:latin typeface="UTM Avo" panose="02040603050506020204" pitchFamily="18"/>
                <a:cs typeface="Times New Roman" panose="02020603050405020304" pitchFamily="18" charset="0"/>
              </a:rPr>
              <a:t> cha </a:t>
            </a:r>
          </a:p>
          <a:p>
            <a:pPr algn="ctr" defTabSz="863949">
              <a:lnSpc>
                <a:spcPct val="150000"/>
              </a:lnSpc>
            </a:pPr>
            <a:r>
              <a:rPr lang="en-US" sz="3600" b="1" dirty="0" err="1">
                <a:latin typeface="UTM Avo" panose="02040603050506020204" pitchFamily="18"/>
                <a:cs typeface="Times New Roman" panose="02020603050405020304" pitchFamily="18" charset="0"/>
              </a:rPr>
              <a:t>gửi</a:t>
            </a:r>
            <a:r>
              <a:rPr lang="en-US" sz="3600" b="1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UTM Avo" panose="02040603050506020204" pitchFamily="18"/>
                <a:cs typeface="Times New Roman" panose="02020603050405020304" pitchFamily="18" charset="0"/>
              </a:rPr>
              <a:t>cho</a:t>
            </a:r>
            <a:r>
              <a:rPr lang="en-US" sz="3600" b="1" dirty="0">
                <a:latin typeface="UTM Avo" panose="02040603050506020204" pitchFamily="18"/>
                <a:cs typeface="Times New Roman" panose="02020603050405020304" pitchFamily="18" charset="0"/>
              </a:rPr>
              <a:t> con </a:t>
            </a:r>
            <a:r>
              <a:rPr lang="en-US" sz="3600" b="1" dirty="0" err="1">
                <a:latin typeface="UTM Avo" panose="02040603050506020204" pitchFamily="18"/>
                <a:cs typeface="Times New Roman" panose="02020603050405020304" pitchFamily="18" charset="0"/>
              </a:rPr>
              <a:t>gái</a:t>
            </a:r>
            <a:r>
              <a:rPr lang="en-US" sz="3600" b="1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UTM Avo" panose="02040603050506020204" pitchFamily="18"/>
                <a:cs typeface="Times New Roman" panose="02020603050405020304" pitchFamily="18" charset="0"/>
              </a:rPr>
              <a:t>mình</a:t>
            </a:r>
            <a:r>
              <a:rPr lang="en-US" sz="3600" b="1" dirty="0">
                <a:latin typeface="UTM Avo" panose="02040603050506020204" pitchFamily="18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28" name="Picture 4" descr="het gio">
            <a:extLst>
              <a:ext uri="{FF2B5EF4-FFF2-40B4-BE49-F238E27FC236}">
                <a16:creationId xmlns:a16="http://schemas.microsoft.com/office/drawing/2014/main" id="{A370350E-5B62-08EB-6374-192B0B19727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5326">
            <a:off x="10769821" y="566160"/>
            <a:ext cx="1225534" cy="696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33" descr="an30">
            <a:extLst>
              <a:ext uri="{FF2B5EF4-FFF2-40B4-BE49-F238E27FC236}">
                <a16:creationId xmlns:a16="http://schemas.microsoft.com/office/drawing/2014/main" id="{E1FE1E08-BB41-ED41-DEAE-B6D2DAC6CFC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0856036" y="447953"/>
            <a:ext cx="1053106" cy="93243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0" name="Hình chữ nhật 85">
            <a:extLst>
              <a:ext uri="{FF2B5EF4-FFF2-40B4-BE49-F238E27FC236}">
                <a16:creationId xmlns:a16="http://schemas.microsoft.com/office/drawing/2014/main" id="{03350B77-F505-8850-7CD0-461C71659E57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1</a:t>
            </a:r>
          </a:p>
        </p:txBody>
      </p:sp>
      <p:sp>
        <p:nvSpPr>
          <p:cNvPr id="31" name="Hình chữ nhật 84">
            <a:extLst>
              <a:ext uri="{FF2B5EF4-FFF2-40B4-BE49-F238E27FC236}">
                <a16:creationId xmlns:a16="http://schemas.microsoft.com/office/drawing/2014/main" id="{37BB378F-8BCC-5A4B-A419-8C00A58542D1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2</a:t>
            </a:r>
          </a:p>
        </p:txBody>
      </p:sp>
      <p:sp>
        <p:nvSpPr>
          <p:cNvPr id="32" name="Hình chữ nhật 83">
            <a:extLst>
              <a:ext uri="{FF2B5EF4-FFF2-40B4-BE49-F238E27FC236}">
                <a16:creationId xmlns:a16="http://schemas.microsoft.com/office/drawing/2014/main" id="{6D775E4F-0CA0-D6E8-8716-48D5B7B90304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3</a:t>
            </a:r>
          </a:p>
        </p:txBody>
      </p:sp>
      <p:sp>
        <p:nvSpPr>
          <p:cNvPr id="33" name="Hình chữ nhật 57">
            <a:extLst>
              <a:ext uri="{FF2B5EF4-FFF2-40B4-BE49-F238E27FC236}">
                <a16:creationId xmlns:a16="http://schemas.microsoft.com/office/drawing/2014/main" id="{AA98B4E4-9321-06FD-6874-C7199880C927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4</a:t>
            </a:r>
          </a:p>
        </p:txBody>
      </p:sp>
      <p:sp>
        <p:nvSpPr>
          <p:cNvPr id="34" name="Hình chữ nhật 86">
            <a:extLst>
              <a:ext uri="{FF2B5EF4-FFF2-40B4-BE49-F238E27FC236}">
                <a16:creationId xmlns:a16="http://schemas.microsoft.com/office/drawing/2014/main" id="{234E26A4-E0BC-A864-7B27-64AA5EEF652B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5</a:t>
            </a:r>
          </a:p>
        </p:txBody>
      </p:sp>
      <p:sp>
        <p:nvSpPr>
          <p:cNvPr id="35" name="Hình chữ nhật 87">
            <a:extLst>
              <a:ext uri="{FF2B5EF4-FFF2-40B4-BE49-F238E27FC236}">
                <a16:creationId xmlns:a16="http://schemas.microsoft.com/office/drawing/2014/main" id="{1903291D-4CA9-F7A6-DCCA-54E541D7DA66}"/>
              </a:ext>
            </a:extLst>
          </p:cNvPr>
          <p:cNvSpPr/>
          <p:nvPr/>
        </p:nvSpPr>
        <p:spPr>
          <a:xfrm>
            <a:off x="10738455" y="133036"/>
            <a:ext cx="1288267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6</a:t>
            </a:r>
          </a:p>
        </p:txBody>
      </p:sp>
      <p:sp>
        <p:nvSpPr>
          <p:cNvPr id="36" name="Hình chữ nhật 88">
            <a:extLst>
              <a:ext uri="{FF2B5EF4-FFF2-40B4-BE49-F238E27FC236}">
                <a16:creationId xmlns:a16="http://schemas.microsoft.com/office/drawing/2014/main" id="{2D31DD1C-D8F7-4EAB-D095-098A2AFE01F0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7</a:t>
            </a:r>
          </a:p>
        </p:txBody>
      </p:sp>
      <p:sp>
        <p:nvSpPr>
          <p:cNvPr id="37" name="Hình chữ nhật 89">
            <a:extLst>
              <a:ext uri="{FF2B5EF4-FFF2-40B4-BE49-F238E27FC236}">
                <a16:creationId xmlns:a16="http://schemas.microsoft.com/office/drawing/2014/main" id="{15BEB55C-F5BB-F955-DC04-98A0FD9C989E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8</a:t>
            </a:r>
          </a:p>
        </p:txBody>
      </p:sp>
      <p:sp>
        <p:nvSpPr>
          <p:cNvPr id="38" name="Hình chữ nhật 90">
            <a:extLst>
              <a:ext uri="{FF2B5EF4-FFF2-40B4-BE49-F238E27FC236}">
                <a16:creationId xmlns:a16="http://schemas.microsoft.com/office/drawing/2014/main" id="{6A7A84AE-97E6-2167-C1DA-E23118D6BB25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9</a:t>
            </a:r>
          </a:p>
        </p:txBody>
      </p:sp>
      <p:sp>
        <p:nvSpPr>
          <p:cNvPr id="39" name="Hình chữ nhật 91">
            <a:extLst>
              <a:ext uri="{FF2B5EF4-FFF2-40B4-BE49-F238E27FC236}">
                <a16:creationId xmlns:a16="http://schemas.microsoft.com/office/drawing/2014/main" id="{DBA25883-3201-7FED-E18E-02B3B75B2A3A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10</a:t>
            </a:r>
          </a:p>
        </p:txBody>
      </p:sp>
      <p:sp>
        <p:nvSpPr>
          <p:cNvPr id="40" name="Hình Bầu dục 45">
            <a:extLst>
              <a:ext uri="{FF2B5EF4-FFF2-40B4-BE49-F238E27FC236}">
                <a16:creationId xmlns:a16="http://schemas.microsoft.com/office/drawing/2014/main" id="{C0392ACA-7410-FEBE-51B4-635469803121}"/>
              </a:ext>
            </a:extLst>
          </p:cNvPr>
          <p:cNvSpPr/>
          <p:nvPr/>
        </p:nvSpPr>
        <p:spPr>
          <a:xfrm>
            <a:off x="10870859" y="538638"/>
            <a:ext cx="1023459" cy="1017540"/>
          </a:xfrm>
          <a:prstGeom prst="ellipse">
            <a:avLst/>
          </a:prstGeom>
          <a:gradFill rotWithShape="1">
            <a:gsLst>
              <a:gs pos="0">
                <a:srgbClr val="4F81BD">
                  <a:shade val="51000"/>
                  <a:satMod val="130000"/>
                  <a:alpha val="7000"/>
                </a:srgbClr>
              </a:gs>
              <a:gs pos="80000">
                <a:srgbClr val="4F81BD">
                  <a:shade val="93000"/>
                  <a:satMod val="130000"/>
                </a:srgbClr>
              </a:gs>
              <a:gs pos="100000">
                <a:srgbClr val="4F81B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glow rad="63500">
              <a:srgbClr val="9BBB59">
                <a:satMod val="175000"/>
                <a:alpha val="40000"/>
              </a:srgb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softRound"/>
          </a:sp3d>
        </p:spPr>
        <p:txBody>
          <a:bodyPr anchor="ctr"/>
          <a:lstStyle/>
          <a:p>
            <a:pPr algn="ctr" defTabSz="863949">
              <a:defRPr/>
            </a:pPr>
            <a:r>
              <a:rPr lang="en-US" sz="1701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Tahoma" pitchFamily="34" charset="0"/>
                <a:cs typeface="Arial" pitchFamily="34" charset="0"/>
              </a:rPr>
              <a:t>BẮT ĐẦU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C58A010F-1A98-2D09-EE0A-B5D6D608D932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110" y="-109668"/>
            <a:ext cx="1613421" cy="1615904"/>
          </a:xfrm>
          <a:prstGeom prst="rect">
            <a:avLst/>
          </a:prstGeom>
        </p:spPr>
      </p:pic>
      <p:pic>
        <p:nvPicPr>
          <p:cNvPr id="42" name="Nhac loại thi sinh">
            <a:hlinkClick r:id="" action="ppaction://media"/>
            <a:extLst>
              <a:ext uri="{FF2B5EF4-FFF2-40B4-BE49-F238E27FC236}">
                <a16:creationId xmlns:a16="http://schemas.microsoft.com/office/drawing/2014/main" id="{A1929AAE-53CE-2DC2-95FD-AE10F31B920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3316847" y="1330722"/>
            <a:ext cx="576016" cy="576016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079E68BE-2452-1B0E-4F9C-627A1B87EA88}"/>
              </a:ext>
            </a:extLst>
          </p:cNvPr>
          <p:cNvGrpSpPr/>
          <p:nvPr/>
        </p:nvGrpSpPr>
        <p:grpSpPr>
          <a:xfrm>
            <a:off x="3653045" y="3842229"/>
            <a:ext cx="4885899" cy="2540946"/>
            <a:chOff x="3653045" y="3842229"/>
            <a:chExt cx="4885899" cy="2540946"/>
          </a:xfrm>
        </p:grpSpPr>
        <p:sp>
          <p:nvSpPr>
            <p:cNvPr id="3" name="Rounded Rectangle 2">
              <a:extLst>
                <a:ext uri="{FF2B5EF4-FFF2-40B4-BE49-F238E27FC236}">
                  <a16:creationId xmlns:a16="http://schemas.microsoft.com/office/drawing/2014/main" id="{D901BF35-0EA1-9DD9-A0C3-0ED841F3751D}"/>
                </a:ext>
              </a:extLst>
            </p:cNvPr>
            <p:cNvSpPr/>
            <p:nvPr/>
          </p:nvSpPr>
          <p:spPr>
            <a:xfrm>
              <a:off x="3653045" y="4493283"/>
              <a:ext cx="4885899" cy="1889892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63949"/>
              <a:endParaRPr lang="en-US" sz="3200" b="1" dirty="0">
                <a:solidFill>
                  <a:schemeClr val="tx1"/>
                </a:solidFill>
                <a:latin typeface="UTM Avo" panose="02040603050506020204" pitchFamily="18"/>
                <a:cs typeface="Times New Roman" panose="02020603050405020304" pitchFamily="18" charset="0"/>
              </a:endParaRPr>
            </a:p>
            <a:p>
              <a:pPr algn="ctr" defTabSz="863949"/>
              <a:endParaRPr lang="en-US" sz="3200" b="1" dirty="0">
                <a:solidFill>
                  <a:schemeClr val="tx1"/>
                </a:solidFill>
                <a:latin typeface="UTM Avo" panose="02040603050506020204" pitchFamily="18"/>
                <a:cs typeface="Times New Roman" panose="02020603050405020304" pitchFamily="18" charset="0"/>
              </a:endParaRPr>
            </a:p>
            <a:p>
              <a:pPr algn="ctr" defTabSz="863949"/>
              <a:r>
                <a:rPr lang="en-US" sz="3200" b="1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Chiếc</a:t>
              </a:r>
              <a:r>
                <a:rPr lang="en-US" sz="3200" b="1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 </a:t>
              </a:r>
              <a:r>
                <a:rPr lang="en-US" sz="3200" b="1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lược</a:t>
              </a:r>
              <a:r>
                <a:rPr lang="en-US" sz="3200" b="1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 </a:t>
              </a:r>
              <a:r>
                <a:rPr lang="en-US" sz="3200" b="1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ngà</a:t>
              </a:r>
              <a:endParaRPr lang="en-US" sz="3200" b="1" dirty="0">
                <a:solidFill>
                  <a:schemeClr val="tx1"/>
                </a:solidFill>
                <a:latin typeface="UTM Avo" panose="02040603050506020204" pitchFamily="18"/>
                <a:cs typeface="Times New Roman" panose="02020603050405020304" pitchFamily="18" charset="0"/>
              </a:endParaRPr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311055E-70E0-F0E9-2394-57CA6DBC6AA6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29165" y="3842229"/>
              <a:ext cx="1933665" cy="1933665"/>
            </a:xfrm>
            <a:prstGeom prst="rect">
              <a:avLst/>
            </a:prstGeom>
          </p:spPr>
        </p:pic>
      </p:grp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994FFEA2-3F02-F73F-A8B1-CD3BF8362680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3331" cy="807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111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getting-started-proj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uong suy ngh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000"/>
                            </p:stCondLst>
                            <p:childTnLst>
                              <p:par>
                                <p:cTn id="72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7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0"/>
                            </p:stCondLst>
                            <p:childTnLst>
                              <p:par>
                                <p:cTn id="76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7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000"/>
                            </p:stCondLst>
                            <p:childTnLst>
                              <p:par>
                                <p:cTn id="80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8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000"/>
                            </p:stCondLst>
                            <p:childTnLst>
                              <p:par>
                                <p:cTn id="84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8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8000"/>
                            </p:stCondLst>
                            <p:childTnLst>
                              <p:par>
                                <p:cTn id="88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8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9000"/>
                            </p:stCondLst>
                            <p:childTnLst>
                              <p:par>
                                <p:cTn id="92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9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0"/>
                            </p:stCondLst>
                            <p:childTnLst>
                              <p:par>
                                <p:cTn id="96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9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3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ket-thuc-fina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2" dur="7523" fill="hold"/>
                                        <p:tgtEl>
                                          <p:spTgt spid="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2"/>
                </p:tgtEl>
              </p:cMediaNode>
            </p:audio>
          </p:childTnLst>
        </p:cTn>
      </p:par>
    </p:tnLst>
    <p:bldLst>
      <p:bldP spid="24" grpId="0" animBg="1"/>
      <p:bldP spid="25" grpId="0"/>
      <p:bldP spid="27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85A115-7EF8-5C92-8B00-791BBFB04B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B46E8906-9B62-7C54-14F2-17F9BDB37A4D}"/>
              </a:ext>
            </a:extLst>
          </p:cNvPr>
          <p:cNvSpPr/>
          <p:nvPr/>
        </p:nvSpPr>
        <p:spPr>
          <a:xfrm>
            <a:off x="1189630" y="1512657"/>
            <a:ext cx="9812740" cy="391915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1A3B5A7-D5A1-3571-C550-8DDECA367193}"/>
              </a:ext>
            </a:extLst>
          </p:cNvPr>
          <p:cNvSpPr txBox="1"/>
          <p:nvPr/>
        </p:nvSpPr>
        <p:spPr>
          <a:xfrm>
            <a:off x="2651150" y="338238"/>
            <a:ext cx="29945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63949"/>
            <a:r>
              <a:rPr lang="en-US" sz="4000" b="1" dirty="0">
                <a:solidFill>
                  <a:schemeClr val="bg1"/>
                </a:solidFill>
                <a:latin typeface="UTM Avo" panose="02040603050506020204" pitchFamily="18"/>
              </a:rPr>
              <a:t>CÂU HỎI 6 </a:t>
            </a:r>
          </a:p>
        </p:txBody>
      </p:sp>
      <p:graphicFrame>
        <p:nvGraphicFramePr>
          <p:cNvPr id="26" name="Object 25">
            <a:extLst>
              <a:ext uri="{FF2B5EF4-FFF2-40B4-BE49-F238E27FC236}">
                <a16:creationId xmlns:a16="http://schemas.microsoft.com/office/drawing/2014/main" id="{134E5ACB-EAD0-D617-1F93-5B5E7F1FC12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149638" y="2241060"/>
          <a:ext cx="108003" cy="1680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14120" imgH="177480" progId="Equation.DSMT4">
                  <p:embed/>
                </p:oleObj>
              </mc:Choice>
              <mc:Fallback>
                <p:oleObj name="Equation" r:id="rId8" imgW="114120" imgH="177480" progId="Equation.DSMT4">
                  <p:embed/>
                  <p:pic>
                    <p:nvPicPr>
                      <p:cNvPr id="26" name="Object 25">
                        <a:extLst>
                          <a:ext uri="{FF2B5EF4-FFF2-40B4-BE49-F238E27FC236}">
                            <a16:creationId xmlns:a16="http://schemas.microsoft.com/office/drawing/2014/main" id="{134E5ACB-EAD0-D617-1F93-5B5E7F1FC12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49638" y="2241060"/>
                        <a:ext cx="108003" cy="16800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TextBox 26">
            <a:extLst>
              <a:ext uri="{FF2B5EF4-FFF2-40B4-BE49-F238E27FC236}">
                <a16:creationId xmlns:a16="http://schemas.microsoft.com/office/drawing/2014/main" id="{3C9571CE-F345-83CE-3463-54434B7F5A94}"/>
              </a:ext>
            </a:extLst>
          </p:cNvPr>
          <p:cNvSpPr txBox="1"/>
          <p:nvPr/>
        </p:nvSpPr>
        <p:spPr>
          <a:xfrm>
            <a:off x="1097468" y="2091980"/>
            <a:ext cx="9997055" cy="16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63949">
              <a:lnSpc>
                <a:spcPct val="150000"/>
              </a:lnSpc>
            </a:pPr>
            <a:r>
              <a:rPr lang="en-US" sz="3600" b="1" dirty="0" err="1">
                <a:latin typeface="UTM Avo" panose="02040603050506020204" pitchFamily="18"/>
                <a:cs typeface="Times New Roman" panose="02020603050405020304" pitchFamily="18" charset="0"/>
              </a:rPr>
              <a:t>Người</a:t>
            </a:r>
            <a:r>
              <a:rPr lang="en-US" sz="3600" b="1" dirty="0">
                <a:latin typeface="UTM Avo" panose="02040603050506020204" pitchFamily="18"/>
                <a:cs typeface="Times New Roman" panose="02020603050405020304" pitchFamily="18" charset="0"/>
              </a:rPr>
              <a:t> cha </a:t>
            </a:r>
            <a:r>
              <a:rPr lang="en-US" sz="3600" b="1" dirty="0" err="1">
                <a:latin typeface="UTM Avo" panose="02040603050506020204" pitchFamily="18"/>
                <a:cs typeface="Times New Roman" panose="02020603050405020304" pitchFamily="18" charset="0"/>
              </a:rPr>
              <a:t>nhờ</a:t>
            </a:r>
            <a:r>
              <a:rPr lang="en-US" sz="3600" b="1" dirty="0">
                <a:latin typeface="UTM Avo" panose="02040603050506020204" pitchFamily="18"/>
                <a:cs typeface="Times New Roman" panose="02020603050405020304" pitchFamily="18" charset="0"/>
              </a:rPr>
              <a:t> ai </a:t>
            </a:r>
            <a:r>
              <a:rPr lang="en-US" sz="3600" b="1" dirty="0" err="1">
                <a:latin typeface="UTM Avo" panose="02040603050506020204" pitchFamily="18"/>
                <a:cs typeface="Times New Roman" panose="02020603050405020304" pitchFamily="18" charset="0"/>
              </a:rPr>
              <a:t>đưa</a:t>
            </a:r>
            <a:r>
              <a:rPr lang="en-US" sz="3600" b="1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UTM Avo" panose="02040603050506020204" pitchFamily="18"/>
                <a:cs typeface="Times New Roman" panose="02020603050405020304" pitchFamily="18" charset="0"/>
              </a:rPr>
              <a:t>kỉ</a:t>
            </a:r>
            <a:r>
              <a:rPr lang="en-US" sz="3600" b="1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UTM Avo" panose="02040603050506020204" pitchFamily="18"/>
                <a:cs typeface="Times New Roman" panose="02020603050405020304" pitchFamily="18" charset="0"/>
              </a:rPr>
              <a:t>vật</a:t>
            </a:r>
            <a:r>
              <a:rPr lang="en-US" sz="3600" b="1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UTM Avo" panose="02040603050506020204" pitchFamily="18"/>
                <a:cs typeface="Times New Roman" panose="02020603050405020304" pitchFamily="18" charset="0"/>
              </a:rPr>
              <a:t>hộ</a:t>
            </a:r>
            <a:r>
              <a:rPr lang="en-US" sz="3600" b="1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UTM Avo" panose="02040603050506020204" pitchFamily="18"/>
                <a:cs typeface="Times New Roman" panose="02020603050405020304" pitchFamily="18" charset="0"/>
              </a:rPr>
              <a:t>mình</a:t>
            </a:r>
            <a:r>
              <a:rPr lang="en-US" sz="3600" b="1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UTM Avo" panose="02040603050506020204" pitchFamily="18"/>
                <a:cs typeface="Times New Roman" panose="02020603050405020304" pitchFamily="18" charset="0"/>
              </a:rPr>
              <a:t>trước</a:t>
            </a:r>
            <a:r>
              <a:rPr lang="en-US" sz="3600" b="1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UTM Avo" panose="02040603050506020204" pitchFamily="18"/>
                <a:cs typeface="Times New Roman" panose="02020603050405020304" pitchFamily="18" charset="0"/>
              </a:rPr>
              <a:t>lúc</a:t>
            </a:r>
            <a:r>
              <a:rPr lang="en-US" sz="3600" b="1" dirty="0">
                <a:latin typeface="UTM Avo" panose="02040603050506020204" pitchFamily="18"/>
                <a:cs typeface="Times New Roman" panose="02020603050405020304" pitchFamily="18" charset="0"/>
              </a:rPr>
              <a:t> hi </a:t>
            </a:r>
            <a:r>
              <a:rPr lang="en-US" sz="3600" b="1" dirty="0" err="1">
                <a:latin typeface="UTM Avo" panose="02040603050506020204" pitchFamily="18"/>
                <a:cs typeface="Times New Roman" panose="02020603050405020304" pitchFamily="18" charset="0"/>
              </a:rPr>
              <a:t>sinh</a:t>
            </a:r>
            <a:r>
              <a:rPr lang="en-US" sz="3600" b="1" dirty="0">
                <a:latin typeface="UTM Avo" panose="02040603050506020204" pitchFamily="18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28" name="Picture 4" descr="het gio">
            <a:extLst>
              <a:ext uri="{FF2B5EF4-FFF2-40B4-BE49-F238E27FC236}">
                <a16:creationId xmlns:a16="http://schemas.microsoft.com/office/drawing/2014/main" id="{A370350E-5B62-08EB-6374-192B0B19727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5326">
            <a:off x="10769821" y="566160"/>
            <a:ext cx="1225534" cy="696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33" descr="an30">
            <a:extLst>
              <a:ext uri="{FF2B5EF4-FFF2-40B4-BE49-F238E27FC236}">
                <a16:creationId xmlns:a16="http://schemas.microsoft.com/office/drawing/2014/main" id="{E1FE1E08-BB41-ED41-DEAE-B6D2DAC6CFC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0856036" y="447953"/>
            <a:ext cx="1053106" cy="93243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0" name="Hình chữ nhật 85">
            <a:extLst>
              <a:ext uri="{FF2B5EF4-FFF2-40B4-BE49-F238E27FC236}">
                <a16:creationId xmlns:a16="http://schemas.microsoft.com/office/drawing/2014/main" id="{03350B77-F505-8850-7CD0-461C71659E57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1</a:t>
            </a:r>
          </a:p>
        </p:txBody>
      </p:sp>
      <p:sp>
        <p:nvSpPr>
          <p:cNvPr id="31" name="Hình chữ nhật 84">
            <a:extLst>
              <a:ext uri="{FF2B5EF4-FFF2-40B4-BE49-F238E27FC236}">
                <a16:creationId xmlns:a16="http://schemas.microsoft.com/office/drawing/2014/main" id="{37BB378F-8BCC-5A4B-A419-8C00A58542D1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2</a:t>
            </a:r>
          </a:p>
        </p:txBody>
      </p:sp>
      <p:sp>
        <p:nvSpPr>
          <p:cNvPr id="32" name="Hình chữ nhật 83">
            <a:extLst>
              <a:ext uri="{FF2B5EF4-FFF2-40B4-BE49-F238E27FC236}">
                <a16:creationId xmlns:a16="http://schemas.microsoft.com/office/drawing/2014/main" id="{6D775E4F-0CA0-D6E8-8716-48D5B7B90304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3</a:t>
            </a:r>
          </a:p>
        </p:txBody>
      </p:sp>
      <p:sp>
        <p:nvSpPr>
          <p:cNvPr id="33" name="Hình chữ nhật 57">
            <a:extLst>
              <a:ext uri="{FF2B5EF4-FFF2-40B4-BE49-F238E27FC236}">
                <a16:creationId xmlns:a16="http://schemas.microsoft.com/office/drawing/2014/main" id="{AA98B4E4-9321-06FD-6874-C7199880C927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4</a:t>
            </a:r>
          </a:p>
        </p:txBody>
      </p:sp>
      <p:sp>
        <p:nvSpPr>
          <p:cNvPr id="34" name="Hình chữ nhật 86">
            <a:extLst>
              <a:ext uri="{FF2B5EF4-FFF2-40B4-BE49-F238E27FC236}">
                <a16:creationId xmlns:a16="http://schemas.microsoft.com/office/drawing/2014/main" id="{234E26A4-E0BC-A864-7B27-64AA5EEF652B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5</a:t>
            </a:r>
          </a:p>
        </p:txBody>
      </p:sp>
      <p:sp>
        <p:nvSpPr>
          <p:cNvPr id="35" name="Hình chữ nhật 87">
            <a:extLst>
              <a:ext uri="{FF2B5EF4-FFF2-40B4-BE49-F238E27FC236}">
                <a16:creationId xmlns:a16="http://schemas.microsoft.com/office/drawing/2014/main" id="{1903291D-4CA9-F7A6-DCCA-54E541D7DA66}"/>
              </a:ext>
            </a:extLst>
          </p:cNvPr>
          <p:cNvSpPr/>
          <p:nvPr/>
        </p:nvSpPr>
        <p:spPr>
          <a:xfrm>
            <a:off x="10738455" y="133036"/>
            <a:ext cx="1288267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6</a:t>
            </a:r>
          </a:p>
        </p:txBody>
      </p:sp>
      <p:sp>
        <p:nvSpPr>
          <p:cNvPr id="36" name="Hình chữ nhật 88">
            <a:extLst>
              <a:ext uri="{FF2B5EF4-FFF2-40B4-BE49-F238E27FC236}">
                <a16:creationId xmlns:a16="http://schemas.microsoft.com/office/drawing/2014/main" id="{2D31DD1C-D8F7-4EAB-D095-098A2AFE01F0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7</a:t>
            </a:r>
          </a:p>
        </p:txBody>
      </p:sp>
      <p:sp>
        <p:nvSpPr>
          <p:cNvPr id="37" name="Hình chữ nhật 89">
            <a:extLst>
              <a:ext uri="{FF2B5EF4-FFF2-40B4-BE49-F238E27FC236}">
                <a16:creationId xmlns:a16="http://schemas.microsoft.com/office/drawing/2014/main" id="{15BEB55C-F5BB-F955-DC04-98A0FD9C989E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8</a:t>
            </a:r>
          </a:p>
        </p:txBody>
      </p:sp>
      <p:sp>
        <p:nvSpPr>
          <p:cNvPr id="38" name="Hình chữ nhật 90">
            <a:extLst>
              <a:ext uri="{FF2B5EF4-FFF2-40B4-BE49-F238E27FC236}">
                <a16:creationId xmlns:a16="http://schemas.microsoft.com/office/drawing/2014/main" id="{6A7A84AE-97E6-2167-C1DA-E23118D6BB25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9</a:t>
            </a:r>
          </a:p>
        </p:txBody>
      </p:sp>
      <p:sp>
        <p:nvSpPr>
          <p:cNvPr id="39" name="Hình chữ nhật 91">
            <a:extLst>
              <a:ext uri="{FF2B5EF4-FFF2-40B4-BE49-F238E27FC236}">
                <a16:creationId xmlns:a16="http://schemas.microsoft.com/office/drawing/2014/main" id="{DBA25883-3201-7FED-E18E-02B3B75B2A3A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10</a:t>
            </a:r>
          </a:p>
        </p:txBody>
      </p:sp>
      <p:sp>
        <p:nvSpPr>
          <p:cNvPr id="40" name="Hình Bầu dục 45">
            <a:extLst>
              <a:ext uri="{FF2B5EF4-FFF2-40B4-BE49-F238E27FC236}">
                <a16:creationId xmlns:a16="http://schemas.microsoft.com/office/drawing/2014/main" id="{C0392ACA-7410-FEBE-51B4-635469803121}"/>
              </a:ext>
            </a:extLst>
          </p:cNvPr>
          <p:cNvSpPr/>
          <p:nvPr/>
        </p:nvSpPr>
        <p:spPr>
          <a:xfrm>
            <a:off x="10870859" y="538638"/>
            <a:ext cx="1023459" cy="1017540"/>
          </a:xfrm>
          <a:prstGeom prst="ellipse">
            <a:avLst/>
          </a:prstGeom>
          <a:gradFill rotWithShape="1">
            <a:gsLst>
              <a:gs pos="0">
                <a:srgbClr val="4F81BD">
                  <a:shade val="51000"/>
                  <a:satMod val="130000"/>
                  <a:alpha val="7000"/>
                </a:srgbClr>
              </a:gs>
              <a:gs pos="80000">
                <a:srgbClr val="4F81BD">
                  <a:shade val="93000"/>
                  <a:satMod val="130000"/>
                </a:srgbClr>
              </a:gs>
              <a:gs pos="100000">
                <a:srgbClr val="4F81B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glow rad="63500">
              <a:srgbClr val="9BBB59">
                <a:satMod val="175000"/>
                <a:alpha val="40000"/>
              </a:srgb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softRound"/>
          </a:sp3d>
        </p:spPr>
        <p:txBody>
          <a:bodyPr anchor="ctr"/>
          <a:lstStyle/>
          <a:p>
            <a:pPr algn="ctr" defTabSz="863949">
              <a:defRPr/>
            </a:pPr>
            <a:r>
              <a:rPr lang="en-US" sz="1701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Tahoma" pitchFamily="34" charset="0"/>
                <a:cs typeface="Arial" pitchFamily="34" charset="0"/>
              </a:rPr>
              <a:t>BẮT ĐẦU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C58A010F-1A98-2D09-EE0A-B5D6D608D932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110" y="-109668"/>
            <a:ext cx="1613421" cy="1615904"/>
          </a:xfrm>
          <a:prstGeom prst="rect">
            <a:avLst/>
          </a:prstGeom>
        </p:spPr>
      </p:pic>
      <p:pic>
        <p:nvPicPr>
          <p:cNvPr id="42" name="Nhac loại thi sinh">
            <a:hlinkClick r:id="" action="ppaction://media"/>
            <a:extLst>
              <a:ext uri="{FF2B5EF4-FFF2-40B4-BE49-F238E27FC236}">
                <a16:creationId xmlns:a16="http://schemas.microsoft.com/office/drawing/2014/main" id="{A1929AAE-53CE-2DC2-95FD-AE10F31B920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3316847" y="1330722"/>
            <a:ext cx="576016" cy="576016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079E68BE-2452-1B0E-4F9C-627A1B87EA88}"/>
              </a:ext>
            </a:extLst>
          </p:cNvPr>
          <p:cNvGrpSpPr/>
          <p:nvPr/>
        </p:nvGrpSpPr>
        <p:grpSpPr>
          <a:xfrm>
            <a:off x="3653045" y="3842229"/>
            <a:ext cx="4885899" cy="2540946"/>
            <a:chOff x="3653045" y="3842229"/>
            <a:chExt cx="4885899" cy="2540946"/>
          </a:xfrm>
        </p:grpSpPr>
        <p:sp>
          <p:nvSpPr>
            <p:cNvPr id="3" name="Rounded Rectangle 2">
              <a:extLst>
                <a:ext uri="{FF2B5EF4-FFF2-40B4-BE49-F238E27FC236}">
                  <a16:creationId xmlns:a16="http://schemas.microsoft.com/office/drawing/2014/main" id="{D901BF35-0EA1-9DD9-A0C3-0ED841F3751D}"/>
                </a:ext>
              </a:extLst>
            </p:cNvPr>
            <p:cNvSpPr/>
            <p:nvPr/>
          </p:nvSpPr>
          <p:spPr>
            <a:xfrm>
              <a:off x="3653045" y="4493283"/>
              <a:ext cx="4885899" cy="1889892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63949"/>
              <a:endParaRPr lang="en-US" sz="3200" b="1" dirty="0">
                <a:solidFill>
                  <a:schemeClr val="tx1"/>
                </a:solidFill>
                <a:latin typeface="UTM Avo" panose="02040603050506020204" pitchFamily="18"/>
                <a:cs typeface="Times New Roman" panose="02020603050405020304" pitchFamily="18" charset="0"/>
              </a:endParaRPr>
            </a:p>
            <a:p>
              <a:pPr algn="ctr" defTabSz="863949"/>
              <a:endParaRPr lang="en-US" sz="3200" b="1" dirty="0">
                <a:solidFill>
                  <a:schemeClr val="tx1"/>
                </a:solidFill>
                <a:latin typeface="UTM Avo" panose="02040603050506020204" pitchFamily="18"/>
                <a:cs typeface="Times New Roman" panose="02020603050405020304" pitchFamily="18" charset="0"/>
              </a:endParaRPr>
            </a:p>
            <a:p>
              <a:pPr algn="ctr" defTabSz="863949"/>
              <a:r>
                <a:rPr lang="en-US" sz="3200" b="1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Bác</a:t>
              </a:r>
              <a:r>
                <a:rPr lang="en-US" sz="3200" b="1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 Ba</a:t>
              </a:r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311055E-70E0-F0E9-2394-57CA6DBC6AA6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29165" y="3842229"/>
              <a:ext cx="1933665" cy="1933665"/>
            </a:xfrm>
            <a:prstGeom prst="rect">
              <a:avLst/>
            </a:prstGeom>
          </p:spPr>
        </p:pic>
      </p:grp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D1F87CE0-AADD-2ACE-51A3-8F12A9D6852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3331" cy="807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532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getting-started-proj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uong suy ngh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000"/>
                            </p:stCondLst>
                            <p:childTnLst>
                              <p:par>
                                <p:cTn id="72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7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0"/>
                            </p:stCondLst>
                            <p:childTnLst>
                              <p:par>
                                <p:cTn id="76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7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000"/>
                            </p:stCondLst>
                            <p:childTnLst>
                              <p:par>
                                <p:cTn id="80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8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000"/>
                            </p:stCondLst>
                            <p:childTnLst>
                              <p:par>
                                <p:cTn id="84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8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8000"/>
                            </p:stCondLst>
                            <p:childTnLst>
                              <p:par>
                                <p:cTn id="88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8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9000"/>
                            </p:stCondLst>
                            <p:childTnLst>
                              <p:par>
                                <p:cTn id="92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9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0"/>
                            </p:stCondLst>
                            <p:childTnLst>
                              <p:par>
                                <p:cTn id="96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9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3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ket-thuc-fina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2" dur="7523" fill="hold"/>
                                        <p:tgtEl>
                                          <p:spTgt spid="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2"/>
                </p:tgtEl>
              </p:cMediaNode>
            </p:audio>
          </p:childTnLst>
        </p:cTn>
      </p:par>
    </p:tnLst>
    <p:bldLst>
      <p:bldP spid="24" grpId="0" animBg="1"/>
      <p:bldP spid="25" grpId="0"/>
      <p:bldP spid="27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85A115-7EF8-5C92-8B00-791BBFB04B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B46E8906-9B62-7C54-14F2-17F9BDB37A4D}"/>
              </a:ext>
            </a:extLst>
          </p:cNvPr>
          <p:cNvSpPr/>
          <p:nvPr/>
        </p:nvSpPr>
        <p:spPr>
          <a:xfrm>
            <a:off x="1189630" y="1512657"/>
            <a:ext cx="9812740" cy="391915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1A3B5A7-D5A1-3571-C550-8DDECA367193}"/>
              </a:ext>
            </a:extLst>
          </p:cNvPr>
          <p:cNvSpPr txBox="1"/>
          <p:nvPr/>
        </p:nvSpPr>
        <p:spPr>
          <a:xfrm>
            <a:off x="2651150" y="338238"/>
            <a:ext cx="29945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63949"/>
            <a:r>
              <a:rPr lang="en-US" sz="4000" b="1" dirty="0">
                <a:solidFill>
                  <a:schemeClr val="bg1"/>
                </a:solidFill>
                <a:latin typeface="UTM Avo" panose="02040603050506020204" pitchFamily="18"/>
              </a:rPr>
              <a:t>CÂU HỎI 7 </a:t>
            </a:r>
          </a:p>
        </p:txBody>
      </p:sp>
      <p:graphicFrame>
        <p:nvGraphicFramePr>
          <p:cNvPr id="26" name="Object 25">
            <a:extLst>
              <a:ext uri="{FF2B5EF4-FFF2-40B4-BE49-F238E27FC236}">
                <a16:creationId xmlns:a16="http://schemas.microsoft.com/office/drawing/2014/main" id="{134E5ACB-EAD0-D617-1F93-5B5E7F1FC12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149638" y="2241060"/>
          <a:ext cx="108003" cy="1680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14120" imgH="177480" progId="Equation.DSMT4">
                  <p:embed/>
                </p:oleObj>
              </mc:Choice>
              <mc:Fallback>
                <p:oleObj name="Equation" r:id="rId8" imgW="114120" imgH="177480" progId="Equation.DSMT4">
                  <p:embed/>
                  <p:pic>
                    <p:nvPicPr>
                      <p:cNvPr id="26" name="Object 25">
                        <a:extLst>
                          <a:ext uri="{FF2B5EF4-FFF2-40B4-BE49-F238E27FC236}">
                            <a16:creationId xmlns:a16="http://schemas.microsoft.com/office/drawing/2014/main" id="{134E5ACB-EAD0-D617-1F93-5B5E7F1FC12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49638" y="2241060"/>
                        <a:ext cx="108003" cy="16800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TextBox 26">
            <a:extLst>
              <a:ext uri="{FF2B5EF4-FFF2-40B4-BE49-F238E27FC236}">
                <a16:creationId xmlns:a16="http://schemas.microsoft.com/office/drawing/2014/main" id="{3C9571CE-F345-83CE-3463-54434B7F5A94}"/>
              </a:ext>
            </a:extLst>
          </p:cNvPr>
          <p:cNvSpPr txBox="1"/>
          <p:nvPr/>
        </p:nvSpPr>
        <p:spPr>
          <a:xfrm>
            <a:off x="1097468" y="2091980"/>
            <a:ext cx="9997055" cy="16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63949">
              <a:lnSpc>
                <a:spcPct val="150000"/>
              </a:lnSpc>
            </a:pPr>
            <a:r>
              <a:rPr lang="en-US" sz="3600" b="1" dirty="0" err="1">
                <a:latin typeface="UTM Avo" panose="02040603050506020204" pitchFamily="18"/>
                <a:cs typeface="Times New Roman" panose="02020603050405020304" pitchFamily="18" charset="0"/>
              </a:rPr>
              <a:t>Vì</a:t>
            </a:r>
            <a:r>
              <a:rPr lang="en-US" sz="3600" b="1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UTM Avo" panose="02040603050506020204" pitchFamily="18"/>
                <a:cs typeface="Times New Roman" panose="02020603050405020304" pitchFamily="18" charset="0"/>
              </a:rPr>
              <a:t>sao</a:t>
            </a:r>
            <a:r>
              <a:rPr lang="en-US" sz="3600" b="1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UTM Avo" panose="02040603050506020204" pitchFamily="18"/>
                <a:cs typeface="Times New Roman" panose="02020603050405020304" pitchFamily="18" charset="0"/>
              </a:rPr>
              <a:t>tác</a:t>
            </a:r>
            <a:r>
              <a:rPr lang="en-US" sz="3600" b="1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UTM Avo" panose="02040603050506020204" pitchFamily="18"/>
                <a:cs typeface="Times New Roman" panose="02020603050405020304" pitchFamily="18" charset="0"/>
              </a:rPr>
              <a:t>giả</a:t>
            </a:r>
            <a:r>
              <a:rPr lang="en-US" sz="3600" b="1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UTM Avo" panose="02040603050506020204" pitchFamily="18"/>
                <a:cs typeface="Times New Roman" panose="02020603050405020304" pitchFamily="18" charset="0"/>
              </a:rPr>
              <a:t>lại</a:t>
            </a:r>
            <a:r>
              <a:rPr lang="en-US" sz="3600" b="1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UTM Avo" panose="02040603050506020204" pitchFamily="18"/>
                <a:cs typeface="Times New Roman" panose="02020603050405020304" pitchFamily="18" charset="0"/>
              </a:rPr>
              <a:t>đặt</a:t>
            </a:r>
            <a:r>
              <a:rPr lang="en-US" sz="3600" b="1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UTM Avo" panose="02040603050506020204" pitchFamily="18"/>
                <a:cs typeface="Times New Roman" panose="02020603050405020304" pitchFamily="18" charset="0"/>
              </a:rPr>
              <a:t>tên</a:t>
            </a:r>
            <a:r>
              <a:rPr lang="en-US" sz="3600" b="1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UTM Avo" panose="02040603050506020204" pitchFamily="18"/>
                <a:cs typeface="Times New Roman" panose="02020603050405020304" pitchFamily="18" charset="0"/>
              </a:rPr>
              <a:t>tác</a:t>
            </a:r>
            <a:r>
              <a:rPr lang="en-US" sz="3600" b="1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latin typeface="UTM Avo" panose="02040603050506020204" pitchFamily="18"/>
                <a:cs typeface="Times New Roman" panose="02020603050405020304" pitchFamily="18" charset="0"/>
              </a:rPr>
              <a:t>phẩm</a:t>
            </a:r>
            <a:r>
              <a:rPr lang="en-US" sz="3600" b="1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</a:p>
          <a:p>
            <a:pPr algn="ctr" defTabSz="863949">
              <a:lnSpc>
                <a:spcPct val="150000"/>
              </a:lnSpc>
            </a:pPr>
            <a:r>
              <a:rPr lang="en-US" sz="3600" b="1" dirty="0" err="1">
                <a:latin typeface="UTM Avo" panose="02040603050506020204" pitchFamily="18"/>
                <a:cs typeface="Times New Roman" panose="02020603050405020304" pitchFamily="18" charset="0"/>
              </a:rPr>
              <a:t>là</a:t>
            </a:r>
            <a:r>
              <a:rPr lang="en-US" sz="3600" b="1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latin typeface="UTM Avo" panose="02040603050506020204" pitchFamily="18"/>
                <a:cs typeface="Times New Roman" panose="02020603050405020304" pitchFamily="18" charset="0"/>
              </a:rPr>
              <a:t>Chiếc</a:t>
            </a:r>
            <a:r>
              <a:rPr lang="en-US" sz="3600" b="1" i="1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latin typeface="UTM Avo" panose="02040603050506020204" pitchFamily="18"/>
                <a:cs typeface="Times New Roman" panose="02020603050405020304" pitchFamily="18" charset="0"/>
              </a:rPr>
              <a:t>lược</a:t>
            </a:r>
            <a:r>
              <a:rPr lang="en-US" sz="3600" b="1" i="1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latin typeface="UTM Avo" panose="02040603050506020204" pitchFamily="18"/>
                <a:cs typeface="Times New Roman" panose="02020603050405020304" pitchFamily="18" charset="0"/>
              </a:rPr>
              <a:t>ngà</a:t>
            </a:r>
            <a:r>
              <a:rPr lang="en-US" sz="3600" b="1" dirty="0">
                <a:latin typeface="UTM Avo" panose="02040603050506020204" pitchFamily="18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28" name="Picture 4" descr="het gio">
            <a:extLst>
              <a:ext uri="{FF2B5EF4-FFF2-40B4-BE49-F238E27FC236}">
                <a16:creationId xmlns:a16="http://schemas.microsoft.com/office/drawing/2014/main" id="{A370350E-5B62-08EB-6374-192B0B19727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5326">
            <a:off x="10769821" y="566160"/>
            <a:ext cx="1225534" cy="696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33" descr="an30">
            <a:extLst>
              <a:ext uri="{FF2B5EF4-FFF2-40B4-BE49-F238E27FC236}">
                <a16:creationId xmlns:a16="http://schemas.microsoft.com/office/drawing/2014/main" id="{E1FE1E08-BB41-ED41-DEAE-B6D2DAC6CFC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0856036" y="447953"/>
            <a:ext cx="1053106" cy="93243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0" name="Hình chữ nhật 85">
            <a:extLst>
              <a:ext uri="{FF2B5EF4-FFF2-40B4-BE49-F238E27FC236}">
                <a16:creationId xmlns:a16="http://schemas.microsoft.com/office/drawing/2014/main" id="{03350B77-F505-8850-7CD0-461C71659E57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1</a:t>
            </a:r>
          </a:p>
        </p:txBody>
      </p:sp>
      <p:sp>
        <p:nvSpPr>
          <p:cNvPr id="31" name="Hình chữ nhật 84">
            <a:extLst>
              <a:ext uri="{FF2B5EF4-FFF2-40B4-BE49-F238E27FC236}">
                <a16:creationId xmlns:a16="http://schemas.microsoft.com/office/drawing/2014/main" id="{37BB378F-8BCC-5A4B-A419-8C00A58542D1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2</a:t>
            </a:r>
          </a:p>
        </p:txBody>
      </p:sp>
      <p:sp>
        <p:nvSpPr>
          <p:cNvPr id="32" name="Hình chữ nhật 83">
            <a:extLst>
              <a:ext uri="{FF2B5EF4-FFF2-40B4-BE49-F238E27FC236}">
                <a16:creationId xmlns:a16="http://schemas.microsoft.com/office/drawing/2014/main" id="{6D775E4F-0CA0-D6E8-8716-48D5B7B90304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3</a:t>
            </a:r>
          </a:p>
        </p:txBody>
      </p:sp>
      <p:sp>
        <p:nvSpPr>
          <p:cNvPr id="33" name="Hình chữ nhật 57">
            <a:extLst>
              <a:ext uri="{FF2B5EF4-FFF2-40B4-BE49-F238E27FC236}">
                <a16:creationId xmlns:a16="http://schemas.microsoft.com/office/drawing/2014/main" id="{AA98B4E4-9321-06FD-6874-C7199880C927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4</a:t>
            </a:r>
          </a:p>
        </p:txBody>
      </p:sp>
      <p:sp>
        <p:nvSpPr>
          <p:cNvPr id="34" name="Hình chữ nhật 86">
            <a:extLst>
              <a:ext uri="{FF2B5EF4-FFF2-40B4-BE49-F238E27FC236}">
                <a16:creationId xmlns:a16="http://schemas.microsoft.com/office/drawing/2014/main" id="{234E26A4-E0BC-A864-7B27-64AA5EEF652B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5</a:t>
            </a:r>
          </a:p>
        </p:txBody>
      </p:sp>
      <p:sp>
        <p:nvSpPr>
          <p:cNvPr id="35" name="Hình chữ nhật 87">
            <a:extLst>
              <a:ext uri="{FF2B5EF4-FFF2-40B4-BE49-F238E27FC236}">
                <a16:creationId xmlns:a16="http://schemas.microsoft.com/office/drawing/2014/main" id="{1903291D-4CA9-F7A6-DCCA-54E541D7DA66}"/>
              </a:ext>
            </a:extLst>
          </p:cNvPr>
          <p:cNvSpPr/>
          <p:nvPr/>
        </p:nvSpPr>
        <p:spPr>
          <a:xfrm>
            <a:off x="10738455" y="133036"/>
            <a:ext cx="1288267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6</a:t>
            </a:r>
          </a:p>
        </p:txBody>
      </p:sp>
      <p:sp>
        <p:nvSpPr>
          <p:cNvPr id="36" name="Hình chữ nhật 88">
            <a:extLst>
              <a:ext uri="{FF2B5EF4-FFF2-40B4-BE49-F238E27FC236}">
                <a16:creationId xmlns:a16="http://schemas.microsoft.com/office/drawing/2014/main" id="{2D31DD1C-D8F7-4EAB-D095-098A2AFE01F0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7</a:t>
            </a:r>
          </a:p>
        </p:txBody>
      </p:sp>
      <p:sp>
        <p:nvSpPr>
          <p:cNvPr id="37" name="Hình chữ nhật 89">
            <a:extLst>
              <a:ext uri="{FF2B5EF4-FFF2-40B4-BE49-F238E27FC236}">
                <a16:creationId xmlns:a16="http://schemas.microsoft.com/office/drawing/2014/main" id="{15BEB55C-F5BB-F955-DC04-98A0FD9C989E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8</a:t>
            </a:r>
          </a:p>
        </p:txBody>
      </p:sp>
      <p:sp>
        <p:nvSpPr>
          <p:cNvPr id="38" name="Hình chữ nhật 90">
            <a:extLst>
              <a:ext uri="{FF2B5EF4-FFF2-40B4-BE49-F238E27FC236}">
                <a16:creationId xmlns:a16="http://schemas.microsoft.com/office/drawing/2014/main" id="{6A7A84AE-97E6-2167-C1DA-E23118D6BB25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9</a:t>
            </a:r>
          </a:p>
        </p:txBody>
      </p:sp>
      <p:sp>
        <p:nvSpPr>
          <p:cNvPr id="39" name="Hình chữ nhật 91">
            <a:extLst>
              <a:ext uri="{FF2B5EF4-FFF2-40B4-BE49-F238E27FC236}">
                <a16:creationId xmlns:a16="http://schemas.microsoft.com/office/drawing/2014/main" id="{DBA25883-3201-7FED-E18E-02B3B75B2A3A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10</a:t>
            </a:r>
          </a:p>
        </p:txBody>
      </p:sp>
      <p:sp>
        <p:nvSpPr>
          <p:cNvPr id="40" name="Hình Bầu dục 45">
            <a:extLst>
              <a:ext uri="{FF2B5EF4-FFF2-40B4-BE49-F238E27FC236}">
                <a16:creationId xmlns:a16="http://schemas.microsoft.com/office/drawing/2014/main" id="{C0392ACA-7410-FEBE-51B4-635469803121}"/>
              </a:ext>
            </a:extLst>
          </p:cNvPr>
          <p:cNvSpPr/>
          <p:nvPr/>
        </p:nvSpPr>
        <p:spPr>
          <a:xfrm>
            <a:off x="10870859" y="538638"/>
            <a:ext cx="1023459" cy="1017540"/>
          </a:xfrm>
          <a:prstGeom prst="ellipse">
            <a:avLst/>
          </a:prstGeom>
          <a:gradFill rotWithShape="1">
            <a:gsLst>
              <a:gs pos="0">
                <a:srgbClr val="4F81BD">
                  <a:shade val="51000"/>
                  <a:satMod val="130000"/>
                  <a:alpha val="7000"/>
                </a:srgbClr>
              </a:gs>
              <a:gs pos="80000">
                <a:srgbClr val="4F81BD">
                  <a:shade val="93000"/>
                  <a:satMod val="130000"/>
                </a:srgbClr>
              </a:gs>
              <a:gs pos="100000">
                <a:srgbClr val="4F81B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glow rad="63500">
              <a:srgbClr val="9BBB59">
                <a:satMod val="175000"/>
                <a:alpha val="40000"/>
              </a:srgb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softRound"/>
          </a:sp3d>
        </p:spPr>
        <p:txBody>
          <a:bodyPr anchor="ctr"/>
          <a:lstStyle/>
          <a:p>
            <a:pPr algn="ctr" defTabSz="863949">
              <a:defRPr/>
            </a:pPr>
            <a:r>
              <a:rPr lang="en-US" sz="1701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Tahoma" pitchFamily="34" charset="0"/>
                <a:cs typeface="Arial" pitchFamily="34" charset="0"/>
              </a:rPr>
              <a:t>BẮT ĐẦU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C58A010F-1A98-2D09-EE0A-B5D6D608D932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110" y="-109668"/>
            <a:ext cx="1613421" cy="1615904"/>
          </a:xfrm>
          <a:prstGeom prst="rect">
            <a:avLst/>
          </a:prstGeom>
        </p:spPr>
      </p:pic>
      <p:pic>
        <p:nvPicPr>
          <p:cNvPr id="42" name="Nhac loại thi sinh">
            <a:hlinkClick r:id="" action="ppaction://media"/>
            <a:extLst>
              <a:ext uri="{FF2B5EF4-FFF2-40B4-BE49-F238E27FC236}">
                <a16:creationId xmlns:a16="http://schemas.microsoft.com/office/drawing/2014/main" id="{A1929AAE-53CE-2DC2-95FD-AE10F31B920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3316847" y="1330722"/>
            <a:ext cx="576016" cy="576016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079E68BE-2452-1B0E-4F9C-627A1B87EA88}"/>
              </a:ext>
            </a:extLst>
          </p:cNvPr>
          <p:cNvGrpSpPr/>
          <p:nvPr/>
        </p:nvGrpSpPr>
        <p:grpSpPr>
          <a:xfrm>
            <a:off x="816053" y="3801719"/>
            <a:ext cx="10559883" cy="2548585"/>
            <a:chOff x="2651149" y="3834590"/>
            <a:chExt cx="10559883" cy="2548585"/>
          </a:xfrm>
        </p:grpSpPr>
        <p:sp>
          <p:nvSpPr>
            <p:cNvPr id="3" name="Rounded Rectangle 2">
              <a:extLst>
                <a:ext uri="{FF2B5EF4-FFF2-40B4-BE49-F238E27FC236}">
                  <a16:creationId xmlns:a16="http://schemas.microsoft.com/office/drawing/2014/main" id="{D901BF35-0EA1-9DD9-A0C3-0ED841F3751D}"/>
                </a:ext>
              </a:extLst>
            </p:cNvPr>
            <p:cNvSpPr/>
            <p:nvPr/>
          </p:nvSpPr>
          <p:spPr>
            <a:xfrm>
              <a:off x="2651149" y="4493283"/>
              <a:ext cx="10559883" cy="1889892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63949"/>
              <a:br>
                <a:rPr lang="en-US" sz="2800" b="1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</a:br>
              <a:endParaRPr lang="en-US" sz="2800" b="1" dirty="0">
                <a:solidFill>
                  <a:schemeClr val="tx1"/>
                </a:solidFill>
                <a:latin typeface="UTM Avo" panose="02040603050506020204" pitchFamily="18"/>
                <a:cs typeface="Times New Roman" panose="02020603050405020304" pitchFamily="18" charset="0"/>
              </a:endParaRPr>
            </a:p>
            <a:p>
              <a:pPr algn="ctr" defTabSz="863949"/>
              <a:r>
                <a:rPr lang="en-US" sz="2800" b="1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 </a:t>
              </a:r>
              <a:r>
                <a:rPr lang="en-US" sz="3200" b="1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Đó</a:t>
              </a:r>
              <a:r>
                <a:rPr lang="en-US" sz="3200" b="1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 </a:t>
              </a:r>
              <a:r>
                <a:rPr lang="en-US" sz="3200" b="1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là</a:t>
              </a:r>
              <a:r>
                <a:rPr lang="en-US" sz="3200" b="1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 </a:t>
              </a:r>
              <a:r>
                <a:rPr lang="en-US" sz="3200" b="1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món</a:t>
              </a:r>
              <a:r>
                <a:rPr lang="en-US" sz="3200" b="1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 </a:t>
              </a:r>
              <a:r>
                <a:rPr lang="en-US" sz="3200" b="1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quà</a:t>
              </a:r>
              <a:r>
                <a:rPr lang="en-US" sz="3200" b="1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, </a:t>
              </a:r>
              <a:r>
                <a:rPr lang="en-US" sz="3200" b="1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kỉ</a:t>
              </a:r>
              <a:r>
                <a:rPr lang="en-US" sz="3200" b="1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 </a:t>
              </a:r>
              <a:r>
                <a:rPr lang="en-US" sz="3200" b="1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vật</a:t>
              </a:r>
              <a:r>
                <a:rPr lang="en-US" sz="3200" b="1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, </a:t>
              </a:r>
              <a:r>
                <a:rPr lang="en-US" sz="3200" b="1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tình</a:t>
              </a:r>
              <a:r>
                <a:rPr lang="en-US" sz="3200" b="1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 </a:t>
              </a:r>
              <a:r>
                <a:rPr lang="en-US" sz="3200" b="1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cảm</a:t>
              </a:r>
              <a:r>
                <a:rPr lang="en-US" sz="3200" b="1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 </a:t>
              </a:r>
              <a:r>
                <a:rPr lang="en-US" sz="3200" b="1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của</a:t>
              </a:r>
              <a:r>
                <a:rPr lang="en-US" sz="3200" b="1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 cha </a:t>
              </a:r>
              <a:r>
                <a:rPr lang="en-US" sz="3200" b="1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dành</a:t>
              </a:r>
              <a:r>
                <a:rPr lang="en-US" sz="3200" b="1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 </a:t>
              </a:r>
              <a:r>
                <a:rPr lang="en-US" sz="3200" b="1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cho</a:t>
              </a:r>
              <a:r>
                <a:rPr lang="en-US" sz="3200" b="1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 con</a:t>
              </a:r>
              <a:endParaRPr lang="en-US" sz="2800" b="1" dirty="0">
                <a:solidFill>
                  <a:schemeClr val="tx1"/>
                </a:solidFill>
                <a:latin typeface="UTM Avo" panose="02040603050506020204" pitchFamily="18"/>
                <a:cs typeface="Times New Roman" panose="02020603050405020304" pitchFamily="18" charset="0"/>
              </a:endParaRPr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311055E-70E0-F0E9-2394-57CA6DBC6AA6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64257" y="3834590"/>
              <a:ext cx="1933665" cy="1933665"/>
            </a:xfrm>
            <a:prstGeom prst="rect">
              <a:avLst/>
            </a:prstGeom>
          </p:spPr>
        </p:pic>
      </p:grp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90CB01E5-6EC1-532C-A69C-084F983D0B7D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3331" cy="807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467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getting-started-proj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uong suy ngh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000"/>
                            </p:stCondLst>
                            <p:childTnLst>
                              <p:par>
                                <p:cTn id="72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7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0"/>
                            </p:stCondLst>
                            <p:childTnLst>
                              <p:par>
                                <p:cTn id="76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7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000"/>
                            </p:stCondLst>
                            <p:childTnLst>
                              <p:par>
                                <p:cTn id="80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8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000"/>
                            </p:stCondLst>
                            <p:childTnLst>
                              <p:par>
                                <p:cTn id="84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8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8000"/>
                            </p:stCondLst>
                            <p:childTnLst>
                              <p:par>
                                <p:cTn id="88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8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9000"/>
                            </p:stCondLst>
                            <p:childTnLst>
                              <p:par>
                                <p:cTn id="92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9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0"/>
                            </p:stCondLst>
                            <p:childTnLst>
                              <p:par>
                                <p:cTn id="96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9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3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ket-thuc-fina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2" dur="7523" fill="hold"/>
                                        <p:tgtEl>
                                          <p:spTgt spid="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2"/>
                </p:tgtEl>
              </p:cMediaNode>
            </p:audio>
          </p:childTnLst>
        </p:cTn>
      </p:par>
    </p:tnLst>
    <p:bldLst>
      <p:bldP spid="24" grpId="0" animBg="1"/>
      <p:bldP spid="25" grpId="0"/>
      <p:bldP spid="27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85A115-7EF8-5C92-8B00-791BBFB04B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B46E8906-9B62-7C54-14F2-17F9BDB37A4D}"/>
              </a:ext>
            </a:extLst>
          </p:cNvPr>
          <p:cNvSpPr/>
          <p:nvPr/>
        </p:nvSpPr>
        <p:spPr>
          <a:xfrm>
            <a:off x="1189630" y="1512657"/>
            <a:ext cx="9812740" cy="391915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1A3B5A7-D5A1-3571-C550-8DDECA367193}"/>
              </a:ext>
            </a:extLst>
          </p:cNvPr>
          <p:cNvSpPr txBox="1"/>
          <p:nvPr/>
        </p:nvSpPr>
        <p:spPr>
          <a:xfrm>
            <a:off x="2651150" y="338238"/>
            <a:ext cx="29945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63949"/>
            <a:r>
              <a:rPr lang="en-US" sz="4000" b="1" dirty="0">
                <a:solidFill>
                  <a:schemeClr val="bg1"/>
                </a:solidFill>
                <a:latin typeface="UTM Avo" panose="02040603050506020204" pitchFamily="18"/>
              </a:rPr>
              <a:t>CÂU HỎI 8 </a:t>
            </a:r>
          </a:p>
        </p:txBody>
      </p:sp>
      <p:graphicFrame>
        <p:nvGraphicFramePr>
          <p:cNvPr id="26" name="Object 25">
            <a:extLst>
              <a:ext uri="{FF2B5EF4-FFF2-40B4-BE49-F238E27FC236}">
                <a16:creationId xmlns:a16="http://schemas.microsoft.com/office/drawing/2014/main" id="{134E5ACB-EAD0-D617-1F93-5B5E7F1FC12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149638" y="2241060"/>
          <a:ext cx="108003" cy="1680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14120" imgH="177480" progId="Equation.DSMT4">
                  <p:embed/>
                </p:oleObj>
              </mc:Choice>
              <mc:Fallback>
                <p:oleObj name="Equation" r:id="rId8" imgW="114120" imgH="177480" progId="Equation.DSMT4">
                  <p:embed/>
                  <p:pic>
                    <p:nvPicPr>
                      <p:cNvPr id="26" name="Object 25">
                        <a:extLst>
                          <a:ext uri="{FF2B5EF4-FFF2-40B4-BE49-F238E27FC236}">
                            <a16:creationId xmlns:a16="http://schemas.microsoft.com/office/drawing/2014/main" id="{134E5ACB-EAD0-D617-1F93-5B5E7F1FC12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49638" y="2241060"/>
                        <a:ext cx="108003" cy="16800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TextBox 26">
            <a:extLst>
              <a:ext uri="{FF2B5EF4-FFF2-40B4-BE49-F238E27FC236}">
                <a16:creationId xmlns:a16="http://schemas.microsoft.com/office/drawing/2014/main" id="{3C9571CE-F345-83CE-3463-54434B7F5A94}"/>
              </a:ext>
            </a:extLst>
          </p:cNvPr>
          <p:cNvSpPr txBox="1"/>
          <p:nvPr/>
        </p:nvSpPr>
        <p:spPr>
          <a:xfrm>
            <a:off x="1097468" y="2091980"/>
            <a:ext cx="9997055" cy="16446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63949">
              <a:lnSpc>
                <a:spcPct val="150000"/>
              </a:lnSpc>
            </a:pPr>
            <a:r>
              <a:rPr lang="en-BZ" sz="3600" b="1" dirty="0">
                <a:latin typeface="UTM Avo" panose="02040603050506020204" pitchFamily="18"/>
                <a:cs typeface="Times New Roman" panose="02020603050405020304" pitchFamily="18" charset="0"/>
              </a:rPr>
              <a:t>Anh </a:t>
            </a:r>
            <a:r>
              <a:rPr lang="en-BZ" sz="3600" b="1" dirty="0" err="1">
                <a:latin typeface="UTM Avo" panose="02040603050506020204" pitchFamily="18"/>
                <a:cs typeface="Times New Roman" panose="02020603050405020304" pitchFamily="18" charset="0"/>
              </a:rPr>
              <a:t>Sáu</a:t>
            </a:r>
            <a:r>
              <a:rPr lang="en-BZ" sz="3600" b="1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BZ" sz="3600" b="1" dirty="0" err="1">
                <a:latin typeface="UTM Avo" panose="02040603050506020204" pitchFamily="18"/>
                <a:cs typeface="Times New Roman" panose="02020603050405020304" pitchFamily="18" charset="0"/>
              </a:rPr>
              <a:t>đã</a:t>
            </a:r>
            <a:r>
              <a:rPr lang="en-BZ" sz="3600" b="1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BZ" sz="3600" b="1" dirty="0" err="1">
                <a:latin typeface="UTM Avo" panose="02040603050506020204" pitchFamily="18"/>
                <a:cs typeface="Times New Roman" panose="02020603050405020304" pitchFamily="18" charset="0"/>
              </a:rPr>
              <a:t>làm</a:t>
            </a:r>
            <a:r>
              <a:rPr lang="en-BZ" sz="3600" b="1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BZ" sz="3600" b="1" dirty="0" err="1">
                <a:latin typeface="UTM Avo" panose="02040603050506020204" pitchFamily="18"/>
                <a:cs typeface="Times New Roman" panose="02020603050405020304" pitchFamily="18" charset="0"/>
              </a:rPr>
              <a:t>khúc</a:t>
            </a:r>
            <a:r>
              <a:rPr lang="en-BZ" sz="3600" b="1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BZ" sz="3600" b="1" dirty="0" err="1">
                <a:latin typeface="UTM Avo" panose="02040603050506020204" pitchFamily="18"/>
                <a:cs typeface="Times New Roman" panose="02020603050405020304" pitchFamily="18" charset="0"/>
              </a:rPr>
              <a:t>ngà</a:t>
            </a:r>
            <a:r>
              <a:rPr lang="en-BZ" sz="3600" b="1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BZ" sz="3600" b="1" dirty="0" err="1">
                <a:latin typeface="UTM Avo" panose="02040603050506020204" pitchFamily="18"/>
                <a:cs typeface="Times New Roman" panose="02020603050405020304" pitchFamily="18" charset="0"/>
              </a:rPr>
              <a:t>tỉ</a:t>
            </a:r>
            <a:r>
              <a:rPr lang="en-BZ" sz="3600" b="1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BZ" sz="3600" b="1" dirty="0" err="1">
                <a:latin typeface="UTM Avo" panose="02040603050506020204" pitchFamily="18"/>
                <a:cs typeface="Times New Roman" panose="02020603050405020304" pitchFamily="18" charset="0"/>
              </a:rPr>
              <a:t>mỉ</a:t>
            </a:r>
            <a:r>
              <a:rPr lang="en-BZ" sz="3600" b="1" dirty="0">
                <a:latin typeface="UTM Avo" panose="02040603050506020204" pitchFamily="18"/>
                <a:cs typeface="Times New Roman" panose="02020603050405020304" pitchFamily="18" charset="0"/>
              </a:rPr>
              <a:t>, </a:t>
            </a:r>
          </a:p>
          <a:p>
            <a:pPr algn="ctr" defTabSz="863949">
              <a:lnSpc>
                <a:spcPct val="150000"/>
              </a:lnSpc>
            </a:pPr>
            <a:r>
              <a:rPr lang="en-BZ" sz="3600" b="1" dirty="0" err="1">
                <a:latin typeface="UTM Avo" panose="02040603050506020204" pitchFamily="18"/>
                <a:cs typeface="Times New Roman" panose="02020603050405020304" pitchFamily="18" charset="0"/>
              </a:rPr>
              <a:t>cố</a:t>
            </a:r>
            <a:r>
              <a:rPr lang="en-BZ" sz="3600" b="1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BZ" sz="3600" b="1" dirty="0" err="1">
                <a:latin typeface="UTM Avo" panose="02040603050506020204" pitchFamily="18"/>
                <a:cs typeface="Times New Roman" panose="02020603050405020304" pitchFamily="18" charset="0"/>
              </a:rPr>
              <a:t>công</a:t>
            </a:r>
            <a:r>
              <a:rPr lang="en-BZ" sz="3600" b="1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BZ" sz="3600" b="1" dirty="0" err="1">
                <a:latin typeface="UTM Avo" panose="02040603050506020204" pitchFamily="18"/>
                <a:cs typeface="Times New Roman" panose="02020603050405020304" pitchFamily="18" charset="0"/>
              </a:rPr>
              <a:t>như</a:t>
            </a:r>
            <a:r>
              <a:rPr lang="en-BZ" sz="3600" b="1" dirty="0">
                <a:latin typeface="UTM Avo" panose="02040603050506020204" pitchFamily="18"/>
                <a:cs typeface="Times New Roman" panose="02020603050405020304" pitchFamily="18" charset="0"/>
              </a:rPr>
              <a:t> …… ?</a:t>
            </a:r>
            <a:endParaRPr lang="en-US" sz="3600" dirty="0">
              <a:latin typeface="UTM Avo" panose="02040603050506020204" pitchFamily="18"/>
              <a:cs typeface="Times New Roman" panose="02020603050405020304" pitchFamily="18" charset="0"/>
            </a:endParaRPr>
          </a:p>
        </p:txBody>
      </p:sp>
      <p:pic>
        <p:nvPicPr>
          <p:cNvPr id="28" name="Picture 4" descr="het gio">
            <a:extLst>
              <a:ext uri="{FF2B5EF4-FFF2-40B4-BE49-F238E27FC236}">
                <a16:creationId xmlns:a16="http://schemas.microsoft.com/office/drawing/2014/main" id="{A370350E-5B62-08EB-6374-192B0B19727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5326">
            <a:off x="10769821" y="566160"/>
            <a:ext cx="1225534" cy="696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33" descr="an30">
            <a:extLst>
              <a:ext uri="{FF2B5EF4-FFF2-40B4-BE49-F238E27FC236}">
                <a16:creationId xmlns:a16="http://schemas.microsoft.com/office/drawing/2014/main" id="{E1FE1E08-BB41-ED41-DEAE-B6D2DAC6CFC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0856036" y="447953"/>
            <a:ext cx="1053106" cy="93243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0" name="Hình chữ nhật 85">
            <a:extLst>
              <a:ext uri="{FF2B5EF4-FFF2-40B4-BE49-F238E27FC236}">
                <a16:creationId xmlns:a16="http://schemas.microsoft.com/office/drawing/2014/main" id="{03350B77-F505-8850-7CD0-461C71659E57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1</a:t>
            </a:r>
          </a:p>
        </p:txBody>
      </p:sp>
      <p:sp>
        <p:nvSpPr>
          <p:cNvPr id="31" name="Hình chữ nhật 84">
            <a:extLst>
              <a:ext uri="{FF2B5EF4-FFF2-40B4-BE49-F238E27FC236}">
                <a16:creationId xmlns:a16="http://schemas.microsoft.com/office/drawing/2014/main" id="{37BB378F-8BCC-5A4B-A419-8C00A58542D1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2</a:t>
            </a:r>
          </a:p>
        </p:txBody>
      </p:sp>
      <p:sp>
        <p:nvSpPr>
          <p:cNvPr id="32" name="Hình chữ nhật 83">
            <a:extLst>
              <a:ext uri="{FF2B5EF4-FFF2-40B4-BE49-F238E27FC236}">
                <a16:creationId xmlns:a16="http://schemas.microsoft.com/office/drawing/2014/main" id="{6D775E4F-0CA0-D6E8-8716-48D5B7B90304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3</a:t>
            </a:r>
          </a:p>
        </p:txBody>
      </p:sp>
      <p:sp>
        <p:nvSpPr>
          <p:cNvPr id="33" name="Hình chữ nhật 57">
            <a:extLst>
              <a:ext uri="{FF2B5EF4-FFF2-40B4-BE49-F238E27FC236}">
                <a16:creationId xmlns:a16="http://schemas.microsoft.com/office/drawing/2014/main" id="{AA98B4E4-9321-06FD-6874-C7199880C927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4</a:t>
            </a:r>
          </a:p>
        </p:txBody>
      </p:sp>
      <p:sp>
        <p:nvSpPr>
          <p:cNvPr id="34" name="Hình chữ nhật 86">
            <a:extLst>
              <a:ext uri="{FF2B5EF4-FFF2-40B4-BE49-F238E27FC236}">
                <a16:creationId xmlns:a16="http://schemas.microsoft.com/office/drawing/2014/main" id="{234E26A4-E0BC-A864-7B27-64AA5EEF652B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5</a:t>
            </a:r>
          </a:p>
        </p:txBody>
      </p:sp>
      <p:sp>
        <p:nvSpPr>
          <p:cNvPr id="35" name="Hình chữ nhật 87">
            <a:extLst>
              <a:ext uri="{FF2B5EF4-FFF2-40B4-BE49-F238E27FC236}">
                <a16:creationId xmlns:a16="http://schemas.microsoft.com/office/drawing/2014/main" id="{1903291D-4CA9-F7A6-DCCA-54E541D7DA66}"/>
              </a:ext>
            </a:extLst>
          </p:cNvPr>
          <p:cNvSpPr/>
          <p:nvPr/>
        </p:nvSpPr>
        <p:spPr>
          <a:xfrm>
            <a:off x="10738455" y="133036"/>
            <a:ext cx="1288267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6</a:t>
            </a:r>
          </a:p>
        </p:txBody>
      </p:sp>
      <p:sp>
        <p:nvSpPr>
          <p:cNvPr id="36" name="Hình chữ nhật 88">
            <a:extLst>
              <a:ext uri="{FF2B5EF4-FFF2-40B4-BE49-F238E27FC236}">
                <a16:creationId xmlns:a16="http://schemas.microsoft.com/office/drawing/2014/main" id="{2D31DD1C-D8F7-4EAB-D095-098A2AFE01F0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7</a:t>
            </a:r>
          </a:p>
        </p:txBody>
      </p:sp>
      <p:sp>
        <p:nvSpPr>
          <p:cNvPr id="37" name="Hình chữ nhật 89">
            <a:extLst>
              <a:ext uri="{FF2B5EF4-FFF2-40B4-BE49-F238E27FC236}">
                <a16:creationId xmlns:a16="http://schemas.microsoft.com/office/drawing/2014/main" id="{15BEB55C-F5BB-F955-DC04-98A0FD9C989E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8</a:t>
            </a:r>
          </a:p>
        </p:txBody>
      </p:sp>
      <p:sp>
        <p:nvSpPr>
          <p:cNvPr id="38" name="Hình chữ nhật 90">
            <a:extLst>
              <a:ext uri="{FF2B5EF4-FFF2-40B4-BE49-F238E27FC236}">
                <a16:creationId xmlns:a16="http://schemas.microsoft.com/office/drawing/2014/main" id="{6A7A84AE-97E6-2167-C1DA-E23118D6BB25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9</a:t>
            </a:r>
          </a:p>
        </p:txBody>
      </p:sp>
      <p:sp>
        <p:nvSpPr>
          <p:cNvPr id="39" name="Hình chữ nhật 91">
            <a:extLst>
              <a:ext uri="{FF2B5EF4-FFF2-40B4-BE49-F238E27FC236}">
                <a16:creationId xmlns:a16="http://schemas.microsoft.com/office/drawing/2014/main" id="{DBA25883-3201-7FED-E18E-02B3B75B2A3A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10</a:t>
            </a:r>
          </a:p>
        </p:txBody>
      </p:sp>
      <p:sp>
        <p:nvSpPr>
          <p:cNvPr id="40" name="Hình Bầu dục 45">
            <a:extLst>
              <a:ext uri="{FF2B5EF4-FFF2-40B4-BE49-F238E27FC236}">
                <a16:creationId xmlns:a16="http://schemas.microsoft.com/office/drawing/2014/main" id="{C0392ACA-7410-FEBE-51B4-635469803121}"/>
              </a:ext>
            </a:extLst>
          </p:cNvPr>
          <p:cNvSpPr/>
          <p:nvPr/>
        </p:nvSpPr>
        <p:spPr>
          <a:xfrm>
            <a:off x="10870859" y="538638"/>
            <a:ext cx="1023459" cy="1017540"/>
          </a:xfrm>
          <a:prstGeom prst="ellipse">
            <a:avLst/>
          </a:prstGeom>
          <a:gradFill rotWithShape="1">
            <a:gsLst>
              <a:gs pos="0">
                <a:srgbClr val="4F81BD">
                  <a:shade val="51000"/>
                  <a:satMod val="130000"/>
                  <a:alpha val="7000"/>
                </a:srgbClr>
              </a:gs>
              <a:gs pos="80000">
                <a:srgbClr val="4F81BD">
                  <a:shade val="93000"/>
                  <a:satMod val="130000"/>
                </a:srgbClr>
              </a:gs>
              <a:gs pos="100000">
                <a:srgbClr val="4F81B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glow rad="63500">
              <a:srgbClr val="9BBB59">
                <a:satMod val="175000"/>
                <a:alpha val="40000"/>
              </a:srgb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softRound"/>
          </a:sp3d>
        </p:spPr>
        <p:txBody>
          <a:bodyPr anchor="ctr"/>
          <a:lstStyle/>
          <a:p>
            <a:pPr algn="ctr" defTabSz="863949">
              <a:defRPr/>
            </a:pPr>
            <a:r>
              <a:rPr lang="en-US" sz="1701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Tahoma" pitchFamily="34" charset="0"/>
                <a:cs typeface="Arial" pitchFamily="34" charset="0"/>
              </a:rPr>
              <a:t>BẮT ĐẦU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C58A010F-1A98-2D09-EE0A-B5D6D608D932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110" y="-109668"/>
            <a:ext cx="1613421" cy="1615904"/>
          </a:xfrm>
          <a:prstGeom prst="rect">
            <a:avLst/>
          </a:prstGeom>
        </p:spPr>
      </p:pic>
      <p:pic>
        <p:nvPicPr>
          <p:cNvPr id="42" name="Nhac loại thi sinh">
            <a:hlinkClick r:id="" action="ppaction://media"/>
            <a:extLst>
              <a:ext uri="{FF2B5EF4-FFF2-40B4-BE49-F238E27FC236}">
                <a16:creationId xmlns:a16="http://schemas.microsoft.com/office/drawing/2014/main" id="{A1929AAE-53CE-2DC2-95FD-AE10F31B920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3316847" y="1330722"/>
            <a:ext cx="576016" cy="576016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FF79DB63-8ACC-A143-D0B6-58CDA18CEE95}"/>
              </a:ext>
            </a:extLst>
          </p:cNvPr>
          <p:cNvGrpSpPr/>
          <p:nvPr/>
        </p:nvGrpSpPr>
        <p:grpSpPr>
          <a:xfrm>
            <a:off x="3653045" y="3842229"/>
            <a:ext cx="4885899" cy="2540946"/>
            <a:chOff x="3653045" y="3842229"/>
            <a:chExt cx="4885899" cy="2540946"/>
          </a:xfrm>
        </p:grpSpPr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3A270297-19FD-5BD2-E59A-22590774FC8E}"/>
                </a:ext>
              </a:extLst>
            </p:cNvPr>
            <p:cNvSpPr/>
            <p:nvPr/>
          </p:nvSpPr>
          <p:spPr>
            <a:xfrm>
              <a:off x="3653045" y="4493283"/>
              <a:ext cx="4885899" cy="1889892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63949"/>
              <a:endParaRPr lang="en-US" sz="3200" b="1" dirty="0">
                <a:solidFill>
                  <a:schemeClr val="tx1"/>
                </a:solidFill>
                <a:latin typeface="UTM Avo" panose="02040603050506020204" pitchFamily="18"/>
                <a:cs typeface="Times New Roman" panose="02020603050405020304" pitchFamily="18" charset="0"/>
              </a:endParaRPr>
            </a:p>
            <a:p>
              <a:pPr algn="ctr" defTabSz="863949"/>
              <a:endParaRPr lang="en-US" sz="3200" b="1" dirty="0">
                <a:solidFill>
                  <a:schemeClr val="tx1"/>
                </a:solidFill>
                <a:latin typeface="UTM Avo" panose="02040603050506020204" pitchFamily="18"/>
                <a:cs typeface="Times New Roman" panose="02020603050405020304" pitchFamily="18" charset="0"/>
              </a:endParaRPr>
            </a:p>
            <a:p>
              <a:pPr algn="ctr" defTabSz="863949"/>
              <a:r>
                <a:rPr lang="en-US" sz="3200" b="1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Người</a:t>
              </a:r>
              <a:r>
                <a:rPr lang="en-US" sz="3200" b="1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 </a:t>
              </a:r>
              <a:r>
                <a:rPr lang="en-US" sz="3200" b="1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thợ</a:t>
              </a:r>
              <a:r>
                <a:rPr lang="en-US" sz="3200" b="1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 </a:t>
              </a:r>
              <a:r>
                <a:rPr lang="en-US" sz="3200" b="1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bạc</a:t>
              </a:r>
              <a:endParaRPr lang="en-US" sz="3200" b="1" dirty="0">
                <a:solidFill>
                  <a:schemeClr val="tx1"/>
                </a:solidFill>
                <a:latin typeface="UTM Avo" panose="02040603050506020204" pitchFamily="18"/>
                <a:cs typeface="Times New Roman" panose="02020603050405020304" pitchFamily="18" charset="0"/>
              </a:endParaRP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6E97A9FB-1824-7C24-934F-3429E93C5705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29165" y="3842229"/>
              <a:ext cx="1933665" cy="1933665"/>
            </a:xfrm>
            <a:prstGeom prst="rect">
              <a:avLst/>
            </a:prstGeom>
          </p:spPr>
        </p:pic>
      </p:grpSp>
      <p:pic>
        <p:nvPicPr>
          <p:cNvPr id="8" name="Picture 7" descr="Logo, company name&#10;&#10;Description automatically generated">
            <a:extLst>
              <a:ext uri="{FF2B5EF4-FFF2-40B4-BE49-F238E27FC236}">
                <a16:creationId xmlns:a16="http://schemas.microsoft.com/office/drawing/2014/main" id="{1B38579C-0D43-A332-93A7-D0E3BBFD3C55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3331" cy="807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818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getting-started-proj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uong suy ngh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000"/>
                            </p:stCondLst>
                            <p:childTnLst>
                              <p:par>
                                <p:cTn id="72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7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0"/>
                            </p:stCondLst>
                            <p:childTnLst>
                              <p:par>
                                <p:cTn id="76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7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000"/>
                            </p:stCondLst>
                            <p:childTnLst>
                              <p:par>
                                <p:cTn id="80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8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000"/>
                            </p:stCondLst>
                            <p:childTnLst>
                              <p:par>
                                <p:cTn id="84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8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8000"/>
                            </p:stCondLst>
                            <p:childTnLst>
                              <p:par>
                                <p:cTn id="88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8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9000"/>
                            </p:stCondLst>
                            <p:childTnLst>
                              <p:par>
                                <p:cTn id="92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9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0"/>
                            </p:stCondLst>
                            <p:childTnLst>
                              <p:par>
                                <p:cTn id="96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9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3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ket-thuc-fina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2" dur="7523" fill="hold"/>
                                        <p:tgtEl>
                                          <p:spTgt spid="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2"/>
                </p:tgtEl>
              </p:cMediaNode>
            </p:audio>
          </p:childTnLst>
        </p:cTn>
      </p:par>
    </p:tnLst>
    <p:bldLst>
      <p:bldP spid="24" grpId="0" animBg="1"/>
      <p:bldP spid="25" grpId="0"/>
      <p:bldP spid="27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85A115-7EF8-5C92-8B00-791BBFB04B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B46E8906-9B62-7C54-14F2-17F9BDB37A4D}"/>
              </a:ext>
            </a:extLst>
          </p:cNvPr>
          <p:cNvSpPr/>
          <p:nvPr/>
        </p:nvSpPr>
        <p:spPr>
          <a:xfrm>
            <a:off x="1189630" y="1512657"/>
            <a:ext cx="9812740" cy="391915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1A3B5A7-D5A1-3571-C550-8DDECA367193}"/>
              </a:ext>
            </a:extLst>
          </p:cNvPr>
          <p:cNvSpPr txBox="1"/>
          <p:nvPr/>
        </p:nvSpPr>
        <p:spPr>
          <a:xfrm>
            <a:off x="2651150" y="338238"/>
            <a:ext cx="29945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63949"/>
            <a:r>
              <a:rPr lang="en-US" sz="4000" b="1" dirty="0">
                <a:solidFill>
                  <a:schemeClr val="bg1"/>
                </a:solidFill>
                <a:latin typeface="UTM Avo" panose="02040603050506020204" pitchFamily="18"/>
              </a:rPr>
              <a:t>CÂU HỎI 9 </a:t>
            </a:r>
          </a:p>
        </p:txBody>
      </p:sp>
      <p:graphicFrame>
        <p:nvGraphicFramePr>
          <p:cNvPr id="26" name="Object 25">
            <a:extLst>
              <a:ext uri="{FF2B5EF4-FFF2-40B4-BE49-F238E27FC236}">
                <a16:creationId xmlns:a16="http://schemas.microsoft.com/office/drawing/2014/main" id="{134E5ACB-EAD0-D617-1F93-5B5E7F1FC12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149638" y="2241060"/>
          <a:ext cx="108003" cy="1680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14120" imgH="177480" progId="Equation.DSMT4">
                  <p:embed/>
                </p:oleObj>
              </mc:Choice>
              <mc:Fallback>
                <p:oleObj name="Equation" r:id="rId8" imgW="114120" imgH="177480" progId="Equation.DSMT4">
                  <p:embed/>
                  <p:pic>
                    <p:nvPicPr>
                      <p:cNvPr id="26" name="Object 25">
                        <a:extLst>
                          <a:ext uri="{FF2B5EF4-FFF2-40B4-BE49-F238E27FC236}">
                            <a16:creationId xmlns:a16="http://schemas.microsoft.com/office/drawing/2014/main" id="{134E5ACB-EAD0-D617-1F93-5B5E7F1FC12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49638" y="2241060"/>
                        <a:ext cx="108003" cy="16800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TextBox 26">
            <a:extLst>
              <a:ext uri="{FF2B5EF4-FFF2-40B4-BE49-F238E27FC236}">
                <a16:creationId xmlns:a16="http://schemas.microsoft.com/office/drawing/2014/main" id="{3C9571CE-F345-83CE-3463-54434B7F5A94}"/>
              </a:ext>
            </a:extLst>
          </p:cNvPr>
          <p:cNvSpPr txBox="1"/>
          <p:nvPr/>
        </p:nvSpPr>
        <p:spPr>
          <a:xfrm>
            <a:off x="1097468" y="2091980"/>
            <a:ext cx="9997055" cy="16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63971">
              <a:lnSpc>
                <a:spcPct val="150000"/>
              </a:lnSpc>
            </a:pPr>
            <a:r>
              <a:rPr lang="en-BZ" sz="3600" b="1" dirty="0" err="1">
                <a:latin typeface="UTM Avo" panose="02040603050506020204" pitchFamily="18"/>
                <a:cs typeface="Times New Roman" panose="02020603050405020304" pitchFamily="18" charset="0"/>
              </a:rPr>
              <a:t>Trên</a:t>
            </a:r>
            <a:r>
              <a:rPr lang="en-BZ" sz="3600" b="1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BZ" sz="3600" b="1" dirty="0" err="1">
                <a:latin typeface="UTM Avo" panose="02040603050506020204" pitchFamily="18"/>
                <a:cs typeface="Times New Roman" panose="02020603050405020304" pitchFamily="18" charset="0"/>
              </a:rPr>
              <a:t>cây</a:t>
            </a:r>
            <a:r>
              <a:rPr lang="en-BZ" sz="3600" b="1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BZ" sz="3600" b="1" dirty="0" err="1">
                <a:latin typeface="UTM Avo" panose="02040603050506020204" pitchFamily="18"/>
                <a:cs typeface="Times New Roman" panose="02020603050405020304" pitchFamily="18" charset="0"/>
              </a:rPr>
              <a:t>lược</a:t>
            </a:r>
            <a:r>
              <a:rPr lang="en-BZ" sz="3600" b="1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BZ" sz="3600" b="1" dirty="0" err="1">
                <a:latin typeface="UTM Avo" panose="02040603050506020204" pitchFamily="18"/>
                <a:cs typeface="Times New Roman" panose="02020603050405020304" pitchFamily="18" charset="0"/>
              </a:rPr>
              <a:t>ngà</a:t>
            </a:r>
            <a:r>
              <a:rPr lang="en-BZ" sz="3600" b="1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BZ" sz="3600" b="1" dirty="0" err="1">
                <a:latin typeface="UTM Avo" panose="02040603050506020204" pitchFamily="18"/>
                <a:cs typeface="Times New Roman" panose="02020603050405020304" pitchFamily="18" charset="0"/>
              </a:rPr>
              <a:t>có</a:t>
            </a:r>
            <a:r>
              <a:rPr lang="en-BZ" sz="3600" b="1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BZ" sz="3600" b="1" dirty="0" err="1">
                <a:latin typeface="UTM Avo" panose="02040603050506020204" pitchFamily="18"/>
                <a:cs typeface="Times New Roman" panose="02020603050405020304" pitchFamily="18" charset="0"/>
              </a:rPr>
              <a:t>khắc</a:t>
            </a:r>
            <a:r>
              <a:rPr lang="en-BZ" sz="3600" b="1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</a:p>
          <a:p>
            <a:pPr algn="ctr" defTabSz="863971">
              <a:lnSpc>
                <a:spcPct val="150000"/>
              </a:lnSpc>
            </a:pPr>
            <a:r>
              <a:rPr lang="en-BZ" sz="3600" b="1" dirty="0" err="1">
                <a:latin typeface="UTM Avo" panose="02040603050506020204" pitchFamily="18"/>
                <a:cs typeface="Times New Roman" panose="02020603050405020304" pitchFamily="18" charset="0"/>
              </a:rPr>
              <a:t>dòng</a:t>
            </a:r>
            <a:r>
              <a:rPr lang="en-BZ" sz="3600" b="1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BZ" sz="3600" b="1" dirty="0" err="1">
                <a:latin typeface="UTM Avo" panose="02040603050506020204" pitchFamily="18"/>
                <a:cs typeface="Times New Roman" panose="02020603050405020304" pitchFamily="18" charset="0"/>
              </a:rPr>
              <a:t>chữ</a:t>
            </a:r>
            <a:r>
              <a:rPr lang="en-BZ" sz="3600" b="1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BZ" sz="3600" b="1" dirty="0" err="1">
                <a:latin typeface="UTM Avo" panose="02040603050506020204" pitchFamily="18"/>
                <a:cs typeface="Times New Roman" panose="02020603050405020304" pitchFamily="18" charset="0"/>
              </a:rPr>
              <a:t>gì</a:t>
            </a:r>
            <a:r>
              <a:rPr lang="en-BZ" sz="3600" b="1" dirty="0">
                <a:latin typeface="UTM Avo" panose="02040603050506020204" pitchFamily="18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28" name="Picture 4" descr="het gio">
            <a:extLst>
              <a:ext uri="{FF2B5EF4-FFF2-40B4-BE49-F238E27FC236}">
                <a16:creationId xmlns:a16="http://schemas.microsoft.com/office/drawing/2014/main" id="{A370350E-5B62-08EB-6374-192B0B19727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5326">
            <a:off x="10769821" y="566160"/>
            <a:ext cx="1225534" cy="696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33" descr="an30">
            <a:extLst>
              <a:ext uri="{FF2B5EF4-FFF2-40B4-BE49-F238E27FC236}">
                <a16:creationId xmlns:a16="http://schemas.microsoft.com/office/drawing/2014/main" id="{E1FE1E08-BB41-ED41-DEAE-B6D2DAC6CFC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0856036" y="447953"/>
            <a:ext cx="1053106" cy="93243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0" name="Hình chữ nhật 85">
            <a:extLst>
              <a:ext uri="{FF2B5EF4-FFF2-40B4-BE49-F238E27FC236}">
                <a16:creationId xmlns:a16="http://schemas.microsoft.com/office/drawing/2014/main" id="{03350B77-F505-8850-7CD0-461C71659E57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1</a:t>
            </a:r>
          </a:p>
        </p:txBody>
      </p:sp>
      <p:sp>
        <p:nvSpPr>
          <p:cNvPr id="31" name="Hình chữ nhật 84">
            <a:extLst>
              <a:ext uri="{FF2B5EF4-FFF2-40B4-BE49-F238E27FC236}">
                <a16:creationId xmlns:a16="http://schemas.microsoft.com/office/drawing/2014/main" id="{37BB378F-8BCC-5A4B-A419-8C00A58542D1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2</a:t>
            </a:r>
          </a:p>
        </p:txBody>
      </p:sp>
      <p:sp>
        <p:nvSpPr>
          <p:cNvPr id="32" name="Hình chữ nhật 83">
            <a:extLst>
              <a:ext uri="{FF2B5EF4-FFF2-40B4-BE49-F238E27FC236}">
                <a16:creationId xmlns:a16="http://schemas.microsoft.com/office/drawing/2014/main" id="{6D775E4F-0CA0-D6E8-8716-48D5B7B90304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3</a:t>
            </a:r>
          </a:p>
        </p:txBody>
      </p:sp>
      <p:sp>
        <p:nvSpPr>
          <p:cNvPr id="33" name="Hình chữ nhật 57">
            <a:extLst>
              <a:ext uri="{FF2B5EF4-FFF2-40B4-BE49-F238E27FC236}">
                <a16:creationId xmlns:a16="http://schemas.microsoft.com/office/drawing/2014/main" id="{AA98B4E4-9321-06FD-6874-C7199880C927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4</a:t>
            </a:r>
          </a:p>
        </p:txBody>
      </p:sp>
      <p:sp>
        <p:nvSpPr>
          <p:cNvPr id="34" name="Hình chữ nhật 86">
            <a:extLst>
              <a:ext uri="{FF2B5EF4-FFF2-40B4-BE49-F238E27FC236}">
                <a16:creationId xmlns:a16="http://schemas.microsoft.com/office/drawing/2014/main" id="{234E26A4-E0BC-A864-7B27-64AA5EEF652B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5</a:t>
            </a:r>
          </a:p>
        </p:txBody>
      </p:sp>
      <p:sp>
        <p:nvSpPr>
          <p:cNvPr id="35" name="Hình chữ nhật 87">
            <a:extLst>
              <a:ext uri="{FF2B5EF4-FFF2-40B4-BE49-F238E27FC236}">
                <a16:creationId xmlns:a16="http://schemas.microsoft.com/office/drawing/2014/main" id="{1903291D-4CA9-F7A6-DCCA-54E541D7DA66}"/>
              </a:ext>
            </a:extLst>
          </p:cNvPr>
          <p:cNvSpPr/>
          <p:nvPr/>
        </p:nvSpPr>
        <p:spPr>
          <a:xfrm>
            <a:off x="10738455" y="133036"/>
            <a:ext cx="1288267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6</a:t>
            </a:r>
          </a:p>
        </p:txBody>
      </p:sp>
      <p:sp>
        <p:nvSpPr>
          <p:cNvPr id="36" name="Hình chữ nhật 88">
            <a:extLst>
              <a:ext uri="{FF2B5EF4-FFF2-40B4-BE49-F238E27FC236}">
                <a16:creationId xmlns:a16="http://schemas.microsoft.com/office/drawing/2014/main" id="{2D31DD1C-D8F7-4EAB-D095-098A2AFE01F0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7</a:t>
            </a:r>
          </a:p>
        </p:txBody>
      </p:sp>
      <p:sp>
        <p:nvSpPr>
          <p:cNvPr id="37" name="Hình chữ nhật 89">
            <a:extLst>
              <a:ext uri="{FF2B5EF4-FFF2-40B4-BE49-F238E27FC236}">
                <a16:creationId xmlns:a16="http://schemas.microsoft.com/office/drawing/2014/main" id="{15BEB55C-F5BB-F955-DC04-98A0FD9C989E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8</a:t>
            </a:r>
          </a:p>
        </p:txBody>
      </p:sp>
      <p:sp>
        <p:nvSpPr>
          <p:cNvPr id="38" name="Hình chữ nhật 90">
            <a:extLst>
              <a:ext uri="{FF2B5EF4-FFF2-40B4-BE49-F238E27FC236}">
                <a16:creationId xmlns:a16="http://schemas.microsoft.com/office/drawing/2014/main" id="{6A7A84AE-97E6-2167-C1DA-E23118D6BB25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9</a:t>
            </a:r>
          </a:p>
        </p:txBody>
      </p:sp>
      <p:sp>
        <p:nvSpPr>
          <p:cNvPr id="39" name="Hình chữ nhật 91">
            <a:extLst>
              <a:ext uri="{FF2B5EF4-FFF2-40B4-BE49-F238E27FC236}">
                <a16:creationId xmlns:a16="http://schemas.microsoft.com/office/drawing/2014/main" id="{DBA25883-3201-7FED-E18E-02B3B75B2A3A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10</a:t>
            </a:r>
          </a:p>
        </p:txBody>
      </p:sp>
      <p:sp>
        <p:nvSpPr>
          <p:cNvPr id="40" name="Hình Bầu dục 45">
            <a:extLst>
              <a:ext uri="{FF2B5EF4-FFF2-40B4-BE49-F238E27FC236}">
                <a16:creationId xmlns:a16="http://schemas.microsoft.com/office/drawing/2014/main" id="{C0392ACA-7410-FEBE-51B4-635469803121}"/>
              </a:ext>
            </a:extLst>
          </p:cNvPr>
          <p:cNvSpPr/>
          <p:nvPr/>
        </p:nvSpPr>
        <p:spPr>
          <a:xfrm>
            <a:off x="10870859" y="538638"/>
            <a:ext cx="1023459" cy="1017540"/>
          </a:xfrm>
          <a:prstGeom prst="ellipse">
            <a:avLst/>
          </a:prstGeom>
          <a:gradFill rotWithShape="1">
            <a:gsLst>
              <a:gs pos="0">
                <a:srgbClr val="4F81BD">
                  <a:shade val="51000"/>
                  <a:satMod val="130000"/>
                  <a:alpha val="7000"/>
                </a:srgbClr>
              </a:gs>
              <a:gs pos="80000">
                <a:srgbClr val="4F81BD">
                  <a:shade val="93000"/>
                  <a:satMod val="130000"/>
                </a:srgbClr>
              </a:gs>
              <a:gs pos="100000">
                <a:srgbClr val="4F81B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glow rad="63500">
              <a:srgbClr val="9BBB59">
                <a:satMod val="175000"/>
                <a:alpha val="40000"/>
              </a:srgb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softRound"/>
          </a:sp3d>
        </p:spPr>
        <p:txBody>
          <a:bodyPr anchor="ctr"/>
          <a:lstStyle/>
          <a:p>
            <a:pPr algn="ctr" defTabSz="863949">
              <a:defRPr/>
            </a:pPr>
            <a:r>
              <a:rPr lang="en-US" sz="1701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Tahoma" pitchFamily="34" charset="0"/>
                <a:cs typeface="Arial" pitchFamily="34" charset="0"/>
              </a:rPr>
              <a:t>BẮT ĐẦU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C58A010F-1A98-2D09-EE0A-B5D6D608D932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110" y="-109668"/>
            <a:ext cx="1613421" cy="1615904"/>
          </a:xfrm>
          <a:prstGeom prst="rect">
            <a:avLst/>
          </a:prstGeom>
        </p:spPr>
      </p:pic>
      <p:pic>
        <p:nvPicPr>
          <p:cNvPr id="42" name="Nhac loại thi sinh">
            <a:hlinkClick r:id="" action="ppaction://media"/>
            <a:extLst>
              <a:ext uri="{FF2B5EF4-FFF2-40B4-BE49-F238E27FC236}">
                <a16:creationId xmlns:a16="http://schemas.microsoft.com/office/drawing/2014/main" id="{A1929AAE-53CE-2DC2-95FD-AE10F31B920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3316847" y="1330722"/>
            <a:ext cx="576016" cy="576016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8ECA34B2-D495-A4BB-53F0-FFF7687C0D6C}"/>
              </a:ext>
            </a:extLst>
          </p:cNvPr>
          <p:cNvGrpSpPr/>
          <p:nvPr/>
        </p:nvGrpSpPr>
        <p:grpSpPr>
          <a:xfrm>
            <a:off x="2644853" y="3842229"/>
            <a:ext cx="6902284" cy="2534525"/>
            <a:chOff x="2644853" y="3842229"/>
            <a:chExt cx="6902284" cy="2534525"/>
          </a:xfrm>
        </p:grpSpPr>
        <p:sp>
          <p:nvSpPr>
            <p:cNvPr id="3" name="Rounded Rectangle 2">
              <a:extLst>
                <a:ext uri="{FF2B5EF4-FFF2-40B4-BE49-F238E27FC236}">
                  <a16:creationId xmlns:a16="http://schemas.microsoft.com/office/drawing/2014/main" id="{B17E4174-BEF9-1C8F-9646-0720DAF49D0B}"/>
                </a:ext>
              </a:extLst>
            </p:cNvPr>
            <p:cNvSpPr/>
            <p:nvPr/>
          </p:nvSpPr>
          <p:spPr>
            <a:xfrm>
              <a:off x="2644853" y="4486862"/>
              <a:ext cx="6902284" cy="1889892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63949"/>
              <a:endParaRPr lang="en-US" sz="3200" b="1" dirty="0">
                <a:solidFill>
                  <a:schemeClr val="tx1"/>
                </a:solidFill>
                <a:latin typeface="UTM Avo" panose="02040603050506020204" pitchFamily="18"/>
                <a:cs typeface="Times New Roman" panose="02020603050405020304" pitchFamily="18" charset="0"/>
              </a:endParaRPr>
            </a:p>
            <a:p>
              <a:pPr algn="ctr" defTabSz="863949"/>
              <a:endParaRPr lang="en-US" sz="3200" b="1" dirty="0">
                <a:solidFill>
                  <a:schemeClr val="tx1"/>
                </a:solidFill>
                <a:latin typeface="UTM Avo" panose="02040603050506020204" pitchFamily="18"/>
                <a:cs typeface="Times New Roman" panose="02020603050405020304" pitchFamily="18" charset="0"/>
              </a:endParaRPr>
            </a:p>
            <a:p>
              <a:pPr algn="ctr" defTabSz="863949"/>
              <a:r>
                <a:rPr lang="en-US" sz="3200" b="1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Yêu</a:t>
              </a:r>
              <a:r>
                <a:rPr lang="en-US" sz="3200" b="1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 </a:t>
              </a:r>
              <a:r>
                <a:rPr lang="en-US" sz="3200" b="1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nhớ</a:t>
              </a:r>
              <a:r>
                <a:rPr lang="en-US" sz="3200" b="1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 </a:t>
              </a:r>
              <a:r>
                <a:rPr lang="en-US" sz="3200" b="1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tặng</a:t>
              </a:r>
              <a:r>
                <a:rPr lang="en-US" sz="3200" b="1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 Thu con </a:t>
              </a:r>
              <a:r>
                <a:rPr lang="en-US" sz="3200" b="1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của</a:t>
              </a:r>
              <a:r>
                <a:rPr lang="en-US" sz="3200" b="1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 </a:t>
              </a:r>
              <a:r>
                <a:rPr lang="en-US" sz="3200" b="1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ba</a:t>
              </a:r>
              <a:endParaRPr lang="en-US" sz="3200" b="1" dirty="0">
                <a:solidFill>
                  <a:schemeClr val="tx1"/>
                </a:solidFill>
                <a:latin typeface="UTM Avo" panose="02040603050506020204" pitchFamily="18"/>
                <a:cs typeface="Times New Roman" panose="02020603050405020304" pitchFamily="18" charset="0"/>
              </a:endParaRPr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14A5CA7-80CE-F64B-6F48-F93C2DB156FA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29165" y="3842229"/>
              <a:ext cx="1933665" cy="1933665"/>
            </a:xfrm>
            <a:prstGeom prst="rect">
              <a:avLst/>
            </a:prstGeom>
          </p:spPr>
        </p:pic>
      </p:grp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02B0A425-7118-61DE-345E-C53D5BA6CAAA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3331" cy="807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323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getting-started-proj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uong suy ngh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000"/>
                            </p:stCondLst>
                            <p:childTnLst>
                              <p:par>
                                <p:cTn id="72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7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0"/>
                            </p:stCondLst>
                            <p:childTnLst>
                              <p:par>
                                <p:cTn id="76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7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000"/>
                            </p:stCondLst>
                            <p:childTnLst>
                              <p:par>
                                <p:cTn id="80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8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000"/>
                            </p:stCondLst>
                            <p:childTnLst>
                              <p:par>
                                <p:cTn id="84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8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8000"/>
                            </p:stCondLst>
                            <p:childTnLst>
                              <p:par>
                                <p:cTn id="88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8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9000"/>
                            </p:stCondLst>
                            <p:childTnLst>
                              <p:par>
                                <p:cTn id="92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9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0"/>
                            </p:stCondLst>
                            <p:childTnLst>
                              <p:par>
                                <p:cTn id="96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9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3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ket-thuc-fina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2" dur="7523" fill="hold"/>
                                        <p:tgtEl>
                                          <p:spTgt spid="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2"/>
                </p:tgtEl>
              </p:cMediaNode>
            </p:audio>
          </p:childTnLst>
        </p:cTn>
      </p:par>
    </p:tnLst>
    <p:bldLst>
      <p:bldP spid="24" grpId="0" animBg="1"/>
      <p:bldP spid="25" grpId="0"/>
      <p:bldP spid="27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85A115-7EF8-5C92-8B00-791BBFB04B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B46E8906-9B62-7C54-14F2-17F9BDB37A4D}"/>
              </a:ext>
            </a:extLst>
          </p:cNvPr>
          <p:cNvSpPr/>
          <p:nvPr/>
        </p:nvSpPr>
        <p:spPr>
          <a:xfrm>
            <a:off x="1189630" y="1512657"/>
            <a:ext cx="9812740" cy="391915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1A3B5A7-D5A1-3571-C550-8DDECA367193}"/>
              </a:ext>
            </a:extLst>
          </p:cNvPr>
          <p:cNvSpPr txBox="1"/>
          <p:nvPr/>
        </p:nvSpPr>
        <p:spPr>
          <a:xfrm>
            <a:off x="2651150" y="338238"/>
            <a:ext cx="34448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63949"/>
            <a:r>
              <a:rPr lang="en-US" sz="4000" b="1" dirty="0">
                <a:solidFill>
                  <a:schemeClr val="bg1"/>
                </a:solidFill>
                <a:latin typeface="UTM Avo" panose="02040603050506020204" pitchFamily="18"/>
              </a:rPr>
              <a:t>CÂU HỎI 10 </a:t>
            </a:r>
          </a:p>
        </p:txBody>
      </p:sp>
      <p:graphicFrame>
        <p:nvGraphicFramePr>
          <p:cNvPr id="26" name="Object 25">
            <a:extLst>
              <a:ext uri="{FF2B5EF4-FFF2-40B4-BE49-F238E27FC236}">
                <a16:creationId xmlns:a16="http://schemas.microsoft.com/office/drawing/2014/main" id="{134E5ACB-EAD0-D617-1F93-5B5E7F1FC12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149638" y="2241060"/>
          <a:ext cx="108003" cy="1680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14120" imgH="177480" progId="Equation.DSMT4">
                  <p:embed/>
                </p:oleObj>
              </mc:Choice>
              <mc:Fallback>
                <p:oleObj name="Equation" r:id="rId8" imgW="114120" imgH="177480" progId="Equation.DSMT4">
                  <p:embed/>
                  <p:pic>
                    <p:nvPicPr>
                      <p:cNvPr id="26" name="Object 25">
                        <a:extLst>
                          <a:ext uri="{FF2B5EF4-FFF2-40B4-BE49-F238E27FC236}">
                            <a16:creationId xmlns:a16="http://schemas.microsoft.com/office/drawing/2014/main" id="{134E5ACB-EAD0-D617-1F93-5B5E7F1FC12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49638" y="2241060"/>
                        <a:ext cx="108003" cy="16800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TextBox 26">
            <a:extLst>
              <a:ext uri="{FF2B5EF4-FFF2-40B4-BE49-F238E27FC236}">
                <a16:creationId xmlns:a16="http://schemas.microsoft.com/office/drawing/2014/main" id="{3C9571CE-F345-83CE-3463-54434B7F5A94}"/>
              </a:ext>
            </a:extLst>
          </p:cNvPr>
          <p:cNvSpPr txBox="1"/>
          <p:nvPr/>
        </p:nvSpPr>
        <p:spPr>
          <a:xfrm>
            <a:off x="1097467" y="2489575"/>
            <a:ext cx="9997055" cy="8154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63971">
              <a:lnSpc>
                <a:spcPct val="150000"/>
              </a:lnSpc>
            </a:pPr>
            <a:r>
              <a:rPr lang="en-BZ" sz="3600" b="1" dirty="0">
                <a:latin typeface="UTM Avo" panose="02040603050506020204" pitchFamily="18"/>
                <a:cs typeface="Times New Roman" panose="02020603050405020304" pitchFamily="18" charset="0"/>
              </a:rPr>
              <a:t>Khi </a:t>
            </a:r>
            <a:r>
              <a:rPr lang="en-BZ" sz="3600" b="1" dirty="0" err="1">
                <a:latin typeface="UTM Avo" panose="02040603050506020204" pitchFamily="18"/>
                <a:cs typeface="Times New Roman" panose="02020603050405020304" pitchFamily="18" charset="0"/>
              </a:rPr>
              <a:t>lớn</a:t>
            </a:r>
            <a:r>
              <a:rPr lang="en-BZ" sz="3600" b="1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BZ" sz="3600" b="1" dirty="0" err="1">
                <a:latin typeface="UTM Avo" panose="02040603050506020204" pitchFamily="18"/>
                <a:cs typeface="Times New Roman" panose="02020603050405020304" pitchFamily="18" charset="0"/>
              </a:rPr>
              <a:t>lên</a:t>
            </a:r>
            <a:r>
              <a:rPr lang="en-BZ" sz="3600" b="1" dirty="0">
                <a:latin typeface="UTM Avo" panose="02040603050506020204" pitchFamily="18"/>
                <a:cs typeface="Times New Roman" panose="02020603050405020304" pitchFamily="18" charset="0"/>
              </a:rPr>
              <a:t>, </a:t>
            </a:r>
            <a:r>
              <a:rPr lang="en-BZ" sz="3600" b="1" dirty="0" err="1">
                <a:latin typeface="UTM Avo" panose="02040603050506020204" pitchFamily="18"/>
                <a:cs typeface="Times New Roman" panose="02020603050405020304" pitchFamily="18" charset="0"/>
              </a:rPr>
              <a:t>bé</a:t>
            </a:r>
            <a:r>
              <a:rPr lang="en-BZ" sz="3600" b="1" dirty="0">
                <a:latin typeface="UTM Avo" panose="02040603050506020204" pitchFamily="18"/>
                <a:cs typeface="Times New Roman" panose="02020603050405020304" pitchFamily="18" charset="0"/>
              </a:rPr>
              <a:t> Thu </a:t>
            </a:r>
            <a:r>
              <a:rPr lang="en-BZ" sz="3600" b="1" dirty="0" err="1">
                <a:latin typeface="UTM Avo" panose="02040603050506020204" pitchFamily="18"/>
                <a:cs typeface="Times New Roman" panose="02020603050405020304" pitchFamily="18" charset="0"/>
              </a:rPr>
              <a:t>đã</a:t>
            </a:r>
            <a:r>
              <a:rPr lang="en-BZ" sz="3600" b="1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BZ" sz="3600" b="1" dirty="0" err="1">
                <a:latin typeface="UTM Avo" panose="02040603050506020204" pitchFamily="18"/>
                <a:cs typeface="Times New Roman" panose="02020603050405020304" pitchFamily="18" charset="0"/>
              </a:rPr>
              <a:t>làm</a:t>
            </a:r>
            <a:r>
              <a:rPr lang="en-BZ" sz="3600" b="1" dirty="0">
                <a:latin typeface="UTM Avo" panose="02040603050506020204" pitchFamily="18"/>
                <a:cs typeface="Times New Roman" panose="02020603050405020304" pitchFamily="18" charset="0"/>
              </a:rPr>
              <a:t> </a:t>
            </a:r>
            <a:r>
              <a:rPr lang="en-BZ" sz="3600" b="1" dirty="0" err="1">
                <a:latin typeface="UTM Avo" panose="02040603050506020204" pitchFamily="18"/>
                <a:cs typeface="Times New Roman" panose="02020603050405020304" pitchFamily="18" charset="0"/>
              </a:rPr>
              <a:t>gì</a:t>
            </a:r>
            <a:r>
              <a:rPr lang="en-BZ" sz="3600" b="1" dirty="0">
                <a:latin typeface="UTM Avo" panose="02040603050506020204" pitchFamily="18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28" name="Picture 4" descr="het gio">
            <a:extLst>
              <a:ext uri="{FF2B5EF4-FFF2-40B4-BE49-F238E27FC236}">
                <a16:creationId xmlns:a16="http://schemas.microsoft.com/office/drawing/2014/main" id="{A370350E-5B62-08EB-6374-192B0B19727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5326">
            <a:off x="10769821" y="566160"/>
            <a:ext cx="1225534" cy="696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33" descr="an30">
            <a:extLst>
              <a:ext uri="{FF2B5EF4-FFF2-40B4-BE49-F238E27FC236}">
                <a16:creationId xmlns:a16="http://schemas.microsoft.com/office/drawing/2014/main" id="{E1FE1E08-BB41-ED41-DEAE-B6D2DAC6CFC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0856036" y="447953"/>
            <a:ext cx="1053106" cy="93243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0" name="Hình chữ nhật 85">
            <a:extLst>
              <a:ext uri="{FF2B5EF4-FFF2-40B4-BE49-F238E27FC236}">
                <a16:creationId xmlns:a16="http://schemas.microsoft.com/office/drawing/2014/main" id="{03350B77-F505-8850-7CD0-461C71659E57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1</a:t>
            </a:r>
          </a:p>
        </p:txBody>
      </p:sp>
      <p:sp>
        <p:nvSpPr>
          <p:cNvPr id="31" name="Hình chữ nhật 84">
            <a:extLst>
              <a:ext uri="{FF2B5EF4-FFF2-40B4-BE49-F238E27FC236}">
                <a16:creationId xmlns:a16="http://schemas.microsoft.com/office/drawing/2014/main" id="{37BB378F-8BCC-5A4B-A419-8C00A58542D1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2</a:t>
            </a:r>
          </a:p>
        </p:txBody>
      </p:sp>
      <p:sp>
        <p:nvSpPr>
          <p:cNvPr id="32" name="Hình chữ nhật 83">
            <a:extLst>
              <a:ext uri="{FF2B5EF4-FFF2-40B4-BE49-F238E27FC236}">
                <a16:creationId xmlns:a16="http://schemas.microsoft.com/office/drawing/2014/main" id="{6D775E4F-0CA0-D6E8-8716-48D5B7B90304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3</a:t>
            </a:r>
          </a:p>
        </p:txBody>
      </p:sp>
      <p:sp>
        <p:nvSpPr>
          <p:cNvPr id="33" name="Hình chữ nhật 57">
            <a:extLst>
              <a:ext uri="{FF2B5EF4-FFF2-40B4-BE49-F238E27FC236}">
                <a16:creationId xmlns:a16="http://schemas.microsoft.com/office/drawing/2014/main" id="{AA98B4E4-9321-06FD-6874-C7199880C927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4</a:t>
            </a:r>
          </a:p>
        </p:txBody>
      </p:sp>
      <p:sp>
        <p:nvSpPr>
          <p:cNvPr id="34" name="Hình chữ nhật 86">
            <a:extLst>
              <a:ext uri="{FF2B5EF4-FFF2-40B4-BE49-F238E27FC236}">
                <a16:creationId xmlns:a16="http://schemas.microsoft.com/office/drawing/2014/main" id="{234E26A4-E0BC-A864-7B27-64AA5EEF652B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5</a:t>
            </a:r>
          </a:p>
        </p:txBody>
      </p:sp>
      <p:sp>
        <p:nvSpPr>
          <p:cNvPr id="35" name="Hình chữ nhật 87">
            <a:extLst>
              <a:ext uri="{FF2B5EF4-FFF2-40B4-BE49-F238E27FC236}">
                <a16:creationId xmlns:a16="http://schemas.microsoft.com/office/drawing/2014/main" id="{1903291D-4CA9-F7A6-DCCA-54E541D7DA66}"/>
              </a:ext>
            </a:extLst>
          </p:cNvPr>
          <p:cNvSpPr/>
          <p:nvPr/>
        </p:nvSpPr>
        <p:spPr>
          <a:xfrm>
            <a:off x="10738455" y="133036"/>
            <a:ext cx="1288267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6</a:t>
            </a:r>
          </a:p>
        </p:txBody>
      </p:sp>
      <p:sp>
        <p:nvSpPr>
          <p:cNvPr id="36" name="Hình chữ nhật 88">
            <a:extLst>
              <a:ext uri="{FF2B5EF4-FFF2-40B4-BE49-F238E27FC236}">
                <a16:creationId xmlns:a16="http://schemas.microsoft.com/office/drawing/2014/main" id="{2D31DD1C-D8F7-4EAB-D095-098A2AFE01F0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7</a:t>
            </a:r>
          </a:p>
        </p:txBody>
      </p:sp>
      <p:sp>
        <p:nvSpPr>
          <p:cNvPr id="37" name="Hình chữ nhật 89">
            <a:extLst>
              <a:ext uri="{FF2B5EF4-FFF2-40B4-BE49-F238E27FC236}">
                <a16:creationId xmlns:a16="http://schemas.microsoft.com/office/drawing/2014/main" id="{15BEB55C-F5BB-F955-DC04-98A0FD9C989E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8</a:t>
            </a:r>
          </a:p>
        </p:txBody>
      </p:sp>
      <p:sp>
        <p:nvSpPr>
          <p:cNvPr id="38" name="Hình chữ nhật 90">
            <a:extLst>
              <a:ext uri="{FF2B5EF4-FFF2-40B4-BE49-F238E27FC236}">
                <a16:creationId xmlns:a16="http://schemas.microsoft.com/office/drawing/2014/main" id="{6A7A84AE-97E6-2167-C1DA-E23118D6BB25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9</a:t>
            </a:r>
          </a:p>
        </p:txBody>
      </p:sp>
      <p:sp>
        <p:nvSpPr>
          <p:cNvPr id="39" name="Hình chữ nhật 91">
            <a:extLst>
              <a:ext uri="{FF2B5EF4-FFF2-40B4-BE49-F238E27FC236}">
                <a16:creationId xmlns:a16="http://schemas.microsoft.com/office/drawing/2014/main" id="{DBA25883-3201-7FED-E18E-02B3B75B2A3A}"/>
              </a:ext>
            </a:extLst>
          </p:cNvPr>
          <p:cNvSpPr/>
          <p:nvPr/>
        </p:nvSpPr>
        <p:spPr>
          <a:xfrm>
            <a:off x="10738456" y="133036"/>
            <a:ext cx="1288265" cy="1562271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anchor="b"/>
          <a:lstStyle/>
          <a:p>
            <a:pPr algn="ctr" defTabSz="863949">
              <a:defRPr/>
            </a:pPr>
            <a:r>
              <a:rPr lang="en-US" sz="6236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innerShdw blurRad="101600" dist="76200" dir="5400000">
                    <a:srgbClr val="D16349">
                      <a:satMod val="190000"/>
                      <a:tint val="100000"/>
                      <a:alpha val="74000"/>
                    </a:srgbClr>
                  </a:innerShdw>
                </a:effectLst>
                <a:latin typeface="Calibri"/>
                <a:ea typeface="Tahoma" pitchFamily="34" charset="0"/>
                <a:cs typeface="Arial" pitchFamily="34" charset="0"/>
              </a:rPr>
              <a:t>10</a:t>
            </a:r>
          </a:p>
        </p:txBody>
      </p:sp>
      <p:sp>
        <p:nvSpPr>
          <p:cNvPr id="40" name="Hình Bầu dục 45">
            <a:extLst>
              <a:ext uri="{FF2B5EF4-FFF2-40B4-BE49-F238E27FC236}">
                <a16:creationId xmlns:a16="http://schemas.microsoft.com/office/drawing/2014/main" id="{C0392ACA-7410-FEBE-51B4-635469803121}"/>
              </a:ext>
            </a:extLst>
          </p:cNvPr>
          <p:cNvSpPr/>
          <p:nvPr/>
        </p:nvSpPr>
        <p:spPr>
          <a:xfrm>
            <a:off x="10870859" y="538638"/>
            <a:ext cx="1023459" cy="1017540"/>
          </a:xfrm>
          <a:prstGeom prst="ellipse">
            <a:avLst/>
          </a:prstGeom>
          <a:gradFill rotWithShape="1">
            <a:gsLst>
              <a:gs pos="0">
                <a:srgbClr val="4F81BD">
                  <a:shade val="51000"/>
                  <a:satMod val="130000"/>
                  <a:alpha val="7000"/>
                </a:srgbClr>
              </a:gs>
              <a:gs pos="80000">
                <a:srgbClr val="4F81BD">
                  <a:shade val="93000"/>
                  <a:satMod val="130000"/>
                </a:srgbClr>
              </a:gs>
              <a:gs pos="100000">
                <a:srgbClr val="4F81B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glow rad="63500">
              <a:srgbClr val="9BBB59">
                <a:satMod val="175000"/>
                <a:alpha val="40000"/>
              </a:srgb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softRound"/>
          </a:sp3d>
        </p:spPr>
        <p:txBody>
          <a:bodyPr anchor="ctr"/>
          <a:lstStyle/>
          <a:p>
            <a:pPr algn="ctr" defTabSz="863949">
              <a:defRPr/>
            </a:pPr>
            <a:r>
              <a:rPr lang="en-US" sz="1701" b="1" kern="0" dirty="0">
                <a:ln w="900" cmpd="sng">
                  <a:solidFill>
                    <a:srgbClr val="D16349">
                      <a:satMod val="190000"/>
                      <a:alpha val="55000"/>
                    </a:srgbClr>
                  </a:solidFill>
                  <a:prstDash val="solid"/>
                </a:ln>
                <a:solidFill>
                  <a:srgbClr val="70AD47">
                    <a:lumMod val="50000"/>
                  </a:srgbClr>
                </a:solidFill>
                <a:effectLst>
                  <a:glow rad="228600">
                    <a:srgbClr val="8CADAE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Tahoma" pitchFamily="34" charset="0"/>
                <a:cs typeface="Arial" pitchFamily="34" charset="0"/>
              </a:rPr>
              <a:t>BẮT ĐẦU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C58A010F-1A98-2D09-EE0A-B5D6D608D932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110" y="-109668"/>
            <a:ext cx="1613421" cy="1615904"/>
          </a:xfrm>
          <a:prstGeom prst="rect">
            <a:avLst/>
          </a:prstGeom>
        </p:spPr>
      </p:pic>
      <p:pic>
        <p:nvPicPr>
          <p:cNvPr id="42" name="Nhac loại thi sinh">
            <a:hlinkClick r:id="" action="ppaction://media"/>
            <a:extLst>
              <a:ext uri="{FF2B5EF4-FFF2-40B4-BE49-F238E27FC236}">
                <a16:creationId xmlns:a16="http://schemas.microsoft.com/office/drawing/2014/main" id="{A1929AAE-53CE-2DC2-95FD-AE10F31B920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3316847" y="1330722"/>
            <a:ext cx="576016" cy="576016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8ECA34B2-D495-A4BB-53F0-FFF7687C0D6C}"/>
              </a:ext>
            </a:extLst>
          </p:cNvPr>
          <p:cNvGrpSpPr/>
          <p:nvPr/>
        </p:nvGrpSpPr>
        <p:grpSpPr>
          <a:xfrm>
            <a:off x="4253545" y="3842229"/>
            <a:ext cx="3684897" cy="2540946"/>
            <a:chOff x="4253545" y="3842229"/>
            <a:chExt cx="3684897" cy="2540946"/>
          </a:xfrm>
        </p:grpSpPr>
        <p:sp>
          <p:nvSpPr>
            <p:cNvPr id="3" name="Rounded Rectangle 2">
              <a:extLst>
                <a:ext uri="{FF2B5EF4-FFF2-40B4-BE49-F238E27FC236}">
                  <a16:creationId xmlns:a16="http://schemas.microsoft.com/office/drawing/2014/main" id="{B17E4174-BEF9-1C8F-9646-0720DAF49D0B}"/>
                </a:ext>
              </a:extLst>
            </p:cNvPr>
            <p:cNvSpPr/>
            <p:nvPr/>
          </p:nvSpPr>
          <p:spPr>
            <a:xfrm>
              <a:off x="4253545" y="4493283"/>
              <a:ext cx="3684897" cy="1889892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63949"/>
              <a:endParaRPr lang="en-US" sz="3200" b="1" dirty="0">
                <a:solidFill>
                  <a:schemeClr val="tx1"/>
                </a:solidFill>
                <a:latin typeface="UTM Avo" panose="02040603050506020204" pitchFamily="18"/>
                <a:cs typeface="Times New Roman" panose="02020603050405020304" pitchFamily="18" charset="0"/>
              </a:endParaRPr>
            </a:p>
            <a:p>
              <a:pPr algn="ctr" defTabSz="863949"/>
              <a:endParaRPr lang="en-US" sz="3200" b="1" dirty="0">
                <a:solidFill>
                  <a:schemeClr val="tx1"/>
                </a:solidFill>
                <a:latin typeface="UTM Avo" panose="02040603050506020204" pitchFamily="18"/>
                <a:cs typeface="Times New Roman" panose="02020603050405020304" pitchFamily="18" charset="0"/>
              </a:endParaRPr>
            </a:p>
            <a:p>
              <a:pPr algn="ctr" defTabSz="863949"/>
              <a:r>
                <a:rPr lang="en-US" sz="3200" b="1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Cô</a:t>
              </a:r>
              <a:r>
                <a:rPr lang="en-US" sz="3200" b="1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 </a:t>
              </a:r>
              <a:r>
                <a:rPr lang="en-US" sz="3200" b="1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giao</a:t>
              </a:r>
              <a:r>
                <a:rPr lang="en-US" sz="3200" b="1" dirty="0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 </a:t>
              </a:r>
              <a:r>
                <a:rPr lang="en-US" sz="3200" b="1" dirty="0" err="1">
                  <a:solidFill>
                    <a:schemeClr val="tx1"/>
                  </a:solidFill>
                  <a:latin typeface="UTM Avo" panose="02040603050506020204" pitchFamily="18"/>
                  <a:cs typeface="Times New Roman" panose="02020603050405020304" pitchFamily="18" charset="0"/>
                </a:rPr>
                <a:t>liên</a:t>
              </a:r>
              <a:endParaRPr lang="en-US" sz="3200" b="1" dirty="0">
                <a:solidFill>
                  <a:schemeClr val="tx1"/>
                </a:solidFill>
                <a:latin typeface="UTM Avo" panose="02040603050506020204" pitchFamily="18"/>
                <a:cs typeface="Times New Roman" panose="02020603050405020304" pitchFamily="18" charset="0"/>
              </a:endParaRPr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14A5CA7-80CE-F64B-6F48-F93C2DB156FA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29165" y="3842229"/>
              <a:ext cx="1933665" cy="1933665"/>
            </a:xfrm>
            <a:prstGeom prst="rect">
              <a:avLst/>
            </a:prstGeom>
          </p:spPr>
        </p:pic>
      </p:grp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0C80CCE2-9A2D-36A5-6774-FCF4DB291235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3331" cy="807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234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getting-started-proj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uong suy ngh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000"/>
                            </p:stCondLst>
                            <p:childTnLst>
                              <p:par>
                                <p:cTn id="72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7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0"/>
                            </p:stCondLst>
                            <p:childTnLst>
                              <p:par>
                                <p:cTn id="76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7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000"/>
                            </p:stCondLst>
                            <p:childTnLst>
                              <p:par>
                                <p:cTn id="80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8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000"/>
                            </p:stCondLst>
                            <p:childTnLst>
                              <p:par>
                                <p:cTn id="84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8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8000"/>
                            </p:stCondLst>
                            <p:childTnLst>
                              <p:par>
                                <p:cTn id="88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8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9000"/>
                            </p:stCondLst>
                            <p:childTnLst>
                              <p:par>
                                <p:cTn id="92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9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0"/>
                            </p:stCondLst>
                            <p:childTnLst>
                              <p:par>
                                <p:cTn id="96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9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3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ket-thuc-fina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2" dur="7523" fill="hold"/>
                                        <p:tgtEl>
                                          <p:spTgt spid="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2"/>
                </p:tgtEl>
              </p:cMediaNode>
            </p:audio>
          </p:childTnLst>
        </p:cTn>
      </p:par>
    </p:tnLst>
    <p:bldLst>
      <p:bldP spid="24" grpId="0" animBg="1"/>
      <p:bldP spid="25" grpId="0"/>
      <p:bldP spid="27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997FFFF9-3520-358A-1D9A-2D9383811A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3129292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930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>
            <a:extLst>
              <a:ext uri="{FF2B5EF4-FFF2-40B4-BE49-F238E27FC236}">
                <a16:creationId xmlns:a16="http://schemas.microsoft.com/office/drawing/2014/main" id="{C2F8B04D-2720-FB8C-4DFC-503D2C0A697B}"/>
              </a:ext>
            </a:extLst>
          </p:cNvPr>
          <p:cNvSpPr txBox="1"/>
          <p:nvPr/>
        </p:nvSpPr>
        <p:spPr>
          <a:xfrm>
            <a:off x="1397405" y="2203360"/>
            <a:ext cx="1714285" cy="3416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575981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sz="4800" b="1" dirty="0" err="1">
                <a:latin typeface="UTM Avo" panose="02040603050506020204" pitchFamily="18"/>
                <a:cs typeface="#9Slide07 Baloo Tamma" panose="03080902040302020200" pitchFamily="66" charset="0"/>
              </a:rPr>
              <a:t>Tâm</a:t>
            </a:r>
            <a:r>
              <a:rPr lang="en-US" sz="4800" b="1" dirty="0">
                <a:latin typeface="UTM Avo" panose="02040603050506020204" pitchFamily="18"/>
                <a:cs typeface="#9Slide07 Baloo Tamma" panose="03080902040302020200" pitchFamily="66" charset="0"/>
              </a:rPr>
              <a:t> </a:t>
            </a:r>
          </a:p>
          <a:p>
            <a:pPr algn="ctr" defTabSz="575981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sz="4800" b="1" dirty="0" err="1">
                <a:latin typeface="UTM Avo" panose="02040603050506020204" pitchFamily="18"/>
                <a:cs typeface="#9Slide07 Baloo Tamma" panose="03080902040302020200" pitchFamily="66" charset="0"/>
              </a:rPr>
              <a:t>sự</a:t>
            </a:r>
            <a:endParaRPr lang="en-US" sz="4800" b="1" dirty="0">
              <a:latin typeface="UTM Avo" panose="02040603050506020204" pitchFamily="18"/>
              <a:cs typeface="#9Slide07 Baloo Tamma" panose="03080902040302020200" pitchFamily="66" charset="0"/>
            </a:endParaRPr>
          </a:p>
          <a:p>
            <a:pPr algn="ctr" defTabSz="575981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sz="4800" b="1" dirty="0" err="1">
                <a:latin typeface="UTM Avo" panose="02040603050506020204" pitchFamily="18"/>
                <a:cs typeface="#9Slide07 Baloo Tamma" panose="03080902040302020200" pitchFamily="66" charset="0"/>
              </a:rPr>
              <a:t>cùng</a:t>
            </a:r>
            <a:endParaRPr lang="en-US" sz="4800" b="1" dirty="0">
              <a:latin typeface="UTM Avo" panose="02040603050506020204" pitchFamily="18"/>
              <a:cs typeface="#9Slide07 Baloo Tamma" panose="03080902040302020200" pitchFamily="66" charset="0"/>
            </a:endParaRPr>
          </a:p>
          <a:p>
            <a:pPr algn="ctr" defTabSz="575981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sz="4800" b="1" dirty="0">
                <a:latin typeface="UTM Avo" panose="02040603050506020204" pitchFamily="18"/>
                <a:cs typeface="#9Slide07 Baloo Tamma" panose="03080902040302020200" pitchFamily="66" charset="0"/>
              </a:rPr>
              <a:t>cha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91E4D4-1FC2-D553-289A-76228320DD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6189" y="613554"/>
            <a:ext cx="3442604" cy="624444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36D533D-CA03-0708-98B5-F09DB05738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4679" y="613554"/>
            <a:ext cx="3448366" cy="6244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060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qr code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3D1EA446-72E0-6E68-47C8-290E5D1AB1E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6ED58AA-6044-4063-A2D9-5C566FADBD0E}" vid="{6929B544-CFDD-4290-A91C-DFD0546A7D38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</TotalTime>
  <Words>2557</Words>
  <Application>Microsoft Office PowerPoint</Application>
  <PresentationFormat>Widescreen</PresentationFormat>
  <Paragraphs>374</Paragraphs>
  <Slides>54</Slides>
  <Notes>7</Notes>
  <HiddenSlides>0</HiddenSlides>
  <MMClips>11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63" baseType="lpstr">
      <vt:lpstr>UTM Avo</vt:lpstr>
      <vt:lpstr>Times New Roman</vt:lpstr>
      <vt:lpstr>Calibri Light</vt:lpstr>
      <vt:lpstr>.VnCooper</vt:lpstr>
      <vt:lpstr>Arial</vt:lpstr>
      <vt:lpstr>Calibri</vt:lpstr>
      <vt:lpstr>2_Office Theme</vt:lpstr>
      <vt:lpstr>1_Office Theme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Monkey</cp:lastModifiedBy>
  <cp:revision>88</cp:revision>
  <dcterms:created xsi:type="dcterms:W3CDTF">2023-10-19T01:39:18Z</dcterms:created>
  <dcterms:modified xsi:type="dcterms:W3CDTF">2024-11-07T09:22:54Z</dcterms:modified>
</cp:coreProperties>
</file>